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 id="2147483681" r:id="rId2"/>
  </p:sldMasterIdLst>
  <p:notesMasterIdLst>
    <p:notesMasterId r:id="rId49"/>
  </p:notesMasterIdLst>
  <p:sldIdLst>
    <p:sldId id="256" r:id="rId3"/>
    <p:sldId id="307" r:id="rId4"/>
    <p:sldId id="308" r:id="rId5"/>
    <p:sldId id="309" r:id="rId6"/>
    <p:sldId id="258" r:id="rId7"/>
    <p:sldId id="259" r:id="rId8"/>
    <p:sldId id="260" r:id="rId9"/>
    <p:sldId id="310" r:id="rId10"/>
    <p:sldId id="261" r:id="rId11"/>
    <p:sldId id="306" r:id="rId12"/>
    <p:sldId id="262" r:id="rId13"/>
    <p:sldId id="263" r:id="rId14"/>
    <p:sldId id="264" r:id="rId15"/>
    <p:sldId id="305" r:id="rId16"/>
    <p:sldId id="265" r:id="rId17"/>
    <p:sldId id="266" r:id="rId18"/>
    <p:sldId id="267" r:id="rId19"/>
    <p:sldId id="268" r:id="rId20"/>
    <p:sldId id="304" r:id="rId21"/>
    <p:sldId id="269" r:id="rId22"/>
    <p:sldId id="303"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300" r:id="rId37"/>
    <p:sldId id="301" r:id="rId38"/>
    <p:sldId id="302" r:id="rId39"/>
    <p:sldId id="283" r:id="rId40"/>
    <p:sldId id="286" r:id="rId41"/>
    <p:sldId id="311" r:id="rId42"/>
    <p:sldId id="313" r:id="rId43"/>
    <p:sldId id="312" r:id="rId44"/>
    <p:sldId id="285" r:id="rId45"/>
    <p:sldId id="284" r:id="rId46"/>
    <p:sldId id="297" r:id="rId47"/>
    <p:sldId id="298" r:id="rId48"/>
  </p:sldIdLst>
  <p:sldSz cx="9144000" cy="5143500" type="screen16x9"/>
  <p:notesSz cx="6858000" cy="9144000"/>
  <p:embeddedFontLst>
    <p:embeddedFont>
      <p:font typeface="맑은 고딕" panose="020B0503020000020004" pitchFamily="34" charset="-127"/>
      <p:regular r:id="rId50"/>
      <p:bold r:id="rId51"/>
    </p:embeddedFont>
    <p:embeddedFont>
      <p:font typeface="Proxima Nova" panose="020B0604020202020204" charset="0"/>
      <p:regular r:id="rId52"/>
      <p:bold r:id="rId53"/>
      <p:italic r:id="rId54"/>
      <p:boldItalic r:id="rId55"/>
    </p:embeddedFont>
    <p:embeddedFont>
      <p:font typeface="Open Sans" panose="020B0606030504020204" pitchFamily="34" charset="0"/>
      <p:regular r:id="rId56"/>
    </p:embeddedFont>
    <p:embeddedFont>
      <p:font typeface="Hind" panose="020B0604020202020204" charset="0"/>
      <p:regular r:id="rId57"/>
      <p:bold r:id="rId58"/>
    </p:embeddedFont>
    <p:embeddedFont>
      <p:font typeface="PT Sans" panose="020B0604020202020204" charset="0"/>
      <p:regular r:id="rId59"/>
      <p:bold r:id="rId60"/>
      <p:italic r:id="rId61"/>
      <p:boldItalic r:id="rId62"/>
    </p:embeddedFont>
    <p:embeddedFont>
      <p:font typeface="Roboto" panose="020B0604020202020204" charset="0"/>
      <p:regular r:id="rId63"/>
      <p:bold r:id="rId64"/>
      <p:italic r:id="rId65"/>
      <p:boldItalic r:id="rId66"/>
    </p:embeddedFont>
    <p:embeddedFont>
      <p:font typeface="Yusei Magic" panose="020B0604020202020204" charset="-128"/>
      <p:regular r:id="rId67"/>
    </p:embeddedFont>
    <p:embeddedFont>
      <p:font typeface="Arial Rounded MT Bold" panose="020F0704030504030204" pitchFamily="34" charset="0"/>
      <p:regular r:id="rId68"/>
    </p:embeddedFont>
    <p:embeddedFont>
      <p:font typeface="Proxima Nova Semibold" panose="020B0604020202020204" charset="0"/>
      <p:regular r:id="rId69"/>
      <p:bold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9CD"/>
    <a:srgbClr val="FAEBD8"/>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691D3B5-F9AC-4290-ABD8-55048B78DF7F}">
  <a:tblStyle styleId="{5691D3B5-F9AC-4290-ABD8-55048B78DF7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1" d="100"/>
          <a:sy n="71" d="100"/>
        </p:scale>
        <p:origin x="1542" y="810"/>
      </p:cViewPr>
      <p:guideLst/>
    </p:cSldViewPr>
  </p:slideViewPr>
  <p:notesTextViewPr>
    <p:cViewPr>
      <p:scale>
        <a:sx n="1" d="1"/>
        <a:sy n="1" d="1"/>
      </p:scale>
      <p:origin x="0" y="0"/>
    </p:cViewPr>
  </p:notesTextViewPr>
  <p:sorterViewPr>
    <p:cViewPr>
      <p:scale>
        <a:sx n="44" d="100"/>
        <a:sy n="4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 Type="http://schemas.openxmlformats.org/officeDocument/2006/relationships/slide" Target="slides/slide5.xml"/><Relationship Id="rId71" Type="http://schemas.openxmlformats.org/officeDocument/2006/relationships/font" Target="fonts/font22.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font" Target="fonts/font2.fntdata"/><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579906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cec4d27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4" name="Google Shape;1134;gcec4d27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6231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10893ef53f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10893ef53f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4534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4"/>
        <p:cNvGrpSpPr/>
        <p:nvPr/>
      </p:nvGrpSpPr>
      <p:grpSpPr>
        <a:xfrm>
          <a:off x="0" y="0"/>
          <a:ext cx="0" cy="0"/>
          <a:chOff x="0" y="0"/>
          <a:chExt cx="0" cy="0"/>
        </a:xfrm>
      </p:grpSpPr>
      <p:sp>
        <p:nvSpPr>
          <p:cNvPr id="1415" name="Google Shape;1415;g10893ef53f8_0_3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6" name="Google Shape;1416;g10893ef53f8_0_3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9718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8d44b15066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8d44b15066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6811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g10893ef53f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6" name="Google Shape;1446;g10893ef53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9432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0"/>
        <p:cNvGrpSpPr/>
        <p:nvPr/>
      </p:nvGrpSpPr>
      <p:grpSpPr>
        <a:xfrm>
          <a:off x="0" y="0"/>
          <a:ext cx="0" cy="0"/>
          <a:chOff x="0" y="0"/>
          <a:chExt cx="0" cy="0"/>
        </a:xfrm>
      </p:grpSpPr>
      <p:sp>
        <p:nvSpPr>
          <p:cNvPr id="1511" name="Google Shape;1511;g10893ef53f8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2" name="Google Shape;1512;g10893ef53f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9418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10893ef53f8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10893ef53f8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6698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g10893ef53f8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5" name="Google Shape;1595;g10893ef53f8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1329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8"/>
        <p:cNvGrpSpPr/>
        <p:nvPr/>
      </p:nvGrpSpPr>
      <p:grpSpPr>
        <a:xfrm>
          <a:off x="0" y="0"/>
          <a:ext cx="0" cy="0"/>
          <a:chOff x="0" y="0"/>
          <a:chExt cx="0" cy="0"/>
        </a:xfrm>
      </p:grpSpPr>
      <p:sp>
        <p:nvSpPr>
          <p:cNvPr id="2289" name="Google Shape;2289;g8d44b15066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0" name="Google Shape;2290;g8d44b15066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62729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4790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3"/>
        <p:cNvGrpSpPr/>
        <p:nvPr/>
      </p:nvGrpSpPr>
      <p:grpSpPr>
        <a:xfrm>
          <a:off x="0" y="0"/>
          <a:ext cx="0" cy="0"/>
          <a:chOff x="0" y="0"/>
          <a:chExt cx="0" cy="0"/>
        </a:xfrm>
      </p:grpSpPr>
      <p:sp>
        <p:nvSpPr>
          <p:cNvPr id="2374" name="Google Shape;2374;g8d44b15066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5" name="Google Shape;2375;g8d44b15066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4163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8badc59791_2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8badc59791_2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0609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10893ef53f8_0_3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7" name="Google Shape;1697;g10893ef53f8_0_34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4068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5"/>
        <p:cNvGrpSpPr/>
        <p:nvPr/>
      </p:nvGrpSpPr>
      <p:grpSpPr>
        <a:xfrm>
          <a:off x="0" y="0"/>
          <a:ext cx="0" cy="0"/>
          <a:chOff x="0" y="0"/>
          <a:chExt cx="0" cy="0"/>
        </a:xfrm>
      </p:grpSpPr>
      <p:sp>
        <p:nvSpPr>
          <p:cNvPr id="1726" name="Google Shape;1726;g10893ef53f8_0_3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7" name="Google Shape;1727;g10893ef53f8_0_3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8879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10893ef53f8_0_50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10893ef53f8_0_50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0630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2"/>
        <p:cNvGrpSpPr/>
        <p:nvPr/>
      </p:nvGrpSpPr>
      <p:grpSpPr>
        <a:xfrm>
          <a:off x="0" y="0"/>
          <a:ext cx="0" cy="0"/>
          <a:chOff x="0" y="0"/>
          <a:chExt cx="0" cy="0"/>
        </a:xfrm>
      </p:grpSpPr>
      <p:sp>
        <p:nvSpPr>
          <p:cNvPr id="1753" name="Google Shape;1753;g10893ef53f8_0_50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4" name="Google Shape;1754;g10893ef53f8_0_50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56095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g10893ef53f8_0_5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0" name="Google Shape;1760;g10893ef53f8_0_50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55311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5"/>
        <p:cNvGrpSpPr/>
        <p:nvPr/>
      </p:nvGrpSpPr>
      <p:grpSpPr>
        <a:xfrm>
          <a:off x="0" y="0"/>
          <a:ext cx="0" cy="0"/>
          <a:chOff x="0" y="0"/>
          <a:chExt cx="0" cy="0"/>
        </a:xfrm>
      </p:grpSpPr>
      <p:sp>
        <p:nvSpPr>
          <p:cNvPr id="1766" name="Google Shape;1766;g10893ef53f8_0_50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7" name="Google Shape;1767;g10893ef53f8_0_50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1136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5"/>
        <p:cNvGrpSpPr/>
        <p:nvPr/>
      </p:nvGrpSpPr>
      <p:grpSpPr>
        <a:xfrm>
          <a:off x="0" y="0"/>
          <a:ext cx="0" cy="0"/>
          <a:chOff x="0" y="0"/>
          <a:chExt cx="0" cy="0"/>
        </a:xfrm>
      </p:grpSpPr>
      <p:sp>
        <p:nvSpPr>
          <p:cNvPr id="1776" name="Google Shape;1776;g10893ef53f8_0_6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7" name="Google Shape;1777;g10893ef53f8_0_6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27516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5"/>
        <p:cNvGrpSpPr/>
        <p:nvPr/>
      </p:nvGrpSpPr>
      <p:grpSpPr>
        <a:xfrm>
          <a:off x="0" y="0"/>
          <a:ext cx="0" cy="0"/>
          <a:chOff x="0" y="0"/>
          <a:chExt cx="0" cy="0"/>
        </a:xfrm>
      </p:grpSpPr>
      <p:sp>
        <p:nvSpPr>
          <p:cNvPr id="1806" name="Google Shape;1806;g10893ef53f8_0_6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7" name="Google Shape;1807;g10893ef53f8_0_6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3547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2"/>
        <p:cNvGrpSpPr/>
        <p:nvPr/>
      </p:nvGrpSpPr>
      <p:grpSpPr>
        <a:xfrm>
          <a:off x="0" y="0"/>
          <a:ext cx="0" cy="0"/>
          <a:chOff x="0" y="0"/>
          <a:chExt cx="0" cy="0"/>
        </a:xfrm>
      </p:grpSpPr>
      <p:sp>
        <p:nvSpPr>
          <p:cNvPr id="1883" name="Google Shape;1883;g10893ef53f8_0_68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4" name="Google Shape;1884;g10893ef53f8_0_68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14429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10893ef53f8_0_68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3" name="Google Shape;1903;g10893ef53f8_0_68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2410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1088ead8d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1088ead8d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49383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7"/>
        <p:cNvGrpSpPr/>
        <p:nvPr/>
      </p:nvGrpSpPr>
      <p:grpSpPr>
        <a:xfrm>
          <a:off x="0" y="0"/>
          <a:ext cx="0" cy="0"/>
          <a:chOff x="0" y="0"/>
          <a:chExt cx="0" cy="0"/>
        </a:xfrm>
      </p:grpSpPr>
      <p:sp>
        <p:nvSpPr>
          <p:cNvPr id="1908" name="Google Shape;1908;g109ffcb916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9" name="Google Shape;1909;g109ffcb916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84985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5"/>
        <p:cNvGrpSpPr/>
        <p:nvPr/>
      </p:nvGrpSpPr>
      <p:grpSpPr>
        <a:xfrm>
          <a:off x="0" y="0"/>
          <a:ext cx="0" cy="0"/>
          <a:chOff x="0" y="0"/>
          <a:chExt cx="0" cy="0"/>
        </a:xfrm>
      </p:grpSpPr>
      <p:sp>
        <p:nvSpPr>
          <p:cNvPr id="1916" name="Google Shape;1916;g10893ef53f8_0_68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7" name="Google Shape;1917;g10893ef53f8_0_68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36021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10893ef53f8_0_6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10893ef53f8_0_6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070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4"/>
        <p:cNvGrpSpPr/>
        <p:nvPr/>
      </p:nvGrpSpPr>
      <p:grpSpPr>
        <a:xfrm>
          <a:off x="0" y="0"/>
          <a:ext cx="0" cy="0"/>
          <a:chOff x="0" y="0"/>
          <a:chExt cx="0" cy="0"/>
        </a:xfrm>
      </p:grpSpPr>
      <p:sp>
        <p:nvSpPr>
          <p:cNvPr id="1935" name="Google Shape;1935;g10893ef53f8_0_68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6" name="Google Shape;1936;g10893ef53f8_0_68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2209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2"/>
        <p:cNvGrpSpPr/>
        <p:nvPr/>
      </p:nvGrpSpPr>
      <p:grpSpPr>
        <a:xfrm>
          <a:off x="0" y="0"/>
          <a:ext cx="0" cy="0"/>
          <a:chOff x="0" y="0"/>
          <a:chExt cx="0" cy="0"/>
        </a:xfrm>
      </p:grpSpPr>
      <p:sp>
        <p:nvSpPr>
          <p:cNvPr id="2783" name="Google Shape;2783;g1096e9d42b6_0_2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4" name="Google Shape;2784;g1096e9d42b6_0_2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9440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2"/>
        <p:cNvGrpSpPr/>
        <p:nvPr/>
      </p:nvGrpSpPr>
      <p:grpSpPr>
        <a:xfrm>
          <a:off x="0" y="0"/>
          <a:ext cx="0" cy="0"/>
          <a:chOff x="0" y="0"/>
          <a:chExt cx="0" cy="0"/>
        </a:xfrm>
      </p:grpSpPr>
      <p:sp>
        <p:nvSpPr>
          <p:cNvPr id="2783" name="Google Shape;2783;g1096e9d42b6_0_2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4" name="Google Shape;2784;g1096e9d42b6_0_2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49148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2"/>
        <p:cNvGrpSpPr/>
        <p:nvPr/>
      </p:nvGrpSpPr>
      <p:grpSpPr>
        <a:xfrm>
          <a:off x="0" y="0"/>
          <a:ext cx="0" cy="0"/>
          <a:chOff x="0" y="0"/>
          <a:chExt cx="0" cy="0"/>
        </a:xfrm>
      </p:grpSpPr>
      <p:sp>
        <p:nvSpPr>
          <p:cNvPr id="2783" name="Google Shape;2783;g1096e9d42b6_0_2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4" name="Google Shape;2784;g1096e9d42b6_0_2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93261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2"/>
        <p:cNvGrpSpPr/>
        <p:nvPr/>
      </p:nvGrpSpPr>
      <p:grpSpPr>
        <a:xfrm>
          <a:off x="0" y="0"/>
          <a:ext cx="0" cy="0"/>
          <a:chOff x="0" y="0"/>
          <a:chExt cx="0" cy="0"/>
        </a:xfrm>
      </p:grpSpPr>
      <p:sp>
        <p:nvSpPr>
          <p:cNvPr id="2783" name="Google Shape;2783;g1096e9d42b6_0_2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4" name="Google Shape;2784;g1096e9d42b6_0_2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7837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7"/>
        <p:cNvGrpSpPr/>
        <p:nvPr/>
      </p:nvGrpSpPr>
      <p:grpSpPr>
        <a:xfrm>
          <a:off x="0" y="0"/>
          <a:ext cx="0" cy="0"/>
          <a:chOff x="0" y="0"/>
          <a:chExt cx="0" cy="0"/>
        </a:xfrm>
      </p:grpSpPr>
      <p:sp>
        <p:nvSpPr>
          <p:cNvPr id="2628" name="Google Shape;2628;gd9b1243d5b_0_5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9" name="Google Shape;2629;gd9b1243d5b_0_5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46577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1096e9d42b6_0_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1096e9d42b6_0_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5441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81816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9"/>
        <p:cNvGrpSpPr/>
        <p:nvPr/>
      </p:nvGrpSpPr>
      <p:grpSpPr>
        <a:xfrm>
          <a:off x="0" y="0"/>
          <a:ext cx="0" cy="0"/>
          <a:chOff x="0" y="0"/>
          <a:chExt cx="0" cy="0"/>
        </a:xfrm>
      </p:grpSpPr>
      <p:sp>
        <p:nvSpPr>
          <p:cNvPr id="7340" name="Google Shape;7340;g1093c2fcb07_0_14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1" name="Google Shape;7341;g1093c2fcb07_0_14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33841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3"/>
        <p:cNvGrpSpPr/>
        <p:nvPr/>
      </p:nvGrpSpPr>
      <p:grpSpPr>
        <a:xfrm>
          <a:off x="0" y="0"/>
          <a:ext cx="0" cy="0"/>
          <a:chOff x="0" y="0"/>
          <a:chExt cx="0" cy="0"/>
        </a:xfrm>
      </p:grpSpPr>
      <p:sp>
        <p:nvSpPr>
          <p:cNvPr id="7754" name="Google Shape;7754;g1093c2fcb07_0_14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5" name="Google Shape;7755;g1093c2fcb07_0_14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4540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7357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8d44b15066_0_7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8d44b15066_0_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2963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2"/>
        <p:cNvGrpSpPr/>
        <p:nvPr/>
      </p:nvGrpSpPr>
      <p:grpSpPr>
        <a:xfrm>
          <a:off x="0" y="0"/>
          <a:ext cx="0" cy="0"/>
          <a:chOff x="0" y="0"/>
          <a:chExt cx="0" cy="0"/>
        </a:xfrm>
      </p:grpSpPr>
      <p:sp>
        <p:nvSpPr>
          <p:cNvPr id="1313" name="Google Shape;1313;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4" name="Google Shape;1314;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8487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9"/>
        <p:cNvGrpSpPr/>
        <p:nvPr/>
      </p:nvGrpSpPr>
      <p:grpSpPr>
        <a:xfrm>
          <a:off x="0" y="0"/>
          <a:ext cx="0" cy="0"/>
          <a:chOff x="0" y="0"/>
          <a:chExt cx="0" cy="0"/>
        </a:xfrm>
      </p:grpSpPr>
      <p:sp>
        <p:nvSpPr>
          <p:cNvPr id="1680" name="Google Shape;1680;g8d44b15066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1" name="Google Shape;1681;g8d44b15066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2435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72993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53" name="Forma libre 52"/>
          <p:cNvSpPr/>
          <p:nvPr/>
        </p:nvSpPr>
        <p:spPr>
          <a:xfrm>
            <a:off x="0" y="1651974"/>
            <a:ext cx="3466538" cy="2519010"/>
          </a:xfrm>
          <a:custGeom>
            <a:avLst/>
            <a:gdLst>
              <a:gd name="connsiteX0" fmla="*/ 2519329 w 3466538"/>
              <a:gd name="connsiteY0" fmla="*/ 0 h 2519010"/>
              <a:gd name="connsiteX1" fmla="*/ 2585917 w 3466538"/>
              <a:gd name="connsiteY1" fmla="*/ 5035 h 2519010"/>
              <a:gd name="connsiteX2" fmla="*/ 2657540 w 3466538"/>
              <a:gd name="connsiteY2" fmla="*/ 10196 h 2519010"/>
              <a:gd name="connsiteX3" fmla="*/ 2724127 w 3466538"/>
              <a:gd name="connsiteY3" fmla="*/ 20392 h 2519010"/>
              <a:gd name="connsiteX4" fmla="*/ 2790715 w 3466538"/>
              <a:gd name="connsiteY4" fmla="*/ 35748 h 2519010"/>
              <a:gd name="connsiteX5" fmla="*/ 2852142 w 3466538"/>
              <a:gd name="connsiteY5" fmla="*/ 51105 h 2519010"/>
              <a:gd name="connsiteX6" fmla="*/ 2913569 w 3466538"/>
              <a:gd name="connsiteY6" fmla="*/ 76784 h 2519010"/>
              <a:gd name="connsiteX7" fmla="*/ 2974996 w 3466538"/>
              <a:gd name="connsiteY7" fmla="*/ 112658 h 2519010"/>
              <a:gd name="connsiteX8" fmla="*/ 3031388 w 3466538"/>
              <a:gd name="connsiteY8" fmla="*/ 148407 h 2519010"/>
              <a:gd name="connsiteX9" fmla="*/ 3082494 w 3466538"/>
              <a:gd name="connsiteY9" fmla="*/ 184281 h 2519010"/>
              <a:gd name="connsiteX10" fmla="*/ 3128564 w 3466538"/>
              <a:gd name="connsiteY10" fmla="*/ 230351 h 2519010"/>
              <a:gd name="connsiteX11" fmla="*/ 3174760 w 3466538"/>
              <a:gd name="connsiteY11" fmla="*/ 281582 h 2519010"/>
              <a:gd name="connsiteX12" fmla="*/ 3215669 w 3466538"/>
              <a:gd name="connsiteY12" fmla="*/ 327653 h 2519010"/>
              <a:gd name="connsiteX13" fmla="*/ 3251544 w 3466538"/>
              <a:gd name="connsiteY13" fmla="*/ 383919 h 2519010"/>
              <a:gd name="connsiteX14" fmla="*/ 3287292 w 3466538"/>
              <a:gd name="connsiteY14" fmla="*/ 440311 h 2519010"/>
              <a:gd name="connsiteX15" fmla="*/ 3318132 w 3466538"/>
              <a:gd name="connsiteY15" fmla="*/ 496577 h 2519010"/>
              <a:gd name="connsiteX16" fmla="*/ 3348845 w 3466538"/>
              <a:gd name="connsiteY16" fmla="*/ 563165 h 2519010"/>
              <a:gd name="connsiteX17" fmla="*/ 3374398 w 3466538"/>
              <a:gd name="connsiteY17" fmla="*/ 629753 h 2519010"/>
              <a:gd name="connsiteX18" fmla="*/ 3399950 w 3466538"/>
              <a:gd name="connsiteY18" fmla="*/ 696340 h 2519010"/>
              <a:gd name="connsiteX19" fmla="*/ 3415307 w 3466538"/>
              <a:gd name="connsiteY19" fmla="*/ 767963 h 2519010"/>
              <a:gd name="connsiteX20" fmla="*/ 3435825 w 3466538"/>
              <a:gd name="connsiteY20" fmla="*/ 834551 h 2519010"/>
              <a:gd name="connsiteX21" fmla="*/ 3446021 w 3466538"/>
              <a:gd name="connsiteY21" fmla="*/ 906174 h 2519010"/>
              <a:gd name="connsiteX22" fmla="*/ 3456342 w 3466538"/>
              <a:gd name="connsiteY22" fmla="*/ 972762 h 2519010"/>
              <a:gd name="connsiteX23" fmla="*/ 3466538 w 3466538"/>
              <a:gd name="connsiteY23" fmla="*/ 1044511 h 2519010"/>
              <a:gd name="connsiteX24" fmla="*/ 3466538 w 3466538"/>
              <a:gd name="connsiteY24" fmla="*/ 1116134 h 2519010"/>
              <a:gd name="connsiteX25" fmla="*/ 3466538 w 3466538"/>
              <a:gd name="connsiteY25" fmla="*/ 1187882 h 2519010"/>
              <a:gd name="connsiteX26" fmla="*/ 3466538 w 3466538"/>
              <a:gd name="connsiteY26" fmla="*/ 1254344 h 2519010"/>
              <a:gd name="connsiteX27" fmla="*/ 3461377 w 3466538"/>
              <a:gd name="connsiteY27" fmla="*/ 1326093 h 2519010"/>
              <a:gd name="connsiteX28" fmla="*/ 3451182 w 3466538"/>
              <a:gd name="connsiteY28" fmla="*/ 1397716 h 2519010"/>
              <a:gd name="connsiteX29" fmla="*/ 3435825 w 3466538"/>
              <a:gd name="connsiteY29" fmla="*/ 1464304 h 2519010"/>
              <a:gd name="connsiteX30" fmla="*/ 3420468 w 3466538"/>
              <a:gd name="connsiteY30" fmla="*/ 1536053 h 2519010"/>
              <a:gd name="connsiteX31" fmla="*/ 3399950 w 3466538"/>
              <a:gd name="connsiteY31" fmla="*/ 1602515 h 2519010"/>
              <a:gd name="connsiteX32" fmla="*/ 3379559 w 3466538"/>
              <a:gd name="connsiteY32" fmla="*/ 1669102 h 2519010"/>
              <a:gd name="connsiteX33" fmla="*/ 3348845 w 3466538"/>
              <a:gd name="connsiteY33" fmla="*/ 1730529 h 2519010"/>
              <a:gd name="connsiteX34" fmla="*/ 3323167 w 3466538"/>
              <a:gd name="connsiteY34" fmla="*/ 1797117 h 2519010"/>
              <a:gd name="connsiteX35" fmla="*/ 3287292 w 3466538"/>
              <a:gd name="connsiteY35" fmla="*/ 1858544 h 2519010"/>
              <a:gd name="connsiteX36" fmla="*/ 3220830 w 3466538"/>
              <a:gd name="connsiteY36" fmla="*/ 1961006 h 2519010"/>
              <a:gd name="connsiteX37" fmla="*/ 3144046 w 3466538"/>
              <a:gd name="connsiteY37" fmla="*/ 2058182 h 2519010"/>
              <a:gd name="connsiteX38" fmla="*/ 3056941 w 3466538"/>
              <a:gd name="connsiteY38" fmla="*/ 2145287 h 2519010"/>
              <a:gd name="connsiteX39" fmla="*/ 2964800 w 3466538"/>
              <a:gd name="connsiteY39" fmla="*/ 2227232 h 2519010"/>
              <a:gd name="connsiteX40" fmla="*/ 2867499 w 3466538"/>
              <a:gd name="connsiteY40" fmla="*/ 2298855 h 2519010"/>
              <a:gd name="connsiteX41" fmla="*/ 2811233 w 3466538"/>
              <a:gd name="connsiteY41" fmla="*/ 2329568 h 2519010"/>
              <a:gd name="connsiteX42" fmla="*/ 2760002 w 3466538"/>
              <a:gd name="connsiteY42" fmla="*/ 2355247 h 2519010"/>
              <a:gd name="connsiteX43" fmla="*/ 2703610 w 3466538"/>
              <a:gd name="connsiteY43" fmla="*/ 2380800 h 2519010"/>
              <a:gd name="connsiteX44" fmla="*/ 2647344 w 3466538"/>
              <a:gd name="connsiteY44" fmla="*/ 2406352 h 2519010"/>
              <a:gd name="connsiteX45" fmla="*/ 2585917 w 3466538"/>
              <a:gd name="connsiteY45" fmla="*/ 2426870 h 2519010"/>
              <a:gd name="connsiteX46" fmla="*/ 2529525 w 3466538"/>
              <a:gd name="connsiteY46" fmla="*/ 2442227 h 2519010"/>
              <a:gd name="connsiteX47" fmla="*/ 2457902 w 3466538"/>
              <a:gd name="connsiteY47" fmla="*/ 2457583 h 2519010"/>
              <a:gd name="connsiteX48" fmla="*/ 2381118 w 3466538"/>
              <a:gd name="connsiteY48" fmla="*/ 2467905 h 2519010"/>
              <a:gd name="connsiteX49" fmla="*/ 2309369 w 3466538"/>
              <a:gd name="connsiteY49" fmla="*/ 2472940 h 2519010"/>
              <a:gd name="connsiteX50" fmla="*/ 2084179 w 3466538"/>
              <a:gd name="connsiteY50" fmla="*/ 2472940 h 2519010"/>
              <a:gd name="connsiteX51" fmla="*/ 1935646 w 3466538"/>
              <a:gd name="connsiteY51" fmla="*/ 2462744 h 2519010"/>
              <a:gd name="connsiteX52" fmla="*/ 1602833 w 3466538"/>
              <a:gd name="connsiteY52" fmla="*/ 2452548 h 2519010"/>
              <a:gd name="connsiteX53" fmla="*/ 1438944 w 3466538"/>
              <a:gd name="connsiteY53" fmla="*/ 2447387 h 2519010"/>
              <a:gd name="connsiteX54" fmla="*/ 1270019 w 3466538"/>
              <a:gd name="connsiteY54" fmla="*/ 2452548 h 2519010"/>
              <a:gd name="connsiteX55" fmla="*/ 1116452 w 3466538"/>
              <a:gd name="connsiteY55" fmla="*/ 2462744 h 2519010"/>
              <a:gd name="connsiteX56" fmla="*/ 962758 w 3466538"/>
              <a:gd name="connsiteY56" fmla="*/ 2478101 h 2519010"/>
              <a:gd name="connsiteX57" fmla="*/ 650462 w 3466538"/>
              <a:gd name="connsiteY57" fmla="*/ 2503654 h 2519010"/>
              <a:gd name="connsiteX58" fmla="*/ 496895 w 3466538"/>
              <a:gd name="connsiteY58" fmla="*/ 2513975 h 2519010"/>
              <a:gd name="connsiteX59" fmla="*/ 343327 w 3466538"/>
              <a:gd name="connsiteY59" fmla="*/ 2519010 h 2519010"/>
              <a:gd name="connsiteX60" fmla="*/ 184599 w 3466538"/>
              <a:gd name="connsiteY60" fmla="*/ 2508814 h 2519010"/>
              <a:gd name="connsiteX61" fmla="*/ 107815 w 3466538"/>
              <a:gd name="connsiteY61" fmla="*/ 2503654 h 2519010"/>
              <a:gd name="connsiteX62" fmla="*/ 30906 w 3466538"/>
              <a:gd name="connsiteY62" fmla="*/ 2493458 h 2519010"/>
              <a:gd name="connsiteX63" fmla="*/ 0 w 3466538"/>
              <a:gd name="connsiteY63" fmla="*/ 2487030 h 2519010"/>
              <a:gd name="connsiteX64" fmla="*/ 0 w 3466538"/>
              <a:gd name="connsiteY64" fmla="*/ 553038 h 2519010"/>
              <a:gd name="connsiteX65" fmla="*/ 192 w 3466538"/>
              <a:gd name="connsiteY65" fmla="*/ 552969 h 2519010"/>
              <a:gd name="connsiteX66" fmla="*/ 138529 w 3466538"/>
              <a:gd name="connsiteY66" fmla="*/ 501738 h 2519010"/>
              <a:gd name="connsiteX67" fmla="*/ 286935 w 3466538"/>
              <a:gd name="connsiteY67" fmla="*/ 460828 h 2519010"/>
              <a:gd name="connsiteX68" fmla="*/ 430307 w 3466538"/>
              <a:gd name="connsiteY68" fmla="*/ 424954 h 2519010"/>
              <a:gd name="connsiteX69" fmla="*/ 578840 w 3466538"/>
              <a:gd name="connsiteY69" fmla="*/ 394240 h 2519010"/>
              <a:gd name="connsiteX70" fmla="*/ 1229110 w 3466538"/>
              <a:gd name="connsiteY70" fmla="*/ 245708 h 2519010"/>
              <a:gd name="connsiteX71" fmla="*/ 1879380 w 3466538"/>
              <a:gd name="connsiteY71" fmla="*/ 102336 h 2519010"/>
              <a:gd name="connsiteX72" fmla="*/ 2022626 w 3466538"/>
              <a:gd name="connsiteY72" fmla="*/ 66462 h 2519010"/>
              <a:gd name="connsiteX73" fmla="*/ 2165998 w 3466538"/>
              <a:gd name="connsiteY73" fmla="*/ 40909 h 2519010"/>
              <a:gd name="connsiteX74" fmla="*/ 2309369 w 3466538"/>
              <a:gd name="connsiteY74" fmla="*/ 15357 h 2519010"/>
              <a:gd name="connsiteX75" fmla="*/ 2452741 w 3466538"/>
              <a:gd name="connsiteY75" fmla="*/ 5035 h 2519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466538" h="2519010">
                <a:moveTo>
                  <a:pt x="2519329" y="0"/>
                </a:moveTo>
                <a:lnTo>
                  <a:pt x="2585917" y="5035"/>
                </a:lnTo>
                <a:lnTo>
                  <a:pt x="2657540" y="10196"/>
                </a:lnTo>
                <a:lnTo>
                  <a:pt x="2724127" y="20392"/>
                </a:lnTo>
                <a:lnTo>
                  <a:pt x="2790715" y="35748"/>
                </a:lnTo>
                <a:lnTo>
                  <a:pt x="2852142" y="51105"/>
                </a:lnTo>
                <a:lnTo>
                  <a:pt x="2913569" y="76784"/>
                </a:lnTo>
                <a:lnTo>
                  <a:pt x="2974996" y="112658"/>
                </a:lnTo>
                <a:lnTo>
                  <a:pt x="3031388" y="148407"/>
                </a:lnTo>
                <a:lnTo>
                  <a:pt x="3082494" y="184281"/>
                </a:lnTo>
                <a:lnTo>
                  <a:pt x="3128564" y="230351"/>
                </a:lnTo>
                <a:lnTo>
                  <a:pt x="3174760" y="281582"/>
                </a:lnTo>
                <a:lnTo>
                  <a:pt x="3215669" y="327653"/>
                </a:lnTo>
                <a:lnTo>
                  <a:pt x="3251544" y="383919"/>
                </a:lnTo>
                <a:lnTo>
                  <a:pt x="3287292" y="440311"/>
                </a:lnTo>
                <a:lnTo>
                  <a:pt x="3318132" y="496577"/>
                </a:lnTo>
                <a:lnTo>
                  <a:pt x="3348845" y="563165"/>
                </a:lnTo>
                <a:lnTo>
                  <a:pt x="3374398" y="629753"/>
                </a:lnTo>
                <a:lnTo>
                  <a:pt x="3399950" y="696340"/>
                </a:lnTo>
                <a:lnTo>
                  <a:pt x="3415307" y="767963"/>
                </a:lnTo>
                <a:lnTo>
                  <a:pt x="3435825" y="834551"/>
                </a:lnTo>
                <a:lnTo>
                  <a:pt x="3446021" y="906174"/>
                </a:lnTo>
                <a:lnTo>
                  <a:pt x="3456342" y="972762"/>
                </a:lnTo>
                <a:lnTo>
                  <a:pt x="3466538" y="1044511"/>
                </a:lnTo>
                <a:lnTo>
                  <a:pt x="3466538" y="1116134"/>
                </a:lnTo>
                <a:lnTo>
                  <a:pt x="3466538" y="1187882"/>
                </a:lnTo>
                <a:lnTo>
                  <a:pt x="3466538" y="1254344"/>
                </a:lnTo>
                <a:lnTo>
                  <a:pt x="3461377" y="1326093"/>
                </a:lnTo>
                <a:lnTo>
                  <a:pt x="3451182" y="1397716"/>
                </a:lnTo>
                <a:lnTo>
                  <a:pt x="3435825" y="1464304"/>
                </a:lnTo>
                <a:lnTo>
                  <a:pt x="3420468" y="1536053"/>
                </a:lnTo>
                <a:lnTo>
                  <a:pt x="3399950" y="1602515"/>
                </a:lnTo>
                <a:lnTo>
                  <a:pt x="3379559" y="1669102"/>
                </a:lnTo>
                <a:lnTo>
                  <a:pt x="3348845" y="1730529"/>
                </a:lnTo>
                <a:lnTo>
                  <a:pt x="3323167" y="1797117"/>
                </a:lnTo>
                <a:lnTo>
                  <a:pt x="3287292" y="1858544"/>
                </a:lnTo>
                <a:lnTo>
                  <a:pt x="3220830" y="1961006"/>
                </a:lnTo>
                <a:lnTo>
                  <a:pt x="3144046" y="2058182"/>
                </a:lnTo>
                <a:lnTo>
                  <a:pt x="3056941" y="2145287"/>
                </a:lnTo>
                <a:lnTo>
                  <a:pt x="2964800" y="2227232"/>
                </a:lnTo>
                <a:lnTo>
                  <a:pt x="2867499" y="2298855"/>
                </a:lnTo>
                <a:lnTo>
                  <a:pt x="2811233" y="2329568"/>
                </a:lnTo>
                <a:lnTo>
                  <a:pt x="2760002" y="2355247"/>
                </a:lnTo>
                <a:lnTo>
                  <a:pt x="2703610" y="2380800"/>
                </a:lnTo>
                <a:lnTo>
                  <a:pt x="2647344" y="2406352"/>
                </a:lnTo>
                <a:lnTo>
                  <a:pt x="2585917" y="2426870"/>
                </a:lnTo>
                <a:lnTo>
                  <a:pt x="2529525" y="2442227"/>
                </a:lnTo>
                <a:lnTo>
                  <a:pt x="2457902" y="2457583"/>
                </a:lnTo>
                <a:lnTo>
                  <a:pt x="2381118" y="2467905"/>
                </a:lnTo>
                <a:lnTo>
                  <a:pt x="2309369" y="2472940"/>
                </a:lnTo>
                <a:lnTo>
                  <a:pt x="2084179" y="2472940"/>
                </a:lnTo>
                <a:lnTo>
                  <a:pt x="1935646" y="2462744"/>
                </a:lnTo>
                <a:lnTo>
                  <a:pt x="1602833" y="2452548"/>
                </a:lnTo>
                <a:lnTo>
                  <a:pt x="1438944" y="2447387"/>
                </a:lnTo>
                <a:lnTo>
                  <a:pt x="1270019" y="2452548"/>
                </a:lnTo>
                <a:lnTo>
                  <a:pt x="1116452" y="2462744"/>
                </a:lnTo>
                <a:lnTo>
                  <a:pt x="962758" y="2478101"/>
                </a:lnTo>
                <a:lnTo>
                  <a:pt x="650462" y="2503654"/>
                </a:lnTo>
                <a:lnTo>
                  <a:pt x="496895" y="2513975"/>
                </a:lnTo>
                <a:lnTo>
                  <a:pt x="343327" y="2519010"/>
                </a:lnTo>
                <a:lnTo>
                  <a:pt x="184599" y="2508814"/>
                </a:lnTo>
                <a:lnTo>
                  <a:pt x="107815" y="2503654"/>
                </a:lnTo>
                <a:lnTo>
                  <a:pt x="30906" y="2493458"/>
                </a:lnTo>
                <a:lnTo>
                  <a:pt x="0" y="2487030"/>
                </a:lnTo>
                <a:lnTo>
                  <a:pt x="0" y="553038"/>
                </a:lnTo>
                <a:lnTo>
                  <a:pt x="192" y="552969"/>
                </a:lnTo>
                <a:lnTo>
                  <a:pt x="138529" y="501738"/>
                </a:lnTo>
                <a:lnTo>
                  <a:pt x="286935" y="460828"/>
                </a:lnTo>
                <a:lnTo>
                  <a:pt x="430307" y="424954"/>
                </a:lnTo>
                <a:lnTo>
                  <a:pt x="578840" y="394240"/>
                </a:lnTo>
                <a:lnTo>
                  <a:pt x="1229110" y="245708"/>
                </a:lnTo>
                <a:lnTo>
                  <a:pt x="1879380" y="102336"/>
                </a:lnTo>
                <a:lnTo>
                  <a:pt x="2022626" y="66462"/>
                </a:lnTo>
                <a:lnTo>
                  <a:pt x="2165998" y="40909"/>
                </a:lnTo>
                <a:lnTo>
                  <a:pt x="2309369" y="15357"/>
                </a:lnTo>
                <a:lnTo>
                  <a:pt x="2452741" y="503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694625" y="1067725"/>
            <a:ext cx="3984600" cy="23037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5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694625" y="3658250"/>
            <a:ext cx="3984600" cy="4758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3" name="Google Shape;13;p2"/>
          <p:cNvSpPr/>
          <p:nvPr/>
        </p:nvSpPr>
        <p:spPr>
          <a:xfrm>
            <a:off x="4915753" y="1077160"/>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783587" y="38533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411271" y="2840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6;p2"/>
          <p:cNvGrpSpPr/>
          <p:nvPr/>
        </p:nvGrpSpPr>
        <p:grpSpPr>
          <a:xfrm>
            <a:off x="7516598" y="1031800"/>
            <a:ext cx="309000" cy="305294"/>
            <a:chOff x="8360310" y="1124637"/>
            <a:chExt cx="309000" cy="305294"/>
          </a:xfrm>
        </p:grpSpPr>
        <p:sp>
          <p:nvSpPr>
            <p:cNvPr id="17" name="Google Shape;17;p2"/>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p:nvPr/>
        </p:nvSpPr>
        <p:spPr>
          <a:xfrm>
            <a:off x="8620554" y="294921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26;p2"/>
          <p:cNvGrpSpPr/>
          <p:nvPr/>
        </p:nvGrpSpPr>
        <p:grpSpPr>
          <a:xfrm>
            <a:off x="2935349" y="553799"/>
            <a:ext cx="476564" cy="301542"/>
            <a:chOff x="591136" y="2177236"/>
            <a:chExt cx="476564" cy="301542"/>
          </a:xfrm>
        </p:grpSpPr>
        <p:sp>
          <p:nvSpPr>
            <p:cNvPr id="27" name="Google Shape;27;p2"/>
            <p:cNvSpPr/>
            <p:nvPr/>
          </p:nvSpPr>
          <p:spPr>
            <a:xfrm>
              <a:off x="600471" y="2186525"/>
              <a:ext cx="457895" cy="282964"/>
            </a:xfrm>
            <a:custGeom>
              <a:avLst/>
              <a:gdLst/>
              <a:ahLst/>
              <a:cxnLst/>
              <a:rect l="l" t="t" r="r" b="b"/>
              <a:pathLst>
                <a:path w="10007" h="6184" extrusionOk="0">
                  <a:moveTo>
                    <a:pt x="4719" y="1"/>
                  </a:moveTo>
                  <a:lnTo>
                    <a:pt x="4393" y="41"/>
                  </a:lnTo>
                  <a:lnTo>
                    <a:pt x="4109" y="163"/>
                  </a:lnTo>
                  <a:lnTo>
                    <a:pt x="3824" y="285"/>
                  </a:lnTo>
                  <a:lnTo>
                    <a:pt x="3580" y="448"/>
                  </a:lnTo>
                  <a:lnTo>
                    <a:pt x="3336" y="651"/>
                  </a:lnTo>
                  <a:lnTo>
                    <a:pt x="3132" y="895"/>
                  </a:lnTo>
                  <a:lnTo>
                    <a:pt x="2970" y="1180"/>
                  </a:lnTo>
                  <a:lnTo>
                    <a:pt x="2848" y="1465"/>
                  </a:lnTo>
                  <a:lnTo>
                    <a:pt x="2766" y="1750"/>
                  </a:lnTo>
                  <a:lnTo>
                    <a:pt x="2685" y="2075"/>
                  </a:lnTo>
                  <a:lnTo>
                    <a:pt x="2644" y="2360"/>
                  </a:lnTo>
                  <a:lnTo>
                    <a:pt x="2644" y="2685"/>
                  </a:lnTo>
                  <a:lnTo>
                    <a:pt x="2685" y="3011"/>
                  </a:lnTo>
                  <a:lnTo>
                    <a:pt x="2441" y="2848"/>
                  </a:lnTo>
                  <a:lnTo>
                    <a:pt x="2197" y="2767"/>
                  </a:lnTo>
                  <a:lnTo>
                    <a:pt x="1953" y="2726"/>
                  </a:lnTo>
                  <a:lnTo>
                    <a:pt x="1709" y="2685"/>
                  </a:lnTo>
                  <a:lnTo>
                    <a:pt x="1424" y="2685"/>
                  </a:lnTo>
                  <a:lnTo>
                    <a:pt x="1180" y="2767"/>
                  </a:lnTo>
                  <a:lnTo>
                    <a:pt x="936" y="2848"/>
                  </a:lnTo>
                  <a:lnTo>
                    <a:pt x="692" y="2970"/>
                  </a:lnTo>
                  <a:lnTo>
                    <a:pt x="529" y="3092"/>
                  </a:lnTo>
                  <a:lnTo>
                    <a:pt x="407" y="3255"/>
                  </a:lnTo>
                  <a:lnTo>
                    <a:pt x="204" y="3539"/>
                  </a:lnTo>
                  <a:lnTo>
                    <a:pt x="41" y="3905"/>
                  </a:lnTo>
                  <a:lnTo>
                    <a:pt x="0" y="4312"/>
                  </a:lnTo>
                  <a:lnTo>
                    <a:pt x="0" y="4678"/>
                  </a:lnTo>
                  <a:lnTo>
                    <a:pt x="82" y="5044"/>
                  </a:lnTo>
                  <a:lnTo>
                    <a:pt x="244" y="5410"/>
                  </a:lnTo>
                  <a:lnTo>
                    <a:pt x="366" y="5532"/>
                  </a:lnTo>
                  <a:lnTo>
                    <a:pt x="529" y="5695"/>
                  </a:lnTo>
                  <a:lnTo>
                    <a:pt x="814" y="5899"/>
                  </a:lnTo>
                  <a:lnTo>
                    <a:pt x="1180" y="6021"/>
                  </a:lnTo>
                  <a:lnTo>
                    <a:pt x="1587" y="6102"/>
                  </a:lnTo>
                  <a:lnTo>
                    <a:pt x="1993" y="6183"/>
                  </a:lnTo>
                  <a:lnTo>
                    <a:pt x="3580" y="6183"/>
                  </a:lnTo>
                  <a:lnTo>
                    <a:pt x="4678" y="6143"/>
                  </a:lnTo>
                  <a:lnTo>
                    <a:pt x="5776" y="6102"/>
                  </a:lnTo>
                  <a:lnTo>
                    <a:pt x="6834" y="6021"/>
                  </a:lnTo>
                  <a:lnTo>
                    <a:pt x="7932" y="5939"/>
                  </a:lnTo>
                  <a:lnTo>
                    <a:pt x="8583" y="5817"/>
                  </a:lnTo>
                  <a:lnTo>
                    <a:pt x="8908" y="5736"/>
                  </a:lnTo>
                  <a:lnTo>
                    <a:pt x="9193" y="5614"/>
                  </a:lnTo>
                  <a:lnTo>
                    <a:pt x="9478" y="5451"/>
                  </a:lnTo>
                  <a:lnTo>
                    <a:pt x="9722" y="5288"/>
                  </a:lnTo>
                  <a:lnTo>
                    <a:pt x="9885" y="5044"/>
                  </a:lnTo>
                  <a:lnTo>
                    <a:pt x="9966" y="4760"/>
                  </a:lnTo>
                  <a:lnTo>
                    <a:pt x="10007" y="4556"/>
                  </a:lnTo>
                  <a:lnTo>
                    <a:pt x="10007" y="4353"/>
                  </a:lnTo>
                  <a:lnTo>
                    <a:pt x="9925" y="4150"/>
                  </a:lnTo>
                  <a:lnTo>
                    <a:pt x="9844" y="3987"/>
                  </a:lnTo>
                  <a:lnTo>
                    <a:pt x="9722" y="3783"/>
                  </a:lnTo>
                  <a:lnTo>
                    <a:pt x="9600" y="3661"/>
                  </a:lnTo>
                  <a:lnTo>
                    <a:pt x="9437" y="3539"/>
                  </a:lnTo>
                  <a:lnTo>
                    <a:pt x="9234" y="3417"/>
                  </a:lnTo>
                  <a:lnTo>
                    <a:pt x="9071" y="3377"/>
                  </a:lnTo>
                  <a:lnTo>
                    <a:pt x="8868" y="3336"/>
                  </a:lnTo>
                  <a:lnTo>
                    <a:pt x="8664" y="3295"/>
                  </a:lnTo>
                  <a:lnTo>
                    <a:pt x="8461" y="3336"/>
                  </a:lnTo>
                  <a:lnTo>
                    <a:pt x="8054" y="3417"/>
                  </a:lnTo>
                  <a:lnTo>
                    <a:pt x="7688" y="3621"/>
                  </a:lnTo>
                  <a:lnTo>
                    <a:pt x="7769" y="3458"/>
                  </a:lnTo>
                  <a:lnTo>
                    <a:pt x="7810" y="3336"/>
                  </a:lnTo>
                  <a:lnTo>
                    <a:pt x="7810" y="3011"/>
                  </a:lnTo>
                  <a:lnTo>
                    <a:pt x="7769" y="2726"/>
                  </a:lnTo>
                  <a:lnTo>
                    <a:pt x="7688" y="2563"/>
                  </a:lnTo>
                  <a:lnTo>
                    <a:pt x="7607" y="2441"/>
                  </a:lnTo>
                  <a:lnTo>
                    <a:pt x="7485" y="2360"/>
                  </a:lnTo>
                  <a:lnTo>
                    <a:pt x="7363" y="2278"/>
                  </a:lnTo>
                  <a:lnTo>
                    <a:pt x="7078" y="2156"/>
                  </a:lnTo>
                  <a:lnTo>
                    <a:pt x="6631" y="2156"/>
                  </a:lnTo>
                  <a:lnTo>
                    <a:pt x="6468" y="2197"/>
                  </a:lnTo>
                  <a:lnTo>
                    <a:pt x="6549" y="1912"/>
                  </a:lnTo>
                  <a:lnTo>
                    <a:pt x="6590" y="1628"/>
                  </a:lnTo>
                  <a:lnTo>
                    <a:pt x="6549" y="1302"/>
                  </a:lnTo>
                  <a:lnTo>
                    <a:pt x="6468" y="1017"/>
                  </a:lnTo>
                  <a:lnTo>
                    <a:pt x="6305" y="733"/>
                  </a:lnTo>
                  <a:lnTo>
                    <a:pt x="6102" y="489"/>
                  </a:lnTo>
                  <a:lnTo>
                    <a:pt x="5898" y="285"/>
                  </a:lnTo>
                  <a:lnTo>
                    <a:pt x="5614" y="123"/>
                  </a:lnTo>
                  <a:lnTo>
                    <a:pt x="5329" y="41"/>
                  </a:lnTo>
                  <a:lnTo>
                    <a:pt x="50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91136" y="2177236"/>
              <a:ext cx="476564" cy="301542"/>
            </a:xfrm>
            <a:custGeom>
              <a:avLst/>
              <a:gdLst/>
              <a:ahLst/>
              <a:cxnLst/>
              <a:rect l="l" t="t" r="r" b="b"/>
              <a:pathLst>
                <a:path w="10415" h="6590" extrusionOk="0">
                  <a:moveTo>
                    <a:pt x="5329" y="407"/>
                  </a:moveTo>
                  <a:lnTo>
                    <a:pt x="5533" y="448"/>
                  </a:lnTo>
                  <a:lnTo>
                    <a:pt x="5736" y="529"/>
                  </a:lnTo>
                  <a:lnTo>
                    <a:pt x="5899" y="610"/>
                  </a:lnTo>
                  <a:lnTo>
                    <a:pt x="6062" y="732"/>
                  </a:lnTo>
                  <a:lnTo>
                    <a:pt x="6224" y="854"/>
                  </a:lnTo>
                  <a:lnTo>
                    <a:pt x="6346" y="1017"/>
                  </a:lnTo>
                  <a:lnTo>
                    <a:pt x="6428" y="1180"/>
                  </a:lnTo>
                  <a:lnTo>
                    <a:pt x="6509" y="1383"/>
                  </a:lnTo>
                  <a:lnTo>
                    <a:pt x="6550" y="1546"/>
                  </a:lnTo>
                  <a:lnTo>
                    <a:pt x="6590" y="1749"/>
                  </a:lnTo>
                  <a:lnTo>
                    <a:pt x="6590" y="1953"/>
                  </a:lnTo>
                  <a:lnTo>
                    <a:pt x="6550" y="2115"/>
                  </a:lnTo>
                  <a:lnTo>
                    <a:pt x="6509" y="2319"/>
                  </a:lnTo>
                  <a:lnTo>
                    <a:pt x="6468" y="2441"/>
                  </a:lnTo>
                  <a:lnTo>
                    <a:pt x="6509" y="2522"/>
                  </a:lnTo>
                  <a:lnTo>
                    <a:pt x="6590" y="2603"/>
                  </a:lnTo>
                  <a:lnTo>
                    <a:pt x="6712" y="2603"/>
                  </a:lnTo>
                  <a:lnTo>
                    <a:pt x="6997" y="2563"/>
                  </a:lnTo>
                  <a:lnTo>
                    <a:pt x="7241" y="2563"/>
                  </a:lnTo>
                  <a:lnTo>
                    <a:pt x="7445" y="2644"/>
                  </a:lnTo>
                  <a:lnTo>
                    <a:pt x="7607" y="2807"/>
                  </a:lnTo>
                  <a:lnTo>
                    <a:pt x="7770" y="2970"/>
                  </a:lnTo>
                  <a:lnTo>
                    <a:pt x="7811" y="3214"/>
                  </a:lnTo>
                  <a:lnTo>
                    <a:pt x="7811" y="3458"/>
                  </a:lnTo>
                  <a:lnTo>
                    <a:pt x="7729" y="3702"/>
                  </a:lnTo>
                  <a:lnTo>
                    <a:pt x="7689" y="3783"/>
                  </a:lnTo>
                  <a:lnTo>
                    <a:pt x="7689" y="3824"/>
                  </a:lnTo>
                  <a:lnTo>
                    <a:pt x="7770" y="3946"/>
                  </a:lnTo>
                  <a:lnTo>
                    <a:pt x="7851" y="3986"/>
                  </a:lnTo>
                  <a:lnTo>
                    <a:pt x="7973" y="3986"/>
                  </a:lnTo>
                  <a:lnTo>
                    <a:pt x="8299" y="3824"/>
                  </a:lnTo>
                  <a:lnTo>
                    <a:pt x="8665" y="3742"/>
                  </a:lnTo>
                  <a:lnTo>
                    <a:pt x="9031" y="3702"/>
                  </a:lnTo>
                  <a:lnTo>
                    <a:pt x="9194" y="3742"/>
                  </a:lnTo>
                  <a:lnTo>
                    <a:pt x="9397" y="3824"/>
                  </a:lnTo>
                  <a:lnTo>
                    <a:pt x="9519" y="3905"/>
                  </a:lnTo>
                  <a:lnTo>
                    <a:pt x="9641" y="3986"/>
                  </a:lnTo>
                  <a:lnTo>
                    <a:pt x="9763" y="4108"/>
                  </a:lnTo>
                  <a:lnTo>
                    <a:pt x="9885" y="4271"/>
                  </a:lnTo>
                  <a:lnTo>
                    <a:pt x="9967" y="4393"/>
                  </a:lnTo>
                  <a:lnTo>
                    <a:pt x="10007" y="4556"/>
                  </a:lnTo>
                  <a:lnTo>
                    <a:pt x="10007" y="4719"/>
                  </a:lnTo>
                  <a:lnTo>
                    <a:pt x="10007" y="4922"/>
                  </a:lnTo>
                  <a:lnTo>
                    <a:pt x="9885" y="5166"/>
                  </a:lnTo>
                  <a:lnTo>
                    <a:pt x="9723" y="5369"/>
                  </a:lnTo>
                  <a:lnTo>
                    <a:pt x="9519" y="5573"/>
                  </a:lnTo>
                  <a:lnTo>
                    <a:pt x="9234" y="5695"/>
                  </a:lnTo>
                  <a:lnTo>
                    <a:pt x="8950" y="5776"/>
                  </a:lnTo>
                  <a:lnTo>
                    <a:pt x="8665" y="5858"/>
                  </a:lnTo>
                  <a:lnTo>
                    <a:pt x="8136" y="5939"/>
                  </a:lnTo>
                  <a:lnTo>
                    <a:pt x="6753" y="6061"/>
                  </a:lnTo>
                  <a:lnTo>
                    <a:pt x="5411" y="6142"/>
                  </a:lnTo>
                  <a:lnTo>
                    <a:pt x="4069" y="6183"/>
                  </a:lnTo>
                  <a:lnTo>
                    <a:pt x="2197" y="6183"/>
                  </a:lnTo>
                  <a:lnTo>
                    <a:pt x="1669" y="6102"/>
                  </a:lnTo>
                  <a:lnTo>
                    <a:pt x="1384" y="6020"/>
                  </a:lnTo>
                  <a:lnTo>
                    <a:pt x="1181" y="5939"/>
                  </a:lnTo>
                  <a:lnTo>
                    <a:pt x="936" y="5817"/>
                  </a:lnTo>
                  <a:lnTo>
                    <a:pt x="733" y="5654"/>
                  </a:lnTo>
                  <a:lnTo>
                    <a:pt x="611" y="5451"/>
                  </a:lnTo>
                  <a:lnTo>
                    <a:pt x="489" y="5247"/>
                  </a:lnTo>
                  <a:lnTo>
                    <a:pt x="408" y="5003"/>
                  </a:lnTo>
                  <a:lnTo>
                    <a:pt x="367" y="4800"/>
                  </a:lnTo>
                  <a:lnTo>
                    <a:pt x="367" y="4556"/>
                  </a:lnTo>
                  <a:lnTo>
                    <a:pt x="408" y="4312"/>
                  </a:lnTo>
                  <a:lnTo>
                    <a:pt x="489" y="4068"/>
                  </a:lnTo>
                  <a:lnTo>
                    <a:pt x="570" y="3864"/>
                  </a:lnTo>
                  <a:lnTo>
                    <a:pt x="733" y="3580"/>
                  </a:lnTo>
                  <a:lnTo>
                    <a:pt x="977" y="3376"/>
                  </a:lnTo>
                  <a:lnTo>
                    <a:pt x="1262" y="3214"/>
                  </a:lnTo>
                  <a:lnTo>
                    <a:pt x="1547" y="3132"/>
                  </a:lnTo>
                  <a:lnTo>
                    <a:pt x="1872" y="3092"/>
                  </a:lnTo>
                  <a:lnTo>
                    <a:pt x="2197" y="3132"/>
                  </a:lnTo>
                  <a:lnTo>
                    <a:pt x="2482" y="3214"/>
                  </a:lnTo>
                  <a:lnTo>
                    <a:pt x="2767" y="3376"/>
                  </a:lnTo>
                  <a:lnTo>
                    <a:pt x="2889" y="3417"/>
                  </a:lnTo>
                  <a:lnTo>
                    <a:pt x="2970" y="3376"/>
                  </a:lnTo>
                  <a:lnTo>
                    <a:pt x="3052" y="3295"/>
                  </a:lnTo>
                  <a:lnTo>
                    <a:pt x="3092" y="3214"/>
                  </a:lnTo>
                  <a:lnTo>
                    <a:pt x="3052" y="2766"/>
                  </a:lnTo>
                  <a:lnTo>
                    <a:pt x="3092" y="2319"/>
                  </a:lnTo>
                  <a:lnTo>
                    <a:pt x="3214" y="1871"/>
                  </a:lnTo>
                  <a:lnTo>
                    <a:pt x="3377" y="1465"/>
                  </a:lnTo>
                  <a:lnTo>
                    <a:pt x="3621" y="1098"/>
                  </a:lnTo>
                  <a:lnTo>
                    <a:pt x="3906" y="814"/>
                  </a:lnTo>
                  <a:lnTo>
                    <a:pt x="4109" y="692"/>
                  </a:lnTo>
                  <a:lnTo>
                    <a:pt x="4272" y="570"/>
                  </a:lnTo>
                  <a:lnTo>
                    <a:pt x="4516" y="488"/>
                  </a:lnTo>
                  <a:lnTo>
                    <a:pt x="4719" y="407"/>
                  </a:lnTo>
                  <a:close/>
                  <a:moveTo>
                    <a:pt x="4882" y="0"/>
                  </a:moveTo>
                  <a:lnTo>
                    <a:pt x="4597" y="41"/>
                  </a:lnTo>
                  <a:lnTo>
                    <a:pt x="4353" y="122"/>
                  </a:lnTo>
                  <a:lnTo>
                    <a:pt x="4069" y="244"/>
                  </a:lnTo>
                  <a:lnTo>
                    <a:pt x="3865" y="366"/>
                  </a:lnTo>
                  <a:lnTo>
                    <a:pt x="3621" y="529"/>
                  </a:lnTo>
                  <a:lnTo>
                    <a:pt x="3458" y="692"/>
                  </a:lnTo>
                  <a:lnTo>
                    <a:pt x="3296" y="895"/>
                  </a:lnTo>
                  <a:lnTo>
                    <a:pt x="3133" y="1098"/>
                  </a:lnTo>
                  <a:lnTo>
                    <a:pt x="3011" y="1342"/>
                  </a:lnTo>
                  <a:lnTo>
                    <a:pt x="2889" y="1587"/>
                  </a:lnTo>
                  <a:lnTo>
                    <a:pt x="2726" y="2115"/>
                  </a:lnTo>
                  <a:lnTo>
                    <a:pt x="2645" y="2644"/>
                  </a:lnTo>
                  <a:lnTo>
                    <a:pt x="2662" y="2878"/>
                  </a:lnTo>
                  <a:lnTo>
                    <a:pt x="2662" y="2878"/>
                  </a:lnTo>
                  <a:lnTo>
                    <a:pt x="2401" y="2766"/>
                  </a:lnTo>
                  <a:lnTo>
                    <a:pt x="2075" y="2685"/>
                  </a:lnTo>
                  <a:lnTo>
                    <a:pt x="1750" y="2685"/>
                  </a:lnTo>
                  <a:lnTo>
                    <a:pt x="1465" y="2725"/>
                  </a:lnTo>
                  <a:lnTo>
                    <a:pt x="1140" y="2847"/>
                  </a:lnTo>
                  <a:lnTo>
                    <a:pt x="855" y="2970"/>
                  </a:lnTo>
                  <a:lnTo>
                    <a:pt x="611" y="3173"/>
                  </a:lnTo>
                  <a:lnTo>
                    <a:pt x="408" y="3376"/>
                  </a:lnTo>
                  <a:lnTo>
                    <a:pt x="245" y="3580"/>
                  </a:lnTo>
                  <a:lnTo>
                    <a:pt x="123" y="3824"/>
                  </a:lnTo>
                  <a:lnTo>
                    <a:pt x="42" y="4068"/>
                  </a:lnTo>
                  <a:lnTo>
                    <a:pt x="1" y="4353"/>
                  </a:lnTo>
                  <a:lnTo>
                    <a:pt x="1" y="4637"/>
                  </a:lnTo>
                  <a:lnTo>
                    <a:pt x="1" y="4881"/>
                  </a:lnTo>
                  <a:lnTo>
                    <a:pt x="42" y="5166"/>
                  </a:lnTo>
                  <a:lnTo>
                    <a:pt x="164" y="5451"/>
                  </a:lnTo>
                  <a:lnTo>
                    <a:pt x="286" y="5695"/>
                  </a:lnTo>
                  <a:lnTo>
                    <a:pt x="448" y="5939"/>
                  </a:lnTo>
                  <a:lnTo>
                    <a:pt x="692" y="6102"/>
                  </a:lnTo>
                  <a:lnTo>
                    <a:pt x="896" y="6264"/>
                  </a:lnTo>
                  <a:lnTo>
                    <a:pt x="1181" y="6346"/>
                  </a:lnTo>
                  <a:lnTo>
                    <a:pt x="1425" y="6468"/>
                  </a:lnTo>
                  <a:lnTo>
                    <a:pt x="1709" y="6508"/>
                  </a:lnTo>
                  <a:lnTo>
                    <a:pt x="2319" y="6590"/>
                  </a:lnTo>
                  <a:lnTo>
                    <a:pt x="4109" y="6590"/>
                  </a:lnTo>
                  <a:lnTo>
                    <a:pt x="6102" y="6508"/>
                  </a:lnTo>
                  <a:lnTo>
                    <a:pt x="8136" y="6346"/>
                  </a:lnTo>
                  <a:lnTo>
                    <a:pt x="8502" y="6305"/>
                  </a:lnTo>
                  <a:lnTo>
                    <a:pt x="8868" y="6224"/>
                  </a:lnTo>
                  <a:lnTo>
                    <a:pt x="9234" y="6102"/>
                  </a:lnTo>
                  <a:lnTo>
                    <a:pt x="9600" y="5939"/>
                  </a:lnTo>
                  <a:lnTo>
                    <a:pt x="9926" y="5735"/>
                  </a:lnTo>
                  <a:lnTo>
                    <a:pt x="10048" y="5613"/>
                  </a:lnTo>
                  <a:lnTo>
                    <a:pt x="10170" y="5451"/>
                  </a:lnTo>
                  <a:lnTo>
                    <a:pt x="10292" y="5329"/>
                  </a:lnTo>
                  <a:lnTo>
                    <a:pt x="10333" y="5125"/>
                  </a:lnTo>
                  <a:lnTo>
                    <a:pt x="10414" y="4963"/>
                  </a:lnTo>
                  <a:lnTo>
                    <a:pt x="10414" y="4759"/>
                  </a:lnTo>
                  <a:lnTo>
                    <a:pt x="10414" y="4556"/>
                  </a:lnTo>
                  <a:lnTo>
                    <a:pt x="10333" y="4353"/>
                  </a:lnTo>
                  <a:lnTo>
                    <a:pt x="10292" y="4149"/>
                  </a:lnTo>
                  <a:lnTo>
                    <a:pt x="10170" y="3986"/>
                  </a:lnTo>
                  <a:lnTo>
                    <a:pt x="10048" y="3824"/>
                  </a:lnTo>
                  <a:lnTo>
                    <a:pt x="9885" y="3661"/>
                  </a:lnTo>
                  <a:lnTo>
                    <a:pt x="9723" y="3539"/>
                  </a:lnTo>
                  <a:lnTo>
                    <a:pt x="9560" y="3458"/>
                  </a:lnTo>
                  <a:lnTo>
                    <a:pt x="9356" y="3376"/>
                  </a:lnTo>
                  <a:lnTo>
                    <a:pt x="9112" y="3336"/>
                  </a:lnTo>
                  <a:lnTo>
                    <a:pt x="8868" y="3295"/>
                  </a:lnTo>
                  <a:lnTo>
                    <a:pt x="8665" y="3336"/>
                  </a:lnTo>
                  <a:lnTo>
                    <a:pt x="8421" y="3376"/>
                  </a:lnTo>
                  <a:lnTo>
                    <a:pt x="8218" y="3417"/>
                  </a:lnTo>
                  <a:lnTo>
                    <a:pt x="8209" y="3421"/>
                  </a:lnTo>
                  <a:lnTo>
                    <a:pt x="8218" y="3376"/>
                  </a:lnTo>
                  <a:lnTo>
                    <a:pt x="8218" y="3173"/>
                  </a:lnTo>
                  <a:lnTo>
                    <a:pt x="8177" y="3010"/>
                  </a:lnTo>
                  <a:lnTo>
                    <a:pt x="8136" y="2847"/>
                  </a:lnTo>
                  <a:lnTo>
                    <a:pt x="8055" y="2685"/>
                  </a:lnTo>
                  <a:lnTo>
                    <a:pt x="7933" y="2522"/>
                  </a:lnTo>
                  <a:lnTo>
                    <a:pt x="7811" y="2400"/>
                  </a:lnTo>
                  <a:lnTo>
                    <a:pt x="7648" y="2278"/>
                  </a:lnTo>
                  <a:lnTo>
                    <a:pt x="7485" y="2237"/>
                  </a:lnTo>
                  <a:lnTo>
                    <a:pt x="7323" y="2156"/>
                  </a:lnTo>
                  <a:lnTo>
                    <a:pt x="6940" y="2156"/>
                  </a:lnTo>
                  <a:lnTo>
                    <a:pt x="6957" y="2075"/>
                  </a:lnTo>
                  <a:lnTo>
                    <a:pt x="6997" y="1831"/>
                  </a:lnTo>
                  <a:lnTo>
                    <a:pt x="6957" y="1587"/>
                  </a:lnTo>
                  <a:lnTo>
                    <a:pt x="6916" y="1342"/>
                  </a:lnTo>
                  <a:lnTo>
                    <a:pt x="6835" y="1139"/>
                  </a:lnTo>
                  <a:lnTo>
                    <a:pt x="6753" y="936"/>
                  </a:lnTo>
                  <a:lnTo>
                    <a:pt x="6590" y="732"/>
                  </a:lnTo>
                  <a:lnTo>
                    <a:pt x="6428" y="529"/>
                  </a:lnTo>
                  <a:lnTo>
                    <a:pt x="6265" y="366"/>
                  </a:lnTo>
                  <a:lnTo>
                    <a:pt x="6062" y="244"/>
                  </a:lnTo>
                  <a:lnTo>
                    <a:pt x="5858" y="122"/>
                  </a:lnTo>
                  <a:lnTo>
                    <a:pt x="5614" y="41"/>
                  </a:lnTo>
                  <a:lnTo>
                    <a:pt x="53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29;p2"/>
          <p:cNvGrpSpPr/>
          <p:nvPr/>
        </p:nvGrpSpPr>
        <p:grpSpPr>
          <a:xfrm>
            <a:off x="6254794" y="328409"/>
            <a:ext cx="474643" cy="301588"/>
            <a:chOff x="7593894" y="395296"/>
            <a:chExt cx="474643" cy="301588"/>
          </a:xfrm>
        </p:grpSpPr>
        <p:sp>
          <p:nvSpPr>
            <p:cNvPr id="30" name="Google Shape;30;p2"/>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a:off x="8426093" y="1788930"/>
            <a:ext cx="474643" cy="299712"/>
            <a:chOff x="7729218" y="1694205"/>
            <a:chExt cx="474643" cy="299712"/>
          </a:xfrm>
        </p:grpSpPr>
        <p:sp>
          <p:nvSpPr>
            <p:cNvPr id="33" name="Google Shape;33;p2"/>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2"/>
          <p:cNvSpPr/>
          <p:nvPr/>
        </p:nvSpPr>
        <p:spPr>
          <a:xfrm>
            <a:off x="6755103" y="9021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7430937" y="40048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520617" y="4619579"/>
            <a:ext cx="152693" cy="154523"/>
          </a:xfrm>
          <a:custGeom>
            <a:avLst/>
            <a:gdLst/>
            <a:ahLst/>
            <a:cxnLst/>
            <a:rect l="l" t="t" r="r" b="b"/>
            <a:pathLst>
              <a:path w="3337" h="3377" extrusionOk="0">
                <a:moveTo>
                  <a:pt x="1506" y="1"/>
                </a:moveTo>
                <a:lnTo>
                  <a:pt x="1262" y="41"/>
                </a:lnTo>
                <a:lnTo>
                  <a:pt x="1018" y="123"/>
                </a:lnTo>
                <a:lnTo>
                  <a:pt x="773" y="204"/>
                </a:lnTo>
                <a:lnTo>
                  <a:pt x="570" y="367"/>
                </a:lnTo>
                <a:lnTo>
                  <a:pt x="407" y="529"/>
                </a:lnTo>
                <a:lnTo>
                  <a:pt x="245" y="692"/>
                </a:lnTo>
                <a:lnTo>
                  <a:pt x="163" y="896"/>
                </a:lnTo>
                <a:lnTo>
                  <a:pt x="82" y="1099"/>
                </a:lnTo>
                <a:lnTo>
                  <a:pt x="1" y="1343"/>
                </a:lnTo>
                <a:lnTo>
                  <a:pt x="1" y="1546"/>
                </a:lnTo>
                <a:lnTo>
                  <a:pt x="1" y="1790"/>
                </a:lnTo>
                <a:lnTo>
                  <a:pt x="41" y="1994"/>
                </a:lnTo>
                <a:lnTo>
                  <a:pt x="123" y="2319"/>
                </a:lnTo>
                <a:lnTo>
                  <a:pt x="245" y="2563"/>
                </a:lnTo>
                <a:lnTo>
                  <a:pt x="448" y="2807"/>
                </a:lnTo>
                <a:lnTo>
                  <a:pt x="692" y="3011"/>
                </a:lnTo>
                <a:lnTo>
                  <a:pt x="936" y="3173"/>
                </a:lnTo>
                <a:lnTo>
                  <a:pt x="1221" y="3295"/>
                </a:lnTo>
                <a:lnTo>
                  <a:pt x="1506" y="3377"/>
                </a:lnTo>
                <a:lnTo>
                  <a:pt x="1831" y="3377"/>
                </a:lnTo>
                <a:lnTo>
                  <a:pt x="2075" y="3336"/>
                </a:lnTo>
                <a:lnTo>
                  <a:pt x="2319" y="3255"/>
                </a:lnTo>
                <a:lnTo>
                  <a:pt x="2563" y="3173"/>
                </a:lnTo>
                <a:lnTo>
                  <a:pt x="2767" y="3011"/>
                </a:lnTo>
                <a:lnTo>
                  <a:pt x="2929" y="2848"/>
                </a:lnTo>
                <a:lnTo>
                  <a:pt x="3092" y="2645"/>
                </a:lnTo>
                <a:lnTo>
                  <a:pt x="3214" y="2441"/>
                </a:lnTo>
                <a:lnTo>
                  <a:pt x="3295" y="2197"/>
                </a:lnTo>
                <a:lnTo>
                  <a:pt x="3336" y="1912"/>
                </a:lnTo>
                <a:lnTo>
                  <a:pt x="3336" y="1628"/>
                </a:lnTo>
                <a:lnTo>
                  <a:pt x="3295" y="1343"/>
                </a:lnTo>
                <a:lnTo>
                  <a:pt x="3214" y="1099"/>
                </a:lnTo>
                <a:lnTo>
                  <a:pt x="3092" y="855"/>
                </a:lnTo>
                <a:lnTo>
                  <a:pt x="2929" y="611"/>
                </a:lnTo>
                <a:lnTo>
                  <a:pt x="2726" y="407"/>
                </a:lnTo>
                <a:lnTo>
                  <a:pt x="2482" y="245"/>
                </a:lnTo>
                <a:lnTo>
                  <a:pt x="2238" y="123"/>
                </a:lnTo>
                <a:lnTo>
                  <a:pt x="1994" y="41"/>
                </a:lnTo>
                <a:lnTo>
                  <a:pt x="17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oogle Shape;50;p2"/>
          <p:cNvGrpSpPr/>
          <p:nvPr/>
        </p:nvGrpSpPr>
        <p:grpSpPr>
          <a:xfrm>
            <a:off x="1251424" y="4362736"/>
            <a:ext cx="476564" cy="301542"/>
            <a:chOff x="591136" y="2177236"/>
            <a:chExt cx="476564" cy="301542"/>
          </a:xfrm>
        </p:grpSpPr>
        <p:sp>
          <p:nvSpPr>
            <p:cNvPr id="51" name="Google Shape;51;p2"/>
            <p:cNvSpPr/>
            <p:nvPr/>
          </p:nvSpPr>
          <p:spPr>
            <a:xfrm>
              <a:off x="600471" y="2186525"/>
              <a:ext cx="457895" cy="282964"/>
            </a:xfrm>
            <a:custGeom>
              <a:avLst/>
              <a:gdLst/>
              <a:ahLst/>
              <a:cxnLst/>
              <a:rect l="l" t="t" r="r" b="b"/>
              <a:pathLst>
                <a:path w="10007" h="6184" extrusionOk="0">
                  <a:moveTo>
                    <a:pt x="4719" y="1"/>
                  </a:moveTo>
                  <a:lnTo>
                    <a:pt x="4393" y="41"/>
                  </a:lnTo>
                  <a:lnTo>
                    <a:pt x="4109" y="163"/>
                  </a:lnTo>
                  <a:lnTo>
                    <a:pt x="3824" y="285"/>
                  </a:lnTo>
                  <a:lnTo>
                    <a:pt x="3580" y="448"/>
                  </a:lnTo>
                  <a:lnTo>
                    <a:pt x="3336" y="651"/>
                  </a:lnTo>
                  <a:lnTo>
                    <a:pt x="3132" y="895"/>
                  </a:lnTo>
                  <a:lnTo>
                    <a:pt x="2970" y="1180"/>
                  </a:lnTo>
                  <a:lnTo>
                    <a:pt x="2848" y="1465"/>
                  </a:lnTo>
                  <a:lnTo>
                    <a:pt x="2766" y="1750"/>
                  </a:lnTo>
                  <a:lnTo>
                    <a:pt x="2685" y="2075"/>
                  </a:lnTo>
                  <a:lnTo>
                    <a:pt x="2644" y="2360"/>
                  </a:lnTo>
                  <a:lnTo>
                    <a:pt x="2644" y="2685"/>
                  </a:lnTo>
                  <a:lnTo>
                    <a:pt x="2685" y="3011"/>
                  </a:lnTo>
                  <a:lnTo>
                    <a:pt x="2441" y="2848"/>
                  </a:lnTo>
                  <a:lnTo>
                    <a:pt x="2197" y="2767"/>
                  </a:lnTo>
                  <a:lnTo>
                    <a:pt x="1953" y="2726"/>
                  </a:lnTo>
                  <a:lnTo>
                    <a:pt x="1709" y="2685"/>
                  </a:lnTo>
                  <a:lnTo>
                    <a:pt x="1424" y="2685"/>
                  </a:lnTo>
                  <a:lnTo>
                    <a:pt x="1180" y="2767"/>
                  </a:lnTo>
                  <a:lnTo>
                    <a:pt x="936" y="2848"/>
                  </a:lnTo>
                  <a:lnTo>
                    <a:pt x="692" y="2970"/>
                  </a:lnTo>
                  <a:lnTo>
                    <a:pt x="529" y="3092"/>
                  </a:lnTo>
                  <a:lnTo>
                    <a:pt x="407" y="3255"/>
                  </a:lnTo>
                  <a:lnTo>
                    <a:pt x="204" y="3539"/>
                  </a:lnTo>
                  <a:lnTo>
                    <a:pt x="41" y="3905"/>
                  </a:lnTo>
                  <a:lnTo>
                    <a:pt x="0" y="4312"/>
                  </a:lnTo>
                  <a:lnTo>
                    <a:pt x="0" y="4678"/>
                  </a:lnTo>
                  <a:lnTo>
                    <a:pt x="82" y="5044"/>
                  </a:lnTo>
                  <a:lnTo>
                    <a:pt x="244" y="5410"/>
                  </a:lnTo>
                  <a:lnTo>
                    <a:pt x="366" y="5532"/>
                  </a:lnTo>
                  <a:lnTo>
                    <a:pt x="529" y="5695"/>
                  </a:lnTo>
                  <a:lnTo>
                    <a:pt x="814" y="5899"/>
                  </a:lnTo>
                  <a:lnTo>
                    <a:pt x="1180" y="6021"/>
                  </a:lnTo>
                  <a:lnTo>
                    <a:pt x="1587" y="6102"/>
                  </a:lnTo>
                  <a:lnTo>
                    <a:pt x="1993" y="6183"/>
                  </a:lnTo>
                  <a:lnTo>
                    <a:pt x="3580" y="6183"/>
                  </a:lnTo>
                  <a:lnTo>
                    <a:pt x="4678" y="6143"/>
                  </a:lnTo>
                  <a:lnTo>
                    <a:pt x="5776" y="6102"/>
                  </a:lnTo>
                  <a:lnTo>
                    <a:pt x="6834" y="6021"/>
                  </a:lnTo>
                  <a:lnTo>
                    <a:pt x="7932" y="5939"/>
                  </a:lnTo>
                  <a:lnTo>
                    <a:pt x="8583" y="5817"/>
                  </a:lnTo>
                  <a:lnTo>
                    <a:pt x="8908" y="5736"/>
                  </a:lnTo>
                  <a:lnTo>
                    <a:pt x="9193" y="5614"/>
                  </a:lnTo>
                  <a:lnTo>
                    <a:pt x="9478" y="5451"/>
                  </a:lnTo>
                  <a:lnTo>
                    <a:pt x="9722" y="5288"/>
                  </a:lnTo>
                  <a:lnTo>
                    <a:pt x="9885" y="5044"/>
                  </a:lnTo>
                  <a:lnTo>
                    <a:pt x="9966" y="4760"/>
                  </a:lnTo>
                  <a:lnTo>
                    <a:pt x="10007" y="4556"/>
                  </a:lnTo>
                  <a:lnTo>
                    <a:pt x="10007" y="4353"/>
                  </a:lnTo>
                  <a:lnTo>
                    <a:pt x="9925" y="4150"/>
                  </a:lnTo>
                  <a:lnTo>
                    <a:pt x="9844" y="3987"/>
                  </a:lnTo>
                  <a:lnTo>
                    <a:pt x="9722" y="3783"/>
                  </a:lnTo>
                  <a:lnTo>
                    <a:pt x="9600" y="3661"/>
                  </a:lnTo>
                  <a:lnTo>
                    <a:pt x="9437" y="3539"/>
                  </a:lnTo>
                  <a:lnTo>
                    <a:pt x="9234" y="3417"/>
                  </a:lnTo>
                  <a:lnTo>
                    <a:pt x="9071" y="3377"/>
                  </a:lnTo>
                  <a:lnTo>
                    <a:pt x="8868" y="3336"/>
                  </a:lnTo>
                  <a:lnTo>
                    <a:pt x="8664" y="3295"/>
                  </a:lnTo>
                  <a:lnTo>
                    <a:pt x="8461" y="3336"/>
                  </a:lnTo>
                  <a:lnTo>
                    <a:pt x="8054" y="3417"/>
                  </a:lnTo>
                  <a:lnTo>
                    <a:pt x="7688" y="3621"/>
                  </a:lnTo>
                  <a:lnTo>
                    <a:pt x="7769" y="3458"/>
                  </a:lnTo>
                  <a:lnTo>
                    <a:pt x="7810" y="3336"/>
                  </a:lnTo>
                  <a:lnTo>
                    <a:pt x="7810" y="3011"/>
                  </a:lnTo>
                  <a:lnTo>
                    <a:pt x="7769" y="2726"/>
                  </a:lnTo>
                  <a:lnTo>
                    <a:pt x="7688" y="2563"/>
                  </a:lnTo>
                  <a:lnTo>
                    <a:pt x="7607" y="2441"/>
                  </a:lnTo>
                  <a:lnTo>
                    <a:pt x="7485" y="2360"/>
                  </a:lnTo>
                  <a:lnTo>
                    <a:pt x="7363" y="2278"/>
                  </a:lnTo>
                  <a:lnTo>
                    <a:pt x="7078" y="2156"/>
                  </a:lnTo>
                  <a:lnTo>
                    <a:pt x="6631" y="2156"/>
                  </a:lnTo>
                  <a:lnTo>
                    <a:pt x="6468" y="2197"/>
                  </a:lnTo>
                  <a:lnTo>
                    <a:pt x="6549" y="1912"/>
                  </a:lnTo>
                  <a:lnTo>
                    <a:pt x="6590" y="1628"/>
                  </a:lnTo>
                  <a:lnTo>
                    <a:pt x="6549" y="1302"/>
                  </a:lnTo>
                  <a:lnTo>
                    <a:pt x="6468" y="1017"/>
                  </a:lnTo>
                  <a:lnTo>
                    <a:pt x="6305" y="733"/>
                  </a:lnTo>
                  <a:lnTo>
                    <a:pt x="6102" y="489"/>
                  </a:lnTo>
                  <a:lnTo>
                    <a:pt x="5898" y="285"/>
                  </a:lnTo>
                  <a:lnTo>
                    <a:pt x="5614" y="123"/>
                  </a:lnTo>
                  <a:lnTo>
                    <a:pt x="5329" y="41"/>
                  </a:lnTo>
                  <a:lnTo>
                    <a:pt x="50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91136" y="2177236"/>
              <a:ext cx="476564" cy="301542"/>
            </a:xfrm>
            <a:custGeom>
              <a:avLst/>
              <a:gdLst/>
              <a:ahLst/>
              <a:cxnLst/>
              <a:rect l="l" t="t" r="r" b="b"/>
              <a:pathLst>
                <a:path w="10415" h="6590" extrusionOk="0">
                  <a:moveTo>
                    <a:pt x="5329" y="407"/>
                  </a:moveTo>
                  <a:lnTo>
                    <a:pt x="5533" y="448"/>
                  </a:lnTo>
                  <a:lnTo>
                    <a:pt x="5736" y="529"/>
                  </a:lnTo>
                  <a:lnTo>
                    <a:pt x="5899" y="610"/>
                  </a:lnTo>
                  <a:lnTo>
                    <a:pt x="6062" y="732"/>
                  </a:lnTo>
                  <a:lnTo>
                    <a:pt x="6224" y="854"/>
                  </a:lnTo>
                  <a:lnTo>
                    <a:pt x="6346" y="1017"/>
                  </a:lnTo>
                  <a:lnTo>
                    <a:pt x="6428" y="1180"/>
                  </a:lnTo>
                  <a:lnTo>
                    <a:pt x="6509" y="1383"/>
                  </a:lnTo>
                  <a:lnTo>
                    <a:pt x="6550" y="1546"/>
                  </a:lnTo>
                  <a:lnTo>
                    <a:pt x="6590" y="1749"/>
                  </a:lnTo>
                  <a:lnTo>
                    <a:pt x="6590" y="1953"/>
                  </a:lnTo>
                  <a:lnTo>
                    <a:pt x="6550" y="2115"/>
                  </a:lnTo>
                  <a:lnTo>
                    <a:pt x="6509" y="2319"/>
                  </a:lnTo>
                  <a:lnTo>
                    <a:pt x="6468" y="2441"/>
                  </a:lnTo>
                  <a:lnTo>
                    <a:pt x="6509" y="2522"/>
                  </a:lnTo>
                  <a:lnTo>
                    <a:pt x="6590" y="2603"/>
                  </a:lnTo>
                  <a:lnTo>
                    <a:pt x="6712" y="2603"/>
                  </a:lnTo>
                  <a:lnTo>
                    <a:pt x="6997" y="2563"/>
                  </a:lnTo>
                  <a:lnTo>
                    <a:pt x="7241" y="2563"/>
                  </a:lnTo>
                  <a:lnTo>
                    <a:pt x="7445" y="2644"/>
                  </a:lnTo>
                  <a:lnTo>
                    <a:pt x="7607" y="2807"/>
                  </a:lnTo>
                  <a:lnTo>
                    <a:pt x="7770" y="2970"/>
                  </a:lnTo>
                  <a:lnTo>
                    <a:pt x="7811" y="3214"/>
                  </a:lnTo>
                  <a:lnTo>
                    <a:pt x="7811" y="3458"/>
                  </a:lnTo>
                  <a:lnTo>
                    <a:pt x="7729" y="3702"/>
                  </a:lnTo>
                  <a:lnTo>
                    <a:pt x="7689" y="3783"/>
                  </a:lnTo>
                  <a:lnTo>
                    <a:pt x="7689" y="3824"/>
                  </a:lnTo>
                  <a:lnTo>
                    <a:pt x="7770" y="3946"/>
                  </a:lnTo>
                  <a:lnTo>
                    <a:pt x="7851" y="3986"/>
                  </a:lnTo>
                  <a:lnTo>
                    <a:pt x="7973" y="3986"/>
                  </a:lnTo>
                  <a:lnTo>
                    <a:pt x="8299" y="3824"/>
                  </a:lnTo>
                  <a:lnTo>
                    <a:pt x="8665" y="3742"/>
                  </a:lnTo>
                  <a:lnTo>
                    <a:pt x="9031" y="3702"/>
                  </a:lnTo>
                  <a:lnTo>
                    <a:pt x="9194" y="3742"/>
                  </a:lnTo>
                  <a:lnTo>
                    <a:pt x="9397" y="3824"/>
                  </a:lnTo>
                  <a:lnTo>
                    <a:pt x="9519" y="3905"/>
                  </a:lnTo>
                  <a:lnTo>
                    <a:pt x="9641" y="3986"/>
                  </a:lnTo>
                  <a:lnTo>
                    <a:pt x="9763" y="4108"/>
                  </a:lnTo>
                  <a:lnTo>
                    <a:pt x="9885" y="4271"/>
                  </a:lnTo>
                  <a:lnTo>
                    <a:pt x="9967" y="4393"/>
                  </a:lnTo>
                  <a:lnTo>
                    <a:pt x="10007" y="4556"/>
                  </a:lnTo>
                  <a:lnTo>
                    <a:pt x="10007" y="4719"/>
                  </a:lnTo>
                  <a:lnTo>
                    <a:pt x="10007" y="4922"/>
                  </a:lnTo>
                  <a:lnTo>
                    <a:pt x="9885" y="5166"/>
                  </a:lnTo>
                  <a:lnTo>
                    <a:pt x="9723" y="5369"/>
                  </a:lnTo>
                  <a:lnTo>
                    <a:pt x="9519" y="5573"/>
                  </a:lnTo>
                  <a:lnTo>
                    <a:pt x="9234" y="5695"/>
                  </a:lnTo>
                  <a:lnTo>
                    <a:pt x="8950" y="5776"/>
                  </a:lnTo>
                  <a:lnTo>
                    <a:pt x="8665" y="5858"/>
                  </a:lnTo>
                  <a:lnTo>
                    <a:pt x="8136" y="5939"/>
                  </a:lnTo>
                  <a:lnTo>
                    <a:pt x="6753" y="6061"/>
                  </a:lnTo>
                  <a:lnTo>
                    <a:pt x="5411" y="6142"/>
                  </a:lnTo>
                  <a:lnTo>
                    <a:pt x="4069" y="6183"/>
                  </a:lnTo>
                  <a:lnTo>
                    <a:pt x="2197" y="6183"/>
                  </a:lnTo>
                  <a:lnTo>
                    <a:pt x="1669" y="6102"/>
                  </a:lnTo>
                  <a:lnTo>
                    <a:pt x="1384" y="6020"/>
                  </a:lnTo>
                  <a:lnTo>
                    <a:pt x="1181" y="5939"/>
                  </a:lnTo>
                  <a:lnTo>
                    <a:pt x="936" y="5817"/>
                  </a:lnTo>
                  <a:lnTo>
                    <a:pt x="733" y="5654"/>
                  </a:lnTo>
                  <a:lnTo>
                    <a:pt x="611" y="5451"/>
                  </a:lnTo>
                  <a:lnTo>
                    <a:pt x="489" y="5247"/>
                  </a:lnTo>
                  <a:lnTo>
                    <a:pt x="408" y="5003"/>
                  </a:lnTo>
                  <a:lnTo>
                    <a:pt x="367" y="4800"/>
                  </a:lnTo>
                  <a:lnTo>
                    <a:pt x="367" y="4556"/>
                  </a:lnTo>
                  <a:lnTo>
                    <a:pt x="408" y="4312"/>
                  </a:lnTo>
                  <a:lnTo>
                    <a:pt x="489" y="4068"/>
                  </a:lnTo>
                  <a:lnTo>
                    <a:pt x="570" y="3864"/>
                  </a:lnTo>
                  <a:lnTo>
                    <a:pt x="733" y="3580"/>
                  </a:lnTo>
                  <a:lnTo>
                    <a:pt x="977" y="3376"/>
                  </a:lnTo>
                  <a:lnTo>
                    <a:pt x="1262" y="3214"/>
                  </a:lnTo>
                  <a:lnTo>
                    <a:pt x="1547" y="3132"/>
                  </a:lnTo>
                  <a:lnTo>
                    <a:pt x="1872" y="3092"/>
                  </a:lnTo>
                  <a:lnTo>
                    <a:pt x="2197" y="3132"/>
                  </a:lnTo>
                  <a:lnTo>
                    <a:pt x="2482" y="3214"/>
                  </a:lnTo>
                  <a:lnTo>
                    <a:pt x="2767" y="3376"/>
                  </a:lnTo>
                  <a:lnTo>
                    <a:pt x="2889" y="3417"/>
                  </a:lnTo>
                  <a:lnTo>
                    <a:pt x="2970" y="3376"/>
                  </a:lnTo>
                  <a:lnTo>
                    <a:pt x="3052" y="3295"/>
                  </a:lnTo>
                  <a:lnTo>
                    <a:pt x="3092" y="3214"/>
                  </a:lnTo>
                  <a:lnTo>
                    <a:pt x="3052" y="2766"/>
                  </a:lnTo>
                  <a:lnTo>
                    <a:pt x="3092" y="2319"/>
                  </a:lnTo>
                  <a:lnTo>
                    <a:pt x="3214" y="1871"/>
                  </a:lnTo>
                  <a:lnTo>
                    <a:pt x="3377" y="1465"/>
                  </a:lnTo>
                  <a:lnTo>
                    <a:pt x="3621" y="1098"/>
                  </a:lnTo>
                  <a:lnTo>
                    <a:pt x="3906" y="814"/>
                  </a:lnTo>
                  <a:lnTo>
                    <a:pt x="4109" y="692"/>
                  </a:lnTo>
                  <a:lnTo>
                    <a:pt x="4272" y="570"/>
                  </a:lnTo>
                  <a:lnTo>
                    <a:pt x="4516" y="488"/>
                  </a:lnTo>
                  <a:lnTo>
                    <a:pt x="4719" y="407"/>
                  </a:lnTo>
                  <a:close/>
                  <a:moveTo>
                    <a:pt x="4882" y="0"/>
                  </a:moveTo>
                  <a:lnTo>
                    <a:pt x="4597" y="41"/>
                  </a:lnTo>
                  <a:lnTo>
                    <a:pt x="4353" y="122"/>
                  </a:lnTo>
                  <a:lnTo>
                    <a:pt x="4069" y="244"/>
                  </a:lnTo>
                  <a:lnTo>
                    <a:pt x="3865" y="366"/>
                  </a:lnTo>
                  <a:lnTo>
                    <a:pt x="3621" y="529"/>
                  </a:lnTo>
                  <a:lnTo>
                    <a:pt x="3458" y="692"/>
                  </a:lnTo>
                  <a:lnTo>
                    <a:pt x="3296" y="895"/>
                  </a:lnTo>
                  <a:lnTo>
                    <a:pt x="3133" y="1098"/>
                  </a:lnTo>
                  <a:lnTo>
                    <a:pt x="3011" y="1342"/>
                  </a:lnTo>
                  <a:lnTo>
                    <a:pt x="2889" y="1587"/>
                  </a:lnTo>
                  <a:lnTo>
                    <a:pt x="2726" y="2115"/>
                  </a:lnTo>
                  <a:lnTo>
                    <a:pt x="2645" y="2644"/>
                  </a:lnTo>
                  <a:lnTo>
                    <a:pt x="2662" y="2878"/>
                  </a:lnTo>
                  <a:lnTo>
                    <a:pt x="2662" y="2878"/>
                  </a:lnTo>
                  <a:lnTo>
                    <a:pt x="2401" y="2766"/>
                  </a:lnTo>
                  <a:lnTo>
                    <a:pt x="2075" y="2685"/>
                  </a:lnTo>
                  <a:lnTo>
                    <a:pt x="1750" y="2685"/>
                  </a:lnTo>
                  <a:lnTo>
                    <a:pt x="1465" y="2725"/>
                  </a:lnTo>
                  <a:lnTo>
                    <a:pt x="1140" y="2847"/>
                  </a:lnTo>
                  <a:lnTo>
                    <a:pt x="855" y="2970"/>
                  </a:lnTo>
                  <a:lnTo>
                    <a:pt x="611" y="3173"/>
                  </a:lnTo>
                  <a:lnTo>
                    <a:pt x="408" y="3376"/>
                  </a:lnTo>
                  <a:lnTo>
                    <a:pt x="245" y="3580"/>
                  </a:lnTo>
                  <a:lnTo>
                    <a:pt x="123" y="3824"/>
                  </a:lnTo>
                  <a:lnTo>
                    <a:pt x="42" y="4068"/>
                  </a:lnTo>
                  <a:lnTo>
                    <a:pt x="1" y="4353"/>
                  </a:lnTo>
                  <a:lnTo>
                    <a:pt x="1" y="4637"/>
                  </a:lnTo>
                  <a:lnTo>
                    <a:pt x="1" y="4881"/>
                  </a:lnTo>
                  <a:lnTo>
                    <a:pt x="42" y="5166"/>
                  </a:lnTo>
                  <a:lnTo>
                    <a:pt x="164" y="5451"/>
                  </a:lnTo>
                  <a:lnTo>
                    <a:pt x="286" y="5695"/>
                  </a:lnTo>
                  <a:lnTo>
                    <a:pt x="448" y="5939"/>
                  </a:lnTo>
                  <a:lnTo>
                    <a:pt x="692" y="6102"/>
                  </a:lnTo>
                  <a:lnTo>
                    <a:pt x="896" y="6264"/>
                  </a:lnTo>
                  <a:lnTo>
                    <a:pt x="1181" y="6346"/>
                  </a:lnTo>
                  <a:lnTo>
                    <a:pt x="1425" y="6468"/>
                  </a:lnTo>
                  <a:lnTo>
                    <a:pt x="1709" y="6508"/>
                  </a:lnTo>
                  <a:lnTo>
                    <a:pt x="2319" y="6590"/>
                  </a:lnTo>
                  <a:lnTo>
                    <a:pt x="4109" y="6590"/>
                  </a:lnTo>
                  <a:lnTo>
                    <a:pt x="6102" y="6508"/>
                  </a:lnTo>
                  <a:lnTo>
                    <a:pt x="8136" y="6346"/>
                  </a:lnTo>
                  <a:lnTo>
                    <a:pt x="8502" y="6305"/>
                  </a:lnTo>
                  <a:lnTo>
                    <a:pt x="8868" y="6224"/>
                  </a:lnTo>
                  <a:lnTo>
                    <a:pt x="9234" y="6102"/>
                  </a:lnTo>
                  <a:lnTo>
                    <a:pt x="9600" y="5939"/>
                  </a:lnTo>
                  <a:lnTo>
                    <a:pt x="9926" y="5735"/>
                  </a:lnTo>
                  <a:lnTo>
                    <a:pt x="10048" y="5613"/>
                  </a:lnTo>
                  <a:lnTo>
                    <a:pt x="10170" y="5451"/>
                  </a:lnTo>
                  <a:lnTo>
                    <a:pt x="10292" y="5329"/>
                  </a:lnTo>
                  <a:lnTo>
                    <a:pt x="10333" y="5125"/>
                  </a:lnTo>
                  <a:lnTo>
                    <a:pt x="10414" y="4963"/>
                  </a:lnTo>
                  <a:lnTo>
                    <a:pt x="10414" y="4759"/>
                  </a:lnTo>
                  <a:lnTo>
                    <a:pt x="10414" y="4556"/>
                  </a:lnTo>
                  <a:lnTo>
                    <a:pt x="10333" y="4353"/>
                  </a:lnTo>
                  <a:lnTo>
                    <a:pt x="10292" y="4149"/>
                  </a:lnTo>
                  <a:lnTo>
                    <a:pt x="10170" y="3986"/>
                  </a:lnTo>
                  <a:lnTo>
                    <a:pt x="10048" y="3824"/>
                  </a:lnTo>
                  <a:lnTo>
                    <a:pt x="9885" y="3661"/>
                  </a:lnTo>
                  <a:lnTo>
                    <a:pt x="9723" y="3539"/>
                  </a:lnTo>
                  <a:lnTo>
                    <a:pt x="9560" y="3458"/>
                  </a:lnTo>
                  <a:lnTo>
                    <a:pt x="9356" y="3376"/>
                  </a:lnTo>
                  <a:lnTo>
                    <a:pt x="9112" y="3336"/>
                  </a:lnTo>
                  <a:lnTo>
                    <a:pt x="8868" y="3295"/>
                  </a:lnTo>
                  <a:lnTo>
                    <a:pt x="8665" y="3336"/>
                  </a:lnTo>
                  <a:lnTo>
                    <a:pt x="8421" y="3376"/>
                  </a:lnTo>
                  <a:lnTo>
                    <a:pt x="8218" y="3417"/>
                  </a:lnTo>
                  <a:lnTo>
                    <a:pt x="8209" y="3421"/>
                  </a:lnTo>
                  <a:lnTo>
                    <a:pt x="8218" y="3376"/>
                  </a:lnTo>
                  <a:lnTo>
                    <a:pt x="8218" y="3173"/>
                  </a:lnTo>
                  <a:lnTo>
                    <a:pt x="8177" y="3010"/>
                  </a:lnTo>
                  <a:lnTo>
                    <a:pt x="8136" y="2847"/>
                  </a:lnTo>
                  <a:lnTo>
                    <a:pt x="8055" y="2685"/>
                  </a:lnTo>
                  <a:lnTo>
                    <a:pt x="7933" y="2522"/>
                  </a:lnTo>
                  <a:lnTo>
                    <a:pt x="7811" y="2400"/>
                  </a:lnTo>
                  <a:lnTo>
                    <a:pt x="7648" y="2278"/>
                  </a:lnTo>
                  <a:lnTo>
                    <a:pt x="7485" y="2237"/>
                  </a:lnTo>
                  <a:lnTo>
                    <a:pt x="7323" y="2156"/>
                  </a:lnTo>
                  <a:lnTo>
                    <a:pt x="6940" y="2156"/>
                  </a:lnTo>
                  <a:lnTo>
                    <a:pt x="6957" y="2075"/>
                  </a:lnTo>
                  <a:lnTo>
                    <a:pt x="6997" y="1831"/>
                  </a:lnTo>
                  <a:lnTo>
                    <a:pt x="6957" y="1587"/>
                  </a:lnTo>
                  <a:lnTo>
                    <a:pt x="6916" y="1342"/>
                  </a:lnTo>
                  <a:lnTo>
                    <a:pt x="6835" y="1139"/>
                  </a:lnTo>
                  <a:lnTo>
                    <a:pt x="6753" y="936"/>
                  </a:lnTo>
                  <a:lnTo>
                    <a:pt x="6590" y="732"/>
                  </a:lnTo>
                  <a:lnTo>
                    <a:pt x="6428" y="529"/>
                  </a:lnTo>
                  <a:lnTo>
                    <a:pt x="6265" y="366"/>
                  </a:lnTo>
                  <a:lnTo>
                    <a:pt x="6062" y="244"/>
                  </a:lnTo>
                  <a:lnTo>
                    <a:pt x="5858" y="122"/>
                  </a:lnTo>
                  <a:lnTo>
                    <a:pt x="5614" y="41"/>
                  </a:lnTo>
                  <a:lnTo>
                    <a:pt x="53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2"/>
          <p:cNvSpPr/>
          <p:nvPr/>
        </p:nvSpPr>
        <p:spPr>
          <a:xfrm>
            <a:off x="444778" y="44706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2581987" y="4739780"/>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542479" y="5233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 name="Google Shape;62;p2"/>
          <p:cNvGrpSpPr/>
          <p:nvPr/>
        </p:nvGrpSpPr>
        <p:grpSpPr>
          <a:xfrm>
            <a:off x="4563981" y="3034877"/>
            <a:ext cx="307124" cy="305294"/>
            <a:chOff x="1026043" y="1162815"/>
            <a:chExt cx="307124" cy="305294"/>
          </a:xfrm>
        </p:grpSpPr>
        <p:sp>
          <p:nvSpPr>
            <p:cNvPr id="63" name="Google Shape;63;p2"/>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Rectángulo 76"/>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8" name="Rectángulo 77"/>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79" name="Rectángulo 78"/>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80" name="Imagen 79"/>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87"/>
        <p:cNvGrpSpPr/>
        <p:nvPr/>
      </p:nvGrpSpPr>
      <p:grpSpPr>
        <a:xfrm>
          <a:off x="0" y="0"/>
          <a:ext cx="0" cy="0"/>
          <a:chOff x="0" y="0"/>
          <a:chExt cx="0" cy="0"/>
        </a:xfrm>
      </p:grpSpPr>
      <p:sp>
        <p:nvSpPr>
          <p:cNvPr id="2" name="Rectángulo 1"/>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 name="Rectángulo 2"/>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4" name="Rectángulo 3"/>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 name="Imagen 4"/>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388"/>
        <p:cNvGrpSpPr/>
        <p:nvPr/>
      </p:nvGrpSpPr>
      <p:grpSpPr>
        <a:xfrm>
          <a:off x="0" y="0"/>
          <a:ext cx="0" cy="0"/>
          <a:chOff x="0" y="0"/>
          <a:chExt cx="0" cy="0"/>
        </a:xfrm>
      </p:grpSpPr>
      <p:sp>
        <p:nvSpPr>
          <p:cNvPr id="389" name="Google Shape;389;p13"/>
          <p:cNvSpPr txBox="1">
            <a:spLocks noGrp="1"/>
          </p:cNvSpPr>
          <p:nvPr>
            <p:ph type="title"/>
          </p:nvPr>
        </p:nvSpPr>
        <p:spPr>
          <a:xfrm>
            <a:off x="1927125" y="1442375"/>
            <a:ext cx="2297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90" name="Google Shape;390;p13"/>
          <p:cNvSpPr txBox="1">
            <a:spLocks noGrp="1"/>
          </p:cNvSpPr>
          <p:nvPr>
            <p:ph type="subTitle" idx="1"/>
          </p:nvPr>
        </p:nvSpPr>
        <p:spPr>
          <a:xfrm>
            <a:off x="1927125" y="1970069"/>
            <a:ext cx="2297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91" name="Google Shape;391;p13"/>
          <p:cNvSpPr txBox="1">
            <a:spLocks noGrp="1"/>
          </p:cNvSpPr>
          <p:nvPr>
            <p:ph type="title" idx="2"/>
          </p:nvPr>
        </p:nvSpPr>
        <p:spPr>
          <a:xfrm>
            <a:off x="5780475" y="1442375"/>
            <a:ext cx="2297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92" name="Google Shape;392;p13"/>
          <p:cNvSpPr txBox="1">
            <a:spLocks noGrp="1"/>
          </p:cNvSpPr>
          <p:nvPr>
            <p:ph type="subTitle" idx="3"/>
          </p:nvPr>
        </p:nvSpPr>
        <p:spPr>
          <a:xfrm>
            <a:off x="5780477" y="1970069"/>
            <a:ext cx="2297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93" name="Google Shape;393;p13"/>
          <p:cNvSpPr txBox="1">
            <a:spLocks noGrp="1"/>
          </p:cNvSpPr>
          <p:nvPr>
            <p:ph type="title" idx="4"/>
          </p:nvPr>
        </p:nvSpPr>
        <p:spPr>
          <a:xfrm>
            <a:off x="1927125" y="3074271"/>
            <a:ext cx="2297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94" name="Google Shape;394;p13"/>
          <p:cNvSpPr txBox="1">
            <a:spLocks noGrp="1"/>
          </p:cNvSpPr>
          <p:nvPr>
            <p:ph type="subTitle" idx="5"/>
          </p:nvPr>
        </p:nvSpPr>
        <p:spPr>
          <a:xfrm>
            <a:off x="1927125" y="3601976"/>
            <a:ext cx="2297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95" name="Google Shape;395;p13"/>
          <p:cNvSpPr txBox="1">
            <a:spLocks noGrp="1"/>
          </p:cNvSpPr>
          <p:nvPr>
            <p:ph type="title" idx="6"/>
          </p:nvPr>
        </p:nvSpPr>
        <p:spPr>
          <a:xfrm>
            <a:off x="5780475" y="3074271"/>
            <a:ext cx="2297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396" name="Google Shape;396;p13"/>
          <p:cNvSpPr txBox="1">
            <a:spLocks noGrp="1"/>
          </p:cNvSpPr>
          <p:nvPr>
            <p:ph type="subTitle" idx="7"/>
          </p:nvPr>
        </p:nvSpPr>
        <p:spPr>
          <a:xfrm>
            <a:off x="5780477" y="3601976"/>
            <a:ext cx="22974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97" name="Google Shape;397;p13"/>
          <p:cNvSpPr txBox="1">
            <a:spLocks noGrp="1"/>
          </p:cNvSpPr>
          <p:nvPr>
            <p:ph type="title" idx="8" hasCustomPrompt="1"/>
          </p:nvPr>
        </p:nvSpPr>
        <p:spPr>
          <a:xfrm>
            <a:off x="878925" y="1521275"/>
            <a:ext cx="1048200" cy="10482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47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8" name="Google Shape;398;p13"/>
          <p:cNvSpPr txBox="1">
            <a:spLocks noGrp="1"/>
          </p:cNvSpPr>
          <p:nvPr>
            <p:ph type="title" idx="9" hasCustomPrompt="1"/>
          </p:nvPr>
        </p:nvSpPr>
        <p:spPr>
          <a:xfrm>
            <a:off x="878925" y="3153175"/>
            <a:ext cx="1048200" cy="10482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47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99" name="Google Shape;399;p13"/>
          <p:cNvSpPr txBox="1">
            <a:spLocks noGrp="1"/>
          </p:cNvSpPr>
          <p:nvPr>
            <p:ph type="title" idx="13" hasCustomPrompt="1"/>
          </p:nvPr>
        </p:nvSpPr>
        <p:spPr>
          <a:xfrm>
            <a:off x="4732275" y="1521275"/>
            <a:ext cx="1048200" cy="10482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47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0" name="Google Shape;400;p13"/>
          <p:cNvSpPr txBox="1">
            <a:spLocks noGrp="1"/>
          </p:cNvSpPr>
          <p:nvPr>
            <p:ph type="title" idx="14" hasCustomPrompt="1"/>
          </p:nvPr>
        </p:nvSpPr>
        <p:spPr>
          <a:xfrm>
            <a:off x="4732275" y="3153175"/>
            <a:ext cx="1048200" cy="10482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47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01" name="Google Shape;401;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02" name="Google Shape;402;p13"/>
          <p:cNvSpPr/>
          <p:nvPr/>
        </p:nvSpPr>
        <p:spPr>
          <a:xfrm>
            <a:off x="8649796" y="21557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13"/>
          <p:cNvGrpSpPr/>
          <p:nvPr/>
        </p:nvGrpSpPr>
        <p:grpSpPr>
          <a:xfrm>
            <a:off x="353535" y="4510712"/>
            <a:ext cx="309000" cy="305294"/>
            <a:chOff x="8360310" y="1124637"/>
            <a:chExt cx="309000" cy="305294"/>
          </a:xfrm>
        </p:grpSpPr>
        <p:sp>
          <p:nvSpPr>
            <p:cNvPr id="404" name="Google Shape;404;p13"/>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3"/>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3"/>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3"/>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13"/>
          <p:cNvGrpSpPr/>
          <p:nvPr/>
        </p:nvGrpSpPr>
        <p:grpSpPr>
          <a:xfrm>
            <a:off x="1272319" y="559784"/>
            <a:ext cx="474643" cy="301588"/>
            <a:chOff x="7593894" y="395296"/>
            <a:chExt cx="474643" cy="301588"/>
          </a:xfrm>
        </p:grpSpPr>
        <p:sp>
          <p:nvSpPr>
            <p:cNvPr id="413" name="Google Shape;413;p13"/>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3"/>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 name="Google Shape;415;p13"/>
          <p:cNvGrpSpPr/>
          <p:nvPr/>
        </p:nvGrpSpPr>
        <p:grpSpPr>
          <a:xfrm>
            <a:off x="8341181" y="4513505"/>
            <a:ext cx="474643" cy="299712"/>
            <a:chOff x="7729218" y="1694205"/>
            <a:chExt cx="474643" cy="299712"/>
          </a:xfrm>
        </p:grpSpPr>
        <p:sp>
          <p:nvSpPr>
            <p:cNvPr id="416" name="Google Shape;416;p13"/>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3"/>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 name="Google Shape;418;p13"/>
          <p:cNvSpPr/>
          <p:nvPr/>
        </p:nvSpPr>
        <p:spPr>
          <a:xfrm>
            <a:off x="7493953" y="544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3"/>
          <p:cNvSpPr/>
          <p:nvPr/>
        </p:nvSpPr>
        <p:spPr>
          <a:xfrm>
            <a:off x="192328" y="17283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3"/>
          <p:cNvSpPr/>
          <p:nvPr/>
        </p:nvSpPr>
        <p:spPr>
          <a:xfrm>
            <a:off x="8779428" y="35748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3"/>
          <p:cNvSpPr/>
          <p:nvPr/>
        </p:nvSpPr>
        <p:spPr>
          <a:xfrm>
            <a:off x="353529" y="38680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3"/>
          <p:cNvSpPr/>
          <p:nvPr/>
        </p:nvSpPr>
        <p:spPr>
          <a:xfrm>
            <a:off x="4349721" y="46176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3"/>
          <p:cNvSpPr/>
          <p:nvPr/>
        </p:nvSpPr>
        <p:spPr>
          <a:xfrm>
            <a:off x="6850353" y="47721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3"/>
          <p:cNvSpPr/>
          <p:nvPr/>
        </p:nvSpPr>
        <p:spPr>
          <a:xfrm>
            <a:off x="2463266" y="47394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Rectángulo 53"/>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5" name="Rectángulo 54"/>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56" name="Rectángulo 55"/>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7" name="Imagen 56"/>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435"/>
        <p:cNvGrpSpPr/>
        <p:nvPr/>
      </p:nvGrpSpPr>
      <p:grpSpPr>
        <a:xfrm>
          <a:off x="0" y="0"/>
          <a:ext cx="0" cy="0"/>
          <a:chOff x="0" y="0"/>
          <a:chExt cx="0" cy="0"/>
        </a:xfrm>
      </p:grpSpPr>
      <p:sp>
        <p:nvSpPr>
          <p:cNvPr id="436" name="Google Shape;436;p14"/>
          <p:cNvSpPr txBox="1">
            <a:spLocks noGrp="1"/>
          </p:cNvSpPr>
          <p:nvPr>
            <p:ph type="title"/>
          </p:nvPr>
        </p:nvSpPr>
        <p:spPr>
          <a:xfrm>
            <a:off x="2391900" y="3259013"/>
            <a:ext cx="4360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437" name="Google Shape;437;p14"/>
          <p:cNvSpPr txBox="1">
            <a:spLocks noGrp="1"/>
          </p:cNvSpPr>
          <p:nvPr>
            <p:ph type="subTitle" idx="1"/>
          </p:nvPr>
        </p:nvSpPr>
        <p:spPr>
          <a:xfrm>
            <a:off x="1866525" y="1343450"/>
            <a:ext cx="5411100" cy="1836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0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39" name="Google Shape;439;p14"/>
          <p:cNvSpPr/>
          <p:nvPr/>
        </p:nvSpPr>
        <p:spPr>
          <a:xfrm flipH="1">
            <a:off x="-2842213" y="-431438"/>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0" name="Google Shape;440;p14"/>
          <p:cNvGrpSpPr/>
          <p:nvPr/>
        </p:nvGrpSpPr>
        <p:grpSpPr>
          <a:xfrm flipH="1">
            <a:off x="1477141" y="3821115"/>
            <a:ext cx="307124" cy="305294"/>
            <a:chOff x="1026043" y="1162815"/>
            <a:chExt cx="307124" cy="305294"/>
          </a:xfrm>
        </p:grpSpPr>
        <p:sp>
          <p:nvSpPr>
            <p:cNvPr id="441" name="Google Shape;441;p14"/>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4"/>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4"/>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4"/>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4"/>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4"/>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4"/>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9" name="Google Shape;449;p14"/>
          <p:cNvGrpSpPr/>
          <p:nvPr/>
        </p:nvGrpSpPr>
        <p:grpSpPr>
          <a:xfrm flipH="1">
            <a:off x="619460" y="3008242"/>
            <a:ext cx="474643" cy="299712"/>
            <a:chOff x="7729218" y="1694205"/>
            <a:chExt cx="474643" cy="299712"/>
          </a:xfrm>
        </p:grpSpPr>
        <p:sp>
          <p:nvSpPr>
            <p:cNvPr id="450" name="Google Shape;450;p1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 name="Google Shape;463;p14"/>
          <p:cNvGrpSpPr/>
          <p:nvPr/>
        </p:nvGrpSpPr>
        <p:grpSpPr>
          <a:xfrm flipH="1">
            <a:off x="5387835" y="576667"/>
            <a:ext cx="474643" cy="299712"/>
            <a:chOff x="7729218" y="1694205"/>
            <a:chExt cx="474643" cy="299712"/>
          </a:xfrm>
        </p:grpSpPr>
        <p:sp>
          <p:nvSpPr>
            <p:cNvPr id="464" name="Google Shape;464;p1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6" name="Google Shape;466;p14"/>
          <p:cNvSpPr/>
          <p:nvPr/>
        </p:nvSpPr>
        <p:spPr>
          <a:xfrm flipH="1">
            <a:off x="8653657" y="352391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flipH="1">
            <a:off x="1754389" y="1956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flipH="1">
            <a:off x="7524926" y="5766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flipH="1">
            <a:off x="533738" y="20388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2" name="Google Shape;472;p14"/>
          <p:cNvGrpSpPr/>
          <p:nvPr/>
        </p:nvGrpSpPr>
        <p:grpSpPr>
          <a:xfrm flipH="1">
            <a:off x="7949360" y="2354292"/>
            <a:ext cx="474643" cy="299712"/>
            <a:chOff x="7729218" y="1694205"/>
            <a:chExt cx="474643" cy="299712"/>
          </a:xfrm>
        </p:grpSpPr>
        <p:sp>
          <p:nvSpPr>
            <p:cNvPr id="473" name="Google Shape;473;p1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7" name="Google Shape;477;p14"/>
          <p:cNvSpPr/>
          <p:nvPr/>
        </p:nvSpPr>
        <p:spPr>
          <a:xfrm flipH="1">
            <a:off x="4126888" y="6299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upo 2"/>
          <p:cNvGrpSpPr/>
          <p:nvPr userDrawn="1"/>
        </p:nvGrpSpPr>
        <p:grpSpPr>
          <a:xfrm>
            <a:off x="-83128" y="4331718"/>
            <a:ext cx="9277003" cy="828407"/>
            <a:chOff x="-83128" y="4331718"/>
            <a:chExt cx="9277003" cy="828407"/>
          </a:xfrm>
          <a:solidFill>
            <a:schemeClr val="bg1">
              <a:lumMod val="75000"/>
            </a:schemeClr>
          </a:solidFill>
        </p:grpSpPr>
        <p:sp>
          <p:nvSpPr>
            <p:cNvPr id="475"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6"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7"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8"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9"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0"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1"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2"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
        <p:nvSpPr>
          <p:cNvPr id="55" name="Rectángulo 54"/>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6" name="Rectángulo 55"/>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57" name="Rectángulo 56"/>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8" name="Imagen 57"/>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
  <p:cSld name="ONE_COLUMN_TEXT_1">
    <p:spTree>
      <p:nvGrpSpPr>
        <p:cNvPr id="1" name="Shape 478"/>
        <p:cNvGrpSpPr/>
        <p:nvPr/>
      </p:nvGrpSpPr>
      <p:grpSpPr>
        <a:xfrm>
          <a:off x="0" y="0"/>
          <a:ext cx="0" cy="0"/>
          <a:chOff x="0" y="0"/>
          <a:chExt cx="0" cy="0"/>
        </a:xfrm>
      </p:grpSpPr>
      <p:sp>
        <p:nvSpPr>
          <p:cNvPr id="479" name="Google Shape;479;p15"/>
          <p:cNvSpPr txBox="1">
            <a:spLocks noGrp="1"/>
          </p:cNvSpPr>
          <p:nvPr>
            <p:ph type="title"/>
          </p:nvPr>
        </p:nvSpPr>
        <p:spPr>
          <a:xfrm>
            <a:off x="1991650" y="1223250"/>
            <a:ext cx="5183700" cy="172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400"/>
              <a:buNone/>
              <a:defRPr sz="10000">
                <a:solidFill>
                  <a:schemeClr val="l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480" name="Google Shape;480;p15"/>
          <p:cNvSpPr txBox="1">
            <a:spLocks noGrp="1"/>
          </p:cNvSpPr>
          <p:nvPr>
            <p:ph type="subTitle" idx="1"/>
          </p:nvPr>
        </p:nvSpPr>
        <p:spPr>
          <a:xfrm>
            <a:off x="2009650" y="3187900"/>
            <a:ext cx="5147700" cy="64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83" name="Google Shape;483;p15"/>
          <p:cNvGrpSpPr/>
          <p:nvPr/>
        </p:nvGrpSpPr>
        <p:grpSpPr>
          <a:xfrm>
            <a:off x="7371481" y="1494790"/>
            <a:ext cx="307124" cy="305294"/>
            <a:chOff x="1026043" y="1162815"/>
            <a:chExt cx="307124" cy="305294"/>
          </a:xfrm>
        </p:grpSpPr>
        <p:sp>
          <p:nvSpPr>
            <p:cNvPr id="484" name="Google Shape;484;p15"/>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5"/>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5"/>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5"/>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5"/>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5"/>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5"/>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5"/>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2" name="Google Shape;492;p15"/>
          <p:cNvGrpSpPr/>
          <p:nvPr/>
        </p:nvGrpSpPr>
        <p:grpSpPr>
          <a:xfrm>
            <a:off x="4025218" y="4363642"/>
            <a:ext cx="474643" cy="299712"/>
            <a:chOff x="7729218" y="1694205"/>
            <a:chExt cx="474643" cy="299712"/>
          </a:xfrm>
        </p:grpSpPr>
        <p:sp>
          <p:nvSpPr>
            <p:cNvPr id="493" name="Google Shape;493;p1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6" name="Google Shape;506;p15"/>
          <p:cNvGrpSpPr/>
          <p:nvPr/>
        </p:nvGrpSpPr>
        <p:grpSpPr>
          <a:xfrm>
            <a:off x="1320893" y="1409142"/>
            <a:ext cx="474643" cy="299712"/>
            <a:chOff x="7729218" y="1694205"/>
            <a:chExt cx="474643" cy="299712"/>
          </a:xfrm>
        </p:grpSpPr>
        <p:sp>
          <p:nvSpPr>
            <p:cNvPr id="507" name="Google Shape;507;p1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9" name="Google Shape;509;p15"/>
          <p:cNvSpPr/>
          <p:nvPr/>
        </p:nvSpPr>
        <p:spPr>
          <a:xfrm>
            <a:off x="567296" y="28452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5"/>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5"/>
          <p:cNvSpPr/>
          <p:nvPr/>
        </p:nvSpPr>
        <p:spPr>
          <a:xfrm>
            <a:off x="7371487" y="43636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5"/>
          <p:cNvSpPr/>
          <p:nvPr/>
        </p:nvSpPr>
        <p:spPr>
          <a:xfrm>
            <a:off x="8659703" y="18000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p:nvPr/>
        </p:nvSpPr>
        <p:spPr>
          <a:xfrm>
            <a:off x="6814003" y="544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5"/>
          <p:cNvSpPr/>
          <p:nvPr/>
        </p:nvSpPr>
        <p:spPr>
          <a:xfrm>
            <a:off x="1648337" y="2917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5"/>
          <p:cNvSpPr/>
          <p:nvPr/>
        </p:nvSpPr>
        <p:spPr>
          <a:xfrm>
            <a:off x="3053403" y="68048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ONE_COLUMN_TEXT_2">
    <p:spTree>
      <p:nvGrpSpPr>
        <p:cNvPr id="1" name="Shape 518"/>
        <p:cNvGrpSpPr/>
        <p:nvPr/>
      </p:nvGrpSpPr>
      <p:grpSpPr>
        <a:xfrm>
          <a:off x="0" y="0"/>
          <a:ext cx="0" cy="0"/>
          <a:chOff x="0" y="0"/>
          <a:chExt cx="0" cy="0"/>
        </a:xfrm>
      </p:grpSpPr>
      <p:sp>
        <p:nvSpPr>
          <p:cNvPr id="519" name="Google Shape;519;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20" name="Google Shape;520;p16"/>
          <p:cNvSpPr txBox="1">
            <a:spLocks noGrp="1"/>
          </p:cNvSpPr>
          <p:nvPr>
            <p:ph type="body" idx="1"/>
          </p:nvPr>
        </p:nvSpPr>
        <p:spPr>
          <a:xfrm>
            <a:off x="720000" y="1215750"/>
            <a:ext cx="6317100" cy="657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Arial"/>
              <a:buChar char="●"/>
              <a:defRPr/>
            </a:lvl1pPr>
            <a:lvl2pPr marL="914400" lvl="1" indent="-317500" rtl="0">
              <a:lnSpc>
                <a:spcPct val="115000"/>
              </a:lnSpc>
              <a:spcBef>
                <a:spcPts val="1600"/>
              </a:spcBef>
              <a:spcAft>
                <a:spcPts val="0"/>
              </a:spcAft>
              <a:buSzPts val="1400"/>
              <a:buFont typeface="Arial"/>
              <a:buChar char="○"/>
              <a:defRPr>
                <a:solidFill>
                  <a:srgbClr val="434343"/>
                </a:solidFill>
              </a:defRPr>
            </a:lvl2pPr>
            <a:lvl3pPr marL="1371600" lvl="2" indent="-317500" rtl="0">
              <a:lnSpc>
                <a:spcPct val="115000"/>
              </a:lnSpc>
              <a:spcBef>
                <a:spcPts val="1600"/>
              </a:spcBef>
              <a:spcAft>
                <a:spcPts val="0"/>
              </a:spcAft>
              <a:buSzPts val="1400"/>
              <a:buFont typeface="Arial"/>
              <a:buChar char="■"/>
              <a:defRPr>
                <a:solidFill>
                  <a:srgbClr val="434343"/>
                </a:solidFill>
              </a:defRPr>
            </a:lvl3pPr>
            <a:lvl4pPr marL="1828800" lvl="3" indent="-317500" rtl="0">
              <a:lnSpc>
                <a:spcPct val="115000"/>
              </a:lnSpc>
              <a:spcBef>
                <a:spcPts val="1600"/>
              </a:spcBef>
              <a:spcAft>
                <a:spcPts val="0"/>
              </a:spcAft>
              <a:buSzPts val="1400"/>
              <a:buFont typeface="Arial"/>
              <a:buChar char="●"/>
              <a:defRPr>
                <a:solidFill>
                  <a:srgbClr val="434343"/>
                </a:solidFill>
              </a:defRPr>
            </a:lvl4pPr>
            <a:lvl5pPr marL="2286000" lvl="4" indent="-317500" rtl="0">
              <a:lnSpc>
                <a:spcPct val="115000"/>
              </a:lnSpc>
              <a:spcBef>
                <a:spcPts val="1600"/>
              </a:spcBef>
              <a:spcAft>
                <a:spcPts val="0"/>
              </a:spcAft>
              <a:buSzPts val="1400"/>
              <a:buFont typeface="Arial"/>
              <a:buChar char="○"/>
              <a:defRPr>
                <a:solidFill>
                  <a:srgbClr val="434343"/>
                </a:solidFill>
              </a:defRPr>
            </a:lvl5pPr>
            <a:lvl6pPr marL="2743200" lvl="5" indent="-317500" rtl="0">
              <a:lnSpc>
                <a:spcPct val="115000"/>
              </a:lnSpc>
              <a:spcBef>
                <a:spcPts val="1600"/>
              </a:spcBef>
              <a:spcAft>
                <a:spcPts val="0"/>
              </a:spcAft>
              <a:buSzPts val="1400"/>
              <a:buFont typeface="Arial"/>
              <a:buChar char="■"/>
              <a:defRPr>
                <a:solidFill>
                  <a:srgbClr val="434343"/>
                </a:solidFill>
              </a:defRPr>
            </a:lvl6pPr>
            <a:lvl7pPr marL="3200400" lvl="6" indent="-317500" rtl="0">
              <a:lnSpc>
                <a:spcPct val="115000"/>
              </a:lnSpc>
              <a:spcBef>
                <a:spcPts val="1600"/>
              </a:spcBef>
              <a:spcAft>
                <a:spcPts val="0"/>
              </a:spcAft>
              <a:buSzPts val="1400"/>
              <a:buFont typeface="Arial"/>
              <a:buChar char="●"/>
              <a:defRPr>
                <a:solidFill>
                  <a:srgbClr val="434343"/>
                </a:solidFill>
              </a:defRPr>
            </a:lvl7pPr>
            <a:lvl8pPr marL="3657600" lvl="7" indent="-317500" rtl="0">
              <a:lnSpc>
                <a:spcPct val="115000"/>
              </a:lnSpc>
              <a:spcBef>
                <a:spcPts val="1600"/>
              </a:spcBef>
              <a:spcAft>
                <a:spcPts val="0"/>
              </a:spcAft>
              <a:buSzPts val="1400"/>
              <a:buFont typeface="Arial"/>
              <a:buChar char="○"/>
              <a:defRPr>
                <a:solidFill>
                  <a:srgbClr val="434343"/>
                </a:solidFill>
              </a:defRPr>
            </a:lvl8pPr>
            <a:lvl9pPr marL="4114800" lvl="8" indent="-317500" rtl="0">
              <a:lnSpc>
                <a:spcPct val="115000"/>
              </a:lnSpc>
              <a:spcBef>
                <a:spcPts val="1600"/>
              </a:spcBef>
              <a:spcAft>
                <a:spcPts val="1600"/>
              </a:spcAft>
              <a:buSzPts val="1400"/>
              <a:buFont typeface="Arial"/>
              <a:buChar char="■"/>
              <a:defRPr>
                <a:solidFill>
                  <a:srgbClr val="434343"/>
                </a:solidFill>
              </a:defRPr>
            </a:lvl9pPr>
          </a:lstStyle>
          <a:p>
            <a:endParaRPr/>
          </a:p>
        </p:txBody>
      </p:sp>
      <p:sp>
        <p:nvSpPr>
          <p:cNvPr id="523" name="Google Shape;523;p16"/>
          <p:cNvSpPr/>
          <p:nvPr/>
        </p:nvSpPr>
        <p:spPr>
          <a:xfrm>
            <a:off x="2005792" y="5564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6"/>
          <p:cNvSpPr/>
          <p:nvPr/>
        </p:nvSpPr>
        <p:spPr>
          <a:xfrm>
            <a:off x="291289" y="3183026"/>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6"/>
          <p:cNvSpPr/>
          <p:nvPr/>
        </p:nvSpPr>
        <p:spPr>
          <a:xfrm>
            <a:off x="3564896" y="46660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5" name="Google Shape;535;p16"/>
          <p:cNvGrpSpPr/>
          <p:nvPr/>
        </p:nvGrpSpPr>
        <p:grpSpPr>
          <a:xfrm>
            <a:off x="8493386" y="578727"/>
            <a:ext cx="307124" cy="305294"/>
            <a:chOff x="1026043" y="1162815"/>
            <a:chExt cx="307124" cy="305294"/>
          </a:xfrm>
        </p:grpSpPr>
        <p:sp>
          <p:nvSpPr>
            <p:cNvPr id="536" name="Google Shape;536;p16"/>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6"/>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6"/>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6"/>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6"/>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6"/>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6"/>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6"/>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4" name="Google Shape;544;p16"/>
          <p:cNvGrpSpPr/>
          <p:nvPr/>
        </p:nvGrpSpPr>
        <p:grpSpPr>
          <a:xfrm>
            <a:off x="443966" y="4447400"/>
            <a:ext cx="309000" cy="305294"/>
            <a:chOff x="8360310" y="1124637"/>
            <a:chExt cx="309000" cy="305294"/>
          </a:xfrm>
        </p:grpSpPr>
        <p:sp>
          <p:nvSpPr>
            <p:cNvPr id="545" name="Google Shape;545;p16"/>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6"/>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6"/>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6"/>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6"/>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6"/>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6"/>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6"/>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3" name="Google Shape;553;p16"/>
          <p:cNvSpPr/>
          <p:nvPr/>
        </p:nvSpPr>
        <p:spPr>
          <a:xfrm>
            <a:off x="8621291" y="2702960"/>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Rectángulo 36"/>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8" name="Rectángulo 37"/>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39" name="Rectángulo 38"/>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40" name="Imagen 39"/>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554"/>
        <p:cNvGrpSpPr/>
        <p:nvPr/>
      </p:nvGrpSpPr>
      <p:grpSpPr>
        <a:xfrm>
          <a:off x="0" y="0"/>
          <a:ext cx="0" cy="0"/>
          <a:chOff x="0" y="0"/>
          <a:chExt cx="0" cy="0"/>
        </a:xfrm>
      </p:grpSpPr>
      <p:sp>
        <p:nvSpPr>
          <p:cNvPr id="556" name="Google Shape;556;p17"/>
          <p:cNvSpPr txBox="1">
            <a:spLocks noGrp="1"/>
          </p:cNvSpPr>
          <p:nvPr>
            <p:ph type="title"/>
          </p:nvPr>
        </p:nvSpPr>
        <p:spPr>
          <a:xfrm>
            <a:off x="4477750" y="1763625"/>
            <a:ext cx="3827400" cy="19155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3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557" name="Google Shape;557;p17"/>
          <p:cNvSpPr txBox="1">
            <a:spLocks noGrp="1"/>
          </p:cNvSpPr>
          <p:nvPr>
            <p:ph type="title" idx="2" hasCustomPrompt="1"/>
          </p:nvPr>
        </p:nvSpPr>
        <p:spPr>
          <a:xfrm>
            <a:off x="7119300" y="674750"/>
            <a:ext cx="1185900" cy="1061100"/>
          </a:xfrm>
          <a:prstGeom prst="rect">
            <a:avLst/>
          </a:prstGeom>
          <a:noFill/>
          <a:ln>
            <a:noFill/>
          </a:ln>
        </p:spPr>
        <p:txBody>
          <a:bodyPr spcFirstLastPara="1" wrap="square" lIns="91425" tIns="91425" rIns="91425" bIns="91425" anchor="ctr" anchorCtr="0">
            <a:noAutofit/>
          </a:bodyPr>
          <a:lstStyle>
            <a:lvl1pPr lvl="0" algn="r" rtl="0">
              <a:spcBef>
                <a:spcPts val="0"/>
              </a:spcBef>
              <a:spcAft>
                <a:spcPts val="0"/>
              </a:spcAft>
              <a:buSzPts val="6000"/>
              <a:buNone/>
              <a:defRPr sz="6200">
                <a:solidFill>
                  <a:schemeClr val="lt1"/>
                </a:solidFill>
              </a:defRPr>
            </a:lvl1pPr>
            <a:lvl2pPr lvl="1" algn="r" rtl="0">
              <a:spcBef>
                <a:spcPts val="0"/>
              </a:spcBef>
              <a:spcAft>
                <a:spcPts val="0"/>
              </a:spcAft>
              <a:buSzPts val="6000"/>
              <a:buNone/>
              <a:defRPr sz="6000"/>
            </a:lvl2pPr>
            <a:lvl3pPr lvl="2" algn="r" rtl="0">
              <a:spcBef>
                <a:spcPts val="0"/>
              </a:spcBef>
              <a:spcAft>
                <a:spcPts val="0"/>
              </a:spcAft>
              <a:buSzPts val="6000"/>
              <a:buNone/>
              <a:defRPr sz="6000"/>
            </a:lvl3pPr>
            <a:lvl4pPr lvl="3" algn="r" rtl="0">
              <a:spcBef>
                <a:spcPts val="0"/>
              </a:spcBef>
              <a:spcAft>
                <a:spcPts val="0"/>
              </a:spcAft>
              <a:buSzPts val="6000"/>
              <a:buNone/>
              <a:defRPr sz="6000"/>
            </a:lvl4pPr>
            <a:lvl5pPr lvl="4" algn="r" rtl="0">
              <a:spcBef>
                <a:spcPts val="0"/>
              </a:spcBef>
              <a:spcAft>
                <a:spcPts val="0"/>
              </a:spcAft>
              <a:buSzPts val="6000"/>
              <a:buNone/>
              <a:defRPr sz="6000"/>
            </a:lvl5pPr>
            <a:lvl6pPr lvl="5" algn="r" rtl="0">
              <a:spcBef>
                <a:spcPts val="0"/>
              </a:spcBef>
              <a:spcAft>
                <a:spcPts val="0"/>
              </a:spcAft>
              <a:buSzPts val="6000"/>
              <a:buNone/>
              <a:defRPr sz="6000"/>
            </a:lvl6pPr>
            <a:lvl7pPr lvl="6" algn="r" rtl="0">
              <a:spcBef>
                <a:spcPts val="0"/>
              </a:spcBef>
              <a:spcAft>
                <a:spcPts val="0"/>
              </a:spcAft>
              <a:buSzPts val="6000"/>
              <a:buNone/>
              <a:defRPr sz="6000"/>
            </a:lvl7pPr>
            <a:lvl8pPr lvl="7" algn="r" rtl="0">
              <a:spcBef>
                <a:spcPts val="0"/>
              </a:spcBef>
              <a:spcAft>
                <a:spcPts val="0"/>
              </a:spcAft>
              <a:buSzPts val="6000"/>
              <a:buNone/>
              <a:defRPr sz="6000"/>
            </a:lvl8pPr>
            <a:lvl9pPr lvl="8" algn="r" rtl="0">
              <a:spcBef>
                <a:spcPts val="0"/>
              </a:spcBef>
              <a:spcAft>
                <a:spcPts val="0"/>
              </a:spcAft>
              <a:buSzPts val="6000"/>
              <a:buNone/>
              <a:defRPr sz="6000"/>
            </a:lvl9pPr>
          </a:lstStyle>
          <a:p>
            <a:r>
              <a:t>xx%</a:t>
            </a:r>
          </a:p>
        </p:txBody>
      </p:sp>
      <p:sp>
        <p:nvSpPr>
          <p:cNvPr id="558" name="Google Shape;558;p17"/>
          <p:cNvSpPr txBox="1">
            <a:spLocks noGrp="1"/>
          </p:cNvSpPr>
          <p:nvPr>
            <p:ph type="subTitle" idx="1"/>
          </p:nvPr>
        </p:nvSpPr>
        <p:spPr>
          <a:xfrm>
            <a:off x="5224125" y="3679125"/>
            <a:ext cx="30810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endParaRPr/>
          </a:p>
        </p:txBody>
      </p:sp>
      <p:sp>
        <p:nvSpPr>
          <p:cNvPr id="560" name="Google Shape;560;p17"/>
          <p:cNvSpPr/>
          <p:nvPr/>
        </p:nvSpPr>
        <p:spPr>
          <a:xfrm flipH="1">
            <a:off x="2361306" y="9021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7"/>
          <p:cNvSpPr/>
          <p:nvPr/>
        </p:nvSpPr>
        <p:spPr>
          <a:xfrm flipH="1">
            <a:off x="1198973" y="6299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2" name="Google Shape;562;p17"/>
          <p:cNvGrpSpPr/>
          <p:nvPr/>
        </p:nvGrpSpPr>
        <p:grpSpPr>
          <a:xfrm flipH="1">
            <a:off x="3334126" y="1507034"/>
            <a:ext cx="474643" cy="301588"/>
            <a:chOff x="7593894" y="395296"/>
            <a:chExt cx="474643" cy="301588"/>
          </a:xfrm>
        </p:grpSpPr>
        <p:sp>
          <p:nvSpPr>
            <p:cNvPr id="563" name="Google Shape;563;p17"/>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7"/>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 name="Google Shape;565;p17"/>
          <p:cNvGrpSpPr/>
          <p:nvPr/>
        </p:nvGrpSpPr>
        <p:grpSpPr>
          <a:xfrm flipH="1">
            <a:off x="4059714" y="4365267"/>
            <a:ext cx="474643" cy="299712"/>
            <a:chOff x="7729218" y="1694205"/>
            <a:chExt cx="474643" cy="299712"/>
          </a:xfrm>
        </p:grpSpPr>
        <p:sp>
          <p:nvSpPr>
            <p:cNvPr id="566" name="Google Shape;566;p17"/>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7"/>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8" name="Google Shape;568;p17"/>
          <p:cNvSpPr/>
          <p:nvPr/>
        </p:nvSpPr>
        <p:spPr>
          <a:xfrm flipH="1">
            <a:off x="677156" y="26785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7"/>
          <p:cNvSpPr/>
          <p:nvPr/>
        </p:nvSpPr>
        <p:spPr>
          <a:xfrm flipH="1">
            <a:off x="-223277" y="34734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7"/>
          <p:cNvSpPr/>
          <p:nvPr/>
        </p:nvSpPr>
        <p:spPr>
          <a:xfrm flipH="1">
            <a:off x="8423998" y="3177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7"/>
          <p:cNvSpPr/>
          <p:nvPr/>
        </p:nvSpPr>
        <p:spPr>
          <a:xfrm flipH="1">
            <a:off x="5694081" y="466008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1" name="Google Shape;581;p17"/>
          <p:cNvGrpSpPr/>
          <p:nvPr/>
        </p:nvGrpSpPr>
        <p:grpSpPr>
          <a:xfrm flipH="1">
            <a:off x="3770282" y="3148752"/>
            <a:ext cx="307124" cy="305294"/>
            <a:chOff x="1026043" y="1162815"/>
            <a:chExt cx="307124" cy="305294"/>
          </a:xfrm>
        </p:grpSpPr>
        <p:sp>
          <p:nvSpPr>
            <p:cNvPr id="582" name="Google Shape;582;p1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2" name="Google Shape;592;p17"/>
          <p:cNvGrpSpPr/>
          <p:nvPr/>
        </p:nvGrpSpPr>
        <p:grpSpPr>
          <a:xfrm flipH="1">
            <a:off x="6114802" y="477350"/>
            <a:ext cx="309000" cy="305294"/>
            <a:chOff x="8360310" y="1124637"/>
            <a:chExt cx="309000" cy="305294"/>
          </a:xfrm>
        </p:grpSpPr>
        <p:sp>
          <p:nvSpPr>
            <p:cNvPr id="593" name="Google Shape;593;p17"/>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7"/>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7"/>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7"/>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7"/>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7"/>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7"/>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7"/>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601"/>
        <p:cNvGrpSpPr/>
        <p:nvPr/>
      </p:nvGrpSpPr>
      <p:grpSpPr>
        <a:xfrm>
          <a:off x="0" y="0"/>
          <a:ext cx="0" cy="0"/>
          <a:chOff x="0" y="0"/>
          <a:chExt cx="0" cy="0"/>
        </a:xfrm>
      </p:grpSpPr>
      <p:sp>
        <p:nvSpPr>
          <p:cNvPr id="602" name="Google Shape;602;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603" name="Google Shape;603;p18"/>
          <p:cNvSpPr txBox="1">
            <a:spLocks noGrp="1"/>
          </p:cNvSpPr>
          <p:nvPr>
            <p:ph type="title" idx="2"/>
          </p:nvPr>
        </p:nvSpPr>
        <p:spPr>
          <a:xfrm>
            <a:off x="2251900" y="1516291"/>
            <a:ext cx="217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4" name="Google Shape;604;p18"/>
          <p:cNvSpPr txBox="1">
            <a:spLocks noGrp="1"/>
          </p:cNvSpPr>
          <p:nvPr>
            <p:ph type="subTitle" idx="1"/>
          </p:nvPr>
        </p:nvSpPr>
        <p:spPr>
          <a:xfrm>
            <a:off x="2251900" y="2021641"/>
            <a:ext cx="2179800" cy="47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5" name="Google Shape;605;p18"/>
          <p:cNvSpPr txBox="1">
            <a:spLocks noGrp="1"/>
          </p:cNvSpPr>
          <p:nvPr>
            <p:ph type="title" idx="3"/>
          </p:nvPr>
        </p:nvSpPr>
        <p:spPr>
          <a:xfrm>
            <a:off x="5931855" y="1516291"/>
            <a:ext cx="217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6" name="Google Shape;606;p18"/>
          <p:cNvSpPr txBox="1">
            <a:spLocks noGrp="1"/>
          </p:cNvSpPr>
          <p:nvPr>
            <p:ph type="subTitle" idx="4"/>
          </p:nvPr>
        </p:nvSpPr>
        <p:spPr>
          <a:xfrm>
            <a:off x="5931850" y="2021641"/>
            <a:ext cx="2179800" cy="47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7" name="Google Shape;607;p18"/>
          <p:cNvSpPr txBox="1">
            <a:spLocks noGrp="1"/>
          </p:cNvSpPr>
          <p:nvPr>
            <p:ph type="title" idx="5"/>
          </p:nvPr>
        </p:nvSpPr>
        <p:spPr>
          <a:xfrm>
            <a:off x="2251900" y="2963771"/>
            <a:ext cx="217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08" name="Google Shape;608;p18"/>
          <p:cNvSpPr txBox="1">
            <a:spLocks noGrp="1"/>
          </p:cNvSpPr>
          <p:nvPr>
            <p:ph type="subTitle" idx="6"/>
          </p:nvPr>
        </p:nvSpPr>
        <p:spPr>
          <a:xfrm>
            <a:off x="2251900" y="3469115"/>
            <a:ext cx="2179800" cy="47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09" name="Google Shape;609;p18"/>
          <p:cNvSpPr txBox="1">
            <a:spLocks noGrp="1"/>
          </p:cNvSpPr>
          <p:nvPr>
            <p:ph type="title" idx="7"/>
          </p:nvPr>
        </p:nvSpPr>
        <p:spPr>
          <a:xfrm>
            <a:off x="5931855" y="2963771"/>
            <a:ext cx="217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10" name="Google Shape;610;p18"/>
          <p:cNvSpPr txBox="1">
            <a:spLocks noGrp="1"/>
          </p:cNvSpPr>
          <p:nvPr>
            <p:ph type="subTitle" idx="8"/>
          </p:nvPr>
        </p:nvSpPr>
        <p:spPr>
          <a:xfrm>
            <a:off x="5931850" y="3469115"/>
            <a:ext cx="2179800" cy="474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11" name="Google Shape;611;p18"/>
          <p:cNvSpPr/>
          <p:nvPr/>
        </p:nvSpPr>
        <p:spPr>
          <a:xfrm>
            <a:off x="8649796" y="21557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2" name="Google Shape;612;p18"/>
          <p:cNvGrpSpPr/>
          <p:nvPr/>
        </p:nvGrpSpPr>
        <p:grpSpPr>
          <a:xfrm>
            <a:off x="7680381" y="1216202"/>
            <a:ext cx="307124" cy="305294"/>
            <a:chOff x="1026043" y="1162815"/>
            <a:chExt cx="307124" cy="305294"/>
          </a:xfrm>
        </p:grpSpPr>
        <p:sp>
          <p:nvSpPr>
            <p:cNvPr id="613" name="Google Shape;613;p18"/>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8"/>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8"/>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8"/>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8"/>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8"/>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8"/>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8"/>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1" name="Google Shape;621;p18"/>
          <p:cNvGrpSpPr/>
          <p:nvPr/>
        </p:nvGrpSpPr>
        <p:grpSpPr>
          <a:xfrm>
            <a:off x="353535" y="4510712"/>
            <a:ext cx="309000" cy="305294"/>
            <a:chOff x="8360310" y="1124637"/>
            <a:chExt cx="309000" cy="305294"/>
          </a:xfrm>
        </p:grpSpPr>
        <p:sp>
          <p:nvSpPr>
            <p:cNvPr id="622" name="Google Shape;622;p18"/>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8"/>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8"/>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8"/>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8"/>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8"/>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8"/>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8"/>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0" name="Google Shape;630;p18"/>
          <p:cNvGrpSpPr/>
          <p:nvPr/>
        </p:nvGrpSpPr>
        <p:grpSpPr>
          <a:xfrm>
            <a:off x="1272319" y="559784"/>
            <a:ext cx="474643" cy="301588"/>
            <a:chOff x="7593894" y="395296"/>
            <a:chExt cx="474643" cy="301588"/>
          </a:xfrm>
        </p:grpSpPr>
        <p:sp>
          <p:nvSpPr>
            <p:cNvPr id="631" name="Google Shape;631;p18"/>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8"/>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 name="Google Shape;633;p18"/>
          <p:cNvGrpSpPr/>
          <p:nvPr/>
        </p:nvGrpSpPr>
        <p:grpSpPr>
          <a:xfrm>
            <a:off x="8341181" y="4513505"/>
            <a:ext cx="474643" cy="299712"/>
            <a:chOff x="7729218" y="1694205"/>
            <a:chExt cx="474643" cy="299712"/>
          </a:xfrm>
        </p:grpSpPr>
        <p:sp>
          <p:nvSpPr>
            <p:cNvPr id="634" name="Google Shape;634;p18"/>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8"/>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6" name="Google Shape;636;p18"/>
          <p:cNvSpPr/>
          <p:nvPr/>
        </p:nvSpPr>
        <p:spPr>
          <a:xfrm>
            <a:off x="7493953" y="544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8"/>
          <p:cNvSpPr/>
          <p:nvPr/>
        </p:nvSpPr>
        <p:spPr>
          <a:xfrm>
            <a:off x="4349721" y="46176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8"/>
          <p:cNvSpPr/>
          <p:nvPr/>
        </p:nvSpPr>
        <p:spPr>
          <a:xfrm>
            <a:off x="8779428" y="35748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8"/>
          <p:cNvSpPr/>
          <p:nvPr/>
        </p:nvSpPr>
        <p:spPr>
          <a:xfrm>
            <a:off x="6850353" y="47721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8"/>
          <p:cNvSpPr/>
          <p:nvPr/>
        </p:nvSpPr>
        <p:spPr>
          <a:xfrm>
            <a:off x="2463266" y="47394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8"/>
          <p:cNvSpPr/>
          <p:nvPr/>
        </p:nvSpPr>
        <p:spPr>
          <a:xfrm>
            <a:off x="192328" y="17283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8"/>
          <p:cNvSpPr/>
          <p:nvPr/>
        </p:nvSpPr>
        <p:spPr>
          <a:xfrm>
            <a:off x="353529" y="38680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Rectángulo 61"/>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3" name="Rectángulo 62"/>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64" name="Rectángulo 63"/>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65" name="Imagen 64"/>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1">
  <p:cSld name="CUSTOM_5_1">
    <p:spTree>
      <p:nvGrpSpPr>
        <p:cNvPr id="1" name="Shape 650"/>
        <p:cNvGrpSpPr/>
        <p:nvPr/>
      </p:nvGrpSpPr>
      <p:grpSpPr>
        <a:xfrm>
          <a:off x="0" y="0"/>
          <a:ext cx="0" cy="0"/>
          <a:chOff x="0" y="0"/>
          <a:chExt cx="0" cy="0"/>
        </a:xfrm>
      </p:grpSpPr>
      <p:sp>
        <p:nvSpPr>
          <p:cNvPr id="651" name="Google Shape;651;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652" name="Google Shape;652;p19"/>
          <p:cNvSpPr txBox="1">
            <a:spLocks noGrp="1"/>
          </p:cNvSpPr>
          <p:nvPr>
            <p:ph type="title" idx="2"/>
          </p:nvPr>
        </p:nvSpPr>
        <p:spPr>
          <a:xfrm>
            <a:off x="2207852" y="1731300"/>
            <a:ext cx="229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53" name="Google Shape;653;p19"/>
          <p:cNvSpPr txBox="1">
            <a:spLocks noGrp="1"/>
          </p:cNvSpPr>
          <p:nvPr>
            <p:ph type="subTitle" idx="1"/>
          </p:nvPr>
        </p:nvSpPr>
        <p:spPr>
          <a:xfrm>
            <a:off x="2207838" y="2160433"/>
            <a:ext cx="1978200" cy="657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4" name="Google Shape;654;p19"/>
          <p:cNvSpPr txBox="1">
            <a:spLocks noGrp="1"/>
          </p:cNvSpPr>
          <p:nvPr>
            <p:ph type="title" idx="3"/>
          </p:nvPr>
        </p:nvSpPr>
        <p:spPr>
          <a:xfrm flipH="1">
            <a:off x="5888875" y="1731300"/>
            <a:ext cx="229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55" name="Google Shape;655;p19"/>
          <p:cNvSpPr txBox="1">
            <a:spLocks noGrp="1"/>
          </p:cNvSpPr>
          <p:nvPr>
            <p:ph type="subTitle" idx="4"/>
          </p:nvPr>
        </p:nvSpPr>
        <p:spPr>
          <a:xfrm flipH="1">
            <a:off x="5888878" y="2160433"/>
            <a:ext cx="1978200" cy="657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6" name="Google Shape;656;p19"/>
          <p:cNvSpPr txBox="1">
            <a:spLocks noGrp="1"/>
          </p:cNvSpPr>
          <p:nvPr>
            <p:ph type="title" idx="5"/>
          </p:nvPr>
        </p:nvSpPr>
        <p:spPr>
          <a:xfrm>
            <a:off x="2207852" y="3102575"/>
            <a:ext cx="229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57" name="Google Shape;657;p19"/>
          <p:cNvSpPr txBox="1">
            <a:spLocks noGrp="1"/>
          </p:cNvSpPr>
          <p:nvPr>
            <p:ph type="subTitle" idx="6"/>
          </p:nvPr>
        </p:nvSpPr>
        <p:spPr>
          <a:xfrm>
            <a:off x="2207838" y="3531708"/>
            <a:ext cx="1978200" cy="657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58" name="Google Shape;658;p19"/>
          <p:cNvSpPr txBox="1">
            <a:spLocks noGrp="1"/>
          </p:cNvSpPr>
          <p:nvPr>
            <p:ph type="title" idx="7"/>
          </p:nvPr>
        </p:nvSpPr>
        <p:spPr>
          <a:xfrm flipH="1">
            <a:off x="5888762" y="3102568"/>
            <a:ext cx="2299800" cy="521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59" name="Google Shape;659;p19"/>
          <p:cNvSpPr txBox="1">
            <a:spLocks noGrp="1"/>
          </p:cNvSpPr>
          <p:nvPr>
            <p:ph type="subTitle" idx="8"/>
          </p:nvPr>
        </p:nvSpPr>
        <p:spPr>
          <a:xfrm flipH="1">
            <a:off x="5888878" y="3531708"/>
            <a:ext cx="1978200" cy="657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60" name="Google Shape;660;p19"/>
          <p:cNvSpPr/>
          <p:nvPr/>
        </p:nvSpPr>
        <p:spPr>
          <a:xfrm>
            <a:off x="-2376825" y="4212637"/>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9"/>
          <p:cNvSpPr/>
          <p:nvPr/>
        </p:nvSpPr>
        <p:spPr>
          <a:xfrm>
            <a:off x="8144675" y="-1157675"/>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2" name="Google Shape;662;p19"/>
          <p:cNvGrpSpPr/>
          <p:nvPr/>
        </p:nvGrpSpPr>
        <p:grpSpPr>
          <a:xfrm>
            <a:off x="8497881" y="241065"/>
            <a:ext cx="307124" cy="305294"/>
            <a:chOff x="1026043" y="1162815"/>
            <a:chExt cx="307124" cy="305294"/>
          </a:xfrm>
        </p:grpSpPr>
        <p:sp>
          <p:nvSpPr>
            <p:cNvPr id="663" name="Google Shape;663;p19"/>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9"/>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9"/>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9"/>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9"/>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9"/>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9"/>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9"/>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 name="Google Shape;671;p19"/>
          <p:cNvGrpSpPr/>
          <p:nvPr/>
        </p:nvGrpSpPr>
        <p:grpSpPr>
          <a:xfrm>
            <a:off x="6749493" y="4363642"/>
            <a:ext cx="474643" cy="299712"/>
            <a:chOff x="7729218" y="1694205"/>
            <a:chExt cx="474643" cy="299712"/>
          </a:xfrm>
        </p:grpSpPr>
        <p:sp>
          <p:nvSpPr>
            <p:cNvPr id="672" name="Google Shape;672;p19"/>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9"/>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 name="Google Shape;685;p19"/>
          <p:cNvGrpSpPr/>
          <p:nvPr/>
        </p:nvGrpSpPr>
        <p:grpSpPr>
          <a:xfrm>
            <a:off x="505093" y="1267317"/>
            <a:ext cx="474643" cy="299712"/>
            <a:chOff x="7729218" y="1694205"/>
            <a:chExt cx="474643" cy="299712"/>
          </a:xfrm>
        </p:grpSpPr>
        <p:sp>
          <p:nvSpPr>
            <p:cNvPr id="686" name="Google Shape;686;p19"/>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9"/>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8" name="Google Shape;688;p19"/>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9"/>
          <p:cNvSpPr/>
          <p:nvPr/>
        </p:nvSpPr>
        <p:spPr>
          <a:xfrm>
            <a:off x="7739087" y="44706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9"/>
          <p:cNvSpPr/>
          <p:nvPr/>
        </p:nvSpPr>
        <p:spPr>
          <a:xfrm>
            <a:off x="8772703" y="1409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9"/>
          <p:cNvSpPr/>
          <p:nvPr/>
        </p:nvSpPr>
        <p:spPr>
          <a:xfrm>
            <a:off x="7371478" y="206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9"/>
          <p:cNvSpPr/>
          <p:nvPr/>
        </p:nvSpPr>
        <p:spPr>
          <a:xfrm>
            <a:off x="1648337" y="2917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9"/>
          <p:cNvSpPr/>
          <p:nvPr/>
        </p:nvSpPr>
        <p:spPr>
          <a:xfrm>
            <a:off x="278996" y="30913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hree columns">
  <p:cSld name="CUSTOM_6_1">
    <p:spTree>
      <p:nvGrpSpPr>
        <p:cNvPr id="1" name="Shape 694"/>
        <p:cNvGrpSpPr/>
        <p:nvPr/>
      </p:nvGrpSpPr>
      <p:grpSpPr>
        <a:xfrm>
          <a:off x="0" y="0"/>
          <a:ext cx="0" cy="0"/>
          <a:chOff x="0" y="0"/>
          <a:chExt cx="0" cy="0"/>
        </a:xfrm>
      </p:grpSpPr>
      <p:sp>
        <p:nvSpPr>
          <p:cNvPr id="695" name="Google Shape;695;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696" name="Google Shape;696;p20"/>
          <p:cNvSpPr txBox="1">
            <a:spLocks noGrp="1"/>
          </p:cNvSpPr>
          <p:nvPr>
            <p:ph type="title" idx="2"/>
          </p:nvPr>
        </p:nvSpPr>
        <p:spPr>
          <a:xfrm>
            <a:off x="1154800" y="2738353"/>
            <a:ext cx="2098800" cy="73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97" name="Google Shape;697;p20"/>
          <p:cNvSpPr txBox="1">
            <a:spLocks noGrp="1"/>
          </p:cNvSpPr>
          <p:nvPr>
            <p:ph type="subTitle" idx="1"/>
          </p:nvPr>
        </p:nvSpPr>
        <p:spPr>
          <a:xfrm>
            <a:off x="1154800" y="3446270"/>
            <a:ext cx="20988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698" name="Google Shape;698;p20"/>
          <p:cNvSpPr txBox="1">
            <a:spLocks noGrp="1"/>
          </p:cNvSpPr>
          <p:nvPr>
            <p:ph type="title" idx="3"/>
          </p:nvPr>
        </p:nvSpPr>
        <p:spPr>
          <a:xfrm>
            <a:off x="3522601" y="2738353"/>
            <a:ext cx="2098800" cy="73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99" name="Google Shape;699;p20"/>
          <p:cNvSpPr txBox="1">
            <a:spLocks noGrp="1"/>
          </p:cNvSpPr>
          <p:nvPr>
            <p:ph type="subTitle" idx="4"/>
          </p:nvPr>
        </p:nvSpPr>
        <p:spPr>
          <a:xfrm>
            <a:off x="3522603" y="3446270"/>
            <a:ext cx="20988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00" name="Google Shape;700;p20"/>
          <p:cNvSpPr txBox="1">
            <a:spLocks noGrp="1"/>
          </p:cNvSpPr>
          <p:nvPr>
            <p:ph type="title" idx="5"/>
          </p:nvPr>
        </p:nvSpPr>
        <p:spPr>
          <a:xfrm>
            <a:off x="5890403" y="2738353"/>
            <a:ext cx="2098800" cy="73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01" name="Google Shape;701;p20"/>
          <p:cNvSpPr txBox="1">
            <a:spLocks noGrp="1"/>
          </p:cNvSpPr>
          <p:nvPr>
            <p:ph type="subTitle" idx="6"/>
          </p:nvPr>
        </p:nvSpPr>
        <p:spPr>
          <a:xfrm>
            <a:off x="5890412" y="3446270"/>
            <a:ext cx="2098800" cy="869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702" name="Google Shape;702;p20"/>
          <p:cNvGrpSpPr/>
          <p:nvPr/>
        </p:nvGrpSpPr>
        <p:grpSpPr>
          <a:xfrm flipH="1">
            <a:off x="3743376" y="4635234"/>
            <a:ext cx="474643" cy="301588"/>
            <a:chOff x="7593894" y="395296"/>
            <a:chExt cx="474643" cy="301588"/>
          </a:xfrm>
        </p:grpSpPr>
        <p:sp>
          <p:nvSpPr>
            <p:cNvPr id="703" name="Google Shape;703;p20"/>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0"/>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20"/>
          <p:cNvGrpSpPr/>
          <p:nvPr/>
        </p:nvGrpSpPr>
        <p:grpSpPr>
          <a:xfrm flipH="1">
            <a:off x="8410252" y="4623067"/>
            <a:ext cx="474643" cy="299712"/>
            <a:chOff x="7729218" y="1694205"/>
            <a:chExt cx="474643" cy="299712"/>
          </a:xfrm>
        </p:grpSpPr>
        <p:sp>
          <p:nvSpPr>
            <p:cNvPr id="706" name="Google Shape;706;p20"/>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0"/>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8" name="Google Shape;708;p20"/>
          <p:cNvSpPr/>
          <p:nvPr/>
        </p:nvSpPr>
        <p:spPr>
          <a:xfrm flipH="1">
            <a:off x="393823" y="16449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0"/>
          <p:cNvSpPr/>
          <p:nvPr/>
        </p:nvSpPr>
        <p:spPr>
          <a:xfrm flipH="1">
            <a:off x="7866981" y="47195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0"/>
          <p:cNvSpPr/>
          <p:nvPr/>
        </p:nvSpPr>
        <p:spPr>
          <a:xfrm>
            <a:off x="5925116" y="469926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0" name="Google Shape;720;p20"/>
          <p:cNvGrpSpPr/>
          <p:nvPr/>
        </p:nvGrpSpPr>
        <p:grpSpPr>
          <a:xfrm>
            <a:off x="621885" y="397150"/>
            <a:ext cx="309000" cy="305294"/>
            <a:chOff x="8360310" y="1124637"/>
            <a:chExt cx="309000" cy="305294"/>
          </a:xfrm>
        </p:grpSpPr>
        <p:sp>
          <p:nvSpPr>
            <p:cNvPr id="721" name="Google Shape;721;p20"/>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0"/>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0"/>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0"/>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0"/>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0"/>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0"/>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0"/>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rupo 46"/>
          <p:cNvGrpSpPr/>
          <p:nvPr userDrawn="1"/>
        </p:nvGrpSpPr>
        <p:grpSpPr>
          <a:xfrm>
            <a:off x="117072" y="211581"/>
            <a:ext cx="8858209" cy="401802"/>
            <a:chOff x="136162" y="313238"/>
            <a:chExt cx="3522663" cy="209549"/>
          </a:xfrm>
          <a:solidFill>
            <a:schemeClr val="bg1">
              <a:lumMod val="60000"/>
              <a:lumOff val="40000"/>
            </a:schemeClr>
          </a:solidFill>
        </p:grpSpPr>
        <p:sp>
          <p:nvSpPr>
            <p:cNvPr id="48" name="Freeform 5"/>
            <p:cNvSpPr>
              <a:spLocks/>
            </p:cNvSpPr>
            <p:nvPr userDrawn="1"/>
          </p:nvSpPr>
          <p:spPr bwMode="auto">
            <a:xfrm>
              <a:off x="159974" y="325938"/>
              <a:ext cx="3471863" cy="196849"/>
            </a:xfrm>
            <a:custGeom>
              <a:avLst/>
              <a:gdLst>
                <a:gd name="T0" fmla="*/ 44 w 923"/>
                <a:gd name="T1" fmla="*/ 44 h 49"/>
                <a:gd name="T2" fmla="*/ 55 w 923"/>
                <a:gd name="T3" fmla="*/ 49 h 49"/>
                <a:gd name="T4" fmla="*/ 8 w 923"/>
                <a:gd name="T5" fmla="*/ 49 h 49"/>
                <a:gd name="T6" fmla="*/ 0 w 923"/>
                <a:gd name="T7" fmla="*/ 47 h 49"/>
                <a:gd name="T8" fmla="*/ 2 w 923"/>
                <a:gd name="T9" fmla="*/ 33 h 49"/>
                <a:gd name="T10" fmla="*/ 48 w 923"/>
                <a:gd name="T11" fmla="*/ 36 h 49"/>
                <a:gd name="T12" fmla="*/ 114 w 923"/>
                <a:gd name="T13" fmla="*/ 33 h 49"/>
                <a:gd name="T14" fmla="*/ 126 w 923"/>
                <a:gd name="T15" fmla="*/ 30 h 49"/>
                <a:gd name="T16" fmla="*/ 139 w 923"/>
                <a:gd name="T17" fmla="*/ 7 h 49"/>
                <a:gd name="T18" fmla="*/ 132 w 923"/>
                <a:gd name="T19" fmla="*/ 0 h 49"/>
                <a:gd name="T20" fmla="*/ 790 w 923"/>
                <a:gd name="T21" fmla="*/ 0 h 49"/>
                <a:gd name="T22" fmla="*/ 793 w 923"/>
                <a:gd name="T23" fmla="*/ 18 h 49"/>
                <a:gd name="T24" fmla="*/ 798 w 923"/>
                <a:gd name="T25" fmla="*/ 27 h 49"/>
                <a:gd name="T26" fmla="*/ 818 w 923"/>
                <a:gd name="T27" fmla="*/ 34 h 49"/>
                <a:gd name="T28" fmla="*/ 875 w 923"/>
                <a:gd name="T29" fmla="*/ 36 h 49"/>
                <a:gd name="T30" fmla="*/ 923 w 923"/>
                <a:gd name="T31" fmla="*/ 33 h 49"/>
                <a:gd name="T32" fmla="*/ 923 w 923"/>
                <a:gd name="T33" fmla="*/ 47 h 49"/>
                <a:gd name="T34" fmla="*/ 916 w 923"/>
                <a:gd name="T35" fmla="*/ 49 h 49"/>
                <a:gd name="T36" fmla="*/ 869 w 923"/>
                <a:gd name="T37" fmla="*/ 49 h 49"/>
                <a:gd name="T38" fmla="*/ 881 w 923"/>
                <a:gd name="T39" fmla="*/ 44 h 49"/>
                <a:gd name="T40" fmla="*/ 826 w 923"/>
                <a:gd name="T41" fmla="*/ 41 h 49"/>
                <a:gd name="T42" fmla="*/ 782 w 923"/>
                <a:gd name="T43" fmla="*/ 38 h 49"/>
                <a:gd name="T44" fmla="*/ 773 w 923"/>
                <a:gd name="T45" fmla="*/ 26 h 49"/>
                <a:gd name="T46" fmla="*/ 764 w 923"/>
                <a:gd name="T47" fmla="*/ 9 h 49"/>
                <a:gd name="T48" fmla="*/ 746 w 923"/>
                <a:gd name="T49" fmla="*/ 18 h 49"/>
                <a:gd name="T50" fmla="*/ 757 w 923"/>
                <a:gd name="T51" fmla="*/ 41 h 49"/>
                <a:gd name="T52" fmla="*/ 774 w 923"/>
                <a:gd name="T53" fmla="*/ 45 h 49"/>
                <a:gd name="T54" fmla="*/ 845 w 923"/>
                <a:gd name="T55" fmla="*/ 49 h 49"/>
                <a:gd name="T56" fmla="*/ 76 w 923"/>
                <a:gd name="T57" fmla="*/ 49 h 49"/>
                <a:gd name="T58" fmla="*/ 141 w 923"/>
                <a:gd name="T59" fmla="*/ 46 h 49"/>
                <a:gd name="T60" fmla="*/ 169 w 923"/>
                <a:gd name="T61" fmla="*/ 38 h 49"/>
                <a:gd name="T62" fmla="*/ 179 w 923"/>
                <a:gd name="T63" fmla="*/ 20 h 49"/>
                <a:gd name="T64" fmla="*/ 161 w 923"/>
                <a:gd name="T65" fmla="*/ 9 h 49"/>
                <a:gd name="T66" fmla="*/ 147 w 923"/>
                <a:gd name="T67" fmla="*/ 34 h 49"/>
                <a:gd name="T68" fmla="*/ 126 w 923"/>
                <a:gd name="T69" fmla="*/ 40 h 49"/>
                <a:gd name="T70" fmla="*/ 55 w 923"/>
                <a:gd name="T71" fmla="*/ 43 h 49"/>
                <a:gd name="T72" fmla="*/ 44 w 923"/>
                <a:gd name="T73" fmla="*/ 4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3" h="49">
                  <a:moveTo>
                    <a:pt x="44" y="44"/>
                  </a:moveTo>
                  <a:cubicBezTo>
                    <a:pt x="45" y="46"/>
                    <a:pt x="54" y="46"/>
                    <a:pt x="55" y="49"/>
                  </a:cubicBezTo>
                  <a:cubicBezTo>
                    <a:pt x="39" y="49"/>
                    <a:pt x="24" y="49"/>
                    <a:pt x="8" y="49"/>
                  </a:cubicBezTo>
                  <a:cubicBezTo>
                    <a:pt x="2" y="49"/>
                    <a:pt x="0" y="48"/>
                    <a:pt x="0" y="47"/>
                  </a:cubicBezTo>
                  <a:cubicBezTo>
                    <a:pt x="0" y="42"/>
                    <a:pt x="0" y="38"/>
                    <a:pt x="2" y="33"/>
                  </a:cubicBezTo>
                  <a:cubicBezTo>
                    <a:pt x="15" y="38"/>
                    <a:pt x="31" y="37"/>
                    <a:pt x="48" y="36"/>
                  </a:cubicBezTo>
                  <a:cubicBezTo>
                    <a:pt x="70" y="35"/>
                    <a:pt x="92" y="34"/>
                    <a:pt x="114" y="33"/>
                  </a:cubicBezTo>
                  <a:cubicBezTo>
                    <a:pt x="122" y="33"/>
                    <a:pt x="124" y="32"/>
                    <a:pt x="126" y="30"/>
                  </a:cubicBezTo>
                  <a:cubicBezTo>
                    <a:pt x="129" y="22"/>
                    <a:pt x="134" y="14"/>
                    <a:pt x="139" y="7"/>
                  </a:cubicBezTo>
                  <a:cubicBezTo>
                    <a:pt x="140" y="4"/>
                    <a:pt x="140" y="2"/>
                    <a:pt x="132" y="0"/>
                  </a:cubicBezTo>
                  <a:cubicBezTo>
                    <a:pt x="352" y="0"/>
                    <a:pt x="571" y="0"/>
                    <a:pt x="790" y="0"/>
                  </a:cubicBezTo>
                  <a:cubicBezTo>
                    <a:pt x="781" y="6"/>
                    <a:pt x="792" y="12"/>
                    <a:pt x="793" y="18"/>
                  </a:cubicBezTo>
                  <a:cubicBezTo>
                    <a:pt x="793" y="21"/>
                    <a:pt x="798" y="24"/>
                    <a:pt x="798" y="27"/>
                  </a:cubicBezTo>
                  <a:cubicBezTo>
                    <a:pt x="797" y="32"/>
                    <a:pt x="805" y="33"/>
                    <a:pt x="818" y="34"/>
                  </a:cubicBezTo>
                  <a:cubicBezTo>
                    <a:pt x="837" y="34"/>
                    <a:pt x="856" y="35"/>
                    <a:pt x="875" y="36"/>
                  </a:cubicBezTo>
                  <a:cubicBezTo>
                    <a:pt x="892" y="37"/>
                    <a:pt x="909" y="39"/>
                    <a:pt x="923" y="33"/>
                  </a:cubicBezTo>
                  <a:cubicBezTo>
                    <a:pt x="923" y="38"/>
                    <a:pt x="923" y="42"/>
                    <a:pt x="923" y="47"/>
                  </a:cubicBezTo>
                  <a:cubicBezTo>
                    <a:pt x="923" y="49"/>
                    <a:pt x="920" y="49"/>
                    <a:pt x="916" y="49"/>
                  </a:cubicBezTo>
                  <a:cubicBezTo>
                    <a:pt x="900" y="49"/>
                    <a:pt x="885" y="49"/>
                    <a:pt x="869" y="49"/>
                  </a:cubicBezTo>
                  <a:cubicBezTo>
                    <a:pt x="870" y="47"/>
                    <a:pt x="877" y="46"/>
                    <a:pt x="881" y="44"/>
                  </a:cubicBezTo>
                  <a:cubicBezTo>
                    <a:pt x="863" y="42"/>
                    <a:pt x="844" y="42"/>
                    <a:pt x="826" y="41"/>
                  </a:cubicBezTo>
                  <a:cubicBezTo>
                    <a:pt x="811" y="40"/>
                    <a:pt x="793" y="40"/>
                    <a:pt x="782" y="38"/>
                  </a:cubicBezTo>
                  <a:cubicBezTo>
                    <a:pt x="772" y="36"/>
                    <a:pt x="776" y="30"/>
                    <a:pt x="773" y="26"/>
                  </a:cubicBezTo>
                  <a:cubicBezTo>
                    <a:pt x="769" y="20"/>
                    <a:pt x="767" y="15"/>
                    <a:pt x="764" y="9"/>
                  </a:cubicBezTo>
                  <a:cubicBezTo>
                    <a:pt x="751" y="11"/>
                    <a:pt x="743" y="14"/>
                    <a:pt x="746" y="18"/>
                  </a:cubicBezTo>
                  <a:cubicBezTo>
                    <a:pt x="752" y="26"/>
                    <a:pt x="755" y="33"/>
                    <a:pt x="757" y="41"/>
                  </a:cubicBezTo>
                  <a:cubicBezTo>
                    <a:pt x="759" y="44"/>
                    <a:pt x="764" y="45"/>
                    <a:pt x="774" y="45"/>
                  </a:cubicBezTo>
                  <a:cubicBezTo>
                    <a:pt x="796" y="46"/>
                    <a:pt x="819" y="47"/>
                    <a:pt x="845" y="49"/>
                  </a:cubicBezTo>
                  <a:cubicBezTo>
                    <a:pt x="586" y="49"/>
                    <a:pt x="331" y="49"/>
                    <a:pt x="76" y="49"/>
                  </a:cubicBezTo>
                  <a:cubicBezTo>
                    <a:pt x="96" y="47"/>
                    <a:pt x="119" y="46"/>
                    <a:pt x="141" y="46"/>
                  </a:cubicBezTo>
                  <a:cubicBezTo>
                    <a:pt x="158" y="45"/>
                    <a:pt x="167" y="44"/>
                    <a:pt x="169" y="38"/>
                  </a:cubicBezTo>
                  <a:cubicBezTo>
                    <a:pt x="170" y="32"/>
                    <a:pt x="174" y="26"/>
                    <a:pt x="179" y="20"/>
                  </a:cubicBezTo>
                  <a:cubicBezTo>
                    <a:pt x="183" y="15"/>
                    <a:pt x="176" y="12"/>
                    <a:pt x="161" y="9"/>
                  </a:cubicBezTo>
                  <a:cubicBezTo>
                    <a:pt x="156" y="18"/>
                    <a:pt x="149" y="26"/>
                    <a:pt x="147" y="34"/>
                  </a:cubicBezTo>
                  <a:cubicBezTo>
                    <a:pt x="145" y="38"/>
                    <a:pt x="138" y="39"/>
                    <a:pt x="126" y="40"/>
                  </a:cubicBezTo>
                  <a:cubicBezTo>
                    <a:pt x="102" y="41"/>
                    <a:pt x="78" y="42"/>
                    <a:pt x="55" y="43"/>
                  </a:cubicBezTo>
                  <a:cubicBezTo>
                    <a:pt x="51" y="43"/>
                    <a:pt x="47" y="43"/>
                    <a:pt x="44"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9" name="Freeform 6"/>
            <p:cNvSpPr>
              <a:spLocks/>
            </p:cNvSpPr>
            <p:nvPr userDrawn="1"/>
          </p:nvSpPr>
          <p:spPr bwMode="auto">
            <a:xfrm>
              <a:off x="136162" y="313238"/>
              <a:ext cx="488950" cy="141287"/>
            </a:xfrm>
            <a:custGeom>
              <a:avLst/>
              <a:gdLst>
                <a:gd name="T0" fmla="*/ 7 w 130"/>
                <a:gd name="T1" fmla="*/ 31 h 35"/>
                <a:gd name="T2" fmla="*/ 20 w 130"/>
                <a:gd name="T3" fmla="*/ 26 h 35"/>
                <a:gd name="T4" fmla="*/ 75 w 130"/>
                <a:gd name="T5" fmla="*/ 24 h 35"/>
                <a:gd name="T6" fmla="*/ 88 w 130"/>
                <a:gd name="T7" fmla="*/ 20 h 35"/>
                <a:gd name="T8" fmla="*/ 97 w 130"/>
                <a:gd name="T9" fmla="*/ 5 h 35"/>
                <a:gd name="T10" fmla="*/ 119 w 130"/>
                <a:gd name="T11" fmla="*/ 3 h 35"/>
                <a:gd name="T12" fmla="*/ 122 w 130"/>
                <a:gd name="T13" fmla="*/ 6 h 35"/>
                <a:gd name="T14" fmla="*/ 111 w 130"/>
                <a:gd name="T15" fmla="*/ 26 h 35"/>
                <a:gd name="T16" fmla="*/ 99 w 130"/>
                <a:gd name="T17" fmla="*/ 30 h 35"/>
                <a:gd name="T18" fmla="*/ 15 w 130"/>
                <a:gd name="T19" fmla="*/ 34 h 35"/>
                <a:gd name="T20" fmla="*/ 7 w 130"/>
                <a:gd name="T21"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35">
                  <a:moveTo>
                    <a:pt x="7" y="31"/>
                  </a:moveTo>
                  <a:cubicBezTo>
                    <a:pt x="4" y="27"/>
                    <a:pt x="9" y="26"/>
                    <a:pt x="20" y="26"/>
                  </a:cubicBezTo>
                  <a:cubicBezTo>
                    <a:pt x="38" y="25"/>
                    <a:pt x="56" y="25"/>
                    <a:pt x="75" y="24"/>
                  </a:cubicBezTo>
                  <a:cubicBezTo>
                    <a:pt x="83" y="24"/>
                    <a:pt x="87" y="23"/>
                    <a:pt x="88" y="20"/>
                  </a:cubicBezTo>
                  <a:cubicBezTo>
                    <a:pt x="90" y="15"/>
                    <a:pt x="95" y="10"/>
                    <a:pt x="97" y="5"/>
                  </a:cubicBezTo>
                  <a:cubicBezTo>
                    <a:pt x="99" y="0"/>
                    <a:pt x="112" y="3"/>
                    <a:pt x="119" y="3"/>
                  </a:cubicBezTo>
                  <a:cubicBezTo>
                    <a:pt x="130" y="3"/>
                    <a:pt x="123" y="5"/>
                    <a:pt x="122" y="6"/>
                  </a:cubicBezTo>
                  <a:cubicBezTo>
                    <a:pt x="119" y="13"/>
                    <a:pt x="115" y="20"/>
                    <a:pt x="111" y="26"/>
                  </a:cubicBezTo>
                  <a:cubicBezTo>
                    <a:pt x="110" y="29"/>
                    <a:pt x="108" y="30"/>
                    <a:pt x="99" y="30"/>
                  </a:cubicBezTo>
                  <a:cubicBezTo>
                    <a:pt x="71" y="31"/>
                    <a:pt x="43" y="33"/>
                    <a:pt x="15" y="34"/>
                  </a:cubicBezTo>
                  <a:cubicBezTo>
                    <a:pt x="0" y="35"/>
                    <a:pt x="10" y="32"/>
                    <a:pt x="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0" name="Freeform 7"/>
            <p:cNvSpPr>
              <a:spLocks/>
            </p:cNvSpPr>
            <p:nvPr userDrawn="1"/>
          </p:nvSpPr>
          <p:spPr bwMode="auto">
            <a:xfrm>
              <a:off x="3184162" y="321176"/>
              <a:ext cx="474663" cy="136525"/>
            </a:xfrm>
            <a:custGeom>
              <a:avLst/>
              <a:gdLst>
                <a:gd name="T0" fmla="*/ 16 w 126"/>
                <a:gd name="T1" fmla="*/ 1 h 34"/>
                <a:gd name="T2" fmla="*/ 31 w 126"/>
                <a:gd name="T3" fmla="*/ 4 h 34"/>
                <a:gd name="T4" fmla="*/ 37 w 126"/>
                <a:gd name="T5" fmla="*/ 17 h 34"/>
                <a:gd name="T6" fmla="*/ 56 w 126"/>
                <a:gd name="T7" fmla="*/ 22 h 34"/>
                <a:gd name="T8" fmla="*/ 110 w 126"/>
                <a:gd name="T9" fmla="*/ 25 h 34"/>
                <a:gd name="T10" fmla="*/ 119 w 126"/>
                <a:gd name="T11" fmla="*/ 31 h 34"/>
                <a:gd name="T12" fmla="*/ 107 w 126"/>
                <a:gd name="T13" fmla="*/ 32 h 34"/>
                <a:gd name="T14" fmla="*/ 27 w 126"/>
                <a:gd name="T15" fmla="*/ 28 h 34"/>
                <a:gd name="T16" fmla="*/ 14 w 126"/>
                <a:gd name="T17" fmla="*/ 24 h 34"/>
                <a:gd name="T18" fmla="*/ 3 w 126"/>
                <a:gd name="T19" fmla="*/ 5 h 34"/>
                <a:gd name="T20" fmla="*/ 16 w 126"/>
                <a:gd name="T21"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34">
                  <a:moveTo>
                    <a:pt x="16" y="1"/>
                  </a:moveTo>
                  <a:cubicBezTo>
                    <a:pt x="27" y="0"/>
                    <a:pt x="30" y="2"/>
                    <a:pt x="31" y="4"/>
                  </a:cubicBezTo>
                  <a:cubicBezTo>
                    <a:pt x="33" y="8"/>
                    <a:pt x="36" y="13"/>
                    <a:pt x="37" y="17"/>
                  </a:cubicBezTo>
                  <a:cubicBezTo>
                    <a:pt x="37" y="21"/>
                    <a:pt x="44" y="22"/>
                    <a:pt x="56" y="22"/>
                  </a:cubicBezTo>
                  <a:cubicBezTo>
                    <a:pt x="74" y="23"/>
                    <a:pt x="92" y="24"/>
                    <a:pt x="110" y="25"/>
                  </a:cubicBezTo>
                  <a:cubicBezTo>
                    <a:pt x="126" y="25"/>
                    <a:pt x="118" y="29"/>
                    <a:pt x="119" y="31"/>
                  </a:cubicBezTo>
                  <a:cubicBezTo>
                    <a:pt x="119" y="34"/>
                    <a:pt x="111" y="32"/>
                    <a:pt x="107" y="32"/>
                  </a:cubicBezTo>
                  <a:cubicBezTo>
                    <a:pt x="80" y="31"/>
                    <a:pt x="54" y="29"/>
                    <a:pt x="27" y="28"/>
                  </a:cubicBezTo>
                  <a:cubicBezTo>
                    <a:pt x="19" y="28"/>
                    <a:pt x="15" y="27"/>
                    <a:pt x="14" y="24"/>
                  </a:cubicBezTo>
                  <a:cubicBezTo>
                    <a:pt x="12" y="18"/>
                    <a:pt x="8" y="11"/>
                    <a:pt x="3" y="5"/>
                  </a:cubicBezTo>
                  <a:cubicBezTo>
                    <a:pt x="0" y="1"/>
                    <a:pt x="4" y="0"/>
                    <a:pt x="1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1" name="Freeform 8"/>
            <p:cNvSpPr>
              <a:spLocks/>
            </p:cNvSpPr>
            <p:nvPr userDrawn="1"/>
          </p:nvSpPr>
          <p:spPr bwMode="auto">
            <a:xfrm>
              <a:off x="155212" y="321176"/>
              <a:ext cx="266700" cy="73025"/>
            </a:xfrm>
            <a:custGeom>
              <a:avLst/>
              <a:gdLst>
                <a:gd name="T0" fmla="*/ 36 w 71"/>
                <a:gd name="T1" fmla="*/ 0 h 18"/>
                <a:gd name="T2" fmla="*/ 65 w 71"/>
                <a:gd name="T3" fmla="*/ 10 h 18"/>
                <a:gd name="T4" fmla="*/ 42 w 71"/>
                <a:gd name="T5" fmla="*/ 16 h 18"/>
                <a:gd name="T6" fmla="*/ 13 w 71"/>
                <a:gd name="T7" fmla="*/ 18 h 18"/>
                <a:gd name="T8" fmla="*/ 1 w 71"/>
                <a:gd name="T9" fmla="*/ 15 h 18"/>
                <a:gd name="T10" fmla="*/ 1 w 71"/>
                <a:gd name="T11" fmla="*/ 5 h 18"/>
                <a:gd name="T12" fmla="*/ 18 w 71"/>
                <a:gd name="T13" fmla="*/ 0 h 18"/>
                <a:gd name="T14" fmla="*/ 36 w 7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18">
                  <a:moveTo>
                    <a:pt x="36" y="0"/>
                  </a:moveTo>
                  <a:cubicBezTo>
                    <a:pt x="71" y="0"/>
                    <a:pt x="70" y="0"/>
                    <a:pt x="65" y="10"/>
                  </a:cubicBezTo>
                  <a:cubicBezTo>
                    <a:pt x="62" y="15"/>
                    <a:pt x="56" y="16"/>
                    <a:pt x="42" y="16"/>
                  </a:cubicBezTo>
                  <a:cubicBezTo>
                    <a:pt x="32" y="16"/>
                    <a:pt x="22" y="17"/>
                    <a:pt x="13" y="18"/>
                  </a:cubicBezTo>
                  <a:cubicBezTo>
                    <a:pt x="3" y="18"/>
                    <a:pt x="1" y="17"/>
                    <a:pt x="1" y="15"/>
                  </a:cubicBezTo>
                  <a:cubicBezTo>
                    <a:pt x="2" y="12"/>
                    <a:pt x="2" y="8"/>
                    <a:pt x="1" y="5"/>
                  </a:cubicBezTo>
                  <a:cubicBezTo>
                    <a:pt x="0" y="1"/>
                    <a:pt x="5" y="0"/>
                    <a:pt x="18" y="0"/>
                  </a:cubicBezTo>
                  <a:cubicBezTo>
                    <a:pt x="24" y="1"/>
                    <a:pt x="30" y="0"/>
                    <a:pt x="3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2" name="Freeform 9"/>
            <p:cNvSpPr>
              <a:spLocks/>
            </p:cNvSpPr>
            <p:nvPr userDrawn="1"/>
          </p:nvSpPr>
          <p:spPr bwMode="auto">
            <a:xfrm>
              <a:off x="3376249" y="321176"/>
              <a:ext cx="255588" cy="73025"/>
            </a:xfrm>
            <a:custGeom>
              <a:avLst/>
              <a:gdLst>
                <a:gd name="T0" fmla="*/ 35 w 68"/>
                <a:gd name="T1" fmla="*/ 0 h 18"/>
                <a:gd name="T2" fmla="*/ 68 w 68"/>
                <a:gd name="T3" fmla="*/ 10 h 18"/>
                <a:gd name="T4" fmla="*/ 40 w 68"/>
                <a:gd name="T5" fmla="*/ 17 h 18"/>
                <a:gd name="T6" fmla="*/ 2 w 68"/>
                <a:gd name="T7" fmla="*/ 4 h 18"/>
                <a:gd name="T8" fmla="*/ 12 w 68"/>
                <a:gd name="T9" fmla="*/ 0 h 18"/>
                <a:gd name="T10" fmla="*/ 35 w 68"/>
                <a:gd name="T11" fmla="*/ 0 h 18"/>
              </a:gdLst>
              <a:ahLst/>
              <a:cxnLst>
                <a:cxn ang="0">
                  <a:pos x="T0" y="T1"/>
                </a:cxn>
                <a:cxn ang="0">
                  <a:pos x="T2" y="T3"/>
                </a:cxn>
                <a:cxn ang="0">
                  <a:pos x="T4" y="T5"/>
                </a:cxn>
                <a:cxn ang="0">
                  <a:pos x="T6" y="T7"/>
                </a:cxn>
                <a:cxn ang="0">
                  <a:pos x="T8" y="T9"/>
                </a:cxn>
                <a:cxn ang="0">
                  <a:pos x="T10" y="T11"/>
                </a:cxn>
              </a:cxnLst>
              <a:rect l="0" t="0" r="r" b="b"/>
              <a:pathLst>
                <a:path w="68" h="18">
                  <a:moveTo>
                    <a:pt x="35" y="0"/>
                  </a:moveTo>
                  <a:cubicBezTo>
                    <a:pt x="68" y="0"/>
                    <a:pt x="68" y="0"/>
                    <a:pt x="68" y="10"/>
                  </a:cubicBezTo>
                  <a:cubicBezTo>
                    <a:pt x="68" y="18"/>
                    <a:pt x="68" y="18"/>
                    <a:pt x="40" y="17"/>
                  </a:cubicBezTo>
                  <a:cubicBezTo>
                    <a:pt x="8" y="15"/>
                    <a:pt x="8" y="15"/>
                    <a:pt x="2" y="4"/>
                  </a:cubicBezTo>
                  <a:cubicBezTo>
                    <a:pt x="0" y="1"/>
                    <a:pt x="1" y="0"/>
                    <a:pt x="12" y="0"/>
                  </a:cubicBezTo>
                  <a:cubicBezTo>
                    <a:pt x="20" y="1"/>
                    <a:pt x="27" y="0"/>
                    <a:pt x="3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53" name="Grupo 52"/>
          <p:cNvGrpSpPr/>
          <p:nvPr userDrawn="1"/>
        </p:nvGrpSpPr>
        <p:grpSpPr>
          <a:xfrm>
            <a:off x="-83128" y="4331718"/>
            <a:ext cx="9277003" cy="828407"/>
            <a:chOff x="-83128" y="4331718"/>
            <a:chExt cx="9277003" cy="828407"/>
          </a:xfrm>
          <a:solidFill>
            <a:schemeClr val="bg1">
              <a:lumMod val="75000"/>
            </a:schemeClr>
          </a:solidFill>
        </p:grpSpPr>
        <p:sp>
          <p:nvSpPr>
            <p:cNvPr id="54"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6"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7"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8"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9"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60"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61"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62"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740"/>
        <p:cNvGrpSpPr/>
        <p:nvPr/>
      </p:nvGrpSpPr>
      <p:grpSpPr>
        <a:xfrm>
          <a:off x="0" y="0"/>
          <a:ext cx="0" cy="0"/>
          <a:chOff x="0" y="0"/>
          <a:chExt cx="0" cy="0"/>
        </a:xfrm>
      </p:grpSpPr>
      <p:sp>
        <p:nvSpPr>
          <p:cNvPr id="741" name="Google Shape;741;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742" name="Google Shape;742;p21"/>
          <p:cNvSpPr txBox="1">
            <a:spLocks noGrp="1"/>
          </p:cNvSpPr>
          <p:nvPr>
            <p:ph type="title" idx="2"/>
          </p:nvPr>
        </p:nvSpPr>
        <p:spPr>
          <a:xfrm>
            <a:off x="1101175" y="1877331"/>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3" name="Google Shape;743;p21"/>
          <p:cNvSpPr txBox="1">
            <a:spLocks noGrp="1"/>
          </p:cNvSpPr>
          <p:nvPr>
            <p:ph type="subTitle" idx="1"/>
          </p:nvPr>
        </p:nvSpPr>
        <p:spPr>
          <a:xfrm>
            <a:off x="1101175" y="2306086"/>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4" name="Google Shape;744;p21"/>
          <p:cNvSpPr txBox="1">
            <a:spLocks noGrp="1"/>
          </p:cNvSpPr>
          <p:nvPr>
            <p:ph type="title" idx="3"/>
          </p:nvPr>
        </p:nvSpPr>
        <p:spPr>
          <a:xfrm>
            <a:off x="3390900" y="1877331"/>
            <a:ext cx="2362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5" name="Google Shape;745;p21"/>
          <p:cNvSpPr txBox="1">
            <a:spLocks noGrp="1"/>
          </p:cNvSpPr>
          <p:nvPr>
            <p:ph type="subTitle" idx="4"/>
          </p:nvPr>
        </p:nvSpPr>
        <p:spPr>
          <a:xfrm>
            <a:off x="3474175" y="2306084"/>
            <a:ext cx="2195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6" name="Google Shape;746;p21"/>
          <p:cNvSpPr txBox="1">
            <a:spLocks noGrp="1"/>
          </p:cNvSpPr>
          <p:nvPr>
            <p:ph type="title" idx="5"/>
          </p:nvPr>
        </p:nvSpPr>
        <p:spPr>
          <a:xfrm>
            <a:off x="1101175" y="3615531"/>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7" name="Google Shape;747;p21"/>
          <p:cNvSpPr txBox="1">
            <a:spLocks noGrp="1"/>
          </p:cNvSpPr>
          <p:nvPr>
            <p:ph type="subTitle" idx="6"/>
          </p:nvPr>
        </p:nvSpPr>
        <p:spPr>
          <a:xfrm>
            <a:off x="1101175" y="4044286"/>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48" name="Google Shape;748;p21"/>
          <p:cNvSpPr txBox="1">
            <a:spLocks noGrp="1"/>
          </p:cNvSpPr>
          <p:nvPr>
            <p:ph type="title" idx="7"/>
          </p:nvPr>
        </p:nvSpPr>
        <p:spPr>
          <a:xfrm>
            <a:off x="3474175" y="3615524"/>
            <a:ext cx="2195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49" name="Google Shape;749;p21"/>
          <p:cNvSpPr txBox="1">
            <a:spLocks noGrp="1"/>
          </p:cNvSpPr>
          <p:nvPr>
            <p:ph type="subTitle" idx="8"/>
          </p:nvPr>
        </p:nvSpPr>
        <p:spPr>
          <a:xfrm>
            <a:off x="3474175" y="4044277"/>
            <a:ext cx="2195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50" name="Google Shape;750;p21"/>
          <p:cNvSpPr txBox="1">
            <a:spLocks noGrp="1"/>
          </p:cNvSpPr>
          <p:nvPr>
            <p:ph type="title" idx="9"/>
          </p:nvPr>
        </p:nvSpPr>
        <p:spPr>
          <a:xfrm>
            <a:off x="6023950" y="1877331"/>
            <a:ext cx="2050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51" name="Google Shape;751;p21"/>
          <p:cNvSpPr txBox="1">
            <a:spLocks noGrp="1"/>
          </p:cNvSpPr>
          <p:nvPr>
            <p:ph type="subTitle" idx="13"/>
          </p:nvPr>
        </p:nvSpPr>
        <p:spPr>
          <a:xfrm>
            <a:off x="6056727" y="2306086"/>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52" name="Google Shape;752;p21"/>
          <p:cNvSpPr txBox="1">
            <a:spLocks noGrp="1"/>
          </p:cNvSpPr>
          <p:nvPr>
            <p:ph type="title" idx="14"/>
          </p:nvPr>
        </p:nvSpPr>
        <p:spPr>
          <a:xfrm>
            <a:off x="6056727" y="3615531"/>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accen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753" name="Google Shape;753;p21"/>
          <p:cNvSpPr txBox="1">
            <a:spLocks noGrp="1"/>
          </p:cNvSpPr>
          <p:nvPr>
            <p:ph type="subTitle" idx="15"/>
          </p:nvPr>
        </p:nvSpPr>
        <p:spPr>
          <a:xfrm>
            <a:off x="6056727" y="4044286"/>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54" name="Google Shape;754;p21"/>
          <p:cNvSpPr/>
          <p:nvPr/>
        </p:nvSpPr>
        <p:spPr>
          <a:xfrm flipH="1">
            <a:off x="7851625" y="425106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1"/>
          <p:cNvSpPr/>
          <p:nvPr/>
        </p:nvSpPr>
        <p:spPr>
          <a:xfrm flipH="1">
            <a:off x="-2479325" y="-1234000"/>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1"/>
          <p:cNvSpPr/>
          <p:nvPr/>
        </p:nvSpPr>
        <p:spPr>
          <a:xfrm flipH="1">
            <a:off x="336948" y="18542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2" name="Google Shape;762;p21"/>
          <p:cNvGrpSpPr/>
          <p:nvPr/>
        </p:nvGrpSpPr>
        <p:grpSpPr>
          <a:xfrm flipH="1">
            <a:off x="254764" y="2898692"/>
            <a:ext cx="474643" cy="299712"/>
            <a:chOff x="7729218" y="1694205"/>
            <a:chExt cx="474643" cy="299712"/>
          </a:xfrm>
        </p:grpSpPr>
        <p:sp>
          <p:nvSpPr>
            <p:cNvPr id="763" name="Google Shape;763;p21"/>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1"/>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5" name="Google Shape;765;p21"/>
          <p:cNvSpPr/>
          <p:nvPr/>
        </p:nvSpPr>
        <p:spPr>
          <a:xfrm flipH="1">
            <a:off x="8423998" y="149441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1"/>
          <p:cNvSpPr/>
          <p:nvPr/>
        </p:nvSpPr>
        <p:spPr>
          <a:xfrm flipH="1">
            <a:off x="8151756" y="47976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7" name="Google Shape;767;p21"/>
          <p:cNvGrpSpPr/>
          <p:nvPr/>
        </p:nvGrpSpPr>
        <p:grpSpPr>
          <a:xfrm>
            <a:off x="8577781" y="246952"/>
            <a:ext cx="307124" cy="305294"/>
            <a:chOff x="1026043" y="1162815"/>
            <a:chExt cx="307124" cy="305294"/>
          </a:xfrm>
        </p:grpSpPr>
        <p:sp>
          <p:nvSpPr>
            <p:cNvPr id="768" name="Google Shape;768;p21"/>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1"/>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1"/>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1"/>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1"/>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1"/>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1"/>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1"/>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7" name="Google Shape;777;p21"/>
          <p:cNvSpPr/>
          <p:nvPr/>
        </p:nvSpPr>
        <p:spPr>
          <a:xfrm flipH="1">
            <a:off x="3087173" y="47632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1"/>
        <p:cNvGrpSpPr/>
        <p:nvPr/>
      </p:nvGrpSpPr>
      <p:grpSpPr>
        <a:xfrm>
          <a:off x="0" y="0"/>
          <a:ext cx="0" cy="0"/>
          <a:chOff x="0" y="0"/>
          <a:chExt cx="0" cy="0"/>
        </a:xfrm>
      </p:grpSpPr>
      <p:sp>
        <p:nvSpPr>
          <p:cNvPr id="72" name="Google Shape;72;p3"/>
          <p:cNvSpPr/>
          <p:nvPr/>
        </p:nvSpPr>
        <p:spPr>
          <a:xfrm>
            <a:off x="-1801179" y="-32677"/>
            <a:ext cx="4382968" cy="2519262"/>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txBox="1">
            <a:spLocks noGrp="1"/>
          </p:cNvSpPr>
          <p:nvPr>
            <p:ph type="title"/>
          </p:nvPr>
        </p:nvSpPr>
        <p:spPr>
          <a:xfrm>
            <a:off x="720000" y="1763625"/>
            <a:ext cx="3739200" cy="19155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4" name="Google Shape;74;p3"/>
          <p:cNvSpPr txBox="1">
            <a:spLocks noGrp="1"/>
          </p:cNvSpPr>
          <p:nvPr>
            <p:ph type="title" idx="2" hasCustomPrompt="1"/>
          </p:nvPr>
        </p:nvSpPr>
        <p:spPr>
          <a:xfrm>
            <a:off x="720000" y="674750"/>
            <a:ext cx="1056900" cy="10611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62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5" name="Google Shape;75;p3"/>
          <p:cNvSpPr txBox="1">
            <a:spLocks noGrp="1"/>
          </p:cNvSpPr>
          <p:nvPr>
            <p:ph type="subTitle" idx="1"/>
          </p:nvPr>
        </p:nvSpPr>
        <p:spPr>
          <a:xfrm>
            <a:off x="720000" y="3679125"/>
            <a:ext cx="30810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6" name="Google Shape;76;p3"/>
          <p:cNvSpPr/>
          <p:nvPr/>
        </p:nvSpPr>
        <p:spPr>
          <a:xfrm>
            <a:off x="4631173" y="3473499"/>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5109037" y="38455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6649446" y="6299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3"/>
          <p:cNvGrpSpPr/>
          <p:nvPr/>
        </p:nvGrpSpPr>
        <p:grpSpPr>
          <a:xfrm>
            <a:off x="4652169" y="1433409"/>
            <a:ext cx="474643" cy="301588"/>
            <a:chOff x="7593894" y="395296"/>
            <a:chExt cx="474643" cy="301588"/>
          </a:xfrm>
        </p:grpSpPr>
        <p:sp>
          <p:nvSpPr>
            <p:cNvPr id="80" name="Google Shape;80;p3"/>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 name="Google Shape;82;p3"/>
          <p:cNvGrpSpPr/>
          <p:nvPr/>
        </p:nvGrpSpPr>
        <p:grpSpPr>
          <a:xfrm>
            <a:off x="3810806" y="4287417"/>
            <a:ext cx="474643" cy="299712"/>
            <a:chOff x="7729218" y="1694205"/>
            <a:chExt cx="474643" cy="299712"/>
          </a:xfrm>
        </p:grpSpPr>
        <p:sp>
          <p:nvSpPr>
            <p:cNvPr id="83" name="Google Shape;83;p3"/>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85;p3"/>
          <p:cNvSpPr/>
          <p:nvPr/>
        </p:nvSpPr>
        <p:spPr>
          <a:xfrm>
            <a:off x="8071696" y="34734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727996" y="4019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444778" y="44706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3"/>
          <p:cNvGrpSpPr/>
          <p:nvPr/>
        </p:nvGrpSpPr>
        <p:grpSpPr>
          <a:xfrm>
            <a:off x="4418443" y="3066427"/>
            <a:ext cx="307124" cy="305294"/>
            <a:chOff x="1026043" y="1162815"/>
            <a:chExt cx="307124" cy="305294"/>
          </a:xfrm>
        </p:grpSpPr>
        <p:sp>
          <p:nvSpPr>
            <p:cNvPr id="98" name="Google Shape;98;p3"/>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06;p3"/>
          <p:cNvGrpSpPr/>
          <p:nvPr/>
        </p:nvGrpSpPr>
        <p:grpSpPr>
          <a:xfrm>
            <a:off x="8642073" y="187675"/>
            <a:ext cx="309000" cy="305294"/>
            <a:chOff x="8360310" y="1124637"/>
            <a:chExt cx="309000" cy="305294"/>
          </a:xfrm>
        </p:grpSpPr>
        <p:sp>
          <p:nvSpPr>
            <p:cNvPr id="107" name="Google Shape;107;p3"/>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rupo 46"/>
          <p:cNvGrpSpPr/>
          <p:nvPr userDrawn="1"/>
        </p:nvGrpSpPr>
        <p:grpSpPr>
          <a:xfrm>
            <a:off x="-83128" y="4331718"/>
            <a:ext cx="9277003" cy="828407"/>
            <a:chOff x="-83128" y="4331718"/>
            <a:chExt cx="9277003" cy="828407"/>
          </a:xfrm>
          <a:solidFill>
            <a:schemeClr val="bg1">
              <a:lumMod val="75000"/>
            </a:schemeClr>
          </a:solidFill>
        </p:grpSpPr>
        <p:sp>
          <p:nvSpPr>
            <p:cNvPr id="48"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0"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1"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2"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3"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4"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5"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6"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3">
  <p:cSld name="SECTION_TITLE_AND_DESCRIPTION_1">
    <p:spTree>
      <p:nvGrpSpPr>
        <p:cNvPr id="1" name="Shape 778"/>
        <p:cNvGrpSpPr/>
        <p:nvPr/>
      </p:nvGrpSpPr>
      <p:grpSpPr>
        <a:xfrm>
          <a:off x="0" y="0"/>
          <a:ext cx="0" cy="0"/>
          <a:chOff x="0" y="0"/>
          <a:chExt cx="0" cy="0"/>
        </a:xfrm>
      </p:grpSpPr>
      <p:sp>
        <p:nvSpPr>
          <p:cNvPr id="779" name="Google Shape;779;p22"/>
          <p:cNvSpPr txBox="1">
            <a:spLocks noGrp="1"/>
          </p:cNvSpPr>
          <p:nvPr>
            <p:ph type="subTitle" idx="1"/>
          </p:nvPr>
        </p:nvSpPr>
        <p:spPr>
          <a:xfrm>
            <a:off x="4297775" y="3172123"/>
            <a:ext cx="4126200" cy="922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900"/>
              <a:buNone/>
              <a:defRPr sz="1500"/>
            </a:lvl1pPr>
            <a:lvl2pPr lvl="1" algn="ctr" rtl="0">
              <a:lnSpc>
                <a:spcPct val="100000"/>
              </a:lnSpc>
              <a:spcBef>
                <a:spcPts val="1600"/>
              </a:spcBef>
              <a:spcAft>
                <a:spcPts val="0"/>
              </a:spcAft>
              <a:buSzPts val="1900"/>
              <a:buNone/>
              <a:defRPr sz="1900"/>
            </a:lvl2pPr>
            <a:lvl3pPr lvl="2" algn="ctr" rtl="0">
              <a:lnSpc>
                <a:spcPct val="100000"/>
              </a:lnSpc>
              <a:spcBef>
                <a:spcPts val="1600"/>
              </a:spcBef>
              <a:spcAft>
                <a:spcPts val="0"/>
              </a:spcAft>
              <a:buSzPts val="1900"/>
              <a:buNone/>
              <a:defRPr sz="1900"/>
            </a:lvl3pPr>
            <a:lvl4pPr lvl="3" algn="ctr" rtl="0">
              <a:lnSpc>
                <a:spcPct val="100000"/>
              </a:lnSpc>
              <a:spcBef>
                <a:spcPts val="1600"/>
              </a:spcBef>
              <a:spcAft>
                <a:spcPts val="0"/>
              </a:spcAft>
              <a:buSzPts val="1900"/>
              <a:buNone/>
              <a:defRPr sz="1900"/>
            </a:lvl4pPr>
            <a:lvl5pPr lvl="4" algn="ctr" rtl="0">
              <a:lnSpc>
                <a:spcPct val="100000"/>
              </a:lnSpc>
              <a:spcBef>
                <a:spcPts val="1600"/>
              </a:spcBef>
              <a:spcAft>
                <a:spcPts val="0"/>
              </a:spcAft>
              <a:buSzPts val="1900"/>
              <a:buNone/>
              <a:defRPr sz="1900"/>
            </a:lvl5pPr>
            <a:lvl6pPr lvl="5" algn="ctr" rtl="0">
              <a:lnSpc>
                <a:spcPct val="100000"/>
              </a:lnSpc>
              <a:spcBef>
                <a:spcPts val="1600"/>
              </a:spcBef>
              <a:spcAft>
                <a:spcPts val="0"/>
              </a:spcAft>
              <a:buSzPts val="1900"/>
              <a:buNone/>
              <a:defRPr sz="1900"/>
            </a:lvl6pPr>
            <a:lvl7pPr lvl="6" algn="ctr" rtl="0">
              <a:lnSpc>
                <a:spcPct val="100000"/>
              </a:lnSpc>
              <a:spcBef>
                <a:spcPts val="1600"/>
              </a:spcBef>
              <a:spcAft>
                <a:spcPts val="0"/>
              </a:spcAft>
              <a:buSzPts val="1900"/>
              <a:buNone/>
              <a:defRPr sz="1900"/>
            </a:lvl7pPr>
            <a:lvl8pPr lvl="7" algn="ctr" rtl="0">
              <a:lnSpc>
                <a:spcPct val="100000"/>
              </a:lnSpc>
              <a:spcBef>
                <a:spcPts val="1600"/>
              </a:spcBef>
              <a:spcAft>
                <a:spcPts val="0"/>
              </a:spcAft>
              <a:buSzPts val="1900"/>
              <a:buNone/>
              <a:defRPr sz="1900"/>
            </a:lvl8pPr>
            <a:lvl9pPr lvl="8" algn="ctr" rtl="0">
              <a:lnSpc>
                <a:spcPct val="100000"/>
              </a:lnSpc>
              <a:spcBef>
                <a:spcPts val="1600"/>
              </a:spcBef>
              <a:spcAft>
                <a:spcPts val="1600"/>
              </a:spcAft>
              <a:buSzPts val="1900"/>
              <a:buNone/>
              <a:defRPr sz="1900"/>
            </a:lvl9pPr>
          </a:lstStyle>
          <a:p>
            <a:endParaRPr/>
          </a:p>
        </p:txBody>
      </p:sp>
      <p:sp>
        <p:nvSpPr>
          <p:cNvPr id="780" name="Google Shape;780;p22"/>
          <p:cNvSpPr txBox="1">
            <a:spLocks noGrp="1"/>
          </p:cNvSpPr>
          <p:nvPr>
            <p:ph type="title"/>
          </p:nvPr>
        </p:nvSpPr>
        <p:spPr>
          <a:xfrm>
            <a:off x="4297789" y="1418850"/>
            <a:ext cx="4126200" cy="1563600"/>
          </a:xfrm>
          <a:prstGeom prst="rect">
            <a:avLst/>
          </a:prstGeom>
        </p:spPr>
        <p:txBody>
          <a:bodyPr spcFirstLastPara="1" wrap="square" lIns="91425" tIns="91425" rIns="91425" bIns="91425" anchor="t" anchorCtr="0">
            <a:noAutofit/>
          </a:bodyPr>
          <a:lstStyle>
            <a:lvl1pPr lvl="0" rtl="0">
              <a:spcBef>
                <a:spcPts val="0"/>
              </a:spcBef>
              <a:spcAft>
                <a:spcPts val="0"/>
              </a:spcAft>
              <a:buSzPts val="3900"/>
              <a:buNone/>
              <a:defRPr/>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781" name="Google Shape;781;p22"/>
          <p:cNvSpPr/>
          <p:nvPr/>
        </p:nvSpPr>
        <p:spPr>
          <a:xfrm flipH="1">
            <a:off x="-2554492" y="3728137"/>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2" name="Google Shape;782;p22"/>
          <p:cNvGrpSpPr/>
          <p:nvPr/>
        </p:nvGrpSpPr>
        <p:grpSpPr>
          <a:xfrm flipH="1">
            <a:off x="3421401" y="794209"/>
            <a:ext cx="474643" cy="301588"/>
            <a:chOff x="7593894" y="395296"/>
            <a:chExt cx="474643" cy="301588"/>
          </a:xfrm>
        </p:grpSpPr>
        <p:sp>
          <p:nvSpPr>
            <p:cNvPr id="783" name="Google Shape;783;p22"/>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2"/>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5" name="Google Shape;785;p22"/>
          <p:cNvGrpSpPr/>
          <p:nvPr/>
        </p:nvGrpSpPr>
        <p:grpSpPr>
          <a:xfrm flipH="1">
            <a:off x="4547902" y="4470667"/>
            <a:ext cx="474643" cy="299712"/>
            <a:chOff x="7729218" y="1694205"/>
            <a:chExt cx="474643" cy="299712"/>
          </a:xfrm>
        </p:grpSpPr>
        <p:sp>
          <p:nvSpPr>
            <p:cNvPr id="786" name="Google Shape;786;p22"/>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2"/>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8" name="Google Shape;788;p22"/>
          <p:cNvSpPr/>
          <p:nvPr/>
        </p:nvSpPr>
        <p:spPr>
          <a:xfrm flipH="1">
            <a:off x="2616636" y="44362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2"/>
          <p:cNvSpPr/>
          <p:nvPr/>
        </p:nvSpPr>
        <p:spPr>
          <a:xfrm flipH="1">
            <a:off x="8231373" y="17836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2"/>
          <p:cNvSpPr/>
          <p:nvPr/>
        </p:nvSpPr>
        <p:spPr>
          <a:xfrm flipH="1">
            <a:off x="6881581" y="46847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2"/>
          <p:cNvSpPr/>
          <p:nvPr/>
        </p:nvSpPr>
        <p:spPr>
          <a:xfrm>
            <a:off x="1573354" y="51066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1" name="Google Shape;801;p22"/>
          <p:cNvGrpSpPr/>
          <p:nvPr/>
        </p:nvGrpSpPr>
        <p:grpSpPr>
          <a:xfrm>
            <a:off x="5528906" y="510677"/>
            <a:ext cx="307124" cy="305294"/>
            <a:chOff x="1026043" y="1162815"/>
            <a:chExt cx="307124" cy="305294"/>
          </a:xfrm>
        </p:grpSpPr>
        <p:sp>
          <p:nvSpPr>
            <p:cNvPr id="802" name="Google Shape;802;p22"/>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2"/>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2"/>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2"/>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2"/>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2"/>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2"/>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2"/>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0" name="Google Shape;810;p22"/>
          <p:cNvGrpSpPr/>
          <p:nvPr/>
        </p:nvGrpSpPr>
        <p:grpSpPr>
          <a:xfrm>
            <a:off x="419760" y="1145850"/>
            <a:ext cx="309000" cy="305294"/>
            <a:chOff x="8360310" y="1124637"/>
            <a:chExt cx="309000" cy="305294"/>
          </a:xfrm>
        </p:grpSpPr>
        <p:sp>
          <p:nvSpPr>
            <p:cNvPr id="811" name="Google Shape;811;p22"/>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2"/>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2"/>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2"/>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2"/>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2"/>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2"/>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2"/>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821"/>
        <p:cNvGrpSpPr/>
        <p:nvPr/>
      </p:nvGrpSpPr>
      <p:grpSpPr>
        <a:xfrm>
          <a:off x="0" y="0"/>
          <a:ext cx="0" cy="0"/>
          <a:chOff x="0" y="0"/>
          <a:chExt cx="0" cy="0"/>
        </a:xfrm>
      </p:grpSpPr>
      <p:sp>
        <p:nvSpPr>
          <p:cNvPr id="822" name="Google Shape;822;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23" name="Google Shape;823;p23"/>
          <p:cNvSpPr/>
          <p:nvPr/>
        </p:nvSpPr>
        <p:spPr>
          <a:xfrm rot="10800000" flipH="1">
            <a:off x="-2479325" y="-1234000"/>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3"/>
          <p:cNvSpPr/>
          <p:nvPr/>
        </p:nvSpPr>
        <p:spPr>
          <a:xfrm rot="10800000" flipH="1">
            <a:off x="7851625" y="425106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3"/>
          <p:cNvSpPr/>
          <p:nvPr/>
        </p:nvSpPr>
        <p:spPr>
          <a:xfrm rot="10800000">
            <a:off x="8385206" y="4619268"/>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3"/>
          <p:cNvSpPr/>
          <p:nvPr/>
        </p:nvSpPr>
        <p:spPr>
          <a:xfrm rot="10800000" flipH="1">
            <a:off x="5789142" y="20117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3"/>
          <p:cNvSpPr/>
          <p:nvPr/>
        </p:nvSpPr>
        <p:spPr>
          <a:xfrm rot="10800000" flipH="1">
            <a:off x="8582762" y="398890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3"/>
          <p:cNvSpPr/>
          <p:nvPr/>
        </p:nvSpPr>
        <p:spPr>
          <a:xfrm rot="10800000" flipH="1">
            <a:off x="8460567" y="273692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3" name="Google Shape;833;p23"/>
          <p:cNvGrpSpPr/>
          <p:nvPr/>
        </p:nvGrpSpPr>
        <p:grpSpPr>
          <a:xfrm flipH="1">
            <a:off x="8217414" y="1593503"/>
            <a:ext cx="474643" cy="299712"/>
            <a:chOff x="7729218" y="1694205"/>
            <a:chExt cx="474643" cy="299712"/>
          </a:xfrm>
        </p:grpSpPr>
        <p:sp>
          <p:nvSpPr>
            <p:cNvPr id="834" name="Google Shape;834;p23"/>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3"/>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6" name="Google Shape;836;p23"/>
          <p:cNvSpPr/>
          <p:nvPr/>
        </p:nvSpPr>
        <p:spPr>
          <a:xfrm rot="10800000" flipH="1">
            <a:off x="528667" y="3333146"/>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3"/>
          <p:cNvSpPr/>
          <p:nvPr/>
        </p:nvSpPr>
        <p:spPr>
          <a:xfrm rot="10800000" flipH="1">
            <a:off x="791549" y="23560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8" name="Google Shape;838;p23"/>
          <p:cNvGrpSpPr/>
          <p:nvPr/>
        </p:nvGrpSpPr>
        <p:grpSpPr>
          <a:xfrm rot="10800000">
            <a:off x="451453" y="4617386"/>
            <a:ext cx="307124" cy="305294"/>
            <a:chOff x="1026043" y="1162815"/>
            <a:chExt cx="307124" cy="305294"/>
          </a:xfrm>
        </p:grpSpPr>
        <p:sp>
          <p:nvSpPr>
            <p:cNvPr id="839" name="Google Shape;839;p23"/>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3"/>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3"/>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3"/>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3"/>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3"/>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3"/>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3"/>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7" name="Google Shape;847;p23"/>
          <p:cNvSpPr/>
          <p:nvPr/>
        </p:nvSpPr>
        <p:spPr>
          <a:xfrm rot="10800000">
            <a:off x="147817" y="1778778"/>
            <a:ext cx="303418" cy="305294"/>
          </a:xfrm>
          <a:custGeom>
            <a:avLst/>
            <a:gdLst/>
            <a:ahLst/>
            <a:cxnLst/>
            <a:rect l="l" t="t" r="r" b="b"/>
            <a:pathLst>
              <a:path w="6631" h="6672" extrusionOk="0">
                <a:moveTo>
                  <a:pt x="3742" y="0"/>
                </a:moveTo>
                <a:lnTo>
                  <a:pt x="2766" y="41"/>
                </a:lnTo>
                <a:lnTo>
                  <a:pt x="2685" y="41"/>
                </a:lnTo>
                <a:lnTo>
                  <a:pt x="2603" y="82"/>
                </a:lnTo>
                <a:lnTo>
                  <a:pt x="2563" y="163"/>
                </a:lnTo>
                <a:lnTo>
                  <a:pt x="2563" y="244"/>
                </a:lnTo>
                <a:lnTo>
                  <a:pt x="2603" y="2644"/>
                </a:lnTo>
                <a:lnTo>
                  <a:pt x="203" y="2685"/>
                </a:lnTo>
                <a:lnTo>
                  <a:pt x="122" y="2685"/>
                </a:lnTo>
                <a:lnTo>
                  <a:pt x="41" y="2726"/>
                </a:lnTo>
                <a:lnTo>
                  <a:pt x="0" y="2807"/>
                </a:lnTo>
                <a:lnTo>
                  <a:pt x="0" y="2848"/>
                </a:lnTo>
                <a:lnTo>
                  <a:pt x="0" y="3905"/>
                </a:lnTo>
                <a:lnTo>
                  <a:pt x="41" y="3987"/>
                </a:lnTo>
                <a:lnTo>
                  <a:pt x="81" y="4068"/>
                </a:lnTo>
                <a:lnTo>
                  <a:pt x="325" y="4068"/>
                </a:lnTo>
                <a:lnTo>
                  <a:pt x="366" y="4027"/>
                </a:lnTo>
                <a:lnTo>
                  <a:pt x="529" y="4027"/>
                </a:lnTo>
                <a:lnTo>
                  <a:pt x="1139" y="3987"/>
                </a:lnTo>
                <a:lnTo>
                  <a:pt x="2603" y="3987"/>
                </a:lnTo>
                <a:lnTo>
                  <a:pt x="2644" y="6468"/>
                </a:lnTo>
                <a:lnTo>
                  <a:pt x="2644" y="6549"/>
                </a:lnTo>
                <a:lnTo>
                  <a:pt x="2685" y="6590"/>
                </a:lnTo>
                <a:lnTo>
                  <a:pt x="2766" y="6630"/>
                </a:lnTo>
                <a:lnTo>
                  <a:pt x="2847" y="6671"/>
                </a:lnTo>
                <a:lnTo>
                  <a:pt x="3864" y="6671"/>
                </a:lnTo>
                <a:lnTo>
                  <a:pt x="3946" y="6630"/>
                </a:lnTo>
                <a:lnTo>
                  <a:pt x="3986" y="6590"/>
                </a:lnTo>
                <a:lnTo>
                  <a:pt x="4068" y="6508"/>
                </a:lnTo>
                <a:lnTo>
                  <a:pt x="4027" y="6346"/>
                </a:lnTo>
                <a:lnTo>
                  <a:pt x="3986" y="6305"/>
                </a:lnTo>
                <a:lnTo>
                  <a:pt x="3905" y="6264"/>
                </a:lnTo>
                <a:lnTo>
                  <a:pt x="4027" y="6305"/>
                </a:lnTo>
                <a:lnTo>
                  <a:pt x="4027" y="6264"/>
                </a:lnTo>
                <a:lnTo>
                  <a:pt x="3986" y="6102"/>
                </a:lnTo>
                <a:lnTo>
                  <a:pt x="3986" y="5492"/>
                </a:lnTo>
                <a:lnTo>
                  <a:pt x="3946" y="3987"/>
                </a:lnTo>
                <a:lnTo>
                  <a:pt x="6508" y="3987"/>
                </a:lnTo>
                <a:lnTo>
                  <a:pt x="6549" y="3946"/>
                </a:lnTo>
                <a:lnTo>
                  <a:pt x="6630" y="3864"/>
                </a:lnTo>
                <a:lnTo>
                  <a:pt x="6630" y="3783"/>
                </a:lnTo>
                <a:lnTo>
                  <a:pt x="6630" y="2766"/>
                </a:lnTo>
                <a:lnTo>
                  <a:pt x="6590" y="2726"/>
                </a:lnTo>
                <a:lnTo>
                  <a:pt x="6549" y="2644"/>
                </a:lnTo>
                <a:lnTo>
                  <a:pt x="6508" y="2604"/>
                </a:lnTo>
                <a:lnTo>
                  <a:pt x="3946" y="2604"/>
                </a:lnTo>
                <a:lnTo>
                  <a:pt x="3946" y="204"/>
                </a:lnTo>
                <a:lnTo>
                  <a:pt x="3946" y="122"/>
                </a:lnTo>
                <a:lnTo>
                  <a:pt x="3905" y="82"/>
                </a:lnTo>
                <a:lnTo>
                  <a:pt x="3824" y="41"/>
                </a:lnTo>
                <a:lnTo>
                  <a:pt x="3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rupo 27"/>
          <p:cNvGrpSpPr/>
          <p:nvPr userDrawn="1"/>
        </p:nvGrpSpPr>
        <p:grpSpPr>
          <a:xfrm>
            <a:off x="-83128" y="4331718"/>
            <a:ext cx="9277003" cy="828407"/>
            <a:chOff x="-83128" y="4331718"/>
            <a:chExt cx="9277003" cy="828407"/>
          </a:xfrm>
          <a:solidFill>
            <a:schemeClr val="bg1">
              <a:lumMod val="75000"/>
            </a:schemeClr>
          </a:solidFill>
        </p:grpSpPr>
        <p:sp>
          <p:nvSpPr>
            <p:cNvPr id="29"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1"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2"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3"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4"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5"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6"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7"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
        <p:nvSpPr>
          <p:cNvPr id="38" name="Rectángulo 37"/>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9" name="Rectángulo 38"/>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40" name="Rectángulo 39"/>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41" name="Imagen 40"/>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848"/>
        <p:cNvGrpSpPr/>
        <p:nvPr/>
      </p:nvGrpSpPr>
      <p:grpSpPr>
        <a:xfrm>
          <a:off x="0" y="0"/>
          <a:ext cx="0" cy="0"/>
          <a:chOff x="0" y="0"/>
          <a:chExt cx="0" cy="0"/>
        </a:xfrm>
      </p:grpSpPr>
      <p:sp>
        <p:nvSpPr>
          <p:cNvPr id="849" name="Google Shape;849;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50" name="Google Shape;850;p24"/>
          <p:cNvSpPr/>
          <p:nvPr/>
        </p:nvSpPr>
        <p:spPr>
          <a:xfrm rot="10800000">
            <a:off x="7851625" y="-1234000"/>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4"/>
          <p:cNvSpPr/>
          <p:nvPr/>
        </p:nvSpPr>
        <p:spPr>
          <a:xfrm rot="10800000">
            <a:off x="-2479325" y="425106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4"/>
          <p:cNvSpPr/>
          <p:nvPr/>
        </p:nvSpPr>
        <p:spPr>
          <a:xfrm rot="10800000">
            <a:off x="3087173" y="20117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4"/>
          <p:cNvSpPr/>
          <p:nvPr/>
        </p:nvSpPr>
        <p:spPr>
          <a:xfrm rot="10800000">
            <a:off x="415748" y="273692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0" name="Google Shape;860;p24"/>
          <p:cNvGrpSpPr/>
          <p:nvPr/>
        </p:nvGrpSpPr>
        <p:grpSpPr>
          <a:xfrm>
            <a:off x="336952" y="1017728"/>
            <a:ext cx="474643" cy="299712"/>
            <a:chOff x="7729218" y="1694205"/>
            <a:chExt cx="474643" cy="299712"/>
          </a:xfrm>
        </p:grpSpPr>
        <p:sp>
          <p:nvSpPr>
            <p:cNvPr id="861" name="Google Shape;861;p24"/>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4"/>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3" name="Google Shape;863;p24"/>
          <p:cNvSpPr/>
          <p:nvPr/>
        </p:nvSpPr>
        <p:spPr>
          <a:xfrm rot="10800000">
            <a:off x="8347648" y="3333146"/>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4"/>
          <p:cNvSpPr/>
          <p:nvPr/>
        </p:nvSpPr>
        <p:spPr>
          <a:xfrm rot="10800000">
            <a:off x="8151756" y="23560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5" name="Google Shape;865;p24"/>
          <p:cNvGrpSpPr/>
          <p:nvPr/>
        </p:nvGrpSpPr>
        <p:grpSpPr>
          <a:xfrm rot="10800000" flipH="1">
            <a:off x="8577781" y="4566686"/>
            <a:ext cx="307124" cy="305294"/>
            <a:chOff x="1026043" y="1162815"/>
            <a:chExt cx="307124" cy="305294"/>
          </a:xfrm>
        </p:grpSpPr>
        <p:sp>
          <p:nvSpPr>
            <p:cNvPr id="866" name="Google Shape;866;p24"/>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4"/>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4"/>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4"/>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4"/>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4"/>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4"/>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4"/>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Rectángulo 27"/>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9" name="Rectángulo 28"/>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30" name="Rectángulo 29"/>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1" name="Imagen 30"/>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3">
  <p:cSld name="TITLE_ONLY_3">
    <p:spTree>
      <p:nvGrpSpPr>
        <p:cNvPr id="1" name="Shape 875"/>
        <p:cNvGrpSpPr/>
        <p:nvPr/>
      </p:nvGrpSpPr>
      <p:grpSpPr>
        <a:xfrm>
          <a:off x="0" y="0"/>
          <a:ext cx="0" cy="0"/>
          <a:chOff x="0" y="0"/>
          <a:chExt cx="0" cy="0"/>
        </a:xfrm>
      </p:grpSpPr>
      <p:sp>
        <p:nvSpPr>
          <p:cNvPr id="876" name="Google Shape;876;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77" name="Google Shape;877;p25"/>
          <p:cNvSpPr/>
          <p:nvPr/>
        </p:nvSpPr>
        <p:spPr>
          <a:xfrm flipH="1">
            <a:off x="5767750" y="467181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5"/>
          <p:cNvSpPr/>
          <p:nvPr/>
        </p:nvSpPr>
        <p:spPr>
          <a:xfrm flipH="1">
            <a:off x="-2479325" y="-1234000"/>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5"/>
          <p:cNvSpPr/>
          <p:nvPr/>
        </p:nvSpPr>
        <p:spPr>
          <a:xfrm flipH="1">
            <a:off x="1475493" y="2028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5"/>
          <p:cNvSpPr/>
          <p:nvPr/>
        </p:nvSpPr>
        <p:spPr>
          <a:xfrm flipH="1">
            <a:off x="8881198" y="113001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6" name="Google Shape;886;p25"/>
          <p:cNvGrpSpPr/>
          <p:nvPr/>
        </p:nvGrpSpPr>
        <p:grpSpPr>
          <a:xfrm flipH="1">
            <a:off x="8186677" y="366217"/>
            <a:ext cx="474643" cy="299712"/>
            <a:chOff x="7729218" y="1694205"/>
            <a:chExt cx="474643" cy="299712"/>
          </a:xfrm>
        </p:grpSpPr>
        <p:sp>
          <p:nvSpPr>
            <p:cNvPr id="887" name="Google Shape;887;p2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9" name="Google Shape;889;p25"/>
          <p:cNvSpPr/>
          <p:nvPr/>
        </p:nvSpPr>
        <p:spPr>
          <a:xfrm flipH="1">
            <a:off x="69298" y="16249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5"/>
          <p:cNvSpPr/>
          <p:nvPr/>
        </p:nvSpPr>
        <p:spPr>
          <a:xfrm flipH="1">
            <a:off x="8688493" y="4689160"/>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1" name="Google Shape;891;p25"/>
          <p:cNvGrpSpPr/>
          <p:nvPr/>
        </p:nvGrpSpPr>
        <p:grpSpPr>
          <a:xfrm>
            <a:off x="643806" y="477352"/>
            <a:ext cx="307124" cy="305294"/>
            <a:chOff x="1026043" y="1162815"/>
            <a:chExt cx="307124" cy="305294"/>
          </a:xfrm>
        </p:grpSpPr>
        <p:sp>
          <p:nvSpPr>
            <p:cNvPr id="892" name="Google Shape;892;p25"/>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5"/>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5"/>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5"/>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5"/>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5"/>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5"/>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5"/>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1" name="Google Shape;901;p25"/>
          <p:cNvSpPr/>
          <p:nvPr/>
        </p:nvSpPr>
        <p:spPr>
          <a:xfrm flipH="1">
            <a:off x="3007298" y="48263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rupo 27"/>
          <p:cNvGrpSpPr/>
          <p:nvPr userDrawn="1"/>
        </p:nvGrpSpPr>
        <p:grpSpPr>
          <a:xfrm>
            <a:off x="-83128" y="4331718"/>
            <a:ext cx="9277003" cy="828407"/>
            <a:chOff x="-83128" y="4331718"/>
            <a:chExt cx="9277003" cy="828407"/>
          </a:xfrm>
          <a:solidFill>
            <a:schemeClr val="bg1">
              <a:lumMod val="75000"/>
            </a:schemeClr>
          </a:solidFill>
        </p:grpSpPr>
        <p:sp>
          <p:nvSpPr>
            <p:cNvPr id="29"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1"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2"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3"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4"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5"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6"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37"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CUSTOM_8_1">
    <p:spTree>
      <p:nvGrpSpPr>
        <p:cNvPr id="1" name="Shape 902"/>
        <p:cNvGrpSpPr/>
        <p:nvPr/>
      </p:nvGrpSpPr>
      <p:grpSpPr>
        <a:xfrm>
          <a:off x="0" y="0"/>
          <a:ext cx="0" cy="0"/>
          <a:chOff x="0" y="0"/>
          <a:chExt cx="0" cy="0"/>
        </a:xfrm>
      </p:grpSpPr>
      <p:sp>
        <p:nvSpPr>
          <p:cNvPr id="903" name="Google Shape;903;p26"/>
          <p:cNvSpPr txBox="1">
            <a:spLocks noGrp="1"/>
          </p:cNvSpPr>
          <p:nvPr>
            <p:ph type="title" hasCustomPrompt="1"/>
          </p:nvPr>
        </p:nvSpPr>
        <p:spPr>
          <a:xfrm>
            <a:off x="2223600" y="697225"/>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4" name="Google Shape;904;p26"/>
          <p:cNvSpPr txBox="1">
            <a:spLocks noGrp="1"/>
          </p:cNvSpPr>
          <p:nvPr>
            <p:ph type="subTitle" idx="1"/>
          </p:nvPr>
        </p:nvSpPr>
        <p:spPr>
          <a:xfrm>
            <a:off x="2223600" y="1280625"/>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905" name="Google Shape;905;p26"/>
          <p:cNvSpPr txBox="1">
            <a:spLocks noGrp="1"/>
          </p:cNvSpPr>
          <p:nvPr>
            <p:ph type="title" idx="2" hasCustomPrompt="1"/>
          </p:nvPr>
        </p:nvSpPr>
        <p:spPr>
          <a:xfrm>
            <a:off x="2223600" y="1981311"/>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6" name="Google Shape;906;p26"/>
          <p:cNvSpPr txBox="1">
            <a:spLocks noGrp="1"/>
          </p:cNvSpPr>
          <p:nvPr>
            <p:ph type="subTitle" idx="3"/>
          </p:nvPr>
        </p:nvSpPr>
        <p:spPr>
          <a:xfrm>
            <a:off x="2223600" y="2581644"/>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907" name="Google Shape;907;p26"/>
          <p:cNvSpPr txBox="1">
            <a:spLocks noGrp="1"/>
          </p:cNvSpPr>
          <p:nvPr>
            <p:ph type="title" idx="4" hasCustomPrompt="1"/>
          </p:nvPr>
        </p:nvSpPr>
        <p:spPr>
          <a:xfrm>
            <a:off x="2223600" y="3292638"/>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08" name="Google Shape;908;p26"/>
          <p:cNvSpPr txBox="1">
            <a:spLocks noGrp="1"/>
          </p:cNvSpPr>
          <p:nvPr>
            <p:ph type="subTitle" idx="5"/>
          </p:nvPr>
        </p:nvSpPr>
        <p:spPr>
          <a:xfrm>
            <a:off x="2223600" y="3901463"/>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909" name="Google Shape;909;p26"/>
          <p:cNvSpPr/>
          <p:nvPr/>
        </p:nvSpPr>
        <p:spPr>
          <a:xfrm flipH="1">
            <a:off x="-3018434" y="2659337"/>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6"/>
          <p:cNvSpPr/>
          <p:nvPr/>
        </p:nvSpPr>
        <p:spPr>
          <a:xfrm flipH="1">
            <a:off x="7769649" y="15371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6"/>
          <p:cNvSpPr/>
          <p:nvPr/>
        </p:nvSpPr>
        <p:spPr>
          <a:xfrm flipH="1">
            <a:off x="1413256" y="4754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6"/>
          <p:cNvSpPr/>
          <p:nvPr/>
        </p:nvSpPr>
        <p:spPr>
          <a:xfrm flipH="1">
            <a:off x="7736131" y="4171726"/>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6"/>
          <p:cNvSpPr/>
          <p:nvPr/>
        </p:nvSpPr>
        <p:spPr>
          <a:xfrm flipH="1">
            <a:off x="6896163" y="46660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3" name="Google Shape;923;p26"/>
          <p:cNvGrpSpPr/>
          <p:nvPr/>
        </p:nvGrpSpPr>
        <p:grpSpPr>
          <a:xfrm flipH="1">
            <a:off x="1513852" y="2875152"/>
            <a:ext cx="307124" cy="305294"/>
            <a:chOff x="1026043" y="1162815"/>
            <a:chExt cx="307124" cy="305294"/>
          </a:xfrm>
        </p:grpSpPr>
        <p:sp>
          <p:nvSpPr>
            <p:cNvPr id="924" name="Google Shape;924;p26"/>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6"/>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6"/>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6"/>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6"/>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6"/>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6"/>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6"/>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2" name="Google Shape;932;p26"/>
          <p:cNvGrpSpPr/>
          <p:nvPr/>
        </p:nvGrpSpPr>
        <p:grpSpPr>
          <a:xfrm flipH="1">
            <a:off x="6920396" y="2154900"/>
            <a:ext cx="309000" cy="305294"/>
            <a:chOff x="8360310" y="1124637"/>
            <a:chExt cx="309000" cy="305294"/>
          </a:xfrm>
        </p:grpSpPr>
        <p:sp>
          <p:nvSpPr>
            <p:cNvPr id="933" name="Google Shape;933;p26"/>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6"/>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6"/>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6"/>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6"/>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6"/>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6"/>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6"/>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3" name="Google Shape;943;p26"/>
          <p:cNvSpPr/>
          <p:nvPr/>
        </p:nvSpPr>
        <p:spPr>
          <a:xfrm flipH="1">
            <a:off x="484987" y="19218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944"/>
        <p:cNvGrpSpPr/>
        <p:nvPr/>
      </p:nvGrpSpPr>
      <p:grpSpPr>
        <a:xfrm>
          <a:off x="0" y="0"/>
          <a:ext cx="0" cy="0"/>
          <a:chOff x="0" y="0"/>
          <a:chExt cx="0" cy="0"/>
        </a:xfrm>
      </p:grpSpPr>
      <p:sp>
        <p:nvSpPr>
          <p:cNvPr id="945" name="Google Shape;945;p27"/>
          <p:cNvSpPr txBox="1">
            <a:spLocks noGrp="1"/>
          </p:cNvSpPr>
          <p:nvPr>
            <p:ph type="title"/>
          </p:nvPr>
        </p:nvSpPr>
        <p:spPr>
          <a:xfrm>
            <a:off x="820548" y="245682"/>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dirty="0"/>
          </a:p>
        </p:txBody>
      </p:sp>
      <p:sp>
        <p:nvSpPr>
          <p:cNvPr id="946" name="Google Shape;946;p27"/>
          <p:cNvSpPr txBox="1">
            <a:spLocks noGrp="1"/>
          </p:cNvSpPr>
          <p:nvPr>
            <p:ph type="title" idx="2"/>
          </p:nvPr>
        </p:nvSpPr>
        <p:spPr>
          <a:xfrm>
            <a:off x="1792813" y="3147800"/>
            <a:ext cx="2360100" cy="47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2000">
                <a:solidFill>
                  <a:schemeClr val="accen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947" name="Google Shape;947;p27"/>
          <p:cNvSpPr txBox="1">
            <a:spLocks noGrp="1"/>
          </p:cNvSpPr>
          <p:nvPr>
            <p:ph type="title" idx="3"/>
          </p:nvPr>
        </p:nvSpPr>
        <p:spPr>
          <a:xfrm>
            <a:off x="4990793" y="3147800"/>
            <a:ext cx="2360400" cy="47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2000">
                <a:solidFill>
                  <a:schemeClr val="accen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948" name="Google Shape;948;p27"/>
          <p:cNvSpPr txBox="1">
            <a:spLocks noGrp="1"/>
          </p:cNvSpPr>
          <p:nvPr>
            <p:ph type="subTitle" idx="1"/>
          </p:nvPr>
        </p:nvSpPr>
        <p:spPr>
          <a:xfrm>
            <a:off x="4990791" y="3632050"/>
            <a:ext cx="2360400" cy="62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49" name="Google Shape;949;p27"/>
          <p:cNvSpPr txBox="1">
            <a:spLocks noGrp="1"/>
          </p:cNvSpPr>
          <p:nvPr>
            <p:ph type="subTitle" idx="4"/>
          </p:nvPr>
        </p:nvSpPr>
        <p:spPr>
          <a:xfrm>
            <a:off x="1792963" y="3632050"/>
            <a:ext cx="2360100" cy="62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52" name="Google Shape;952;p27"/>
          <p:cNvSpPr/>
          <p:nvPr/>
        </p:nvSpPr>
        <p:spPr>
          <a:xfrm rot="10800000" flipH="1">
            <a:off x="2026917" y="4578034"/>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7"/>
          <p:cNvSpPr/>
          <p:nvPr/>
        </p:nvSpPr>
        <p:spPr>
          <a:xfrm rot="10800000" flipH="1">
            <a:off x="8518014" y="3627199"/>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7"/>
          <p:cNvSpPr/>
          <p:nvPr/>
        </p:nvSpPr>
        <p:spPr>
          <a:xfrm rot="10800000" flipH="1">
            <a:off x="386339" y="218056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7"/>
          <p:cNvSpPr/>
          <p:nvPr/>
        </p:nvSpPr>
        <p:spPr>
          <a:xfrm rot="10800000" flipH="1">
            <a:off x="7031371" y="25800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5" name="Google Shape;965;p27"/>
          <p:cNvGrpSpPr/>
          <p:nvPr/>
        </p:nvGrpSpPr>
        <p:grpSpPr>
          <a:xfrm rot="10800000" flipH="1">
            <a:off x="8440811" y="1949714"/>
            <a:ext cx="307124" cy="305294"/>
            <a:chOff x="1026043" y="1162815"/>
            <a:chExt cx="307124" cy="305294"/>
          </a:xfrm>
        </p:grpSpPr>
        <p:sp>
          <p:nvSpPr>
            <p:cNvPr id="966" name="Google Shape;966;p2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6" name="Google Shape;976;p27"/>
          <p:cNvSpPr/>
          <p:nvPr/>
        </p:nvSpPr>
        <p:spPr>
          <a:xfrm rot="10800000" flipH="1">
            <a:off x="453367" y="3409409"/>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7" name="Google Shape;977;p27"/>
          <p:cNvGrpSpPr/>
          <p:nvPr/>
        </p:nvGrpSpPr>
        <p:grpSpPr>
          <a:xfrm rot="10800000" flipH="1">
            <a:off x="4417491" y="4513491"/>
            <a:ext cx="309000" cy="305294"/>
            <a:chOff x="8360310" y="1124637"/>
            <a:chExt cx="309000" cy="305294"/>
          </a:xfrm>
        </p:grpSpPr>
        <p:sp>
          <p:nvSpPr>
            <p:cNvPr id="978" name="Google Shape;978;p27"/>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7"/>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7"/>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7"/>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7"/>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7"/>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7"/>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7"/>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Rectángulo 51"/>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3" name="Rectángulo 52"/>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54" name="Rectángulo 53"/>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5" name="Imagen 54"/>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2">
  <p:cSld name="CUSTOM_13">
    <p:spTree>
      <p:nvGrpSpPr>
        <p:cNvPr id="1" name="Shape 986"/>
        <p:cNvGrpSpPr/>
        <p:nvPr/>
      </p:nvGrpSpPr>
      <p:grpSpPr>
        <a:xfrm>
          <a:off x="0" y="0"/>
          <a:ext cx="0" cy="0"/>
          <a:chOff x="0" y="0"/>
          <a:chExt cx="0" cy="0"/>
        </a:xfrm>
      </p:grpSpPr>
      <p:sp>
        <p:nvSpPr>
          <p:cNvPr id="987" name="Google Shape;987;p28"/>
          <p:cNvSpPr/>
          <p:nvPr/>
        </p:nvSpPr>
        <p:spPr>
          <a:xfrm>
            <a:off x="-3676400" y="309862"/>
            <a:ext cx="7013009" cy="403102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8"/>
          <p:cNvSpPr txBox="1">
            <a:spLocks noGrp="1"/>
          </p:cNvSpPr>
          <p:nvPr>
            <p:ph type="title"/>
          </p:nvPr>
        </p:nvSpPr>
        <p:spPr>
          <a:xfrm>
            <a:off x="4838575" y="1553875"/>
            <a:ext cx="3090900" cy="1076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989" name="Google Shape;989;p28"/>
          <p:cNvSpPr txBox="1">
            <a:spLocks noGrp="1"/>
          </p:cNvSpPr>
          <p:nvPr>
            <p:ph type="subTitle" idx="1"/>
          </p:nvPr>
        </p:nvSpPr>
        <p:spPr>
          <a:xfrm>
            <a:off x="4838625" y="2864500"/>
            <a:ext cx="3090900" cy="813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90" name="Google Shape;990;p28"/>
          <p:cNvSpPr/>
          <p:nvPr/>
        </p:nvSpPr>
        <p:spPr>
          <a:xfrm>
            <a:off x="8040841" y="3027362"/>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8"/>
          <p:cNvSpPr/>
          <p:nvPr/>
        </p:nvSpPr>
        <p:spPr>
          <a:xfrm>
            <a:off x="2005792" y="5564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8"/>
          <p:cNvSpPr/>
          <p:nvPr/>
        </p:nvSpPr>
        <p:spPr>
          <a:xfrm>
            <a:off x="7455664" y="64208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8"/>
          <p:cNvSpPr/>
          <p:nvPr/>
        </p:nvSpPr>
        <p:spPr>
          <a:xfrm>
            <a:off x="291289" y="466610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8"/>
          <p:cNvSpPr/>
          <p:nvPr/>
        </p:nvSpPr>
        <p:spPr>
          <a:xfrm>
            <a:off x="2776021" y="44706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4" name="Google Shape;1004;p28"/>
          <p:cNvGrpSpPr/>
          <p:nvPr/>
        </p:nvGrpSpPr>
        <p:grpSpPr>
          <a:xfrm>
            <a:off x="8346161" y="1113852"/>
            <a:ext cx="307124" cy="305294"/>
            <a:chOff x="1026043" y="1162815"/>
            <a:chExt cx="307124" cy="305294"/>
          </a:xfrm>
        </p:grpSpPr>
        <p:sp>
          <p:nvSpPr>
            <p:cNvPr id="1005" name="Google Shape;1005;p28"/>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8"/>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8"/>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8"/>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8"/>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8"/>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8"/>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8"/>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3" name="Google Shape;1013;p28"/>
          <p:cNvGrpSpPr/>
          <p:nvPr/>
        </p:nvGrpSpPr>
        <p:grpSpPr>
          <a:xfrm>
            <a:off x="3410166" y="446625"/>
            <a:ext cx="309000" cy="305294"/>
            <a:chOff x="8360310" y="1124637"/>
            <a:chExt cx="309000" cy="305294"/>
          </a:xfrm>
        </p:grpSpPr>
        <p:sp>
          <p:nvSpPr>
            <p:cNvPr id="1014" name="Google Shape;1014;p28"/>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8"/>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8"/>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8"/>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8"/>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8"/>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8"/>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8"/>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4" name="Google Shape;1024;p28"/>
          <p:cNvSpPr/>
          <p:nvPr/>
        </p:nvSpPr>
        <p:spPr>
          <a:xfrm>
            <a:off x="215042" y="22825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rupo 39"/>
          <p:cNvGrpSpPr/>
          <p:nvPr userDrawn="1"/>
        </p:nvGrpSpPr>
        <p:grpSpPr>
          <a:xfrm>
            <a:off x="117072" y="211581"/>
            <a:ext cx="8858209" cy="401802"/>
            <a:chOff x="136162" y="313238"/>
            <a:chExt cx="3522663" cy="209549"/>
          </a:xfrm>
          <a:solidFill>
            <a:schemeClr val="bg1">
              <a:lumMod val="60000"/>
              <a:lumOff val="40000"/>
            </a:schemeClr>
          </a:solidFill>
        </p:grpSpPr>
        <p:sp>
          <p:nvSpPr>
            <p:cNvPr id="41" name="Freeform 5"/>
            <p:cNvSpPr>
              <a:spLocks/>
            </p:cNvSpPr>
            <p:nvPr userDrawn="1"/>
          </p:nvSpPr>
          <p:spPr bwMode="auto">
            <a:xfrm>
              <a:off x="159974" y="325938"/>
              <a:ext cx="3471863" cy="196849"/>
            </a:xfrm>
            <a:custGeom>
              <a:avLst/>
              <a:gdLst>
                <a:gd name="T0" fmla="*/ 44 w 923"/>
                <a:gd name="T1" fmla="*/ 44 h 49"/>
                <a:gd name="T2" fmla="*/ 55 w 923"/>
                <a:gd name="T3" fmla="*/ 49 h 49"/>
                <a:gd name="T4" fmla="*/ 8 w 923"/>
                <a:gd name="T5" fmla="*/ 49 h 49"/>
                <a:gd name="T6" fmla="*/ 0 w 923"/>
                <a:gd name="T7" fmla="*/ 47 h 49"/>
                <a:gd name="T8" fmla="*/ 2 w 923"/>
                <a:gd name="T9" fmla="*/ 33 h 49"/>
                <a:gd name="T10" fmla="*/ 48 w 923"/>
                <a:gd name="T11" fmla="*/ 36 h 49"/>
                <a:gd name="T12" fmla="*/ 114 w 923"/>
                <a:gd name="T13" fmla="*/ 33 h 49"/>
                <a:gd name="T14" fmla="*/ 126 w 923"/>
                <a:gd name="T15" fmla="*/ 30 h 49"/>
                <a:gd name="T16" fmla="*/ 139 w 923"/>
                <a:gd name="T17" fmla="*/ 7 h 49"/>
                <a:gd name="T18" fmla="*/ 132 w 923"/>
                <a:gd name="T19" fmla="*/ 0 h 49"/>
                <a:gd name="T20" fmla="*/ 790 w 923"/>
                <a:gd name="T21" fmla="*/ 0 h 49"/>
                <a:gd name="T22" fmla="*/ 793 w 923"/>
                <a:gd name="T23" fmla="*/ 18 h 49"/>
                <a:gd name="T24" fmla="*/ 798 w 923"/>
                <a:gd name="T25" fmla="*/ 27 h 49"/>
                <a:gd name="T26" fmla="*/ 818 w 923"/>
                <a:gd name="T27" fmla="*/ 34 h 49"/>
                <a:gd name="T28" fmla="*/ 875 w 923"/>
                <a:gd name="T29" fmla="*/ 36 h 49"/>
                <a:gd name="T30" fmla="*/ 923 w 923"/>
                <a:gd name="T31" fmla="*/ 33 h 49"/>
                <a:gd name="T32" fmla="*/ 923 w 923"/>
                <a:gd name="T33" fmla="*/ 47 h 49"/>
                <a:gd name="T34" fmla="*/ 916 w 923"/>
                <a:gd name="T35" fmla="*/ 49 h 49"/>
                <a:gd name="T36" fmla="*/ 869 w 923"/>
                <a:gd name="T37" fmla="*/ 49 h 49"/>
                <a:gd name="T38" fmla="*/ 881 w 923"/>
                <a:gd name="T39" fmla="*/ 44 h 49"/>
                <a:gd name="T40" fmla="*/ 826 w 923"/>
                <a:gd name="T41" fmla="*/ 41 h 49"/>
                <a:gd name="T42" fmla="*/ 782 w 923"/>
                <a:gd name="T43" fmla="*/ 38 h 49"/>
                <a:gd name="T44" fmla="*/ 773 w 923"/>
                <a:gd name="T45" fmla="*/ 26 h 49"/>
                <a:gd name="T46" fmla="*/ 764 w 923"/>
                <a:gd name="T47" fmla="*/ 9 h 49"/>
                <a:gd name="T48" fmla="*/ 746 w 923"/>
                <a:gd name="T49" fmla="*/ 18 h 49"/>
                <a:gd name="T50" fmla="*/ 757 w 923"/>
                <a:gd name="T51" fmla="*/ 41 h 49"/>
                <a:gd name="T52" fmla="*/ 774 w 923"/>
                <a:gd name="T53" fmla="*/ 45 h 49"/>
                <a:gd name="T54" fmla="*/ 845 w 923"/>
                <a:gd name="T55" fmla="*/ 49 h 49"/>
                <a:gd name="T56" fmla="*/ 76 w 923"/>
                <a:gd name="T57" fmla="*/ 49 h 49"/>
                <a:gd name="T58" fmla="*/ 141 w 923"/>
                <a:gd name="T59" fmla="*/ 46 h 49"/>
                <a:gd name="T60" fmla="*/ 169 w 923"/>
                <a:gd name="T61" fmla="*/ 38 h 49"/>
                <a:gd name="T62" fmla="*/ 179 w 923"/>
                <a:gd name="T63" fmla="*/ 20 h 49"/>
                <a:gd name="T64" fmla="*/ 161 w 923"/>
                <a:gd name="T65" fmla="*/ 9 h 49"/>
                <a:gd name="T66" fmla="*/ 147 w 923"/>
                <a:gd name="T67" fmla="*/ 34 h 49"/>
                <a:gd name="T68" fmla="*/ 126 w 923"/>
                <a:gd name="T69" fmla="*/ 40 h 49"/>
                <a:gd name="T70" fmla="*/ 55 w 923"/>
                <a:gd name="T71" fmla="*/ 43 h 49"/>
                <a:gd name="T72" fmla="*/ 44 w 923"/>
                <a:gd name="T73" fmla="*/ 4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3" h="49">
                  <a:moveTo>
                    <a:pt x="44" y="44"/>
                  </a:moveTo>
                  <a:cubicBezTo>
                    <a:pt x="45" y="46"/>
                    <a:pt x="54" y="46"/>
                    <a:pt x="55" y="49"/>
                  </a:cubicBezTo>
                  <a:cubicBezTo>
                    <a:pt x="39" y="49"/>
                    <a:pt x="24" y="49"/>
                    <a:pt x="8" y="49"/>
                  </a:cubicBezTo>
                  <a:cubicBezTo>
                    <a:pt x="2" y="49"/>
                    <a:pt x="0" y="48"/>
                    <a:pt x="0" y="47"/>
                  </a:cubicBezTo>
                  <a:cubicBezTo>
                    <a:pt x="0" y="42"/>
                    <a:pt x="0" y="38"/>
                    <a:pt x="2" y="33"/>
                  </a:cubicBezTo>
                  <a:cubicBezTo>
                    <a:pt x="15" y="38"/>
                    <a:pt x="31" y="37"/>
                    <a:pt x="48" y="36"/>
                  </a:cubicBezTo>
                  <a:cubicBezTo>
                    <a:pt x="70" y="35"/>
                    <a:pt x="92" y="34"/>
                    <a:pt x="114" y="33"/>
                  </a:cubicBezTo>
                  <a:cubicBezTo>
                    <a:pt x="122" y="33"/>
                    <a:pt x="124" y="32"/>
                    <a:pt x="126" y="30"/>
                  </a:cubicBezTo>
                  <a:cubicBezTo>
                    <a:pt x="129" y="22"/>
                    <a:pt x="134" y="14"/>
                    <a:pt x="139" y="7"/>
                  </a:cubicBezTo>
                  <a:cubicBezTo>
                    <a:pt x="140" y="4"/>
                    <a:pt x="140" y="2"/>
                    <a:pt x="132" y="0"/>
                  </a:cubicBezTo>
                  <a:cubicBezTo>
                    <a:pt x="352" y="0"/>
                    <a:pt x="571" y="0"/>
                    <a:pt x="790" y="0"/>
                  </a:cubicBezTo>
                  <a:cubicBezTo>
                    <a:pt x="781" y="6"/>
                    <a:pt x="792" y="12"/>
                    <a:pt x="793" y="18"/>
                  </a:cubicBezTo>
                  <a:cubicBezTo>
                    <a:pt x="793" y="21"/>
                    <a:pt x="798" y="24"/>
                    <a:pt x="798" y="27"/>
                  </a:cubicBezTo>
                  <a:cubicBezTo>
                    <a:pt x="797" y="32"/>
                    <a:pt x="805" y="33"/>
                    <a:pt x="818" y="34"/>
                  </a:cubicBezTo>
                  <a:cubicBezTo>
                    <a:pt x="837" y="34"/>
                    <a:pt x="856" y="35"/>
                    <a:pt x="875" y="36"/>
                  </a:cubicBezTo>
                  <a:cubicBezTo>
                    <a:pt x="892" y="37"/>
                    <a:pt x="909" y="39"/>
                    <a:pt x="923" y="33"/>
                  </a:cubicBezTo>
                  <a:cubicBezTo>
                    <a:pt x="923" y="38"/>
                    <a:pt x="923" y="42"/>
                    <a:pt x="923" y="47"/>
                  </a:cubicBezTo>
                  <a:cubicBezTo>
                    <a:pt x="923" y="49"/>
                    <a:pt x="920" y="49"/>
                    <a:pt x="916" y="49"/>
                  </a:cubicBezTo>
                  <a:cubicBezTo>
                    <a:pt x="900" y="49"/>
                    <a:pt x="885" y="49"/>
                    <a:pt x="869" y="49"/>
                  </a:cubicBezTo>
                  <a:cubicBezTo>
                    <a:pt x="870" y="47"/>
                    <a:pt x="877" y="46"/>
                    <a:pt x="881" y="44"/>
                  </a:cubicBezTo>
                  <a:cubicBezTo>
                    <a:pt x="863" y="42"/>
                    <a:pt x="844" y="42"/>
                    <a:pt x="826" y="41"/>
                  </a:cubicBezTo>
                  <a:cubicBezTo>
                    <a:pt x="811" y="40"/>
                    <a:pt x="793" y="40"/>
                    <a:pt x="782" y="38"/>
                  </a:cubicBezTo>
                  <a:cubicBezTo>
                    <a:pt x="772" y="36"/>
                    <a:pt x="776" y="30"/>
                    <a:pt x="773" y="26"/>
                  </a:cubicBezTo>
                  <a:cubicBezTo>
                    <a:pt x="769" y="20"/>
                    <a:pt x="767" y="15"/>
                    <a:pt x="764" y="9"/>
                  </a:cubicBezTo>
                  <a:cubicBezTo>
                    <a:pt x="751" y="11"/>
                    <a:pt x="743" y="14"/>
                    <a:pt x="746" y="18"/>
                  </a:cubicBezTo>
                  <a:cubicBezTo>
                    <a:pt x="752" y="26"/>
                    <a:pt x="755" y="33"/>
                    <a:pt x="757" y="41"/>
                  </a:cubicBezTo>
                  <a:cubicBezTo>
                    <a:pt x="759" y="44"/>
                    <a:pt x="764" y="45"/>
                    <a:pt x="774" y="45"/>
                  </a:cubicBezTo>
                  <a:cubicBezTo>
                    <a:pt x="796" y="46"/>
                    <a:pt x="819" y="47"/>
                    <a:pt x="845" y="49"/>
                  </a:cubicBezTo>
                  <a:cubicBezTo>
                    <a:pt x="586" y="49"/>
                    <a:pt x="331" y="49"/>
                    <a:pt x="76" y="49"/>
                  </a:cubicBezTo>
                  <a:cubicBezTo>
                    <a:pt x="96" y="47"/>
                    <a:pt x="119" y="46"/>
                    <a:pt x="141" y="46"/>
                  </a:cubicBezTo>
                  <a:cubicBezTo>
                    <a:pt x="158" y="45"/>
                    <a:pt x="167" y="44"/>
                    <a:pt x="169" y="38"/>
                  </a:cubicBezTo>
                  <a:cubicBezTo>
                    <a:pt x="170" y="32"/>
                    <a:pt x="174" y="26"/>
                    <a:pt x="179" y="20"/>
                  </a:cubicBezTo>
                  <a:cubicBezTo>
                    <a:pt x="183" y="15"/>
                    <a:pt x="176" y="12"/>
                    <a:pt x="161" y="9"/>
                  </a:cubicBezTo>
                  <a:cubicBezTo>
                    <a:pt x="156" y="18"/>
                    <a:pt x="149" y="26"/>
                    <a:pt x="147" y="34"/>
                  </a:cubicBezTo>
                  <a:cubicBezTo>
                    <a:pt x="145" y="38"/>
                    <a:pt x="138" y="39"/>
                    <a:pt x="126" y="40"/>
                  </a:cubicBezTo>
                  <a:cubicBezTo>
                    <a:pt x="102" y="41"/>
                    <a:pt x="78" y="42"/>
                    <a:pt x="55" y="43"/>
                  </a:cubicBezTo>
                  <a:cubicBezTo>
                    <a:pt x="51" y="43"/>
                    <a:pt x="47" y="43"/>
                    <a:pt x="44"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2" name="Freeform 6"/>
            <p:cNvSpPr>
              <a:spLocks/>
            </p:cNvSpPr>
            <p:nvPr userDrawn="1"/>
          </p:nvSpPr>
          <p:spPr bwMode="auto">
            <a:xfrm>
              <a:off x="136162" y="313238"/>
              <a:ext cx="488950" cy="141287"/>
            </a:xfrm>
            <a:custGeom>
              <a:avLst/>
              <a:gdLst>
                <a:gd name="T0" fmla="*/ 7 w 130"/>
                <a:gd name="T1" fmla="*/ 31 h 35"/>
                <a:gd name="T2" fmla="*/ 20 w 130"/>
                <a:gd name="T3" fmla="*/ 26 h 35"/>
                <a:gd name="T4" fmla="*/ 75 w 130"/>
                <a:gd name="T5" fmla="*/ 24 h 35"/>
                <a:gd name="T6" fmla="*/ 88 w 130"/>
                <a:gd name="T7" fmla="*/ 20 h 35"/>
                <a:gd name="T8" fmla="*/ 97 w 130"/>
                <a:gd name="T9" fmla="*/ 5 h 35"/>
                <a:gd name="T10" fmla="*/ 119 w 130"/>
                <a:gd name="T11" fmla="*/ 3 h 35"/>
                <a:gd name="T12" fmla="*/ 122 w 130"/>
                <a:gd name="T13" fmla="*/ 6 h 35"/>
                <a:gd name="T14" fmla="*/ 111 w 130"/>
                <a:gd name="T15" fmla="*/ 26 h 35"/>
                <a:gd name="T16" fmla="*/ 99 w 130"/>
                <a:gd name="T17" fmla="*/ 30 h 35"/>
                <a:gd name="T18" fmla="*/ 15 w 130"/>
                <a:gd name="T19" fmla="*/ 34 h 35"/>
                <a:gd name="T20" fmla="*/ 7 w 130"/>
                <a:gd name="T21"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35">
                  <a:moveTo>
                    <a:pt x="7" y="31"/>
                  </a:moveTo>
                  <a:cubicBezTo>
                    <a:pt x="4" y="27"/>
                    <a:pt x="9" y="26"/>
                    <a:pt x="20" y="26"/>
                  </a:cubicBezTo>
                  <a:cubicBezTo>
                    <a:pt x="38" y="25"/>
                    <a:pt x="56" y="25"/>
                    <a:pt x="75" y="24"/>
                  </a:cubicBezTo>
                  <a:cubicBezTo>
                    <a:pt x="83" y="24"/>
                    <a:pt x="87" y="23"/>
                    <a:pt x="88" y="20"/>
                  </a:cubicBezTo>
                  <a:cubicBezTo>
                    <a:pt x="90" y="15"/>
                    <a:pt x="95" y="10"/>
                    <a:pt x="97" y="5"/>
                  </a:cubicBezTo>
                  <a:cubicBezTo>
                    <a:pt x="99" y="0"/>
                    <a:pt x="112" y="3"/>
                    <a:pt x="119" y="3"/>
                  </a:cubicBezTo>
                  <a:cubicBezTo>
                    <a:pt x="130" y="3"/>
                    <a:pt x="123" y="5"/>
                    <a:pt x="122" y="6"/>
                  </a:cubicBezTo>
                  <a:cubicBezTo>
                    <a:pt x="119" y="13"/>
                    <a:pt x="115" y="20"/>
                    <a:pt x="111" y="26"/>
                  </a:cubicBezTo>
                  <a:cubicBezTo>
                    <a:pt x="110" y="29"/>
                    <a:pt x="108" y="30"/>
                    <a:pt x="99" y="30"/>
                  </a:cubicBezTo>
                  <a:cubicBezTo>
                    <a:pt x="71" y="31"/>
                    <a:pt x="43" y="33"/>
                    <a:pt x="15" y="34"/>
                  </a:cubicBezTo>
                  <a:cubicBezTo>
                    <a:pt x="0" y="35"/>
                    <a:pt x="10" y="32"/>
                    <a:pt x="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3" name="Freeform 7"/>
            <p:cNvSpPr>
              <a:spLocks/>
            </p:cNvSpPr>
            <p:nvPr userDrawn="1"/>
          </p:nvSpPr>
          <p:spPr bwMode="auto">
            <a:xfrm>
              <a:off x="3184162" y="321176"/>
              <a:ext cx="474663" cy="136525"/>
            </a:xfrm>
            <a:custGeom>
              <a:avLst/>
              <a:gdLst>
                <a:gd name="T0" fmla="*/ 16 w 126"/>
                <a:gd name="T1" fmla="*/ 1 h 34"/>
                <a:gd name="T2" fmla="*/ 31 w 126"/>
                <a:gd name="T3" fmla="*/ 4 h 34"/>
                <a:gd name="T4" fmla="*/ 37 w 126"/>
                <a:gd name="T5" fmla="*/ 17 h 34"/>
                <a:gd name="T6" fmla="*/ 56 w 126"/>
                <a:gd name="T7" fmla="*/ 22 h 34"/>
                <a:gd name="T8" fmla="*/ 110 w 126"/>
                <a:gd name="T9" fmla="*/ 25 h 34"/>
                <a:gd name="T10" fmla="*/ 119 w 126"/>
                <a:gd name="T11" fmla="*/ 31 h 34"/>
                <a:gd name="T12" fmla="*/ 107 w 126"/>
                <a:gd name="T13" fmla="*/ 32 h 34"/>
                <a:gd name="T14" fmla="*/ 27 w 126"/>
                <a:gd name="T15" fmla="*/ 28 h 34"/>
                <a:gd name="T16" fmla="*/ 14 w 126"/>
                <a:gd name="T17" fmla="*/ 24 h 34"/>
                <a:gd name="T18" fmla="*/ 3 w 126"/>
                <a:gd name="T19" fmla="*/ 5 h 34"/>
                <a:gd name="T20" fmla="*/ 16 w 126"/>
                <a:gd name="T21"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34">
                  <a:moveTo>
                    <a:pt x="16" y="1"/>
                  </a:moveTo>
                  <a:cubicBezTo>
                    <a:pt x="27" y="0"/>
                    <a:pt x="30" y="2"/>
                    <a:pt x="31" y="4"/>
                  </a:cubicBezTo>
                  <a:cubicBezTo>
                    <a:pt x="33" y="8"/>
                    <a:pt x="36" y="13"/>
                    <a:pt x="37" y="17"/>
                  </a:cubicBezTo>
                  <a:cubicBezTo>
                    <a:pt x="37" y="21"/>
                    <a:pt x="44" y="22"/>
                    <a:pt x="56" y="22"/>
                  </a:cubicBezTo>
                  <a:cubicBezTo>
                    <a:pt x="74" y="23"/>
                    <a:pt x="92" y="24"/>
                    <a:pt x="110" y="25"/>
                  </a:cubicBezTo>
                  <a:cubicBezTo>
                    <a:pt x="126" y="25"/>
                    <a:pt x="118" y="29"/>
                    <a:pt x="119" y="31"/>
                  </a:cubicBezTo>
                  <a:cubicBezTo>
                    <a:pt x="119" y="34"/>
                    <a:pt x="111" y="32"/>
                    <a:pt x="107" y="32"/>
                  </a:cubicBezTo>
                  <a:cubicBezTo>
                    <a:pt x="80" y="31"/>
                    <a:pt x="54" y="29"/>
                    <a:pt x="27" y="28"/>
                  </a:cubicBezTo>
                  <a:cubicBezTo>
                    <a:pt x="19" y="28"/>
                    <a:pt x="15" y="27"/>
                    <a:pt x="14" y="24"/>
                  </a:cubicBezTo>
                  <a:cubicBezTo>
                    <a:pt x="12" y="18"/>
                    <a:pt x="8" y="11"/>
                    <a:pt x="3" y="5"/>
                  </a:cubicBezTo>
                  <a:cubicBezTo>
                    <a:pt x="0" y="1"/>
                    <a:pt x="4" y="0"/>
                    <a:pt x="1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4" name="Freeform 8"/>
            <p:cNvSpPr>
              <a:spLocks/>
            </p:cNvSpPr>
            <p:nvPr userDrawn="1"/>
          </p:nvSpPr>
          <p:spPr bwMode="auto">
            <a:xfrm>
              <a:off x="155212" y="321176"/>
              <a:ext cx="266700" cy="73025"/>
            </a:xfrm>
            <a:custGeom>
              <a:avLst/>
              <a:gdLst>
                <a:gd name="T0" fmla="*/ 36 w 71"/>
                <a:gd name="T1" fmla="*/ 0 h 18"/>
                <a:gd name="T2" fmla="*/ 65 w 71"/>
                <a:gd name="T3" fmla="*/ 10 h 18"/>
                <a:gd name="T4" fmla="*/ 42 w 71"/>
                <a:gd name="T5" fmla="*/ 16 h 18"/>
                <a:gd name="T6" fmla="*/ 13 w 71"/>
                <a:gd name="T7" fmla="*/ 18 h 18"/>
                <a:gd name="T8" fmla="*/ 1 w 71"/>
                <a:gd name="T9" fmla="*/ 15 h 18"/>
                <a:gd name="T10" fmla="*/ 1 w 71"/>
                <a:gd name="T11" fmla="*/ 5 h 18"/>
                <a:gd name="T12" fmla="*/ 18 w 71"/>
                <a:gd name="T13" fmla="*/ 0 h 18"/>
                <a:gd name="T14" fmla="*/ 36 w 7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18">
                  <a:moveTo>
                    <a:pt x="36" y="0"/>
                  </a:moveTo>
                  <a:cubicBezTo>
                    <a:pt x="71" y="0"/>
                    <a:pt x="70" y="0"/>
                    <a:pt x="65" y="10"/>
                  </a:cubicBezTo>
                  <a:cubicBezTo>
                    <a:pt x="62" y="15"/>
                    <a:pt x="56" y="16"/>
                    <a:pt x="42" y="16"/>
                  </a:cubicBezTo>
                  <a:cubicBezTo>
                    <a:pt x="32" y="16"/>
                    <a:pt x="22" y="17"/>
                    <a:pt x="13" y="18"/>
                  </a:cubicBezTo>
                  <a:cubicBezTo>
                    <a:pt x="3" y="18"/>
                    <a:pt x="1" y="17"/>
                    <a:pt x="1" y="15"/>
                  </a:cubicBezTo>
                  <a:cubicBezTo>
                    <a:pt x="2" y="12"/>
                    <a:pt x="2" y="8"/>
                    <a:pt x="1" y="5"/>
                  </a:cubicBezTo>
                  <a:cubicBezTo>
                    <a:pt x="0" y="1"/>
                    <a:pt x="5" y="0"/>
                    <a:pt x="18" y="0"/>
                  </a:cubicBezTo>
                  <a:cubicBezTo>
                    <a:pt x="24" y="1"/>
                    <a:pt x="30" y="0"/>
                    <a:pt x="3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5" name="Freeform 9"/>
            <p:cNvSpPr>
              <a:spLocks/>
            </p:cNvSpPr>
            <p:nvPr userDrawn="1"/>
          </p:nvSpPr>
          <p:spPr bwMode="auto">
            <a:xfrm>
              <a:off x="3376249" y="321176"/>
              <a:ext cx="255588" cy="73025"/>
            </a:xfrm>
            <a:custGeom>
              <a:avLst/>
              <a:gdLst>
                <a:gd name="T0" fmla="*/ 35 w 68"/>
                <a:gd name="T1" fmla="*/ 0 h 18"/>
                <a:gd name="T2" fmla="*/ 68 w 68"/>
                <a:gd name="T3" fmla="*/ 10 h 18"/>
                <a:gd name="T4" fmla="*/ 40 w 68"/>
                <a:gd name="T5" fmla="*/ 17 h 18"/>
                <a:gd name="T6" fmla="*/ 2 w 68"/>
                <a:gd name="T7" fmla="*/ 4 h 18"/>
                <a:gd name="T8" fmla="*/ 12 w 68"/>
                <a:gd name="T9" fmla="*/ 0 h 18"/>
                <a:gd name="T10" fmla="*/ 35 w 68"/>
                <a:gd name="T11" fmla="*/ 0 h 18"/>
              </a:gdLst>
              <a:ahLst/>
              <a:cxnLst>
                <a:cxn ang="0">
                  <a:pos x="T0" y="T1"/>
                </a:cxn>
                <a:cxn ang="0">
                  <a:pos x="T2" y="T3"/>
                </a:cxn>
                <a:cxn ang="0">
                  <a:pos x="T4" y="T5"/>
                </a:cxn>
                <a:cxn ang="0">
                  <a:pos x="T6" y="T7"/>
                </a:cxn>
                <a:cxn ang="0">
                  <a:pos x="T8" y="T9"/>
                </a:cxn>
                <a:cxn ang="0">
                  <a:pos x="T10" y="T11"/>
                </a:cxn>
              </a:cxnLst>
              <a:rect l="0" t="0" r="r" b="b"/>
              <a:pathLst>
                <a:path w="68" h="18">
                  <a:moveTo>
                    <a:pt x="35" y="0"/>
                  </a:moveTo>
                  <a:cubicBezTo>
                    <a:pt x="68" y="0"/>
                    <a:pt x="68" y="0"/>
                    <a:pt x="68" y="10"/>
                  </a:cubicBezTo>
                  <a:cubicBezTo>
                    <a:pt x="68" y="18"/>
                    <a:pt x="68" y="18"/>
                    <a:pt x="40" y="17"/>
                  </a:cubicBezTo>
                  <a:cubicBezTo>
                    <a:pt x="8" y="15"/>
                    <a:pt x="8" y="15"/>
                    <a:pt x="2" y="4"/>
                  </a:cubicBezTo>
                  <a:cubicBezTo>
                    <a:pt x="0" y="1"/>
                    <a:pt x="1" y="0"/>
                    <a:pt x="12" y="0"/>
                  </a:cubicBezTo>
                  <a:cubicBezTo>
                    <a:pt x="20" y="1"/>
                    <a:pt x="27" y="0"/>
                    <a:pt x="3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1025"/>
        <p:cNvGrpSpPr/>
        <p:nvPr/>
      </p:nvGrpSpPr>
      <p:grpSpPr>
        <a:xfrm>
          <a:off x="0" y="0"/>
          <a:ext cx="0" cy="0"/>
          <a:chOff x="0" y="0"/>
          <a:chExt cx="0" cy="0"/>
        </a:xfrm>
      </p:grpSpPr>
      <p:sp>
        <p:nvSpPr>
          <p:cNvPr id="1026" name="Google Shape;1026;p29"/>
          <p:cNvSpPr/>
          <p:nvPr/>
        </p:nvSpPr>
        <p:spPr>
          <a:xfrm rot="10800000" flipH="1">
            <a:off x="-3335934" y="4390282"/>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9"/>
          <p:cNvSpPr txBox="1">
            <a:spLocks noGrp="1"/>
          </p:cNvSpPr>
          <p:nvPr>
            <p:ph type="title"/>
          </p:nvPr>
        </p:nvSpPr>
        <p:spPr>
          <a:xfrm>
            <a:off x="979600" y="642175"/>
            <a:ext cx="4953900" cy="10044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70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028" name="Google Shape;1028;p29"/>
          <p:cNvSpPr txBox="1">
            <a:spLocks noGrp="1"/>
          </p:cNvSpPr>
          <p:nvPr>
            <p:ph type="subTitle" idx="1"/>
          </p:nvPr>
        </p:nvSpPr>
        <p:spPr>
          <a:xfrm>
            <a:off x="979600" y="1901476"/>
            <a:ext cx="4953900" cy="81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030" name="Google Shape;1030;p29"/>
          <p:cNvGrpSpPr/>
          <p:nvPr/>
        </p:nvGrpSpPr>
        <p:grpSpPr>
          <a:xfrm rot="10800000" flipH="1">
            <a:off x="7693887" y="-941801"/>
            <a:ext cx="2408503" cy="2408503"/>
            <a:chOff x="7349044" y="3624409"/>
            <a:chExt cx="2408503" cy="2408503"/>
          </a:xfrm>
        </p:grpSpPr>
        <p:sp>
          <p:nvSpPr>
            <p:cNvPr id="1031" name="Google Shape;1031;p29"/>
            <p:cNvSpPr/>
            <p:nvPr/>
          </p:nvSpPr>
          <p:spPr>
            <a:xfrm rot="8100000" flipH="1">
              <a:off x="7661995" y="4016892"/>
              <a:ext cx="1782600" cy="1623537"/>
            </a:xfrm>
            <a:custGeom>
              <a:avLst/>
              <a:gdLst/>
              <a:ahLst/>
              <a:cxnLst/>
              <a:rect l="l" t="t" r="r" b="b"/>
              <a:pathLst>
                <a:path w="19160" h="17451" extrusionOk="0">
                  <a:moveTo>
                    <a:pt x="9682" y="0"/>
                  </a:moveTo>
                  <a:lnTo>
                    <a:pt x="9600" y="41"/>
                  </a:lnTo>
                  <a:lnTo>
                    <a:pt x="9560" y="82"/>
                  </a:lnTo>
                  <a:lnTo>
                    <a:pt x="7892" y="1668"/>
                  </a:lnTo>
                  <a:lnTo>
                    <a:pt x="6306" y="3295"/>
                  </a:lnTo>
                  <a:lnTo>
                    <a:pt x="5533" y="4109"/>
                  </a:lnTo>
                  <a:lnTo>
                    <a:pt x="4760" y="4963"/>
                  </a:lnTo>
                  <a:lnTo>
                    <a:pt x="4028" y="5858"/>
                  </a:lnTo>
                  <a:lnTo>
                    <a:pt x="3336" y="6753"/>
                  </a:lnTo>
                  <a:lnTo>
                    <a:pt x="2686" y="7688"/>
                  </a:lnTo>
                  <a:lnTo>
                    <a:pt x="2075" y="8624"/>
                  </a:lnTo>
                  <a:lnTo>
                    <a:pt x="1506" y="9600"/>
                  </a:lnTo>
                  <a:lnTo>
                    <a:pt x="1018" y="10617"/>
                  </a:lnTo>
                  <a:lnTo>
                    <a:pt x="611" y="11552"/>
                  </a:lnTo>
                  <a:lnTo>
                    <a:pt x="448" y="12000"/>
                  </a:lnTo>
                  <a:lnTo>
                    <a:pt x="286" y="12488"/>
                  </a:lnTo>
                  <a:lnTo>
                    <a:pt x="164" y="12976"/>
                  </a:lnTo>
                  <a:lnTo>
                    <a:pt x="42" y="13464"/>
                  </a:lnTo>
                  <a:lnTo>
                    <a:pt x="1" y="13993"/>
                  </a:lnTo>
                  <a:lnTo>
                    <a:pt x="1" y="14481"/>
                  </a:lnTo>
                  <a:lnTo>
                    <a:pt x="42" y="14969"/>
                  </a:lnTo>
                  <a:lnTo>
                    <a:pt x="123" y="15417"/>
                  </a:lnTo>
                  <a:lnTo>
                    <a:pt x="286" y="15823"/>
                  </a:lnTo>
                  <a:lnTo>
                    <a:pt x="489" y="16230"/>
                  </a:lnTo>
                  <a:lnTo>
                    <a:pt x="733" y="16556"/>
                  </a:lnTo>
                  <a:lnTo>
                    <a:pt x="1059" y="16881"/>
                  </a:lnTo>
                  <a:lnTo>
                    <a:pt x="1465" y="17125"/>
                  </a:lnTo>
                  <a:lnTo>
                    <a:pt x="1913" y="17288"/>
                  </a:lnTo>
                  <a:lnTo>
                    <a:pt x="2441" y="17410"/>
                  </a:lnTo>
                  <a:lnTo>
                    <a:pt x="2930" y="17450"/>
                  </a:lnTo>
                  <a:lnTo>
                    <a:pt x="3458" y="17369"/>
                  </a:lnTo>
                  <a:lnTo>
                    <a:pt x="3987" y="17288"/>
                  </a:lnTo>
                  <a:lnTo>
                    <a:pt x="4516" y="17125"/>
                  </a:lnTo>
                  <a:lnTo>
                    <a:pt x="5004" y="16922"/>
                  </a:lnTo>
                  <a:lnTo>
                    <a:pt x="5492" y="16678"/>
                  </a:lnTo>
                  <a:lnTo>
                    <a:pt x="5940" y="16434"/>
                  </a:lnTo>
                  <a:lnTo>
                    <a:pt x="7038" y="15783"/>
                  </a:lnTo>
                  <a:lnTo>
                    <a:pt x="7567" y="15498"/>
                  </a:lnTo>
                  <a:lnTo>
                    <a:pt x="8136" y="15213"/>
                  </a:lnTo>
                  <a:lnTo>
                    <a:pt x="8665" y="15051"/>
                  </a:lnTo>
                  <a:lnTo>
                    <a:pt x="9194" y="14888"/>
                  </a:lnTo>
                  <a:lnTo>
                    <a:pt x="10251" y="14644"/>
                  </a:lnTo>
                  <a:lnTo>
                    <a:pt x="11350" y="14481"/>
                  </a:lnTo>
                  <a:lnTo>
                    <a:pt x="12448" y="14278"/>
                  </a:lnTo>
                  <a:lnTo>
                    <a:pt x="13017" y="14156"/>
                  </a:lnTo>
                  <a:lnTo>
                    <a:pt x="13546" y="13993"/>
                  </a:lnTo>
                  <a:lnTo>
                    <a:pt x="14075" y="13830"/>
                  </a:lnTo>
                  <a:lnTo>
                    <a:pt x="14563" y="13627"/>
                  </a:lnTo>
                  <a:lnTo>
                    <a:pt x="15092" y="13342"/>
                  </a:lnTo>
                  <a:lnTo>
                    <a:pt x="15580" y="13017"/>
                  </a:lnTo>
                  <a:lnTo>
                    <a:pt x="16027" y="12651"/>
                  </a:lnTo>
                  <a:lnTo>
                    <a:pt x="16434" y="12244"/>
                  </a:lnTo>
                  <a:lnTo>
                    <a:pt x="16800" y="11837"/>
                  </a:lnTo>
                  <a:lnTo>
                    <a:pt x="17126" y="11390"/>
                  </a:lnTo>
                  <a:lnTo>
                    <a:pt x="17410" y="10902"/>
                  </a:lnTo>
                  <a:lnTo>
                    <a:pt x="17695" y="10413"/>
                  </a:lnTo>
                  <a:lnTo>
                    <a:pt x="17939" y="9885"/>
                  </a:lnTo>
                  <a:lnTo>
                    <a:pt x="18142" y="9356"/>
                  </a:lnTo>
                  <a:lnTo>
                    <a:pt x="18305" y="8786"/>
                  </a:lnTo>
                  <a:lnTo>
                    <a:pt x="18509" y="8258"/>
                  </a:lnTo>
                  <a:lnTo>
                    <a:pt x="18753" y="7119"/>
                  </a:lnTo>
                  <a:lnTo>
                    <a:pt x="18956" y="6020"/>
                  </a:lnTo>
                  <a:lnTo>
                    <a:pt x="19159" y="4759"/>
                  </a:lnTo>
                  <a:lnTo>
                    <a:pt x="19159" y="4678"/>
                  </a:lnTo>
                  <a:lnTo>
                    <a:pt x="19119" y="4637"/>
                  </a:lnTo>
                  <a:lnTo>
                    <a:pt x="18997" y="4556"/>
                  </a:lnTo>
                  <a:lnTo>
                    <a:pt x="18875" y="4556"/>
                  </a:lnTo>
                  <a:lnTo>
                    <a:pt x="18834" y="4597"/>
                  </a:lnTo>
                  <a:lnTo>
                    <a:pt x="18793" y="4678"/>
                  </a:lnTo>
                  <a:lnTo>
                    <a:pt x="18631" y="5776"/>
                  </a:lnTo>
                  <a:lnTo>
                    <a:pt x="18427" y="6915"/>
                  </a:lnTo>
                  <a:lnTo>
                    <a:pt x="18183" y="8014"/>
                  </a:lnTo>
                  <a:lnTo>
                    <a:pt x="18020" y="8583"/>
                  </a:lnTo>
                  <a:lnTo>
                    <a:pt x="17858" y="9112"/>
                  </a:lnTo>
                  <a:lnTo>
                    <a:pt x="17654" y="9641"/>
                  </a:lnTo>
                  <a:lnTo>
                    <a:pt x="17410" y="10129"/>
                  </a:lnTo>
                  <a:lnTo>
                    <a:pt x="17166" y="10658"/>
                  </a:lnTo>
                  <a:lnTo>
                    <a:pt x="16882" y="11105"/>
                  </a:lnTo>
                  <a:lnTo>
                    <a:pt x="16556" y="11552"/>
                  </a:lnTo>
                  <a:lnTo>
                    <a:pt x="16190" y="12000"/>
                  </a:lnTo>
                  <a:lnTo>
                    <a:pt x="15743" y="12407"/>
                  </a:lnTo>
                  <a:lnTo>
                    <a:pt x="15295" y="12732"/>
                  </a:lnTo>
                  <a:lnTo>
                    <a:pt x="14848" y="13057"/>
                  </a:lnTo>
                  <a:lnTo>
                    <a:pt x="14400" y="13301"/>
                  </a:lnTo>
                  <a:lnTo>
                    <a:pt x="13912" y="13505"/>
                  </a:lnTo>
                  <a:lnTo>
                    <a:pt x="13383" y="13668"/>
                  </a:lnTo>
                  <a:lnTo>
                    <a:pt x="12895" y="13790"/>
                  </a:lnTo>
                  <a:lnTo>
                    <a:pt x="12366" y="13912"/>
                  </a:lnTo>
                  <a:lnTo>
                    <a:pt x="11309" y="14115"/>
                  </a:lnTo>
                  <a:lnTo>
                    <a:pt x="10251" y="14278"/>
                  </a:lnTo>
                  <a:lnTo>
                    <a:pt x="9194" y="14522"/>
                  </a:lnTo>
                  <a:lnTo>
                    <a:pt x="8665" y="14644"/>
                  </a:lnTo>
                  <a:lnTo>
                    <a:pt x="8177" y="14847"/>
                  </a:lnTo>
                  <a:lnTo>
                    <a:pt x="7689" y="15051"/>
                  </a:lnTo>
                  <a:lnTo>
                    <a:pt x="7201" y="15254"/>
                  </a:lnTo>
                  <a:lnTo>
                    <a:pt x="6224" y="15823"/>
                  </a:lnTo>
                  <a:lnTo>
                    <a:pt x="5248" y="16393"/>
                  </a:lnTo>
                  <a:lnTo>
                    <a:pt x="4760" y="16637"/>
                  </a:lnTo>
                  <a:lnTo>
                    <a:pt x="4231" y="16840"/>
                  </a:lnTo>
                  <a:lnTo>
                    <a:pt x="3702" y="16962"/>
                  </a:lnTo>
                  <a:lnTo>
                    <a:pt x="3133" y="17044"/>
                  </a:lnTo>
                  <a:lnTo>
                    <a:pt x="2645" y="17044"/>
                  </a:lnTo>
                  <a:lnTo>
                    <a:pt x="2157" y="16962"/>
                  </a:lnTo>
                  <a:lnTo>
                    <a:pt x="1913" y="16922"/>
                  </a:lnTo>
                  <a:lnTo>
                    <a:pt x="1709" y="16800"/>
                  </a:lnTo>
                  <a:lnTo>
                    <a:pt x="1465" y="16718"/>
                  </a:lnTo>
                  <a:lnTo>
                    <a:pt x="1262" y="16556"/>
                  </a:lnTo>
                  <a:lnTo>
                    <a:pt x="977" y="16271"/>
                  </a:lnTo>
                  <a:lnTo>
                    <a:pt x="692" y="15905"/>
                  </a:lnTo>
                  <a:lnTo>
                    <a:pt x="530" y="15498"/>
                  </a:lnTo>
                  <a:lnTo>
                    <a:pt x="408" y="15051"/>
                  </a:lnTo>
                  <a:lnTo>
                    <a:pt x="367" y="14603"/>
                  </a:lnTo>
                  <a:lnTo>
                    <a:pt x="367" y="14115"/>
                  </a:lnTo>
                  <a:lnTo>
                    <a:pt x="408" y="13668"/>
                  </a:lnTo>
                  <a:lnTo>
                    <a:pt x="489" y="13179"/>
                  </a:lnTo>
                  <a:lnTo>
                    <a:pt x="611" y="12732"/>
                  </a:lnTo>
                  <a:lnTo>
                    <a:pt x="733" y="12285"/>
                  </a:lnTo>
                  <a:lnTo>
                    <a:pt x="1059" y="11390"/>
                  </a:lnTo>
                  <a:lnTo>
                    <a:pt x="1506" y="10413"/>
                  </a:lnTo>
                  <a:lnTo>
                    <a:pt x="2035" y="9437"/>
                  </a:lnTo>
                  <a:lnTo>
                    <a:pt x="2604" y="8502"/>
                  </a:lnTo>
                  <a:lnTo>
                    <a:pt x="3174" y="7607"/>
                  </a:lnTo>
                  <a:lnTo>
                    <a:pt x="3824" y="6712"/>
                  </a:lnTo>
                  <a:lnTo>
                    <a:pt x="4516" y="5858"/>
                  </a:lnTo>
                  <a:lnTo>
                    <a:pt x="5207" y="5004"/>
                  </a:lnTo>
                  <a:lnTo>
                    <a:pt x="5940" y="4190"/>
                  </a:lnTo>
                  <a:lnTo>
                    <a:pt x="7485" y="2604"/>
                  </a:lnTo>
                  <a:lnTo>
                    <a:pt x="9031" y="1099"/>
                  </a:lnTo>
                  <a:lnTo>
                    <a:pt x="9804" y="326"/>
                  </a:lnTo>
                  <a:lnTo>
                    <a:pt x="9845" y="244"/>
                  </a:lnTo>
                  <a:lnTo>
                    <a:pt x="9845" y="204"/>
                  </a:lnTo>
                  <a:lnTo>
                    <a:pt x="9845" y="122"/>
                  </a:lnTo>
                  <a:lnTo>
                    <a:pt x="9804" y="82"/>
                  </a:lnTo>
                  <a:lnTo>
                    <a:pt x="9763" y="41"/>
                  </a:lnTo>
                  <a:lnTo>
                    <a:pt x="9682" y="0"/>
                  </a:lnTo>
                  <a:close/>
                </a:path>
              </a:pathLst>
            </a:custGeom>
            <a:solidFill>
              <a:srgbClr val="EAB56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9"/>
            <p:cNvSpPr/>
            <p:nvPr/>
          </p:nvSpPr>
          <p:spPr>
            <a:xfrm rot="8100000" flipH="1">
              <a:off x="7872293" y="4243499"/>
              <a:ext cx="1634949" cy="1309454"/>
            </a:xfrm>
            <a:custGeom>
              <a:avLst/>
              <a:gdLst/>
              <a:ahLst/>
              <a:cxnLst/>
              <a:rect l="l" t="t" r="r" b="b"/>
              <a:pathLst>
                <a:path w="17573" h="14075" extrusionOk="0">
                  <a:moveTo>
                    <a:pt x="14481" y="0"/>
                  </a:moveTo>
                  <a:lnTo>
                    <a:pt x="14400" y="41"/>
                  </a:lnTo>
                  <a:lnTo>
                    <a:pt x="12447" y="1099"/>
                  </a:lnTo>
                  <a:lnTo>
                    <a:pt x="10576" y="2238"/>
                  </a:lnTo>
                  <a:lnTo>
                    <a:pt x="8705" y="3458"/>
                  </a:lnTo>
                  <a:lnTo>
                    <a:pt x="6916" y="4760"/>
                  </a:lnTo>
                  <a:lnTo>
                    <a:pt x="5207" y="6142"/>
                  </a:lnTo>
                  <a:lnTo>
                    <a:pt x="3539" y="7566"/>
                  </a:lnTo>
                  <a:lnTo>
                    <a:pt x="1872" y="9112"/>
                  </a:lnTo>
                  <a:lnTo>
                    <a:pt x="1139" y="9844"/>
                  </a:lnTo>
                  <a:lnTo>
                    <a:pt x="814" y="10251"/>
                  </a:lnTo>
                  <a:lnTo>
                    <a:pt x="489" y="10658"/>
                  </a:lnTo>
                  <a:lnTo>
                    <a:pt x="285" y="11024"/>
                  </a:lnTo>
                  <a:lnTo>
                    <a:pt x="123" y="11471"/>
                  </a:lnTo>
                  <a:lnTo>
                    <a:pt x="41" y="11919"/>
                  </a:lnTo>
                  <a:lnTo>
                    <a:pt x="1" y="12325"/>
                  </a:lnTo>
                  <a:lnTo>
                    <a:pt x="82" y="12773"/>
                  </a:lnTo>
                  <a:lnTo>
                    <a:pt x="123" y="12976"/>
                  </a:lnTo>
                  <a:lnTo>
                    <a:pt x="204" y="13179"/>
                  </a:lnTo>
                  <a:lnTo>
                    <a:pt x="326" y="13342"/>
                  </a:lnTo>
                  <a:lnTo>
                    <a:pt x="448" y="13505"/>
                  </a:lnTo>
                  <a:lnTo>
                    <a:pt x="611" y="13668"/>
                  </a:lnTo>
                  <a:lnTo>
                    <a:pt x="814" y="13830"/>
                  </a:lnTo>
                  <a:lnTo>
                    <a:pt x="1017" y="13912"/>
                  </a:lnTo>
                  <a:lnTo>
                    <a:pt x="1262" y="13993"/>
                  </a:lnTo>
                  <a:lnTo>
                    <a:pt x="1465" y="14034"/>
                  </a:lnTo>
                  <a:lnTo>
                    <a:pt x="1709" y="14074"/>
                  </a:lnTo>
                  <a:lnTo>
                    <a:pt x="2156" y="14034"/>
                  </a:lnTo>
                  <a:lnTo>
                    <a:pt x="2645" y="13952"/>
                  </a:lnTo>
                  <a:lnTo>
                    <a:pt x="3092" y="13790"/>
                  </a:lnTo>
                  <a:lnTo>
                    <a:pt x="3539" y="13627"/>
                  </a:lnTo>
                  <a:lnTo>
                    <a:pt x="4353" y="13220"/>
                  </a:lnTo>
                  <a:lnTo>
                    <a:pt x="6183" y="12407"/>
                  </a:lnTo>
                  <a:lnTo>
                    <a:pt x="7973" y="11512"/>
                  </a:lnTo>
                  <a:lnTo>
                    <a:pt x="9722" y="10576"/>
                  </a:lnTo>
                  <a:lnTo>
                    <a:pt x="10576" y="10088"/>
                  </a:lnTo>
                  <a:lnTo>
                    <a:pt x="11431" y="9559"/>
                  </a:lnTo>
                  <a:lnTo>
                    <a:pt x="12203" y="9031"/>
                  </a:lnTo>
                  <a:lnTo>
                    <a:pt x="12976" y="8461"/>
                  </a:lnTo>
                  <a:lnTo>
                    <a:pt x="13749" y="7851"/>
                  </a:lnTo>
                  <a:lnTo>
                    <a:pt x="14481" y="7241"/>
                  </a:lnTo>
                  <a:lnTo>
                    <a:pt x="15173" y="6549"/>
                  </a:lnTo>
                  <a:lnTo>
                    <a:pt x="15824" y="5858"/>
                  </a:lnTo>
                  <a:lnTo>
                    <a:pt x="16434" y="5126"/>
                  </a:lnTo>
                  <a:lnTo>
                    <a:pt x="17003" y="4353"/>
                  </a:lnTo>
                  <a:lnTo>
                    <a:pt x="17532" y="3539"/>
                  </a:lnTo>
                  <a:lnTo>
                    <a:pt x="17573" y="3458"/>
                  </a:lnTo>
                  <a:lnTo>
                    <a:pt x="17573" y="3417"/>
                  </a:lnTo>
                  <a:lnTo>
                    <a:pt x="17532" y="3336"/>
                  </a:lnTo>
                  <a:lnTo>
                    <a:pt x="17491" y="3295"/>
                  </a:lnTo>
                  <a:lnTo>
                    <a:pt x="17288" y="3295"/>
                  </a:lnTo>
                  <a:lnTo>
                    <a:pt x="17207" y="3377"/>
                  </a:lnTo>
                  <a:lnTo>
                    <a:pt x="16718" y="4149"/>
                  </a:lnTo>
                  <a:lnTo>
                    <a:pt x="16190" y="4882"/>
                  </a:lnTo>
                  <a:lnTo>
                    <a:pt x="15580" y="5573"/>
                  </a:lnTo>
                  <a:lnTo>
                    <a:pt x="14929" y="6265"/>
                  </a:lnTo>
                  <a:lnTo>
                    <a:pt x="14278" y="6915"/>
                  </a:lnTo>
                  <a:lnTo>
                    <a:pt x="13586" y="7525"/>
                  </a:lnTo>
                  <a:lnTo>
                    <a:pt x="12854" y="8095"/>
                  </a:lnTo>
                  <a:lnTo>
                    <a:pt x="12122" y="8624"/>
                  </a:lnTo>
                  <a:lnTo>
                    <a:pt x="11349" y="9153"/>
                  </a:lnTo>
                  <a:lnTo>
                    <a:pt x="10536" y="9641"/>
                  </a:lnTo>
                  <a:lnTo>
                    <a:pt x="9763" y="10129"/>
                  </a:lnTo>
                  <a:lnTo>
                    <a:pt x="8909" y="10617"/>
                  </a:lnTo>
                  <a:lnTo>
                    <a:pt x="7241" y="11471"/>
                  </a:lnTo>
                  <a:lnTo>
                    <a:pt x="5573" y="12285"/>
                  </a:lnTo>
                  <a:lnTo>
                    <a:pt x="3865" y="13057"/>
                  </a:lnTo>
                  <a:lnTo>
                    <a:pt x="2970" y="13464"/>
                  </a:lnTo>
                  <a:lnTo>
                    <a:pt x="2522" y="13586"/>
                  </a:lnTo>
                  <a:lnTo>
                    <a:pt x="2034" y="13668"/>
                  </a:lnTo>
                  <a:lnTo>
                    <a:pt x="1790" y="13708"/>
                  </a:lnTo>
                  <a:lnTo>
                    <a:pt x="1587" y="13668"/>
                  </a:lnTo>
                  <a:lnTo>
                    <a:pt x="1384" y="13627"/>
                  </a:lnTo>
                  <a:lnTo>
                    <a:pt x="1180" y="13546"/>
                  </a:lnTo>
                  <a:lnTo>
                    <a:pt x="977" y="13464"/>
                  </a:lnTo>
                  <a:lnTo>
                    <a:pt x="814" y="13342"/>
                  </a:lnTo>
                  <a:lnTo>
                    <a:pt x="651" y="13179"/>
                  </a:lnTo>
                  <a:lnTo>
                    <a:pt x="529" y="12976"/>
                  </a:lnTo>
                  <a:lnTo>
                    <a:pt x="448" y="12773"/>
                  </a:lnTo>
                  <a:lnTo>
                    <a:pt x="407" y="12529"/>
                  </a:lnTo>
                  <a:lnTo>
                    <a:pt x="367" y="12325"/>
                  </a:lnTo>
                  <a:lnTo>
                    <a:pt x="367" y="12122"/>
                  </a:lnTo>
                  <a:lnTo>
                    <a:pt x="448" y="11674"/>
                  </a:lnTo>
                  <a:lnTo>
                    <a:pt x="570" y="11268"/>
                  </a:lnTo>
                  <a:lnTo>
                    <a:pt x="855" y="10820"/>
                  </a:lnTo>
                  <a:lnTo>
                    <a:pt x="1139" y="10413"/>
                  </a:lnTo>
                  <a:lnTo>
                    <a:pt x="1506" y="10007"/>
                  </a:lnTo>
                  <a:lnTo>
                    <a:pt x="1872" y="9641"/>
                  </a:lnTo>
                  <a:lnTo>
                    <a:pt x="3377" y="8217"/>
                  </a:lnTo>
                  <a:lnTo>
                    <a:pt x="4963" y="6834"/>
                  </a:lnTo>
                  <a:lnTo>
                    <a:pt x="6590" y="5492"/>
                  </a:lnTo>
                  <a:lnTo>
                    <a:pt x="8298" y="4231"/>
                  </a:lnTo>
                  <a:lnTo>
                    <a:pt x="10048" y="3010"/>
                  </a:lnTo>
                  <a:lnTo>
                    <a:pt x="11837" y="1912"/>
                  </a:lnTo>
                  <a:lnTo>
                    <a:pt x="13668" y="855"/>
                  </a:lnTo>
                  <a:lnTo>
                    <a:pt x="14603" y="366"/>
                  </a:lnTo>
                  <a:lnTo>
                    <a:pt x="14644" y="285"/>
                  </a:lnTo>
                  <a:lnTo>
                    <a:pt x="14685" y="244"/>
                  </a:lnTo>
                  <a:lnTo>
                    <a:pt x="14685" y="163"/>
                  </a:lnTo>
                  <a:lnTo>
                    <a:pt x="14644" y="122"/>
                  </a:lnTo>
                  <a:lnTo>
                    <a:pt x="14603" y="41"/>
                  </a:lnTo>
                  <a:lnTo>
                    <a:pt x="14563" y="0"/>
                  </a:lnTo>
                  <a:close/>
                </a:path>
              </a:pathLst>
            </a:custGeom>
            <a:solidFill>
              <a:srgbClr val="EAB56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9"/>
            <p:cNvSpPr/>
            <p:nvPr/>
          </p:nvSpPr>
          <p:spPr>
            <a:xfrm rot="8100000" flipH="1">
              <a:off x="7985425" y="4705653"/>
              <a:ext cx="688850" cy="510943"/>
            </a:xfrm>
            <a:custGeom>
              <a:avLst/>
              <a:gdLst/>
              <a:ahLst/>
              <a:cxnLst/>
              <a:rect l="l" t="t" r="r" b="b"/>
              <a:pathLst>
                <a:path w="7404" h="5492" extrusionOk="0">
                  <a:moveTo>
                    <a:pt x="6712" y="366"/>
                  </a:moveTo>
                  <a:lnTo>
                    <a:pt x="6875" y="407"/>
                  </a:lnTo>
                  <a:lnTo>
                    <a:pt x="6956" y="488"/>
                  </a:lnTo>
                  <a:lnTo>
                    <a:pt x="6997" y="610"/>
                  </a:lnTo>
                  <a:lnTo>
                    <a:pt x="6997" y="773"/>
                  </a:lnTo>
                  <a:lnTo>
                    <a:pt x="6956" y="895"/>
                  </a:lnTo>
                  <a:lnTo>
                    <a:pt x="6875" y="1058"/>
                  </a:lnTo>
                  <a:lnTo>
                    <a:pt x="6712" y="1302"/>
                  </a:lnTo>
                  <a:lnTo>
                    <a:pt x="6509" y="1505"/>
                  </a:lnTo>
                  <a:lnTo>
                    <a:pt x="6305" y="1668"/>
                  </a:lnTo>
                  <a:lnTo>
                    <a:pt x="5817" y="1953"/>
                  </a:lnTo>
                  <a:lnTo>
                    <a:pt x="4760" y="2685"/>
                  </a:lnTo>
                  <a:lnTo>
                    <a:pt x="3458" y="3580"/>
                  </a:lnTo>
                  <a:lnTo>
                    <a:pt x="2116" y="4475"/>
                  </a:lnTo>
                  <a:lnTo>
                    <a:pt x="1546" y="4800"/>
                  </a:lnTo>
                  <a:lnTo>
                    <a:pt x="1262" y="4963"/>
                  </a:lnTo>
                  <a:lnTo>
                    <a:pt x="936" y="5044"/>
                  </a:lnTo>
                  <a:lnTo>
                    <a:pt x="733" y="5125"/>
                  </a:lnTo>
                  <a:lnTo>
                    <a:pt x="489" y="5125"/>
                  </a:lnTo>
                  <a:lnTo>
                    <a:pt x="407" y="5085"/>
                  </a:lnTo>
                  <a:lnTo>
                    <a:pt x="367" y="5003"/>
                  </a:lnTo>
                  <a:lnTo>
                    <a:pt x="367" y="4881"/>
                  </a:lnTo>
                  <a:lnTo>
                    <a:pt x="407" y="4759"/>
                  </a:lnTo>
                  <a:lnTo>
                    <a:pt x="489" y="4637"/>
                  </a:lnTo>
                  <a:lnTo>
                    <a:pt x="733" y="4434"/>
                  </a:lnTo>
                  <a:lnTo>
                    <a:pt x="1140" y="4027"/>
                  </a:lnTo>
                  <a:lnTo>
                    <a:pt x="1994" y="3254"/>
                  </a:lnTo>
                  <a:lnTo>
                    <a:pt x="2889" y="2482"/>
                  </a:lnTo>
                  <a:lnTo>
                    <a:pt x="3824" y="1790"/>
                  </a:lnTo>
                  <a:lnTo>
                    <a:pt x="4719" y="1180"/>
                  </a:lnTo>
                  <a:lnTo>
                    <a:pt x="5167" y="854"/>
                  </a:lnTo>
                  <a:lnTo>
                    <a:pt x="5655" y="610"/>
                  </a:lnTo>
                  <a:lnTo>
                    <a:pt x="5899" y="488"/>
                  </a:lnTo>
                  <a:lnTo>
                    <a:pt x="6183" y="407"/>
                  </a:lnTo>
                  <a:lnTo>
                    <a:pt x="6427" y="366"/>
                  </a:lnTo>
                  <a:close/>
                  <a:moveTo>
                    <a:pt x="6265" y="0"/>
                  </a:moveTo>
                  <a:lnTo>
                    <a:pt x="5980" y="82"/>
                  </a:lnTo>
                  <a:lnTo>
                    <a:pt x="5533" y="244"/>
                  </a:lnTo>
                  <a:lnTo>
                    <a:pt x="5126" y="488"/>
                  </a:lnTo>
                  <a:lnTo>
                    <a:pt x="4312" y="1017"/>
                  </a:lnTo>
                  <a:lnTo>
                    <a:pt x="3092" y="1871"/>
                  </a:lnTo>
                  <a:lnTo>
                    <a:pt x="1912" y="2807"/>
                  </a:lnTo>
                  <a:lnTo>
                    <a:pt x="814" y="3824"/>
                  </a:lnTo>
                  <a:lnTo>
                    <a:pt x="570" y="4027"/>
                  </a:lnTo>
                  <a:lnTo>
                    <a:pt x="285" y="4312"/>
                  </a:lnTo>
                  <a:lnTo>
                    <a:pt x="82" y="4597"/>
                  </a:lnTo>
                  <a:lnTo>
                    <a:pt x="1" y="4719"/>
                  </a:lnTo>
                  <a:lnTo>
                    <a:pt x="1" y="4881"/>
                  </a:lnTo>
                  <a:lnTo>
                    <a:pt x="1" y="5085"/>
                  </a:lnTo>
                  <a:lnTo>
                    <a:pt x="41" y="5207"/>
                  </a:lnTo>
                  <a:lnTo>
                    <a:pt x="123" y="5329"/>
                  </a:lnTo>
                  <a:lnTo>
                    <a:pt x="204" y="5410"/>
                  </a:lnTo>
                  <a:lnTo>
                    <a:pt x="285" y="5451"/>
                  </a:lnTo>
                  <a:lnTo>
                    <a:pt x="407" y="5492"/>
                  </a:lnTo>
                  <a:lnTo>
                    <a:pt x="692" y="5492"/>
                  </a:lnTo>
                  <a:lnTo>
                    <a:pt x="1018" y="5410"/>
                  </a:lnTo>
                  <a:lnTo>
                    <a:pt x="1302" y="5329"/>
                  </a:lnTo>
                  <a:lnTo>
                    <a:pt x="1790" y="5085"/>
                  </a:lnTo>
                  <a:lnTo>
                    <a:pt x="2523" y="4678"/>
                  </a:lnTo>
                  <a:lnTo>
                    <a:pt x="3214" y="4190"/>
                  </a:lnTo>
                  <a:lnTo>
                    <a:pt x="4597" y="3254"/>
                  </a:lnTo>
                  <a:lnTo>
                    <a:pt x="5858" y="2400"/>
                  </a:lnTo>
                  <a:lnTo>
                    <a:pt x="6387" y="2034"/>
                  </a:lnTo>
                  <a:lnTo>
                    <a:pt x="6672" y="1831"/>
                  </a:lnTo>
                  <a:lnTo>
                    <a:pt x="6916" y="1627"/>
                  </a:lnTo>
                  <a:lnTo>
                    <a:pt x="7038" y="1505"/>
                  </a:lnTo>
                  <a:lnTo>
                    <a:pt x="7160" y="1343"/>
                  </a:lnTo>
                  <a:lnTo>
                    <a:pt x="7282" y="1139"/>
                  </a:lnTo>
                  <a:lnTo>
                    <a:pt x="7363" y="936"/>
                  </a:lnTo>
                  <a:lnTo>
                    <a:pt x="7404" y="732"/>
                  </a:lnTo>
                  <a:lnTo>
                    <a:pt x="7404" y="529"/>
                  </a:lnTo>
                  <a:lnTo>
                    <a:pt x="7322" y="366"/>
                  </a:lnTo>
                  <a:lnTo>
                    <a:pt x="7200" y="204"/>
                  </a:lnTo>
                  <a:lnTo>
                    <a:pt x="7078" y="82"/>
                  </a:lnTo>
                  <a:lnTo>
                    <a:pt x="6956" y="41"/>
                  </a:lnTo>
                  <a:lnTo>
                    <a:pt x="6794" y="0"/>
                  </a:lnTo>
                  <a:close/>
                </a:path>
              </a:pathLst>
            </a:custGeom>
            <a:solidFill>
              <a:srgbClr val="EAB56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9"/>
            <p:cNvSpPr/>
            <p:nvPr/>
          </p:nvSpPr>
          <p:spPr>
            <a:xfrm rot="8100000" flipH="1">
              <a:off x="8893413" y="4510443"/>
              <a:ext cx="673778" cy="582858"/>
            </a:xfrm>
            <a:custGeom>
              <a:avLst/>
              <a:gdLst/>
              <a:ahLst/>
              <a:cxnLst/>
              <a:rect l="l" t="t" r="r" b="b"/>
              <a:pathLst>
                <a:path w="7242" h="6265" extrusionOk="0">
                  <a:moveTo>
                    <a:pt x="6224" y="0"/>
                  </a:moveTo>
                  <a:lnTo>
                    <a:pt x="6143" y="41"/>
                  </a:lnTo>
                  <a:lnTo>
                    <a:pt x="3092" y="2319"/>
                  </a:lnTo>
                  <a:lnTo>
                    <a:pt x="1547" y="3498"/>
                  </a:lnTo>
                  <a:lnTo>
                    <a:pt x="896" y="3986"/>
                  </a:lnTo>
                  <a:lnTo>
                    <a:pt x="570" y="4271"/>
                  </a:lnTo>
                  <a:lnTo>
                    <a:pt x="326" y="4556"/>
                  </a:lnTo>
                  <a:lnTo>
                    <a:pt x="164" y="4800"/>
                  </a:lnTo>
                  <a:lnTo>
                    <a:pt x="42" y="5085"/>
                  </a:lnTo>
                  <a:lnTo>
                    <a:pt x="1" y="5410"/>
                  </a:lnTo>
                  <a:lnTo>
                    <a:pt x="82" y="5695"/>
                  </a:lnTo>
                  <a:lnTo>
                    <a:pt x="204" y="5980"/>
                  </a:lnTo>
                  <a:lnTo>
                    <a:pt x="326" y="6061"/>
                  </a:lnTo>
                  <a:lnTo>
                    <a:pt x="448" y="6142"/>
                  </a:lnTo>
                  <a:lnTo>
                    <a:pt x="570" y="6224"/>
                  </a:lnTo>
                  <a:lnTo>
                    <a:pt x="692" y="6264"/>
                  </a:lnTo>
                  <a:lnTo>
                    <a:pt x="977" y="6264"/>
                  </a:lnTo>
                  <a:lnTo>
                    <a:pt x="1181" y="6183"/>
                  </a:lnTo>
                  <a:lnTo>
                    <a:pt x="1343" y="6102"/>
                  </a:lnTo>
                  <a:lnTo>
                    <a:pt x="1709" y="5898"/>
                  </a:lnTo>
                  <a:lnTo>
                    <a:pt x="2482" y="5329"/>
                  </a:lnTo>
                  <a:lnTo>
                    <a:pt x="3987" y="4271"/>
                  </a:lnTo>
                  <a:lnTo>
                    <a:pt x="5614" y="2970"/>
                  </a:lnTo>
                  <a:lnTo>
                    <a:pt x="7160" y="1668"/>
                  </a:lnTo>
                  <a:lnTo>
                    <a:pt x="7241" y="1587"/>
                  </a:lnTo>
                  <a:lnTo>
                    <a:pt x="7241" y="1546"/>
                  </a:lnTo>
                  <a:lnTo>
                    <a:pt x="7201" y="1465"/>
                  </a:lnTo>
                  <a:lnTo>
                    <a:pt x="7160" y="1424"/>
                  </a:lnTo>
                  <a:lnTo>
                    <a:pt x="7038" y="1343"/>
                  </a:lnTo>
                  <a:lnTo>
                    <a:pt x="6997" y="1343"/>
                  </a:lnTo>
                  <a:lnTo>
                    <a:pt x="6916" y="1383"/>
                  </a:lnTo>
                  <a:lnTo>
                    <a:pt x="5655" y="2441"/>
                  </a:lnTo>
                  <a:lnTo>
                    <a:pt x="4394" y="3458"/>
                  </a:lnTo>
                  <a:lnTo>
                    <a:pt x="3092" y="4434"/>
                  </a:lnTo>
                  <a:lnTo>
                    <a:pt x="1750" y="5410"/>
                  </a:lnTo>
                  <a:lnTo>
                    <a:pt x="1465" y="5613"/>
                  </a:lnTo>
                  <a:lnTo>
                    <a:pt x="1140" y="5817"/>
                  </a:lnTo>
                  <a:lnTo>
                    <a:pt x="936" y="5858"/>
                  </a:lnTo>
                  <a:lnTo>
                    <a:pt x="774" y="5898"/>
                  </a:lnTo>
                  <a:lnTo>
                    <a:pt x="611" y="5858"/>
                  </a:lnTo>
                  <a:lnTo>
                    <a:pt x="489" y="5695"/>
                  </a:lnTo>
                  <a:lnTo>
                    <a:pt x="408" y="5573"/>
                  </a:lnTo>
                  <a:lnTo>
                    <a:pt x="367" y="5451"/>
                  </a:lnTo>
                  <a:lnTo>
                    <a:pt x="367" y="5288"/>
                  </a:lnTo>
                  <a:lnTo>
                    <a:pt x="408" y="5166"/>
                  </a:lnTo>
                  <a:lnTo>
                    <a:pt x="530" y="4881"/>
                  </a:lnTo>
                  <a:lnTo>
                    <a:pt x="733" y="4637"/>
                  </a:lnTo>
                  <a:lnTo>
                    <a:pt x="1018" y="4393"/>
                  </a:lnTo>
                  <a:lnTo>
                    <a:pt x="1303" y="4149"/>
                  </a:lnTo>
                  <a:lnTo>
                    <a:pt x="1913" y="3661"/>
                  </a:lnTo>
                  <a:lnTo>
                    <a:pt x="3255" y="2644"/>
                  </a:lnTo>
                  <a:lnTo>
                    <a:pt x="6346" y="366"/>
                  </a:lnTo>
                  <a:lnTo>
                    <a:pt x="6387" y="326"/>
                  </a:lnTo>
                  <a:lnTo>
                    <a:pt x="6428" y="244"/>
                  </a:lnTo>
                  <a:lnTo>
                    <a:pt x="6387" y="122"/>
                  </a:lnTo>
                  <a:lnTo>
                    <a:pt x="6346" y="41"/>
                  </a:lnTo>
                  <a:lnTo>
                    <a:pt x="6265" y="41"/>
                  </a:lnTo>
                  <a:lnTo>
                    <a:pt x="6224" y="0"/>
                  </a:lnTo>
                  <a:close/>
                </a:path>
              </a:pathLst>
            </a:custGeom>
            <a:solidFill>
              <a:srgbClr val="EAB56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5" name="Google Shape;1035;p29"/>
          <p:cNvSpPr/>
          <p:nvPr/>
        </p:nvSpPr>
        <p:spPr>
          <a:xfrm rot="10800000" flipH="1">
            <a:off x="6652416" y="-1583268"/>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9"/>
          <p:cNvSpPr/>
          <p:nvPr/>
        </p:nvSpPr>
        <p:spPr>
          <a:xfrm rot="10800000" flipH="1">
            <a:off x="215042" y="2494309"/>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9"/>
          <p:cNvSpPr/>
          <p:nvPr/>
        </p:nvSpPr>
        <p:spPr>
          <a:xfrm rot="10800000" flipH="1">
            <a:off x="2181092" y="4799671"/>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9"/>
          <p:cNvSpPr/>
          <p:nvPr/>
        </p:nvSpPr>
        <p:spPr>
          <a:xfrm rot="10800000" flipH="1">
            <a:off x="8643139" y="451351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4" name="Google Shape;1044;p29"/>
          <p:cNvGrpSpPr/>
          <p:nvPr/>
        </p:nvGrpSpPr>
        <p:grpSpPr>
          <a:xfrm>
            <a:off x="8565936" y="2543477"/>
            <a:ext cx="307124" cy="305294"/>
            <a:chOff x="1026043" y="1162815"/>
            <a:chExt cx="307124" cy="305294"/>
          </a:xfrm>
        </p:grpSpPr>
        <p:sp>
          <p:nvSpPr>
            <p:cNvPr id="1045" name="Google Shape;1045;p29"/>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9"/>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9"/>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9"/>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9"/>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9"/>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9"/>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9"/>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3" name="Google Shape;1053;p29"/>
          <p:cNvSpPr/>
          <p:nvPr/>
        </p:nvSpPr>
        <p:spPr>
          <a:xfrm rot="10800000" flipH="1">
            <a:off x="5104921" y="422330"/>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p:cSld name="CUSTOM_14">
    <p:spTree>
      <p:nvGrpSpPr>
        <p:cNvPr id="1" name="Shape 1054"/>
        <p:cNvGrpSpPr/>
        <p:nvPr/>
      </p:nvGrpSpPr>
      <p:grpSpPr>
        <a:xfrm>
          <a:off x="0" y="0"/>
          <a:ext cx="0" cy="0"/>
          <a:chOff x="0" y="0"/>
          <a:chExt cx="0" cy="0"/>
        </a:xfrm>
      </p:grpSpPr>
      <p:sp>
        <p:nvSpPr>
          <p:cNvPr id="1055" name="Google Shape;1055;p30"/>
          <p:cNvSpPr/>
          <p:nvPr/>
        </p:nvSpPr>
        <p:spPr>
          <a:xfrm>
            <a:off x="-1614825" y="3831637"/>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0"/>
          <p:cNvSpPr/>
          <p:nvPr/>
        </p:nvSpPr>
        <p:spPr>
          <a:xfrm>
            <a:off x="7611275" y="-1005275"/>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7" name="Google Shape;1057;p30"/>
          <p:cNvGrpSpPr/>
          <p:nvPr/>
        </p:nvGrpSpPr>
        <p:grpSpPr>
          <a:xfrm>
            <a:off x="8116881" y="393465"/>
            <a:ext cx="307124" cy="305294"/>
            <a:chOff x="1026043" y="1162815"/>
            <a:chExt cx="307124" cy="305294"/>
          </a:xfrm>
        </p:grpSpPr>
        <p:sp>
          <p:nvSpPr>
            <p:cNvPr id="1058" name="Google Shape;1058;p30"/>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0"/>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0"/>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0"/>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0"/>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0"/>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0"/>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0"/>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 name="Google Shape;1066;p30"/>
          <p:cNvGrpSpPr/>
          <p:nvPr/>
        </p:nvGrpSpPr>
        <p:grpSpPr>
          <a:xfrm>
            <a:off x="6749493" y="4363642"/>
            <a:ext cx="474643" cy="299712"/>
            <a:chOff x="7729218" y="1694205"/>
            <a:chExt cx="474643" cy="299712"/>
          </a:xfrm>
        </p:grpSpPr>
        <p:sp>
          <p:nvSpPr>
            <p:cNvPr id="1067" name="Google Shape;1067;p30"/>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0"/>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0" name="Google Shape;1080;p30"/>
          <p:cNvGrpSpPr/>
          <p:nvPr/>
        </p:nvGrpSpPr>
        <p:grpSpPr>
          <a:xfrm>
            <a:off x="886093" y="581517"/>
            <a:ext cx="474643" cy="299712"/>
            <a:chOff x="7729218" y="1694205"/>
            <a:chExt cx="474643" cy="299712"/>
          </a:xfrm>
        </p:grpSpPr>
        <p:sp>
          <p:nvSpPr>
            <p:cNvPr id="1081" name="Google Shape;1081;p30"/>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0"/>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3" name="Google Shape;1083;p30"/>
          <p:cNvSpPr/>
          <p:nvPr/>
        </p:nvSpPr>
        <p:spPr>
          <a:xfrm>
            <a:off x="278996" y="30913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0"/>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0"/>
          <p:cNvSpPr/>
          <p:nvPr/>
        </p:nvSpPr>
        <p:spPr>
          <a:xfrm>
            <a:off x="7739087" y="44706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0"/>
          <p:cNvSpPr/>
          <p:nvPr/>
        </p:nvSpPr>
        <p:spPr>
          <a:xfrm>
            <a:off x="8772703" y="1409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0"/>
          <p:cNvSpPr/>
          <p:nvPr/>
        </p:nvSpPr>
        <p:spPr>
          <a:xfrm>
            <a:off x="7371478" y="206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0"/>
          <p:cNvSpPr/>
          <p:nvPr/>
        </p:nvSpPr>
        <p:spPr>
          <a:xfrm>
            <a:off x="1648337" y="29179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Rectángulo 41"/>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3" name="Rectángulo 42"/>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44" name="Rectángulo 43"/>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45" name="Imagen 44"/>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1">
  <p:cSld name="CUSTOM_14_1">
    <p:spTree>
      <p:nvGrpSpPr>
        <p:cNvPr id="1" name="Shape 1089"/>
        <p:cNvGrpSpPr/>
        <p:nvPr/>
      </p:nvGrpSpPr>
      <p:grpSpPr>
        <a:xfrm>
          <a:off x="0" y="0"/>
          <a:ext cx="0" cy="0"/>
          <a:chOff x="0" y="0"/>
          <a:chExt cx="0" cy="0"/>
        </a:xfrm>
      </p:grpSpPr>
      <p:sp>
        <p:nvSpPr>
          <p:cNvPr id="1090" name="Google Shape;1090;p31"/>
          <p:cNvSpPr/>
          <p:nvPr userDrawn="1"/>
        </p:nvSpPr>
        <p:spPr>
          <a:xfrm rot="10800000" flipH="1">
            <a:off x="-3335934" y="4390282"/>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1"/>
          <p:cNvSpPr/>
          <p:nvPr/>
        </p:nvSpPr>
        <p:spPr>
          <a:xfrm rot="10800000" flipH="1">
            <a:off x="6652416" y="-1583268"/>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1"/>
          <p:cNvSpPr/>
          <p:nvPr/>
        </p:nvSpPr>
        <p:spPr>
          <a:xfrm rot="10800000" flipH="1">
            <a:off x="1920142" y="4470671"/>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1"/>
          <p:cNvSpPr/>
          <p:nvPr/>
        </p:nvSpPr>
        <p:spPr>
          <a:xfrm rot="10800000" flipH="1">
            <a:off x="8271314" y="3824986"/>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1"/>
          <p:cNvSpPr/>
          <p:nvPr/>
        </p:nvSpPr>
        <p:spPr>
          <a:xfrm rot="10800000" flipH="1">
            <a:off x="1853114" y="552749"/>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1"/>
          <p:cNvSpPr/>
          <p:nvPr/>
        </p:nvSpPr>
        <p:spPr>
          <a:xfrm rot="10800000" flipH="1">
            <a:off x="7435646" y="1193530"/>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5" name="Google Shape;1105;p31"/>
          <p:cNvGrpSpPr/>
          <p:nvPr/>
        </p:nvGrpSpPr>
        <p:grpSpPr>
          <a:xfrm rot="10800000" flipH="1">
            <a:off x="7964211" y="2127664"/>
            <a:ext cx="307124" cy="305294"/>
            <a:chOff x="1026043" y="1162815"/>
            <a:chExt cx="307124" cy="305294"/>
          </a:xfrm>
        </p:grpSpPr>
        <p:sp>
          <p:nvSpPr>
            <p:cNvPr id="1106" name="Google Shape;1106;p31"/>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1"/>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1"/>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1"/>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1"/>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1"/>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1"/>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1"/>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 name="Google Shape;1114;p31"/>
          <p:cNvGrpSpPr/>
          <p:nvPr/>
        </p:nvGrpSpPr>
        <p:grpSpPr>
          <a:xfrm rot="10800000" flipH="1">
            <a:off x="1002003" y="1466691"/>
            <a:ext cx="309000" cy="305294"/>
            <a:chOff x="8360310" y="1124637"/>
            <a:chExt cx="309000" cy="305294"/>
          </a:xfrm>
        </p:grpSpPr>
        <p:sp>
          <p:nvSpPr>
            <p:cNvPr id="1115" name="Google Shape;1115;p31"/>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1"/>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1"/>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1"/>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1"/>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1"/>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1"/>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1"/>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rupo 37"/>
          <p:cNvGrpSpPr/>
          <p:nvPr userDrawn="1"/>
        </p:nvGrpSpPr>
        <p:grpSpPr>
          <a:xfrm>
            <a:off x="117072" y="211581"/>
            <a:ext cx="8858209" cy="401802"/>
            <a:chOff x="136162" y="313238"/>
            <a:chExt cx="3522663" cy="209549"/>
          </a:xfrm>
          <a:solidFill>
            <a:schemeClr val="bg1">
              <a:lumMod val="60000"/>
              <a:lumOff val="40000"/>
            </a:schemeClr>
          </a:solidFill>
        </p:grpSpPr>
        <p:sp>
          <p:nvSpPr>
            <p:cNvPr id="39" name="Freeform 5"/>
            <p:cNvSpPr>
              <a:spLocks/>
            </p:cNvSpPr>
            <p:nvPr userDrawn="1"/>
          </p:nvSpPr>
          <p:spPr bwMode="auto">
            <a:xfrm>
              <a:off x="159974" y="325938"/>
              <a:ext cx="3471863" cy="196849"/>
            </a:xfrm>
            <a:custGeom>
              <a:avLst/>
              <a:gdLst>
                <a:gd name="T0" fmla="*/ 44 w 923"/>
                <a:gd name="T1" fmla="*/ 44 h 49"/>
                <a:gd name="T2" fmla="*/ 55 w 923"/>
                <a:gd name="T3" fmla="*/ 49 h 49"/>
                <a:gd name="T4" fmla="*/ 8 w 923"/>
                <a:gd name="T5" fmla="*/ 49 h 49"/>
                <a:gd name="T6" fmla="*/ 0 w 923"/>
                <a:gd name="T7" fmla="*/ 47 h 49"/>
                <a:gd name="T8" fmla="*/ 2 w 923"/>
                <a:gd name="T9" fmla="*/ 33 h 49"/>
                <a:gd name="T10" fmla="*/ 48 w 923"/>
                <a:gd name="T11" fmla="*/ 36 h 49"/>
                <a:gd name="T12" fmla="*/ 114 w 923"/>
                <a:gd name="T13" fmla="*/ 33 h 49"/>
                <a:gd name="T14" fmla="*/ 126 w 923"/>
                <a:gd name="T15" fmla="*/ 30 h 49"/>
                <a:gd name="T16" fmla="*/ 139 w 923"/>
                <a:gd name="T17" fmla="*/ 7 h 49"/>
                <a:gd name="T18" fmla="*/ 132 w 923"/>
                <a:gd name="T19" fmla="*/ 0 h 49"/>
                <a:gd name="T20" fmla="*/ 790 w 923"/>
                <a:gd name="T21" fmla="*/ 0 h 49"/>
                <a:gd name="T22" fmla="*/ 793 w 923"/>
                <a:gd name="T23" fmla="*/ 18 h 49"/>
                <a:gd name="T24" fmla="*/ 798 w 923"/>
                <a:gd name="T25" fmla="*/ 27 h 49"/>
                <a:gd name="T26" fmla="*/ 818 w 923"/>
                <a:gd name="T27" fmla="*/ 34 h 49"/>
                <a:gd name="T28" fmla="*/ 875 w 923"/>
                <a:gd name="T29" fmla="*/ 36 h 49"/>
                <a:gd name="T30" fmla="*/ 923 w 923"/>
                <a:gd name="T31" fmla="*/ 33 h 49"/>
                <a:gd name="T32" fmla="*/ 923 w 923"/>
                <a:gd name="T33" fmla="*/ 47 h 49"/>
                <a:gd name="T34" fmla="*/ 916 w 923"/>
                <a:gd name="T35" fmla="*/ 49 h 49"/>
                <a:gd name="T36" fmla="*/ 869 w 923"/>
                <a:gd name="T37" fmla="*/ 49 h 49"/>
                <a:gd name="T38" fmla="*/ 881 w 923"/>
                <a:gd name="T39" fmla="*/ 44 h 49"/>
                <a:gd name="T40" fmla="*/ 826 w 923"/>
                <a:gd name="T41" fmla="*/ 41 h 49"/>
                <a:gd name="T42" fmla="*/ 782 w 923"/>
                <a:gd name="T43" fmla="*/ 38 h 49"/>
                <a:gd name="T44" fmla="*/ 773 w 923"/>
                <a:gd name="T45" fmla="*/ 26 h 49"/>
                <a:gd name="T46" fmla="*/ 764 w 923"/>
                <a:gd name="T47" fmla="*/ 9 h 49"/>
                <a:gd name="T48" fmla="*/ 746 w 923"/>
                <a:gd name="T49" fmla="*/ 18 h 49"/>
                <a:gd name="T50" fmla="*/ 757 w 923"/>
                <a:gd name="T51" fmla="*/ 41 h 49"/>
                <a:gd name="T52" fmla="*/ 774 w 923"/>
                <a:gd name="T53" fmla="*/ 45 h 49"/>
                <a:gd name="T54" fmla="*/ 845 w 923"/>
                <a:gd name="T55" fmla="*/ 49 h 49"/>
                <a:gd name="T56" fmla="*/ 76 w 923"/>
                <a:gd name="T57" fmla="*/ 49 h 49"/>
                <a:gd name="T58" fmla="*/ 141 w 923"/>
                <a:gd name="T59" fmla="*/ 46 h 49"/>
                <a:gd name="T60" fmla="*/ 169 w 923"/>
                <a:gd name="T61" fmla="*/ 38 h 49"/>
                <a:gd name="T62" fmla="*/ 179 w 923"/>
                <a:gd name="T63" fmla="*/ 20 h 49"/>
                <a:gd name="T64" fmla="*/ 161 w 923"/>
                <a:gd name="T65" fmla="*/ 9 h 49"/>
                <a:gd name="T66" fmla="*/ 147 w 923"/>
                <a:gd name="T67" fmla="*/ 34 h 49"/>
                <a:gd name="T68" fmla="*/ 126 w 923"/>
                <a:gd name="T69" fmla="*/ 40 h 49"/>
                <a:gd name="T70" fmla="*/ 55 w 923"/>
                <a:gd name="T71" fmla="*/ 43 h 49"/>
                <a:gd name="T72" fmla="*/ 44 w 923"/>
                <a:gd name="T73" fmla="*/ 4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3" h="49">
                  <a:moveTo>
                    <a:pt x="44" y="44"/>
                  </a:moveTo>
                  <a:cubicBezTo>
                    <a:pt x="45" y="46"/>
                    <a:pt x="54" y="46"/>
                    <a:pt x="55" y="49"/>
                  </a:cubicBezTo>
                  <a:cubicBezTo>
                    <a:pt x="39" y="49"/>
                    <a:pt x="24" y="49"/>
                    <a:pt x="8" y="49"/>
                  </a:cubicBezTo>
                  <a:cubicBezTo>
                    <a:pt x="2" y="49"/>
                    <a:pt x="0" y="48"/>
                    <a:pt x="0" y="47"/>
                  </a:cubicBezTo>
                  <a:cubicBezTo>
                    <a:pt x="0" y="42"/>
                    <a:pt x="0" y="38"/>
                    <a:pt x="2" y="33"/>
                  </a:cubicBezTo>
                  <a:cubicBezTo>
                    <a:pt x="15" y="38"/>
                    <a:pt x="31" y="37"/>
                    <a:pt x="48" y="36"/>
                  </a:cubicBezTo>
                  <a:cubicBezTo>
                    <a:pt x="70" y="35"/>
                    <a:pt x="92" y="34"/>
                    <a:pt x="114" y="33"/>
                  </a:cubicBezTo>
                  <a:cubicBezTo>
                    <a:pt x="122" y="33"/>
                    <a:pt x="124" y="32"/>
                    <a:pt x="126" y="30"/>
                  </a:cubicBezTo>
                  <a:cubicBezTo>
                    <a:pt x="129" y="22"/>
                    <a:pt x="134" y="14"/>
                    <a:pt x="139" y="7"/>
                  </a:cubicBezTo>
                  <a:cubicBezTo>
                    <a:pt x="140" y="4"/>
                    <a:pt x="140" y="2"/>
                    <a:pt x="132" y="0"/>
                  </a:cubicBezTo>
                  <a:cubicBezTo>
                    <a:pt x="352" y="0"/>
                    <a:pt x="571" y="0"/>
                    <a:pt x="790" y="0"/>
                  </a:cubicBezTo>
                  <a:cubicBezTo>
                    <a:pt x="781" y="6"/>
                    <a:pt x="792" y="12"/>
                    <a:pt x="793" y="18"/>
                  </a:cubicBezTo>
                  <a:cubicBezTo>
                    <a:pt x="793" y="21"/>
                    <a:pt x="798" y="24"/>
                    <a:pt x="798" y="27"/>
                  </a:cubicBezTo>
                  <a:cubicBezTo>
                    <a:pt x="797" y="32"/>
                    <a:pt x="805" y="33"/>
                    <a:pt x="818" y="34"/>
                  </a:cubicBezTo>
                  <a:cubicBezTo>
                    <a:pt x="837" y="34"/>
                    <a:pt x="856" y="35"/>
                    <a:pt x="875" y="36"/>
                  </a:cubicBezTo>
                  <a:cubicBezTo>
                    <a:pt x="892" y="37"/>
                    <a:pt x="909" y="39"/>
                    <a:pt x="923" y="33"/>
                  </a:cubicBezTo>
                  <a:cubicBezTo>
                    <a:pt x="923" y="38"/>
                    <a:pt x="923" y="42"/>
                    <a:pt x="923" y="47"/>
                  </a:cubicBezTo>
                  <a:cubicBezTo>
                    <a:pt x="923" y="49"/>
                    <a:pt x="920" y="49"/>
                    <a:pt x="916" y="49"/>
                  </a:cubicBezTo>
                  <a:cubicBezTo>
                    <a:pt x="900" y="49"/>
                    <a:pt x="885" y="49"/>
                    <a:pt x="869" y="49"/>
                  </a:cubicBezTo>
                  <a:cubicBezTo>
                    <a:pt x="870" y="47"/>
                    <a:pt x="877" y="46"/>
                    <a:pt x="881" y="44"/>
                  </a:cubicBezTo>
                  <a:cubicBezTo>
                    <a:pt x="863" y="42"/>
                    <a:pt x="844" y="42"/>
                    <a:pt x="826" y="41"/>
                  </a:cubicBezTo>
                  <a:cubicBezTo>
                    <a:pt x="811" y="40"/>
                    <a:pt x="793" y="40"/>
                    <a:pt x="782" y="38"/>
                  </a:cubicBezTo>
                  <a:cubicBezTo>
                    <a:pt x="772" y="36"/>
                    <a:pt x="776" y="30"/>
                    <a:pt x="773" y="26"/>
                  </a:cubicBezTo>
                  <a:cubicBezTo>
                    <a:pt x="769" y="20"/>
                    <a:pt x="767" y="15"/>
                    <a:pt x="764" y="9"/>
                  </a:cubicBezTo>
                  <a:cubicBezTo>
                    <a:pt x="751" y="11"/>
                    <a:pt x="743" y="14"/>
                    <a:pt x="746" y="18"/>
                  </a:cubicBezTo>
                  <a:cubicBezTo>
                    <a:pt x="752" y="26"/>
                    <a:pt x="755" y="33"/>
                    <a:pt x="757" y="41"/>
                  </a:cubicBezTo>
                  <a:cubicBezTo>
                    <a:pt x="759" y="44"/>
                    <a:pt x="764" y="45"/>
                    <a:pt x="774" y="45"/>
                  </a:cubicBezTo>
                  <a:cubicBezTo>
                    <a:pt x="796" y="46"/>
                    <a:pt x="819" y="47"/>
                    <a:pt x="845" y="49"/>
                  </a:cubicBezTo>
                  <a:cubicBezTo>
                    <a:pt x="586" y="49"/>
                    <a:pt x="331" y="49"/>
                    <a:pt x="76" y="49"/>
                  </a:cubicBezTo>
                  <a:cubicBezTo>
                    <a:pt x="96" y="47"/>
                    <a:pt x="119" y="46"/>
                    <a:pt x="141" y="46"/>
                  </a:cubicBezTo>
                  <a:cubicBezTo>
                    <a:pt x="158" y="45"/>
                    <a:pt x="167" y="44"/>
                    <a:pt x="169" y="38"/>
                  </a:cubicBezTo>
                  <a:cubicBezTo>
                    <a:pt x="170" y="32"/>
                    <a:pt x="174" y="26"/>
                    <a:pt x="179" y="20"/>
                  </a:cubicBezTo>
                  <a:cubicBezTo>
                    <a:pt x="183" y="15"/>
                    <a:pt x="176" y="12"/>
                    <a:pt x="161" y="9"/>
                  </a:cubicBezTo>
                  <a:cubicBezTo>
                    <a:pt x="156" y="18"/>
                    <a:pt x="149" y="26"/>
                    <a:pt x="147" y="34"/>
                  </a:cubicBezTo>
                  <a:cubicBezTo>
                    <a:pt x="145" y="38"/>
                    <a:pt x="138" y="39"/>
                    <a:pt x="126" y="40"/>
                  </a:cubicBezTo>
                  <a:cubicBezTo>
                    <a:pt x="102" y="41"/>
                    <a:pt x="78" y="42"/>
                    <a:pt x="55" y="43"/>
                  </a:cubicBezTo>
                  <a:cubicBezTo>
                    <a:pt x="51" y="43"/>
                    <a:pt x="47" y="43"/>
                    <a:pt x="44"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0" name="Freeform 6"/>
            <p:cNvSpPr>
              <a:spLocks/>
            </p:cNvSpPr>
            <p:nvPr userDrawn="1"/>
          </p:nvSpPr>
          <p:spPr bwMode="auto">
            <a:xfrm>
              <a:off x="136162" y="313238"/>
              <a:ext cx="488950" cy="141287"/>
            </a:xfrm>
            <a:custGeom>
              <a:avLst/>
              <a:gdLst>
                <a:gd name="T0" fmla="*/ 7 w 130"/>
                <a:gd name="T1" fmla="*/ 31 h 35"/>
                <a:gd name="T2" fmla="*/ 20 w 130"/>
                <a:gd name="T3" fmla="*/ 26 h 35"/>
                <a:gd name="T4" fmla="*/ 75 w 130"/>
                <a:gd name="T5" fmla="*/ 24 h 35"/>
                <a:gd name="T6" fmla="*/ 88 w 130"/>
                <a:gd name="T7" fmla="*/ 20 h 35"/>
                <a:gd name="T8" fmla="*/ 97 w 130"/>
                <a:gd name="T9" fmla="*/ 5 h 35"/>
                <a:gd name="T10" fmla="*/ 119 w 130"/>
                <a:gd name="T11" fmla="*/ 3 h 35"/>
                <a:gd name="T12" fmla="*/ 122 w 130"/>
                <a:gd name="T13" fmla="*/ 6 h 35"/>
                <a:gd name="T14" fmla="*/ 111 w 130"/>
                <a:gd name="T15" fmla="*/ 26 h 35"/>
                <a:gd name="T16" fmla="*/ 99 w 130"/>
                <a:gd name="T17" fmla="*/ 30 h 35"/>
                <a:gd name="T18" fmla="*/ 15 w 130"/>
                <a:gd name="T19" fmla="*/ 34 h 35"/>
                <a:gd name="T20" fmla="*/ 7 w 130"/>
                <a:gd name="T21"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35">
                  <a:moveTo>
                    <a:pt x="7" y="31"/>
                  </a:moveTo>
                  <a:cubicBezTo>
                    <a:pt x="4" y="27"/>
                    <a:pt x="9" y="26"/>
                    <a:pt x="20" y="26"/>
                  </a:cubicBezTo>
                  <a:cubicBezTo>
                    <a:pt x="38" y="25"/>
                    <a:pt x="56" y="25"/>
                    <a:pt x="75" y="24"/>
                  </a:cubicBezTo>
                  <a:cubicBezTo>
                    <a:pt x="83" y="24"/>
                    <a:pt x="87" y="23"/>
                    <a:pt x="88" y="20"/>
                  </a:cubicBezTo>
                  <a:cubicBezTo>
                    <a:pt x="90" y="15"/>
                    <a:pt x="95" y="10"/>
                    <a:pt x="97" y="5"/>
                  </a:cubicBezTo>
                  <a:cubicBezTo>
                    <a:pt x="99" y="0"/>
                    <a:pt x="112" y="3"/>
                    <a:pt x="119" y="3"/>
                  </a:cubicBezTo>
                  <a:cubicBezTo>
                    <a:pt x="130" y="3"/>
                    <a:pt x="123" y="5"/>
                    <a:pt x="122" y="6"/>
                  </a:cubicBezTo>
                  <a:cubicBezTo>
                    <a:pt x="119" y="13"/>
                    <a:pt x="115" y="20"/>
                    <a:pt x="111" y="26"/>
                  </a:cubicBezTo>
                  <a:cubicBezTo>
                    <a:pt x="110" y="29"/>
                    <a:pt x="108" y="30"/>
                    <a:pt x="99" y="30"/>
                  </a:cubicBezTo>
                  <a:cubicBezTo>
                    <a:pt x="71" y="31"/>
                    <a:pt x="43" y="33"/>
                    <a:pt x="15" y="34"/>
                  </a:cubicBezTo>
                  <a:cubicBezTo>
                    <a:pt x="0" y="35"/>
                    <a:pt x="10" y="32"/>
                    <a:pt x="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1" name="Freeform 7"/>
            <p:cNvSpPr>
              <a:spLocks/>
            </p:cNvSpPr>
            <p:nvPr userDrawn="1"/>
          </p:nvSpPr>
          <p:spPr bwMode="auto">
            <a:xfrm>
              <a:off x="3184162" y="321176"/>
              <a:ext cx="474663" cy="136525"/>
            </a:xfrm>
            <a:custGeom>
              <a:avLst/>
              <a:gdLst>
                <a:gd name="T0" fmla="*/ 16 w 126"/>
                <a:gd name="T1" fmla="*/ 1 h 34"/>
                <a:gd name="T2" fmla="*/ 31 w 126"/>
                <a:gd name="T3" fmla="*/ 4 h 34"/>
                <a:gd name="T4" fmla="*/ 37 w 126"/>
                <a:gd name="T5" fmla="*/ 17 h 34"/>
                <a:gd name="T6" fmla="*/ 56 w 126"/>
                <a:gd name="T7" fmla="*/ 22 h 34"/>
                <a:gd name="T8" fmla="*/ 110 w 126"/>
                <a:gd name="T9" fmla="*/ 25 h 34"/>
                <a:gd name="T10" fmla="*/ 119 w 126"/>
                <a:gd name="T11" fmla="*/ 31 h 34"/>
                <a:gd name="T12" fmla="*/ 107 w 126"/>
                <a:gd name="T13" fmla="*/ 32 h 34"/>
                <a:gd name="T14" fmla="*/ 27 w 126"/>
                <a:gd name="T15" fmla="*/ 28 h 34"/>
                <a:gd name="T16" fmla="*/ 14 w 126"/>
                <a:gd name="T17" fmla="*/ 24 h 34"/>
                <a:gd name="T18" fmla="*/ 3 w 126"/>
                <a:gd name="T19" fmla="*/ 5 h 34"/>
                <a:gd name="T20" fmla="*/ 16 w 126"/>
                <a:gd name="T21"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34">
                  <a:moveTo>
                    <a:pt x="16" y="1"/>
                  </a:moveTo>
                  <a:cubicBezTo>
                    <a:pt x="27" y="0"/>
                    <a:pt x="30" y="2"/>
                    <a:pt x="31" y="4"/>
                  </a:cubicBezTo>
                  <a:cubicBezTo>
                    <a:pt x="33" y="8"/>
                    <a:pt x="36" y="13"/>
                    <a:pt x="37" y="17"/>
                  </a:cubicBezTo>
                  <a:cubicBezTo>
                    <a:pt x="37" y="21"/>
                    <a:pt x="44" y="22"/>
                    <a:pt x="56" y="22"/>
                  </a:cubicBezTo>
                  <a:cubicBezTo>
                    <a:pt x="74" y="23"/>
                    <a:pt x="92" y="24"/>
                    <a:pt x="110" y="25"/>
                  </a:cubicBezTo>
                  <a:cubicBezTo>
                    <a:pt x="126" y="25"/>
                    <a:pt x="118" y="29"/>
                    <a:pt x="119" y="31"/>
                  </a:cubicBezTo>
                  <a:cubicBezTo>
                    <a:pt x="119" y="34"/>
                    <a:pt x="111" y="32"/>
                    <a:pt x="107" y="32"/>
                  </a:cubicBezTo>
                  <a:cubicBezTo>
                    <a:pt x="80" y="31"/>
                    <a:pt x="54" y="29"/>
                    <a:pt x="27" y="28"/>
                  </a:cubicBezTo>
                  <a:cubicBezTo>
                    <a:pt x="19" y="28"/>
                    <a:pt x="15" y="27"/>
                    <a:pt x="14" y="24"/>
                  </a:cubicBezTo>
                  <a:cubicBezTo>
                    <a:pt x="12" y="18"/>
                    <a:pt x="8" y="11"/>
                    <a:pt x="3" y="5"/>
                  </a:cubicBezTo>
                  <a:cubicBezTo>
                    <a:pt x="0" y="1"/>
                    <a:pt x="4" y="0"/>
                    <a:pt x="1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2" name="Freeform 8"/>
            <p:cNvSpPr>
              <a:spLocks/>
            </p:cNvSpPr>
            <p:nvPr userDrawn="1"/>
          </p:nvSpPr>
          <p:spPr bwMode="auto">
            <a:xfrm>
              <a:off x="155212" y="321176"/>
              <a:ext cx="266700" cy="73025"/>
            </a:xfrm>
            <a:custGeom>
              <a:avLst/>
              <a:gdLst>
                <a:gd name="T0" fmla="*/ 36 w 71"/>
                <a:gd name="T1" fmla="*/ 0 h 18"/>
                <a:gd name="T2" fmla="*/ 65 w 71"/>
                <a:gd name="T3" fmla="*/ 10 h 18"/>
                <a:gd name="T4" fmla="*/ 42 w 71"/>
                <a:gd name="T5" fmla="*/ 16 h 18"/>
                <a:gd name="T6" fmla="*/ 13 w 71"/>
                <a:gd name="T7" fmla="*/ 18 h 18"/>
                <a:gd name="T8" fmla="*/ 1 w 71"/>
                <a:gd name="T9" fmla="*/ 15 h 18"/>
                <a:gd name="T10" fmla="*/ 1 w 71"/>
                <a:gd name="T11" fmla="*/ 5 h 18"/>
                <a:gd name="T12" fmla="*/ 18 w 71"/>
                <a:gd name="T13" fmla="*/ 0 h 18"/>
                <a:gd name="T14" fmla="*/ 36 w 7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18">
                  <a:moveTo>
                    <a:pt x="36" y="0"/>
                  </a:moveTo>
                  <a:cubicBezTo>
                    <a:pt x="71" y="0"/>
                    <a:pt x="70" y="0"/>
                    <a:pt x="65" y="10"/>
                  </a:cubicBezTo>
                  <a:cubicBezTo>
                    <a:pt x="62" y="15"/>
                    <a:pt x="56" y="16"/>
                    <a:pt x="42" y="16"/>
                  </a:cubicBezTo>
                  <a:cubicBezTo>
                    <a:pt x="32" y="16"/>
                    <a:pt x="22" y="17"/>
                    <a:pt x="13" y="18"/>
                  </a:cubicBezTo>
                  <a:cubicBezTo>
                    <a:pt x="3" y="18"/>
                    <a:pt x="1" y="17"/>
                    <a:pt x="1" y="15"/>
                  </a:cubicBezTo>
                  <a:cubicBezTo>
                    <a:pt x="2" y="12"/>
                    <a:pt x="2" y="8"/>
                    <a:pt x="1" y="5"/>
                  </a:cubicBezTo>
                  <a:cubicBezTo>
                    <a:pt x="0" y="1"/>
                    <a:pt x="5" y="0"/>
                    <a:pt x="18" y="0"/>
                  </a:cubicBezTo>
                  <a:cubicBezTo>
                    <a:pt x="24" y="1"/>
                    <a:pt x="30" y="0"/>
                    <a:pt x="3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3" name="Freeform 9"/>
            <p:cNvSpPr>
              <a:spLocks/>
            </p:cNvSpPr>
            <p:nvPr userDrawn="1"/>
          </p:nvSpPr>
          <p:spPr bwMode="auto">
            <a:xfrm>
              <a:off x="3376249" y="321176"/>
              <a:ext cx="255588" cy="73025"/>
            </a:xfrm>
            <a:custGeom>
              <a:avLst/>
              <a:gdLst>
                <a:gd name="T0" fmla="*/ 35 w 68"/>
                <a:gd name="T1" fmla="*/ 0 h 18"/>
                <a:gd name="T2" fmla="*/ 68 w 68"/>
                <a:gd name="T3" fmla="*/ 10 h 18"/>
                <a:gd name="T4" fmla="*/ 40 w 68"/>
                <a:gd name="T5" fmla="*/ 17 h 18"/>
                <a:gd name="T6" fmla="*/ 2 w 68"/>
                <a:gd name="T7" fmla="*/ 4 h 18"/>
                <a:gd name="T8" fmla="*/ 12 w 68"/>
                <a:gd name="T9" fmla="*/ 0 h 18"/>
                <a:gd name="T10" fmla="*/ 35 w 68"/>
                <a:gd name="T11" fmla="*/ 0 h 18"/>
              </a:gdLst>
              <a:ahLst/>
              <a:cxnLst>
                <a:cxn ang="0">
                  <a:pos x="T0" y="T1"/>
                </a:cxn>
                <a:cxn ang="0">
                  <a:pos x="T2" y="T3"/>
                </a:cxn>
                <a:cxn ang="0">
                  <a:pos x="T4" y="T5"/>
                </a:cxn>
                <a:cxn ang="0">
                  <a:pos x="T6" y="T7"/>
                </a:cxn>
                <a:cxn ang="0">
                  <a:pos x="T8" y="T9"/>
                </a:cxn>
                <a:cxn ang="0">
                  <a:pos x="T10" y="T11"/>
                </a:cxn>
              </a:cxnLst>
              <a:rect l="0" t="0" r="r" b="b"/>
              <a:pathLst>
                <a:path w="68" h="18">
                  <a:moveTo>
                    <a:pt x="35" y="0"/>
                  </a:moveTo>
                  <a:cubicBezTo>
                    <a:pt x="68" y="0"/>
                    <a:pt x="68" y="0"/>
                    <a:pt x="68" y="10"/>
                  </a:cubicBezTo>
                  <a:cubicBezTo>
                    <a:pt x="68" y="18"/>
                    <a:pt x="68" y="18"/>
                    <a:pt x="40" y="17"/>
                  </a:cubicBezTo>
                  <a:cubicBezTo>
                    <a:pt x="8" y="15"/>
                    <a:pt x="8" y="15"/>
                    <a:pt x="2" y="4"/>
                  </a:cubicBezTo>
                  <a:cubicBezTo>
                    <a:pt x="0" y="1"/>
                    <a:pt x="1" y="0"/>
                    <a:pt x="12" y="0"/>
                  </a:cubicBezTo>
                  <a:cubicBezTo>
                    <a:pt x="20" y="1"/>
                    <a:pt x="27" y="0"/>
                    <a:pt x="3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4"/>
        <p:cNvGrpSpPr/>
        <p:nvPr/>
      </p:nvGrpSpPr>
      <p:grpSpPr>
        <a:xfrm>
          <a:off x="0" y="0"/>
          <a:ext cx="0" cy="0"/>
          <a:chOff x="0" y="0"/>
          <a:chExt cx="0" cy="0"/>
        </a:xfrm>
      </p:grpSpPr>
      <p:sp>
        <p:nvSpPr>
          <p:cNvPr id="155" name="Google Shape;155;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56" name="Google Shape;156;p5"/>
          <p:cNvSpPr txBox="1">
            <a:spLocks noGrp="1"/>
          </p:cNvSpPr>
          <p:nvPr>
            <p:ph type="title" idx="2"/>
          </p:nvPr>
        </p:nvSpPr>
        <p:spPr>
          <a:xfrm>
            <a:off x="1784025" y="2798625"/>
            <a:ext cx="2585100" cy="476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2000">
                <a:solidFill>
                  <a:schemeClr val="accen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57" name="Google Shape;157;p5"/>
          <p:cNvSpPr txBox="1">
            <a:spLocks noGrp="1"/>
          </p:cNvSpPr>
          <p:nvPr>
            <p:ph type="title" idx="3"/>
          </p:nvPr>
        </p:nvSpPr>
        <p:spPr>
          <a:xfrm>
            <a:off x="4774325" y="2798625"/>
            <a:ext cx="2585700" cy="476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sz="2000">
                <a:solidFill>
                  <a:schemeClr val="accen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58" name="Google Shape;158;p5"/>
          <p:cNvSpPr txBox="1">
            <a:spLocks noGrp="1"/>
          </p:cNvSpPr>
          <p:nvPr>
            <p:ph type="subTitle" idx="1"/>
          </p:nvPr>
        </p:nvSpPr>
        <p:spPr>
          <a:xfrm>
            <a:off x="4774332" y="3279049"/>
            <a:ext cx="2585700" cy="104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9" name="Google Shape;159;p5"/>
          <p:cNvSpPr txBox="1">
            <a:spLocks noGrp="1"/>
          </p:cNvSpPr>
          <p:nvPr>
            <p:ph type="subTitle" idx="4"/>
          </p:nvPr>
        </p:nvSpPr>
        <p:spPr>
          <a:xfrm>
            <a:off x="1784200" y="3279049"/>
            <a:ext cx="2585100" cy="104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64" name="Google Shape;164;p5"/>
          <p:cNvSpPr/>
          <p:nvPr/>
        </p:nvSpPr>
        <p:spPr>
          <a:xfrm>
            <a:off x="7734425" y="-692675"/>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7371478" y="2061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1600987" y="58716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 name="Google Shape;176;p5"/>
          <p:cNvGrpSpPr/>
          <p:nvPr/>
        </p:nvGrpSpPr>
        <p:grpSpPr>
          <a:xfrm>
            <a:off x="435493" y="1215742"/>
            <a:ext cx="474643" cy="299712"/>
            <a:chOff x="7729218" y="1694205"/>
            <a:chExt cx="474643" cy="299712"/>
          </a:xfrm>
        </p:grpSpPr>
        <p:sp>
          <p:nvSpPr>
            <p:cNvPr id="177" name="Google Shape;177;p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 name="Google Shape;179;p5"/>
          <p:cNvSpPr/>
          <p:nvPr/>
        </p:nvSpPr>
        <p:spPr>
          <a:xfrm>
            <a:off x="8592129" y="204934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 name="Google Shape;180;p5"/>
          <p:cNvGrpSpPr/>
          <p:nvPr/>
        </p:nvGrpSpPr>
        <p:grpSpPr>
          <a:xfrm>
            <a:off x="8842893" y="3018742"/>
            <a:ext cx="474643" cy="299712"/>
            <a:chOff x="7729218" y="1694205"/>
            <a:chExt cx="474643" cy="299712"/>
          </a:xfrm>
        </p:grpSpPr>
        <p:sp>
          <p:nvSpPr>
            <p:cNvPr id="181" name="Google Shape;181;p5"/>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 name="Google Shape;183;p5"/>
          <p:cNvSpPr/>
          <p:nvPr/>
        </p:nvSpPr>
        <p:spPr>
          <a:xfrm>
            <a:off x="278996" y="30913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521097" y="4210084"/>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1922700" y="4267362"/>
            <a:ext cx="3656709" cy="2101870"/>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rupo 38"/>
          <p:cNvGrpSpPr/>
          <p:nvPr userDrawn="1"/>
        </p:nvGrpSpPr>
        <p:grpSpPr>
          <a:xfrm>
            <a:off x="117072" y="211581"/>
            <a:ext cx="8858209" cy="401802"/>
            <a:chOff x="136162" y="313238"/>
            <a:chExt cx="3522663" cy="209549"/>
          </a:xfrm>
          <a:solidFill>
            <a:schemeClr val="bg1">
              <a:lumMod val="60000"/>
              <a:lumOff val="40000"/>
            </a:schemeClr>
          </a:solidFill>
        </p:grpSpPr>
        <p:sp>
          <p:nvSpPr>
            <p:cNvPr id="40" name="Freeform 5"/>
            <p:cNvSpPr>
              <a:spLocks/>
            </p:cNvSpPr>
            <p:nvPr userDrawn="1"/>
          </p:nvSpPr>
          <p:spPr bwMode="auto">
            <a:xfrm>
              <a:off x="159974" y="325938"/>
              <a:ext cx="3471863" cy="196849"/>
            </a:xfrm>
            <a:custGeom>
              <a:avLst/>
              <a:gdLst>
                <a:gd name="T0" fmla="*/ 44 w 923"/>
                <a:gd name="T1" fmla="*/ 44 h 49"/>
                <a:gd name="T2" fmla="*/ 55 w 923"/>
                <a:gd name="T3" fmla="*/ 49 h 49"/>
                <a:gd name="T4" fmla="*/ 8 w 923"/>
                <a:gd name="T5" fmla="*/ 49 h 49"/>
                <a:gd name="T6" fmla="*/ 0 w 923"/>
                <a:gd name="T7" fmla="*/ 47 h 49"/>
                <a:gd name="T8" fmla="*/ 2 w 923"/>
                <a:gd name="T9" fmla="*/ 33 h 49"/>
                <a:gd name="T10" fmla="*/ 48 w 923"/>
                <a:gd name="T11" fmla="*/ 36 h 49"/>
                <a:gd name="T12" fmla="*/ 114 w 923"/>
                <a:gd name="T13" fmla="*/ 33 h 49"/>
                <a:gd name="T14" fmla="*/ 126 w 923"/>
                <a:gd name="T15" fmla="*/ 30 h 49"/>
                <a:gd name="T16" fmla="*/ 139 w 923"/>
                <a:gd name="T17" fmla="*/ 7 h 49"/>
                <a:gd name="T18" fmla="*/ 132 w 923"/>
                <a:gd name="T19" fmla="*/ 0 h 49"/>
                <a:gd name="T20" fmla="*/ 790 w 923"/>
                <a:gd name="T21" fmla="*/ 0 h 49"/>
                <a:gd name="T22" fmla="*/ 793 w 923"/>
                <a:gd name="T23" fmla="*/ 18 h 49"/>
                <a:gd name="T24" fmla="*/ 798 w 923"/>
                <a:gd name="T25" fmla="*/ 27 h 49"/>
                <a:gd name="T26" fmla="*/ 818 w 923"/>
                <a:gd name="T27" fmla="*/ 34 h 49"/>
                <a:gd name="T28" fmla="*/ 875 w 923"/>
                <a:gd name="T29" fmla="*/ 36 h 49"/>
                <a:gd name="T30" fmla="*/ 923 w 923"/>
                <a:gd name="T31" fmla="*/ 33 h 49"/>
                <a:gd name="T32" fmla="*/ 923 w 923"/>
                <a:gd name="T33" fmla="*/ 47 h 49"/>
                <a:gd name="T34" fmla="*/ 916 w 923"/>
                <a:gd name="T35" fmla="*/ 49 h 49"/>
                <a:gd name="T36" fmla="*/ 869 w 923"/>
                <a:gd name="T37" fmla="*/ 49 h 49"/>
                <a:gd name="T38" fmla="*/ 881 w 923"/>
                <a:gd name="T39" fmla="*/ 44 h 49"/>
                <a:gd name="T40" fmla="*/ 826 w 923"/>
                <a:gd name="T41" fmla="*/ 41 h 49"/>
                <a:gd name="T42" fmla="*/ 782 w 923"/>
                <a:gd name="T43" fmla="*/ 38 h 49"/>
                <a:gd name="T44" fmla="*/ 773 w 923"/>
                <a:gd name="T45" fmla="*/ 26 h 49"/>
                <a:gd name="T46" fmla="*/ 764 w 923"/>
                <a:gd name="T47" fmla="*/ 9 h 49"/>
                <a:gd name="T48" fmla="*/ 746 w 923"/>
                <a:gd name="T49" fmla="*/ 18 h 49"/>
                <a:gd name="T50" fmla="*/ 757 w 923"/>
                <a:gd name="T51" fmla="*/ 41 h 49"/>
                <a:gd name="T52" fmla="*/ 774 w 923"/>
                <a:gd name="T53" fmla="*/ 45 h 49"/>
                <a:gd name="T54" fmla="*/ 845 w 923"/>
                <a:gd name="T55" fmla="*/ 49 h 49"/>
                <a:gd name="T56" fmla="*/ 76 w 923"/>
                <a:gd name="T57" fmla="*/ 49 h 49"/>
                <a:gd name="T58" fmla="*/ 141 w 923"/>
                <a:gd name="T59" fmla="*/ 46 h 49"/>
                <a:gd name="T60" fmla="*/ 169 w 923"/>
                <a:gd name="T61" fmla="*/ 38 h 49"/>
                <a:gd name="T62" fmla="*/ 179 w 923"/>
                <a:gd name="T63" fmla="*/ 20 h 49"/>
                <a:gd name="T64" fmla="*/ 161 w 923"/>
                <a:gd name="T65" fmla="*/ 9 h 49"/>
                <a:gd name="T66" fmla="*/ 147 w 923"/>
                <a:gd name="T67" fmla="*/ 34 h 49"/>
                <a:gd name="T68" fmla="*/ 126 w 923"/>
                <a:gd name="T69" fmla="*/ 40 h 49"/>
                <a:gd name="T70" fmla="*/ 55 w 923"/>
                <a:gd name="T71" fmla="*/ 43 h 49"/>
                <a:gd name="T72" fmla="*/ 44 w 923"/>
                <a:gd name="T73" fmla="*/ 4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3" h="49">
                  <a:moveTo>
                    <a:pt x="44" y="44"/>
                  </a:moveTo>
                  <a:cubicBezTo>
                    <a:pt x="45" y="46"/>
                    <a:pt x="54" y="46"/>
                    <a:pt x="55" y="49"/>
                  </a:cubicBezTo>
                  <a:cubicBezTo>
                    <a:pt x="39" y="49"/>
                    <a:pt x="24" y="49"/>
                    <a:pt x="8" y="49"/>
                  </a:cubicBezTo>
                  <a:cubicBezTo>
                    <a:pt x="2" y="49"/>
                    <a:pt x="0" y="48"/>
                    <a:pt x="0" y="47"/>
                  </a:cubicBezTo>
                  <a:cubicBezTo>
                    <a:pt x="0" y="42"/>
                    <a:pt x="0" y="38"/>
                    <a:pt x="2" y="33"/>
                  </a:cubicBezTo>
                  <a:cubicBezTo>
                    <a:pt x="15" y="38"/>
                    <a:pt x="31" y="37"/>
                    <a:pt x="48" y="36"/>
                  </a:cubicBezTo>
                  <a:cubicBezTo>
                    <a:pt x="70" y="35"/>
                    <a:pt x="92" y="34"/>
                    <a:pt x="114" y="33"/>
                  </a:cubicBezTo>
                  <a:cubicBezTo>
                    <a:pt x="122" y="33"/>
                    <a:pt x="124" y="32"/>
                    <a:pt x="126" y="30"/>
                  </a:cubicBezTo>
                  <a:cubicBezTo>
                    <a:pt x="129" y="22"/>
                    <a:pt x="134" y="14"/>
                    <a:pt x="139" y="7"/>
                  </a:cubicBezTo>
                  <a:cubicBezTo>
                    <a:pt x="140" y="4"/>
                    <a:pt x="140" y="2"/>
                    <a:pt x="132" y="0"/>
                  </a:cubicBezTo>
                  <a:cubicBezTo>
                    <a:pt x="352" y="0"/>
                    <a:pt x="571" y="0"/>
                    <a:pt x="790" y="0"/>
                  </a:cubicBezTo>
                  <a:cubicBezTo>
                    <a:pt x="781" y="6"/>
                    <a:pt x="792" y="12"/>
                    <a:pt x="793" y="18"/>
                  </a:cubicBezTo>
                  <a:cubicBezTo>
                    <a:pt x="793" y="21"/>
                    <a:pt x="798" y="24"/>
                    <a:pt x="798" y="27"/>
                  </a:cubicBezTo>
                  <a:cubicBezTo>
                    <a:pt x="797" y="32"/>
                    <a:pt x="805" y="33"/>
                    <a:pt x="818" y="34"/>
                  </a:cubicBezTo>
                  <a:cubicBezTo>
                    <a:pt x="837" y="34"/>
                    <a:pt x="856" y="35"/>
                    <a:pt x="875" y="36"/>
                  </a:cubicBezTo>
                  <a:cubicBezTo>
                    <a:pt x="892" y="37"/>
                    <a:pt x="909" y="39"/>
                    <a:pt x="923" y="33"/>
                  </a:cubicBezTo>
                  <a:cubicBezTo>
                    <a:pt x="923" y="38"/>
                    <a:pt x="923" y="42"/>
                    <a:pt x="923" y="47"/>
                  </a:cubicBezTo>
                  <a:cubicBezTo>
                    <a:pt x="923" y="49"/>
                    <a:pt x="920" y="49"/>
                    <a:pt x="916" y="49"/>
                  </a:cubicBezTo>
                  <a:cubicBezTo>
                    <a:pt x="900" y="49"/>
                    <a:pt x="885" y="49"/>
                    <a:pt x="869" y="49"/>
                  </a:cubicBezTo>
                  <a:cubicBezTo>
                    <a:pt x="870" y="47"/>
                    <a:pt x="877" y="46"/>
                    <a:pt x="881" y="44"/>
                  </a:cubicBezTo>
                  <a:cubicBezTo>
                    <a:pt x="863" y="42"/>
                    <a:pt x="844" y="42"/>
                    <a:pt x="826" y="41"/>
                  </a:cubicBezTo>
                  <a:cubicBezTo>
                    <a:pt x="811" y="40"/>
                    <a:pt x="793" y="40"/>
                    <a:pt x="782" y="38"/>
                  </a:cubicBezTo>
                  <a:cubicBezTo>
                    <a:pt x="772" y="36"/>
                    <a:pt x="776" y="30"/>
                    <a:pt x="773" y="26"/>
                  </a:cubicBezTo>
                  <a:cubicBezTo>
                    <a:pt x="769" y="20"/>
                    <a:pt x="767" y="15"/>
                    <a:pt x="764" y="9"/>
                  </a:cubicBezTo>
                  <a:cubicBezTo>
                    <a:pt x="751" y="11"/>
                    <a:pt x="743" y="14"/>
                    <a:pt x="746" y="18"/>
                  </a:cubicBezTo>
                  <a:cubicBezTo>
                    <a:pt x="752" y="26"/>
                    <a:pt x="755" y="33"/>
                    <a:pt x="757" y="41"/>
                  </a:cubicBezTo>
                  <a:cubicBezTo>
                    <a:pt x="759" y="44"/>
                    <a:pt x="764" y="45"/>
                    <a:pt x="774" y="45"/>
                  </a:cubicBezTo>
                  <a:cubicBezTo>
                    <a:pt x="796" y="46"/>
                    <a:pt x="819" y="47"/>
                    <a:pt x="845" y="49"/>
                  </a:cubicBezTo>
                  <a:cubicBezTo>
                    <a:pt x="586" y="49"/>
                    <a:pt x="331" y="49"/>
                    <a:pt x="76" y="49"/>
                  </a:cubicBezTo>
                  <a:cubicBezTo>
                    <a:pt x="96" y="47"/>
                    <a:pt x="119" y="46"/>
                    <a:pt x="141" y="46"/>
                  </a:cubicBezTo>
                  <a:cubicBezTo>
                    <a:pt x="158" y="45"/>
                    <a:pt x="167" y="44"/>
                    <a:pt x="169" y="38"/>
                  </a:cubicBezTo>
                  <a:cubicBezTo>
                    <a:pt x="170" y="32"/>
                    <a:pt x="174" y="26"/>
                    <a:pt x="179" y="20"/>
                  </a:cubicBezTo>
                  <a:cubicBezTo>
                    <a:pt x="183" y="15"/>
                    <a:pt x="176" y="12"/>
                    <a:pt x="161" y="9"/>
                  </a:cubicBezTo>
                  <a:cubicBezTo>
                    <a:pt x="156" y="18"/>
                    <a:pt x="149" y="26"/>
                    <a:pt x="147" y="34"/>
                  </a:cubicBezTo>
                  <a:cubicBezTo>
                    <a:pt x="145" y="38"/>
                    <a:pt x="138" y="39"/>
                    <a:pt x="126" y="40"/>
                  </a:cubicBezTo>
                  <a:cubicBezTo>
                    <a:pt x="102" y="41"/>
                    <a:pt x="78" y="42"/>
                    <a:pt x="55" y="43"/>
                  </a:cubicBezTo>
                  <a:cubicBezTo>
                    <a:pt x="51" y="43"/>
                    <a:pt x="47" y="43"/>
                    <a:pt x="44"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1" name="Freeform 6"/>
            <p:cNvSpPr>
              <a:spLocks/>
            </p:cNvSpPr>
            <p:nvPr userDrawn="1"/>
          </p:nvSpPr>
          <p:spPr bwMode="auto">
            <a:xfrm>
              <a:off x="136162" y="313238"/>
              <a:ext cx="488950" cy="141287"/>
            </a:xfrm>
            <a:custGeom>
              <a:avLst/>
              <a:gdLst>
                <a:gd name="T0" fmla="*/ 7 w 130"/>
                <a:gd name="T1" fmla="*/ 31 h 35"/>
                <a:gd name="T2" fmla="*/ 20 w 130"/>
                <a:gd name="T3" fmla="*/ 26 h 35"/>
                <a:gd name="T4" fmla="*/ 75 w 130"/>
                <a:gd name="T5" fmla="*/ 24 h 35"/>
                <a:gd name="T6" fmla="*/ 88 w 130"/>
                <a:gd name="T7" fmla="*/ 20 h 35"/>
                <a:gd name="T8" fmla="*/ 97 w 130"/>
                <a:gd name="T9" fmla="*/ 5 h 35"/>
                <a:gd name="T10" fmla="*/ 119 w 130"/>
                <a:gd name="T11" fmla="*/ 3 h 35"/>
                <a:gd name="T12" fmla="*/ 122 w 130"/>
                <a:gd name="T13" fmla="*/ 6 h 35"/>
                <a:gd name="T14" fmla="*/ 111 w 130"/>
                <a:gd name="T15" fmla="*/ 26 h 35"/>
                <a:gd name="T16" fmla="*/ 99 w 130"/>
                <a:gd name="T17" fmla="*/ 30 h 35"/>
                <a:gd name="T18" fmla="*/ 15 w 130"/>
                <a:gd name="T19" fmla="*/ 34 h 35"/>
                <a:gd name="T20" fmla="*/ 7 w 130"/>
                <a:gd name="T21"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35">
                  <a:moveTo>
                    <a:pt x="7" y="31"/>
                  </a:moveTo>
                  <a:cubicBezTo>
                    <a:pt x="4" y="27"/>
                    <a:pt x="9" y="26"/>
                    <a:pt x="20" y="26"/>
                  </a:cubicBezTo>
                  <a:cubicBezTo>
                    <a:pt x="38" y="25"/>
                    <a:pt x="56" y="25"/>
                    <a:pt x="75" y="24"/>
                  </a:cubicBezTo>
                  <a:cubicBezTo>
                    <a:pt x="83" y="24"/>
                    <a:pt x="87" y="23"/>
                    <a:pt x="88" y="20"/>
                  </a:cubicBezTo>
                  <a:cubicBezTo>
                    <a:pt x="90" y="15"/>
                    <a:pt x="95" y="10"/>
                    <a:pt x="97" y="5"/>
                  </a:cubicBezTo>
                  <a:cubicBezTo>
                    <a:pt x="99" y="0"/>
                    <a:pt x="112" y="3"/>
                    <a:pt x="119" y="3"/>
                  </a:cubicBezTo>
                  <a:cubicBezTo>
                    <a:pt x="130" y="3"/>
                    <a:pt x="123" y="5"/>
                    <a:pt x="122" y="6"/>
                  </a:cubicBezTo>
                  <a:cubicBezTo>
                    <a:pt x="119" y="13"/>
                    <a:pt x="115" y="20"/>
                    <a:pt x="111" y="26"/>
                  </a:cubicBezTo>
                  <a:cubicBezTo>
                    <a:pt x="110" y="29"/>
                    <a:pt x="108" y="30"/>
                    <a:pt x="99" y="30"/>
                  </a:cubicBezTo>
                  <a:cubicBezTo>
                    <a:pt x="71" y="31"/>
                    <a:pt x="43" y="33"/>
                    <a:pt x="15" y="34"/>
                  </a:cubicBezTo>
                  <a:cubicBezTo>
                    <a:pt x="0" y="35"/>
                    <a:pt x="10" y="32"/>
                    <a:pt x="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2" name="Freeform 7"/>
            <p:cNvSpPr>
              <a:spLocks/>
            </p:cNvSpPr>
            <p:nvPr userDrawn="1"/>
          </p:nvSpPr>
          <p:spPr bwMode="auto">
            <a:xfrm>
              <a:off x="3184162" y="321176"/>
              <a:ext cx="474663" cy="136525"/>
            </a:xfrm>
            <a:custGeom>
              <a:avLst/>
              <a:gdLst>
                <a:gd name="T0" fmla="*/ 16 w 126"/>
                <a:gd name="T1" fmla="*/ 1 h 34"/>
                <a:gd name="T2" fmla="*/ 31 w 126"/>
                <a:gd name="T3" fmla="*/ 4 h 34"/>
                <a:gd name="T4" fmla="*/ 37 w 126"/>
                <a:gd name="T5" fmla="*/ 17 h 34"/>
                <a:gd name="T6" fmla="*/ 56 w 126"/>
                <a:gd name="T7" fmla="*/ 22 h 34"/>
                <a:gd name="T8" fmla="*/ 110 w 126"/>
                <a:gd name="T9" fmla="*/ 25 h 34"/>
                <a:gd name="T10" fmla="*/ 119 w 126"/>
                <a:gd name="T11" fmla="*/ 31 h 34"/>
                <a:gd name="T12" fmla="*/ 107 w 126"/>
                <a:gd name="T13" fmla="*/ 32 h 34"/>
                <a:gd name="T14" fmla="*/ 27 w 126"/>
                <a:gd name="T15" fmla="*/ 28 h 34"/>
                <a:gd name="T16" fmla="*/ 14 w 126"/>
                <a:gd name="T17" fmla="*/ 24 h 34"/>
                <a:gd name="T18" fmla="*/ 3 w 126"/>
                <a:gd name="T19" fmla="*/ 5 h 34"/>
                <a:gd name="T20" fmla="*/ 16 w 126"/>
                <a:gd name="T21"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34">
                  <a:moveTo>
                    <a:pt x="16" y="1"/>
                  </a:moveTo>
                  <a:cubicBezTo>
                    <a:pt x="27" y="0"/>
                    <a:pt x="30" y="2"/>
                    <a:pt x="31" y="4"/>
                  </a:cubicBezTo>
                  <a:cubicBezTo>
                    <a:pt x="33" y="8"/>
                    <a:pt x="36" y="13"/>
                    <a:pt x="37" y="17"/>
                  </a:cubicBezTo>
                  <a:cubicBezTo>
                    <a:pt x="37" y="21"/>
                    <a:pt x="44" y="22"/>
                    <a:pt x="56" y="22"/>
                  </a:cubicBezTo>
                  <a:cubicBezTo>
                    <a:pt x="74" y="23"/>
                    <a:pt x="92" y="24"/>
                    <a:pt x="110" y="25"/>
                  </a:cubicBezTo>
                  <a:cubicBezTo>
                    <a:pt x="126" y="25"/>
                    <a:pt x="118" y="29"/>
                    <a:pt x="119" y="31"/>
                  </a:cubicBezTo>
                  <a:cubicBezTo>
                    <a:pt x="119" y="34"/>
                    <a:pt x="111" y="32"/>
                    <a:pt x="107" y="32"/>
                  </a:cubicBezTo>
                  <a:cubicBezTo>
                    <a:pt x="80" y="31"/>
                    <a:pt x="54" y="29"/>
                    <a:pt x="27" y="28"/>
                  </a:cubicBezTo>
                  <a:cubicBezTo>
                    <a:pt x="19" y="28"/>
                    <a:pt x="15" y="27"/>
                    <a:pt x="14" y="24"/>
                  </a:cubicBezTo>
                  <a:cubicBezTo>
                    <a:pt x="12" y="18"/>
                    <a:pt x="8" y="11"/>
                    <a:pt x="3" y="5"/>
                  </a:cubicBezTo>
                  <a:cubicBezTo>
                    <a:pt x="0" y="1"/>
                    <a:pt x="4" y="0"/>
                    <a:pt x="1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3" name="Freeform 8"/>
            <p:cNvSpPr>
              <a:spLocks/>
            </p:cNvSpPr>
            <p:nvPr userDrawn="1"/>
          </p:nvSpPr>
          <p:spPr bwMode="auto">
            <a:xfrm>
              <a:off x="155212" y="321176"/>
              <a:ext cx="266700" cy="73025"/>
            </a:xfrm>
            <a:custGeom>
              <a:avLst/>
              <a:gdLst>
                <a:gd name="T0" fmla="*/ 36 w 71"/>
                <a:gd name="T1" fmla="*/ 0 h 18"/>
                <a:gd name="T2" fmla="*/ 65 w 71"/>
                <a:gd name="T3" fmla="*/ 10 h 18"/>
                <a:gd name="T4" fmla="*/ 42 w 71"/>
                <a:gd name="T5" fmla="*/ 16 h 18"/>
                <a:gd name="T6" fmla="*/ 13 w 71"/>
                <a:gd name="T7" fmla="*/ 18 h 18"/>
                <a:gd name="T8" fmla="*/ 1 w 71"/>
                <a:gd name="T9" fmla="*/ 15 h 18"/>
                <a:gd name="T10" fmla="*/ 1 w 71"/>
                <a:gd name="T11" fmla="*/ 5 h 18"/>
                <a:gd name="T12" fmla="*/ 18 w 71"/>
                <a:gd name="T13" fmla="*/ 0 h 18"/>
                <a:gd name="T14" fmla="*/ 36 w 7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18">
                  <a:moveTo>
                    <a:pt x="36" y="0"/>
                  </a:moveTo>
                  <a:cubicBezTo>
                    <a:pt x="71" y="0"/>
                    <a:pt x="70" y="0"/>
                    <a:pt x="65" y="10"/>
                  </a:cubicBezTo>
                  <a:cubicBezTo>
                    <a:pt x="62" y="15"/>
                    <a:pt x="56" y="16"/>
                    <a:pt x="42" y="16"/>
                  </a:cubicBezTo>
                  <a:cubicBezTo>
                    <a:pt x="32" y="16"/>
                    <a:pt x="22" y="17"/>
                    <a:pt x="13" y="18"/>
                  </a:cubicBezTo>
                  <a:cubicBezTo>
                    <a:pt x="3" y="18"/>
                    <a:pt x="1" y="17"/>
                    <a:pt x="1" y="15"/>
                  </a:cubicBezTo>
                  <a:cubicBezTo>
                    <a:pt x="2" y="12"/>
                    <a:pt x="2" y="8"/>
                    <a:pt x="1" y="5"/>
                  </a:cubicBezTo>
                  <a:cubicBezTo>
                    <a:pt x="0" y="1"/>
                    <a:pt x="5" y="0"/>
                    <a:pt x="18" y="0"/>
                  </a:cubicBezTo>
                  <a:cubicBezTo>
                    <a:pt x="24" y="1"/>
                    <a:pt x="30" y="0"/>
                    <a:pt x="3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4" name="Freeform 9"/>
            <p:cNvSpPr>
              <a:spLocks/>
            </p:cNvSpPr>
            <p:nvPr userDrawn="1"/>
          </p:nvSpPr>
          <p:spPr bwMode="auto">
            <a:xfrm>
              <a:off x="3376249" y="321176"/>
              <a:ext cx="255588" cy="73025"/>
            </a:xfrm>
            <a:custGeom>
              <a:avLst/>
              <a:gdLst>
                <a:gd name="T0" fmla="*/ 35 w 68"/>
                <a:gd name="T1" fmla="*/ 0 h 18"/>
                <a:gd name="T2" fmla="*/ 68 w 68"/>
                <a:gd name="T3" fmla="*/ 10 h 18"/>
                <a:gd name="T4" fmla="*/ 40 w 68"/>
                <a:gd name="T5" fmla="*/ 17 h 18"/>
                <a:gd name="T6" fmla="*/ 2 w 68"/>
                <a:gd name="T7" fmla="*/ 4 h 18"/>
                <a:gd name="T8" fmla="*/ 12 w 68"/>
                <a:gd name="T9" fmla="*/ 0 h 18"/>
                <a:gd name="T10" fmla="*/ 35 w 68"/>
                <a:gd name="T11" fmla="*/ 0 h 18"/>
              </a:gdLst>
              <a:ahLst/>
              <a:cxnLst>
                <a:cxn ang="0">
                  <a:pos x="T0" y="T1"/>
                </a:cxn>
                <a:cxn ang="0">
                  <a:pos x="T2" y="T3"/>
                </a:cxn>
                <a:cxn ang="0">
                  <a:pos x="T4" y="T5"/>
                </a:cxn>
                <a:cxn ang="0">
                  <a:pos x="T6" y="T7"/>
                </a:cxn>
                <a:cxn ang="0">
                  <a:pos x="T8" y="T9"/>
                </a:cxn>
                <a:cxn ang="0">
                  <a:pos x="T10" y="T11"/>
                </a:cxn>
              </a:cxnLst>
              <a:rect l="0" t="0" r="r" b="b"/>
              <a:pathLst>
                <a:path w="68" h="18">
                  <a:moveTo>
                    <a:pt x="35" y="0"/>
                  </a:moveTo>
                  <a:cubicBezTo>
                    <a:pt x="68" y="0"/>
                    <a:pt x="68" y="0"/>
                    <a:pt x="68" y="10"/>
                  </a:cubicBezTo>
                  <a:cubicBezTo>
                    <a:pt x="68" y="18"/>
                    <a:pt x="68" y="18"/>
                    <a:pt x="40" y="17"/>
                  </a:cubicBezTo>
                  <a:cubicBezTo>
                    <a:pt x="8" y="15"/>
                    <a:pt x="8" y="15"/>
                    <a:pt x="2" y="4"/>
                  </a:cubicBezTo>
                  <a:cubicBezTo>
                    <a:pt x="0" y="1"/>
                    <a:pt x="1" y="0"/>
                    <a:pt x="12" y="0"/>
                  </a:cubicBezTo>
                  <a:cubicBezTo>
                    <a:pt x="20" y="1"/>
                    <a:pt x="27" y="0"/>
                    <a:pt x="3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45" name="Grupo 44"/>
          <p:cNvGrpSpPr/>
          <p:nvPr userDrawn="1"/>
        </p:nvGrpSpPr>
        <p:grpSpPr>
          <a:xfrm>
            <a:off x="-83128" y="4331718"/>
            <a:ext cx="9277003" cy="828407"/>
            <a:chOff x="-83128" y="4331718"/>
            <a:chExt cx="9277003" cy="828407"/>
          </a:xfrm>
          <a:solidFill>
            <a:schemeClr val="bg1">
              <a:lumMod val="75000"/>
            </a:schemeClr>
          </a:solidFill>
        </p:grpSpPr>
        <p:sp>
          <p:nvSpPr>
            <p:cNvPr id="46"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8"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9"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0"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1"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2"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3"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4"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
        <p:nvSpPr>
          <p:cNvPr id="7" name="Text Placeholder 9"/>
          <p:cNvSpPr>
            <a:spLocks noGrp="1"/>
          </p:cNvSpPr>
          <p:nvPr>
            <p:ph type="body" sz="quarter" idx="12" hasCustomPrompt="1"/>
          </p:nvPr>
        </p:nvSpPr>
        <p:spPr>
          <a:xfrm>
            <a:off x="0" y="267494"/>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382494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129"/>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1130"/>
        <p:cNvGrpSpPr/>
        <p:nvPr/>
      </p:nvGrpSpPr>
      <p:grpSpPr>
        <a:xfrm>
          <a:off x="0" y="0"/>
          <a:ext cx="0" cy="0"/>
          <a:chOff x="0" y="0"/>
          <a:chExt cx="0" cy="0"/>
        </a:xfrm>
      </p:grpSpPr>
      <p:sp>
        <p:nvSpPr>
          <p:cNvPr id="1131" name="Google Shape;1131;p34"/>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2"/>
        <p:cNvGrpSpPr/>
        <p:nvPr/>
      </p:nvGrpSpPr>
      <p:grpSpPr>
        <a:xfrm>
          <a:off x="0" y="0"/>
          <a:ext cx="0" cy="0"/>
          <a:chOff x="0" y="0"/>
          <a:chExt cx="0" cy="0"/>
        </a:xfrm>
      </p:grpSpPr>
      <p:sp>
        <p:nvSpPr>
          <p:cNvPr id="193" name="Google Shape;193;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01" name="Google Shape;201;p6"/>
          <p:cNvSpPr/>
          <p:nvPr/>
        </p:nvSpPr>
        <p:spPr>
          <a:xfrm flipH="1">
            <a:off x="2376748" y="47317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flipH="1">
            <a:off x="340368" y="17001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 name="Google Shape;203;p6"/>
          <p:cNvGrpSpPr/>
          <p:nvPr/>
        </p:nvGrpSpPr>
        <p:grpSpPr>
          <a:xfrm flipH="1">
            <a:off x="-114098" y="3244642"/>
            <a:ext cx="474643" cy="299712"/>
            <a:chOff x="7729218" y="1694205"/>
            <a:chExt cx="474643" cy="299712"/>
          </a:xfrm>
        </p:grpSpPr>
        <p:sp>
          <p:nvSpPr>
            <p:cNvPr id="204" name="Google Shape;204;p6"/>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 name="Google Shape;206;p6"/>
          <p:cNvSpPr/>
          <p:nvPr/>
        </p:nvSpPr>
        <p:spPr>
          <a:xfrm flipH="1">
            <a:off x="8423998" y="15933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flipH="1">
            <a:off x="7327631" y="45703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8" name="Google Shape;208;p6"/>
          <p:cNvGrpSpPr/>
          <p:nvPr/>
        </p:nvGrpSpPr>
        <p:grpSpPr>
          <a:xfrm>
            <a:off x="8577781" y="246952"/>
            <a:ext cx="307124" cy="305294"/>
            <a:chOff x="1026043" y="1162815"/>
            <a:chExt cx="307124" cy="305294"/>
          </a:xfrm>
        </p:grpSpPr>
        <p:sp>
          <p:nvSpPr>
            <p:cNvPr id="209" name="Google Shape;209;p6"/>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6"/>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Rectángulo 32"/>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4" name="Rectángulo 33"/>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35" name="Rectángulo 34"/>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6" name="Imagen 35"/>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18"/>
        <p:cNvGrpSpPr/>
        <p:nvPr/>
      </p:nvGrpSpPr>
      <p:grpSpPr>
        <a:xfrm>
          <a:off x="0" y="0"/>
          <a:ext cx="0" cy="0"/>
          <a:chOff x="0" y="0"/>
          <a:chExt cx="0" cy="0"/>
        </a:xfrm>
      </p:grpSpPr>
      <p:sp>
        <p:nvSpPr>
          <p:cNvPr id="219" name="Google Shape;219;p7"/>
          <p:cNvSpPr txBox="1">
            <a:spLocks noGrp="1"/>
          </p:cNvSpPr>
          <p:nvPr>
            <p:ph type="title"/>
          </p:nvPr>
        </p:nvSpPr>
        <p:spPr>
          <a:xfrm>
            <a:off x="720000" y="1054625"/>
            <a:ext cx="341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20" name="Google Shape;220;p7"/>
          <p:cNvSpPr txBox="1">
            <a:spLocks noGrp="1"/>
          </p:cNvSpPr>
          <p:nvPr>
            <p:ph type="body" idx="1"/>
          </p:nvPr>
        </p:nvSpPr>
        <p:spPr>
          <a:xfrm>
            <a:off x="720000" y="2282551"/>
            <a:ext cx="4413900" cy="1986000"/>
          </a:xfrm>
          <a:prstGeom prst="rect">
            <a:avLst/>
          </a:prstGeom>
        </p:spPr>
        <p:txBody>
          <a:bodyPr spcFirstLastPara="1" wrap="square" lIns="91425" tIns="91425" rIns="91425" bIns="91425" anchor="t" anchorCtr="0">
            <a:noAutofit/>
          </a:bodyPr>
          <a:lstStyle>
            <a:lvl1pPr marL="457200" lvl="0" indent="-292100" rtl="0">
              <a:lnSpc>
                <a:spcPct val="100000"/>
              </a:lnSpc>
              <a:spcBef>
                <a:spcPts val="0"/>
              </a:spcBef>
              <a:spcAft>
                <a:spcPts val="0"/>
              </a:spcAft>
              <a:buSzPts val="1000"/>
              <a:buChar char="●"/>
              <a:defRPr>
                <a:solidFill>
                  <a:srgbClr val="434343"/>
                </a:solidFill>
              </a:defRPr>
            </a:lvl1pPr>
            <a:lvl2pPr marL="914400" lvl="1" indent="-317500" rtl="0">
              <a:lnSpc>
                <a:spcPct val="115000"/>
              </a:lnSpc>
              <a:spcBef>
                <a:spcPts val="1600"/>
              </a:spcBef>
              <a:spcAft>
                <a:spcPts val="0"/>
              </a:spcAft>
              <a:buSzPts val="1400"/>
              <a:buChar char="○"/>
              <a:defRPr>
                <a:solidFill>
                  <a:srgbClr val="434343"/>
                </a:solidFill>
              </a:defRPr>
            </a:lvl2pPr>
            <a:lvl3pPr marL="1371600" lvl="2" indent="-317500" rtl="0">
              <a:lnSpc>
                <a:spcPct val="115000"/>
              </a:lnSpc>
              <a:spcBef>
                <a:spcPts val="1600"/>
              </a:spcBef>
              <a:spcAft>
                <a:spcPts val="0"/>
              </a:spcAft>
              <a:buSzPts val="1400"/>
              <a:buChar char="■"/>
              <a:defRPr>
                <a:solidFill>
                  <a:srgbClr val="434343"/>
                </a:solidFill>
              </a:defRPr>
            </a:lvl3pPr>
            <a:lvl4pPr marL="1828800" lvl="3" indent="-317500" rtl="0">
              <a:lnSpc>
                <a:spcPct val="115000"/>
              </a:lnSpc>
              <a:spcBef>
                <a:spcPts val="1600"/>
              </a:spcBef>
              <a:spcAft>
                <a:spcPts val="0"/>
              </a:spcAft>
              <a:buSzPts val="1400"/>
              <a:buChar char="●"/>
              <a:defRPr>
                <a:solidFill>
                  <a:srgbClr val="434343"/>
                </a:solidFill>
              </a:defRPr>
            </a:lvl4pPr>
            <a:lvl5pPr marL="2286000" lvl="4" indent="-317500" rtl="0">
              <a:lnSpc>
                <a:spcPct val="115000"/>
              </a:lnSpc>
              <a:spcBef>
                <a:spcPts val="1600"/>
              </a:spcBef>
              <a:spcAft>
                <a:spcPts val="0"/>
              </a:spcAft>
              <a:buSzPts val="1400"/>
              <a:buChar char="○"/>
              <a:defRPr>
                <a:solidFill>
                  <a:srgbClr val="434343"/>
                </a:solidFill>
              </a:defRPr>
            </a:lvl5pPr>
            <a:lvl6pPr marL="2743200" lvl="5" indent="-317500" rtl="0">
              <a:lnSpc>
                <a:spcPct val="115000"/>
              </a:lnSpc>
              <a:spcBef>
                <a:spcPts val="1600"/>
              </a:spcBef>
              <a:spcAft>
                <a:spcPts val="0"/>
              </a:spcAft>
              <a:buSzPts val="1400"/>
              <a:buChar char="■"/>
              <a:defRPr>
                <a:solidFill>
                  <a:srgbClr val="434343"/>
                </a:solidFill>
              </a:defRPr>
            </a:lvl6pPr>
            <a:lvl7pPr marL="3200400" lvl="6" indent="-317500" rtl="0">
              <a:lnSpc>
                <a:spcPct val="115000"/>
              </a:lnSpc>
              <a:spcBef>
                <a:spcPts val="1600"/>
              </a:spcBef>
              <a:spcAft>
                <a:spcPts val="0"/>
              </a:spcAft>
              <a:buSzPts val="1400"/>
              <a:buChar char="●"/>
              <a:defRPr>
                <a:solidFill>
                  <a:srgbClr val="434343"/>
                </a:solidFill>
              </a:defRPr>
            </a:lvl7pPr>
            <a:lvl8pPr marL="3657600" lvl="7" indent="-317500" rtl="0">
              <a:lnSpc>
                <a:spcPct val="115000"/>
              </a:lnSpc>
              <a:spcBef>
                <a:spcPts val="1600"/>
              </a:spcBef>
              <a:spcAft>
                <a:spcPts val="0"/>
              </a:spcAft>
              <a:buSzPts val="1400"/>
              <a:buChar char="○"/>
              <a:defRPr>
                <a:solidFill>
                  <a:srgbClr val="434343"/>
                </a:solidFill>
              </a:defRPr>
            </a:lvl8pPr>
            <a:lvl9pPr marL="4114800" lvl="8" indent="-317500" rtl="0">
              <a:lnSpc>
                <a:spcPct val="115000"/>
              </a:lnSpc>
              <a:spcBef>
                <a:spcPts val="1600"/>
              </a:spcBef>
              <a:spcAft>
                <a:spcPts val="1600"/>
              </a:spcAft>
              <a:buSzPts val="1400"/>
              <a:buChar char="■"/>
              <a:defRPr>
                <a:solidFill>
                  <a:srgbClr val="434343"/>
                </a:solidFill>
              </a:defRPr>
            </a:lvl9pPr>
          </a:lstStyle>
          <a:p>
            <a:endParaRPr/>
          </a:p>
        </p:txBody>
      </p:sp>
      <p:sp>
        <p:nvSpPr>
          <p:cNvPr id="221" name="Google Shape;221;p7"/>
          <p:cNvSpPr/>
          <p:nvPr/>
        </p:nvSpPr>
        <p:spPr>
          <a:xfrm>
            <a:off x="6652416" y="3473499"/>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a:off x="6154010" y="1035642"/>
            <a:ext cx="152693" cy="154523"/>
          </a:xfrm>
          <a:custGeom>
            <a:avLst/>
            <a:gdLst/>
            <a:ahLst/>
            <a:cxnLst/>
            <a:rect l="l" t="t" r="r" b="b"/>
            <a:pathLst>
              <a:path w="3337" h="3377" extrusionOk="0">
                <a:moveTo>
                  <a:pt x="1506" y="1"/>
                </a:moveTo>
                <a:lnTo>
                  <a:pt x="1262" y="41"/>
                </a:lnTo>
                <a:lnTo>
                  <a:pt x="1018" y="123"/>
                </a:lnTo>
                <a:lnTo>
                  <a:pt x="773" y="204"/>
                </a:lnTo>
                <a:lnTo>
                  <a:pt x="570" y="367"/>
                </a:lnTo>
                <a:lnTo>
                  <a:pt x="407" y="529"/>
                </a:lnTo>
                <a:lnTo>
                  <a:pt x="245" y="692"/>
                </a:lnTo>
                <a:lnTo>
                  <a:pt x="163" y="896"/>
                </a:lnTo>
                <a:lnTo>
                  <a:pt x="82" y="1099"/>
                </a:lnTo>
                <a:lnTo>
                  <a:pt x="1" y="1343"/>
                </a:lnTo>
                <a:lnTo>
                  <a:pt x="1" y="1546"/>
                </a:lnTo>
                <a:lnTo>
                  <a:pt x="1" y="1790"/>
                </a:lnTo>
                <a:lnTo>
                  <a:pt x="41" y="1994"/>
                </a:lnTo>
                <a:lnTo>
                  <a:pt x="123" y="2319"/>
                </a:lnTo>
                <a:lnTo>
                  <a:pt x="245" y="2563"/>
                </a:lnTo>
                <a:lnTo>
                  <a:pt x="448" y="2807"/>
                </a:lnTo>
                <a:lnTo>
                  <a:pt x="692" y="3011"/>
                </a:lnTo>
                <a:lnTo>
                  <a:pt x="936" y="3173"/>
                </a:lnTo>
                <a:lnTo>
                  <a:pt x="1221" y="3295"/>
                </a:lnTo>
                <a:lnTo>
                  <a:pt x="1506" y="3377"/>
                </a:lnTo>
                <a:lnTo>
                  <a:pt x="1831" y="3377"/>
                </a:lnTo>
                <a:lnTo>
                  <a:pt x="2075" y="3336"/>
                </a:lnTo>
                <a:lnTo>
                  <a:pt x="2319" y="3255"/>
                </a:lnTo>
                <a:lnTo>
                  <a:pt x="2563" y="3173"/>
                </a:lnTo>
                <a:lnTo>
                  <a:pt x="2767" y="3011"/>
                </a:lnTo>
                <a:lnTo>
                  <a:pt x="2929" y="2848"/>
                </a:lnTo>
                <a:lnTo>
                  <a:pt x="3092" y="2645"/>
                </a:lnTo>
                <a:lnTo>
                  <a:pt x="3214" y="2441"/>
                </a:lnTo>
                <a:lnTo>
                  <a:pt x="3295" y="2197"/>
                </a:lnTo>
                <a:lnTo>
                  <a:pt x="3336" y="1912"/>
                </a:lnTo>
                <a:lnTo>
                  <a:pt x="3336" y="1628"/>
                </a:lnTo>
                <a:lnTo>
                  <a:pt x="3295" y="1343"/>
                </a:lnTo>
                <a:lnTo>
                  <a:pt x="3214" y="1099"/>
                </a:lnTo>
                <a:lnTo>
                  <a:pt x="3092" y="855"/>
                </a:lnTo>
                <a:lnTo>
                  <a:pt x="2929" y="611"/>
                </a:lnTo>
                <a:lnTo>
                  <a:pt x="2726" y="407"/>
                </a:lnTo>
                <a:lnTo>
                  <a:pt x="2482" y="245"/>
                </a:lnTo>
                <a:lnTo>
                  <a:pt x="2238" y="123"/>
                </a:lnTo>
                <a:lnTo>
                  <a:pt x="1994" y="41"/>
                </a:lnTo>
                <a:lnTo>
                  <a:pt x="17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2005792" y="5564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7"/>
          <p:cNvSpPr/>
          <p:nvPr/>
        </p:nvSpPr>
        <p:spPr>
          <a:xfrm>
            <a:off x="8518014" y="7246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5" name="Google Shape;225;p7"/>
          <p:cNvGrpSpPr/>
          <p:nvPr/>
        </p:nvGrpSpPr>
        <p:grpSpPr>
          <a:xfrm>
            <a:off x="4838762" y="1325734"/>
            <a:ext cx="474643" cy="301588"/>
            <a:chOff x="7593894" y="395296"/>
            <a:chExt cx="474643" cy="301588"/>
          </a:xfrm>
        </p:grpSpPr>
        <p:sp>
          <p:nvSpPr>
            <p:cNvPr id="226" name="Google Shape;226;p7"/>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7"/>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7"/>
          <p:cNvSpPr/>
          <p:nvPr/>
        </p:nvSpPr>
        <p:spPr>
          <a:xfrm>
            <a:off x="291289" y="466610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7"/>
          <p:cNvSpPr/>
          <p:nvPr/>
        </p:nvSpPr>
        <p:spPr>
          <a:xfrm>
            <a:off x="3564896" y="46660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9" name="Google Shape;239;p7"/>
          <p:cNvGrpSpPr/>
          <p:nvPr/>
        </p:nvGrpSpPr>
        <p:grpSpPr>
          <a:xfrm>
            <a:off x="8440811" y="1702902"/>
            <a:ext cx="307124" cy="305294"/>
            <a:chOff x="1026043" y="1162815"/>
            <a:chExt cx="307124" cy="305294"/>
          </a:xfrm>
        </p:grpSpPr>
        <p:sp>
          <p:nvSpPr>
            <p:cNvPr id="240" name="Google Shape;240;p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7"/>
          <p:cNvGrpSpPr/>
          <p:nvPr/>
        </p:nvGrpSpPr>
        <p:grpSpPr>
          <a:xfrm>
            <a:off x="3755816" y="324700"/>
            <a:ext cx="309000" cy="305294"/>
            <a:chOff x="8360310" y="1124637"/>
            <a:chExt cx="309000" cy="305294"/>
          </a:xfrm>
        </p:grpSpPr>
        <p:sp>
          <p:nvSpPr>
            <p:cNvPr id="249" name="Google Shape;249;p7"/>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 name="Google Shape;259;p7"/>
          <p:cNvSpPr/>
          <p:nvPr/>
        </p:nvSpPr>
        <p:spPr>
          <a:xfrm>
            <a:off x="5588575" y="3765557"/>
            <a:ext cx="58" cy="58"/>
          </a:xfrm>
          <a:custGeom>
            <a:avLst/>
            <a:gdLst/>
            <a:ahLst/>
            <a:cxnLst/>
            <a:rect l="l" t="t" r="r" b="b"/>
            <a:pathLst>
              <a:path w="1" h="1" extrusionOk="0">
                <a:moveTo>
                  <a:pt x="0" y="1"/>
                </a:moveTo>
                <a:lnTo>
                  <a:pt x="0" y="1"/>
                </a:lnTo>
                <a:lnTo>
                  <a:pt x="0" y="1"/>
                </a:lnTo>
                <a:lnTo>
                  <a:pt x="0" y="1"/>
                </a:lnTo>
                <a:lnTo>
                  <a:pt x="0" y="1"/>
                </a:lnTo>
                <a:lnTo>
                  <a:pt x="0" y="1"/>
                </a:lnTo>
                <a:lnTo>
                  <a:pt x="0" y="1"/>
                </a:lnTo>
                <a:lnTo>
                  <a:pt x="0" y="1"/>
                </a:lnTo>
                <a:lnTo>
                  <a:pt x="0" y="1"/>
                </a:lnTo>
                <a:lnTo>
                  <a:pt x="0" y="1"/>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a:off x="215042" y="22825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rupo 43"/>
          <p:cNvGrpSpPr/>
          <p:nvPr userDrawn="1"/>
        </p:nvGrpSpPr>
        <p:grpSpPr>
          <a:xfrm>
            <a:off x="-83128" y="4331718"/>
            <a:ext cx="9277003" cy="828407"/>
            <a:chOff x="-83128" y="4331718"/>
            <a:chExt cx="9277003" cy="828407"/>
          </a:xfrm>
          <a:solidFill>
            <a:schemeClr val="bg1">
              <a:lumMod val="75000"/>
            </a:schemeClr>
          </a:solidFill>
        </p:grpSpPr>
        <p:sp>
          <p:nvSpPr>
            <p:cNvPr id="45"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7"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8"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9"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0"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1"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2"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3"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
        <p:nvSpPr>
          <p:cNvPr id="54" name="Rectángulo 53"/>
          <p:cNvSpPr/>
          <p:nvPr userDrawn="1"/>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5" name="Rectángulo 54"/>
          <p:cNvSpPr/>
          <p:nvPr userDrawn="1"/>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56" name="Rectángulo 55"/>
          <p:cNvSpPr/>
          <p:nvPr userDrawn="1"/>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7" name="Imagen 56"/>
          <p:cNvPicPr>
            <a:picLocks noChangeAspect="1"/>
          </p:cNvPicPr>
          <p:nvPr userDrawn="1"/>
        </p:nvPicPr>
        <p:blipFill>
          <a:blip r:embed="rId2"/>
          <a:stretch>
            <a:fillRect/>
          </a:stretch>
        </p:blipFill>
        <p:spPr>
          <a:xfrm>
            <a:off x="8565495" y="-19898"/>
            <a:ext cx="329123" cy="42406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61"/>
        <p:cNvGrpSpPr/>
        <p:nvPr/>
      </p:nvGrpSpPr>
      <p:grpSpPr>
        <a:xfrm>
          <a:off x="0" y="0"/>
          <a:ext cx="0" cy="0"/>
          <a:chOff x="0" y="0"/>
          <a:chExt cx="0" cy="0"/>
        </a:xfrm>
      </p:grpSpPr>
      <p:sp>
        <p:nvSpPr>
          <p:cNvPr id="262" name="Google Shape;262;p8"/>
          <p:cNvSpPr txBox="1">
            <a:spLocks noGrp="1"/>
          </p:cNvSpPr>
          <p:nvPr>
            <p:ph type="title"/>
          </p:nvPr>
        </p:nvSpPr>
        <p:spPr>
          <a:xfrm>
            <a:off x="1813950" y="1078500"/>
            <a:ext cx="5516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63" name="Google Shape;263;p8"/>
          <p:cNvSpPr/>
          <p:nvPr/>
        </p:nvSpPr>
        <p:spPr>
          <a:xfrm>
            <a:off x="-3165309" y="-1785701"/>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8"/>
          <p:cNvSpPr/>
          <p:nvPr/>
        </p:nvSpPr>
        <p:spPr>
          <a:xfrm>
            <a:off x="6652416" y="3473499"/>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8"/>
          <p:cNvSpPr/>
          <p:nvPr/>
        </p:nvSpPr>
        <p:spPr>
          <a:xfrm>
            <a:off x="2005792" y="5564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8"/>
          <p:cNvSpPr/>
          <p:nvPr/>
        </p:nvSpPr>
        <p:spPr>
          <a:xfrm>
            <a:off x="7971064" y="8677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8"/>
          <p:cNvSpPr/>
          <p:nvPr/>
        </p:nvSpPr>
        <p:spPr>
          <a:xfrm>
            <a:off x="501639" y="44362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8"/>
          <p:cNvSpPr/>
          <p:nvPr/>
        </p:nvSpPr>
        <p:spPr>
          <a:xfrm>
            <a:off x="3564896" y="46660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8" name="Google Shape;278;p8"/>
          <p:cNvGrpSpPr/>
          <p:nvPr/>
        </p:nvGrpSpPr>
        <p:grpSpPr>
          <a:xfrm>
            <a:off x="1143011" y="3531102"/>
            <a:ext cx="307124" cy="305294"/>
            <a:chOff x="1026043" y="1162815"/>
            <a:chExt cx="307124" cy="305294"/>
          </a:xfrm>
        </p:grpSpPr>
        <p:sp>
          <p:nvSpPr>
            <p:cNvPr id="279" name="Google Shape;279;p8"/>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8"/>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8"/>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8"/>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8"/>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8"/>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8"/>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 name="Google Shape;287;p8"/>
          <p:cNvGrpSpPr/>
          <p:nvPr/>
        </p:nvGrpSpPr>
        <p:grpSpPr>
          <a:xfrm>
            <a:off x="7573991" y="2828100"/>
            <a:ext cx="309000" cy="305294"/>
            <a:chOff x="8360310" y="1124637"/>
            <a:chExt cx="309000" cy="305294"/>
          </a:xfrm>
        </p:grpSpPr>
        <p:sp>
          <p:nvSpPr>
            <p:cNvPr id="288" name="Google Shape;288;p8"/>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8"/>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8"/>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8"/>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8"/>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8"/>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8"/>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8"/>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7" name="Google Shape;297;p8"/>
          <p:cNvSpPr/>
          <p:nvPr/>
        </p:nvSpPr>
        <p:spPr>
          <a:xfrm>
            <a:off x="5521740" y="4132834"/>
            <a:ext cx="303418" cy="303418"/>
          </a:xfrm>
          <a:custGeom>
            <a:avLst/>
            <a:gdLst/>
            <a:ahLst/>
            <a:cxnLst/>
            <a:rect l="l" t="t" r="r" b="b"/>
            <a:pathLst>
              <a:path w="6631" h="6631" extrusionOk="0">
                <a:moveTo>
                  <a:pt x="2685" y="1"/>
                </a:moveTo>
                <a:lnTo>
                  <a:pt x="2604" y="41"/>
                </a:lnTo>
                <a:lnTo>
                  <a:pt x="2563" y="123"/>
                </a:lnTo>
                <a:lnTo>
                  <a:pt x="2563" y="204"/>
                </a:lnTo>
                <a:lnTo>
                  <a:pt x="2604" y="2604"/>
                </a:lnTo>
                <a:lnTo>
                  <a:pt x="204" y="2645"/>
                </a:lnTo>
                <a:lnTo>
                  <a:pt x="123" y="2645"/>
                </a:lnTo>
                <a:lnTo>
                  <a:pt x="41" y="2685"/>
                </a:lnTo>
                <a:lnTo>
                  <a:pt x="1" y="2767"/>
                </a:lnTo>
                <a:lnTo>
                  <a:pt x="1" y="2807"/>
                </a:lnTo>
                <a:lnTo>
                  <a:pt x="1" y="3865"/>
                </a:lnTo>
                <a:lnTo>
                  <a:pt x="1" y="3946"/>
                </a:lnTo>
                <a:lnTo>
                  <a:pt x="82" y="4028"/>
                </a:lnTo>
                <a:lnTo>
                  <a:pt x="285" y="4028"/>
                </a:lnTo>
                <a:lnTo>
                  <a:pt x="367" y="3987"/>
                </a:lnTo>
                <a:lnTo>
                  <a:pt x="529" y="3987"/>
                </a:lnTo>
                <a:lnTo>
                  <a:pt x="1099" y="3946"/>
                </a:lnTo>
                <a:lnTo>
                  <a:pt x="2604" y="3946"/>
                </a:lnTo>
                <a:lnTo>
                  <a:pt x="2645" y="6427"/>
                </a:lnTo>
                <a:lnTo>
                  <a:pt x="2645" y="6509"/>
                </a:lnTo>
                <a:lnTo>
                  <a:pt x="2685" y="6549"/>
                </a:lnTo>
                <a:lnTo>
                  <a:pt x="2767" y="6590"/>
                </a:lnTo>
                <a:lnTo>
                  <a:pt x="2848" y="6631"/>
                </a:lnTo>
                <a:lnTo>
                  <a:pt x="3865" y="6631"/>
                </a:lnTo>
                <a:lnTo>
                  <a:pt x="3946" y="6590"/>
                </a:lnTo>
                <a:lnTo>
                  <a:pt x="3987" y="6590"/>
                </a:lnTo>
                <a:lnTo>
                  <a:pt x="4068" y="6468"/>
                </a:lnTo>
                <a:lnTo>
                  <a:pt x="4028" y="6305"/>
                </a:lnTo>
                <a:lnTo>
                  <a:pt x="4028" y="6224"/>
                </a:lnTo>
                <a:lnTo>
                  <a:pt x="3987" y="6061"/>
                </a:lnTo>
                <a:lnTo>
                  <a:pt x="3987" y="5451"/>
                </a:lnTo>
                <a:lnTo>
                  <a:pt x="3946" y="3946"/>
                </a:lnTo>
                <a:lnTo>
                  <a:pt x="6509" y="3946"/>
                </a:lnTo>
                <a:lnTo>
                  <a:pt x="6550" y="3906"/>
                </a:lnTo>
                <a:lnTo>
                  <a:pt x="6590" y="3824"/>
                </a:lnTo>
                <a:lnTo>
                  <a:pt x="6631" y="3743"/>
                </a:lnTo>
                <a:lnTo>
                  <a:pt x="6631" y="2767"/>
                </a:lnTo>
                <a:lnTo>
                  <a:pt x="6590" y="2685"/>
                </a:lnTo>
                <a:lnTo>
                  <a:pt x="6550" y="2604"/>
                </a:lnTo>
                <a:lnTo>
                  <a:pt x="6509" y="2563"/>
                </a:lnTo>
                <a:lnTo>
                  <a:pt x="3946" y="2563"/>
                </a:lnTo>
                <a:lnTo>
                  <a:pt x="3946" y="163"/>
                </a:lnTo>
                <a:lnTo>
                  <a:pt x="3946" y="123"/>
                </a:lnTo>
                <a:lnTo>
                  <a:pt x="3906" y="41"/>
                </a:lnTo>
                <a:lnTo>
                  <a:pt x="38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8"/>
          <p:cNvSpPr/>
          <p:nvPr/>
        </p:nvSpPr>
        <p:spPr>
          <a:xfrm>
            <a:off x="215042" y="22825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8"/>
          <p:cNvSpPr/>
          <p:nvPr/>
        </p:nvSpPr>
        <p:spPr>
          <a:xfrm>
            <a:off x="6247071" y="78449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rupo 39"/>
          <p:cNvGrpSpPr/>
          <p:nvPr userDrawn="1"/>
        </p:nvGrpSpPr>
        <p:grpSpPr>
          <a:xfrm>
            <a:off x="-83128" y="4331718"/>
            <a:ext cx="9277003" cy="828407"/>
            <a:chOff x="-83128" y="4331718"/>
            <a:chExt cx="9277003" cy="828407"/>
          </a:xfrm>
          <a:solidFill>
            <a:schemeClr val="bg1">
              <a:lumMod val="75000"/>
            </a:schemeClr>
          </a:solidFill>
        </p:grpSpPr>
        <p:sp>
          <p:nvSpPr>
            <p:cNvPr id="41"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3"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4"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5"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6"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7"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8"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9"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00"/>
        <p:cNvGrpSpPr/>
        <p:nvPr/>
      </p:nvGrpSpPr>
      <p:grpSpPr>
        <a:xfrm>
          <a:off x="0" y="0"/>
          <a:ext cx="0" cy="0"/>
          <a:chOff x="0" y="0"/>
          <a:chExt cx="0" cy="0"/>
        </a:xfrm>
      </p:grpSpPr>
      <p:sp>
        <p:nvSpPr>
          <p:cNvPr id="302" name="Google Shape;302;p9"/>
          <p:cNvSpPr txBox="1">
            <a:spLocks noGrp="1"/>
          </p:cNvSpPr>
          <p:nvPr>
            <p:ph type="subTitle" idx="1"/>
          </p:nvPr>
        </p:nvSpPr>
        <p:spPr>
          <a:xfrm>
            <a:off x="4353425" y="2391750"/>
            <a:ext cx="4070700" cy="132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900"/>
              <a:buNone/>
              <a:defRPr sz="1500"/>
            </a:lvl1pPr>
            <a:lvl2pPr lvl="1" algn="ctr" rtl="0">
              <a:lnSpc>
                <a:spcPct val="100000"/>
              </a:lnSpc>
              <a:spcBef>
                <a:spcPts val="1600"/>
              </a:spcBef>
              <a:spcAft>
                <a:spcPts val="0"/>
              </a:spcAft>
              <a:buSzPts val="1900"/>
              <a:buNone/>
              <a:defRPr sz="1900"/>
            </a:lvl2pPr>
            <a:lvl3pPr lvl="2" algn="ctr" rtl="0">
              <a:lnSpc>
                <a:spcPct val="100000"/>
              </a:lnSpc>
              <a:spcBef>
                <a:spcPts val="1600"/>
              </a:spcBef>
              <a:spcAft>
                <a:spcPts val="0"/>
              </a:spcAft>
              <a:buSzPts val="1900"/>
              <a:buNone/>
              <a:defRPr sz="1900"/>
            </a:lvl3pPr>
            <a:lvl4pPr lvl="3" algn="ctr" rtl="0">
              <a:lnSpc>
                <a:spcPct val="100000"/>
              </a:lnSpc>
              <a:spcBef>
                <a:spcPts val="1600"/>
              </a:spcBef>
              <a:spcAft>
                <a:spcPts val="0"/>
              </a:spcAft>
              <a:buSzPts val="1900"/>
              <a:buNone/>
              <a:defRPr sz="1900"/>
            </a:lvl4pPr>
            <a:lvl5pPr lvl="4" algn="ctr" rtl="0">
              <a:lnSpc>
                <a:spcPct val="100000"/>
              </a:lnSpc>
              <a:spcBef>
                <a:spcPts val="1600"/>
              </a:spcBef>
              <a:spcAft>
                <a:spcPts val="0"/>
              </a:spcAft>
              <a:buSzPts val="1900"/>
              <a:buNone/>
              <a:defRPr sz="1900"/>
            </a:lvl5pPr>
            <a:lvl6pPr lvl="5" algn="ctr" rtl="0">
              <a:lnSpc>
                <a:spcPct val="100000"/>
              </a:lnSpc>
              <a:spcBef>
                <a:spcPts val="1600"/>
              </a:spcBef>
              <a:spcAft>
                <a:spcPts val="0"/>
              </a:spcAft>
              <a:buSzPts val="1900"/>
              <a:buNone/>
              <a:defRPr sz="1900"/>
            </a:lvl6pPr>
            <a:lvl7pPr lvl="6" algn="ctr" rtl="0">
              <a:lnSpc>
                <a:spcPct val="100000"/>
              </a:lnSpc>
              <a:spcBef>
                <a:spcPts val="1600"/>
              </a:spcBef>
              <a:spcAft>
                <a:spcPts val="0"/>
              </a:spcAft>
              <a:buSzPts val="1900"/>
              <a:buNone/>
              <a:defRPr sz="1900"/>
            </a:lvl7pPr>
            <a:lvl8pPr lvl="7" algn="ctr" rtl="0">
              <a:lnSpc>
                <a:spcPct val="100000"/>
              </a:lnSpc>
              <a:spcBef>
                <a:spcPts val="1600"/>
              </a:spcBef>
              <a:spcAft>
                <a:spcPts val="0"/>
              </a:spcAft>
              <a:buSzPts val="1900"/>
              <a:buNone/>
              <a:defRPr sz="1900"/>
            </a:lvl8pPr>
            <a:lvl9pPr lvl="8" algn="ctr" rtl="0">
              <a:lnSpc>
                <a:spcPct val="100000"/>
              </a:lnSpc>
              <a:spcBef>
                <a:spcPts val="1600"/>
              </a:spcBef>
              <a:spcAft>
                <a:spcPts val="1600"/>
              </a:spcAft>
              <a:buSzPts val="1900"/>
              <a:buNone/>
              <a:defRPr sz="1900"/>
            </a:lvl9pPr>
          </a:lstStyle>
          <a:p>
            <a:endParaRPr/>
          </a:p>
        </p:txBody>
      </p:sp>
      <p:sp>
        <p:nvSpPr>
          <p:cNvPr id="303" name="Google Shape;303;p9"/>
          <p:cNvSpPr txBox="1">
            <a:spLocks noGrp="1"/>
          </p:cNvSpPr>
          <p:nvPr>
            <p:ph type="title"/>
          </p:nvPr>
        </p:nvSpPr>
        <p:spPr>
          <a:xfrm>
            <a:off x="4353450" y="1629175"/>
            <a:ext cx="4070700" cy="62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900"/>
              <a:buNone/>
              <a:defRPr sz="42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305" name="Google Shape;305;p9"/>
          <p:cNvSpPr/>
          <p:nvPr/>
        </p:nvSpPr>
        <p:spPr>
          <a:xfrm flipH="1">
            <a:off x="3543498" y="552738"/>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6" name="Google Shape;306;p9"/>
          <p:cNvGrpSpPr/>
          <p:nvPr/>
        </p:nvGrpSpPr>
        <p:grpSpPr>
          <a:xfrm flipH="1">
            <a:off x="4505376" y="672834"/>
            <a:ext cx="474643" cy="301588"/>
            <a:chOff x="7593894" y="395296"/>
            <a:chExt cx="474643" cy="301588"/>
          </a:xfrm>
        </p:grpSpPr>
        <p:sp>
          <p:nvSpPr>
            <p:cNvPr id="307" name="Google Shape;307;p9"/>
            <p:cNvSpPr/>
            <p:nvPr/>
          </p:nvSpPr>
          <p:spPr>
            <a:xfrm>
              <a:off x="7603183" y="404585"/>
              <a:ext cx="456065" cy="282964"/>
            </a:xfrm>
            <a:custGeom>
              <a:avLst/>
              <a:gdLst/>
              <a:ahLst/>
              <a:cxnLst/>
              <a:rect l="l" t="t" r="r" b="b"/>
              <a:pathLst>
                <a:path w="9967" h="6184" extrusionOk="0">
                  <a:moveTo>
                    <a:pt x="4678" y="1"/>
                  </a:moveTo>
                  <a:lnTo>
                    <a:pt x="4394" y="42"/>
                  </a:lnTo>
                  <a:lnTo>
                    <a:pt x="4109" y="164"/>
                  </a:lnTo>
                  <a:lnTo>
                    <a:pt x="3824" y="286"/>
                  </a:lnTo>
                  <a:lnTo>
                    <a:pt x="3540" y="448"/>
                  </a:lnTo>
                  <a:lnTo>
                    <a:pt x="3336" y="692"/>
                  </a:lnTo>
                  <a:lnTo>
                    <a:pt x="3133" y="936"/>
                  </a:lnTo>
                  <a:lnTo>
                    <a:pt x="2970" y="1181"/>
                  </a:lnTo>
                  <a:lnTo>
                    <a:pt x="2848" y="1465"/>
                  </a:lnTo>
                  <a:lnTo>
                    <a:pt x="2767" y="1750"/>
                  </a:lnTo>
                  <a:lnTo>
                    <a:pt x="2685" y="2075"/>
                  </a:lnTo>
                  <a:lnTo>
                    <a:pt x="2645" y="2360"/>
                  </a:lnTo>
                  <a:lnTo>
                    <a:pt x="2645" y="2686"/>
                  </a:lnTo>
                  <a:lnTo>
                    <a:pt x="2685" y="3011"/>
                  </a:lnTo>
                  <a:lnTo>
                    <a:pt x="2441" y="2848"/>
                  </a:lnTo>
                  <a:lnTo>
                    <a:pt x="2197" y="2767"/>
                  </a:lnTo>
                  <a:lnTo>
                    <a:pt x="1953" y="2686"/>
                  </a:lnTo>
                  <a:lnTo>
                    <a:pt x="1424" y="2686"/>
                  </a:lnTo>
                  <a:lnTo>
                    <a:pt x="1180" y="2767"/>
                  </a:lnTo>
                  <a:lnTo>
                    <a:pt x="936" y="2848"/>
                  </a:lnTo>
                  <a:lnTo>
                    <a:pt x="692" y="2970"/>
                  </a:lnTo>
                  <a:lnTo>
                    <a:pt x="570" y="3092"/>
                  </a:lnTo>
                  <a:lnTo>
                    <a:pt x="407" y="3214"/>
                  </a:lnTo>
                  <a:lnTo>
                    <a:pt x="204" y="3540"/>
                  </a:lnTo>
                  <a:lnTo>
                    <a:pt x="41" y="3906"/>
                  </a:lnTo>
                  <a:lnTo>
                    <a:pt x="1" y="4272"/>
                  </a:lnTo>
                  <a:lnTo>
                    <a:pt x="1" y="4679"/>
                  </a:lnTo>
                  <a:lnTo>
                    <a:pt x="82" y="5045"/>
                  </a:lnTo>
                  <a:lnTo>
                    <a:pt x="285" y="5370"/>
                  </a:lnTo>
                  <a:lnTo>
                    <a:pt x="407" y="5533"/>
                  </a:lnTo>
                  <a:lnTo>
                    <a:pt x="529" y="5655"/>
                  </a:lnTo>
                  <a:lnTo>
                    <a:pt x="814" y="5858"/>
                  </a:lnTo>
                  <a:lnTo>
                    <a:pt x="1180" y="6021"/>
                  </a:lnTo>
                  <a:lnTo>
                    <a:pt x="1587" y="6102"/>
                  </a:lnTo>
                  <a:lnTo>
                    <a:pt x="1994" y="6143"/>
                  </a:lnTo>
                  <a:lnTo>
                    <a:pt x="2848" y="6184"/>
                  </a:lnTo>
                  <a:lnTo>
                    <a:pt x="3580" y="6143"/>
                  </a:lnTo>
                  <a:lnTo>
                    <a:pt x="4678" y="6143"/>
                  </a:lnTo>
                  <a:lnTo>
                    <a:pt x="5736" y="6102"/>
                  </a:lnTo>
                  <a:lnTo>
                    <a:pt x="6834" y="6021"/>
                  </a:lnTo>
                  <a:lnTo>
                    <a:pt x="7892" y="5899"/>
                  </a:lnTo>
                  <a:lnTo>
                    <a:pt x="8543" y="5818"/>
                  </a:lnTo>
                  <a:lnTo>
                    <a:pt x="8868" y="5736"/>
                  </a:lnTo>
                  <a:lnTo>
                    <a:pt x="9153" y="5614"/>
                  </a:lnTo>
                  <a:lnTo>
                    <a:pt x="9438" y="5452"/>
                  </a:lnTo>
                  <a:lnTo>
                    <a:pt x="9682" y="5248"/>
                  </a:lnTo>
                  <a:lnTo>
                    <a:pt x="9844" y="5045"/>
                  </a:lnTo>
                  <a:lnTo>
                    <a:pt x="9926" y="4760"/>
                  </a:lnTo>
                  <a:lnTo>
                    <a:pt x="9966" y="4557"/>
                  </a:lnTo>
                  <a:lnTo>
                    <a:pt x="9966" y="4353"/>
                  </a:lnTo>
                  <a:lnTo>
                    <a:pt x="9885" y="4150"/>
                  </a:lnTo>
                  <a:lnTo>
                    <a:pt x="9804" y="3946"/>
                  </a:lnTo>
                  <a:lnTo>
                    <a:pt x="9682" y="3784"/>
                  </a:lnTo>
                  <a:lnTo>
                    <a:pt x="9560" y="3662"/>
                  </a:lnTo>
                  <a:lnTo>
                    <a:pt x="9397" y="3499"/>
                  </a:lnTo>
                  <a:lnTo>
                    <a:pt x="9234" y="3418"/>
                  </a:lnTo>
                  <a:lnTo>
                    <a:pt x="9031" y="3336"/>
                  </a:lnTo>
                  <a:lnTo>
                    <a:pt x="8827" y="3296"/>
                  </a:lnTo>
                  <a:lnTo>
                    <a:pt x="8421" y="3296"/>
                  </a:lnTo>
                  <a:lnTo>
                    <a:pt x="8014" y="3418"/>
                  </a:lnTo>
                  <a:lnTo>
                    <a:pt x="7648" y="3580"/>
                  </a:lnTo>
                  <a:lnTo>
                    <a:pt x="7729" y="3458"/>
                  </a:lnTo>
                  <a:lnTo>
                    <a:pt x="7770" y="3296"/>
                  </a:lnTo>
                  <a:lnTo>
                    <a:pt x="7811" y="3011"/>
                  </a:lnTo>
                  <a:lnTo>
                    <a:pt x="7729" y="2726"/>
                  </a:lnTo>
                  <a:lnTo>
                    <a:pt x="7648" y="2564"/>
                  </a:lnTo>
                  <a:lnTo>
                    <a:pt x="7566" y="2441"/>
                  </a:lnTo>
                  <a:lnTo>
                    <a:pt x="7444" y="2360"/>
                  </a:lnTo>
                  <a:lnTo>
                    <a:pt x="7322" y="2279"/>
                  </a:lnTo>
                  <a:lnTo>
                    <a:pt x="7038" y="2157"/>
                  </a:lnTo>
                  <a:lnTo>
                    <a:pt x="6590" y="2157"/>
                  </a:lnTo>
                  <a:lnTo>
                    <a:pt x="6428" y="2197"/>
                  </a:lnTo>
                  <a:lnTo>
                    <a:pt x="6550" y="1913"/>
                  </a:lnTo>
                  <a:lnTo>
                    <a:pt x="6550" y="1628"/>
                  </a:lnTo>
                  <a:lnTo>
                    <a:pt x="6550" y="1303"/>
                  </a:lnTo>
                  <a:lnTo>
                    <a:pt x="6428" y="1018"/>
                  </a:lnTo>
                  <a:lnTo>
                    <a:pt x="6306" y="733"/>
                  </a:lnTo>
                  <a:lnTo>
                    <a:pt x="6102" y="489"/>
                  </a:lnTo>
                  <a:lnTo>
                    <a:pt x="5858" y="286"/>
                  </a:lnTo>
                  <a:lnTo>
                    <a:pt x="5614" y="164"/>
                  </a:lnTo>
                  <a:lnTo>
                    <a:pt x="5289" y="42"/>
                  </a:lnTo>
                  <a:lnTo>
                    <a:pt x="50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7593894" y="395296"/>
              <a:ext cx="474643" cy="301588"/>
            </a:xfrm>
            <a:custGeom>
              <a:avLst/>
              <a:gdLst/>
              <a:ahLst/>
              <a:cxnLst/>
              <a:rect l="l" t="t" r="r" b="b"/>
              <a:pathLst>
                <a:path w="10373" h="6591" extrusionOk="0">
                  <a:moveTo>
                    <a:pt x="5329" y="407"/>
                  </a:moveTo>
                  <a:lnTo>
                    <a:pt x="5532" y="448"/>
                  </a:lnTo>
                  <a:lnTo>
                    <a:pt x="5695" y="529"/>
                  </a:lnTo>
                  <a:lnTo>
                    <a:pt x="5858" y="611"/>
                  </a:lnTo>
                  <a:lnTo>
                    <a:pt x="6020" y="733"/>
                  </a:lnTo>
                  <a:lnTo>
                    <a:pt x="6183" y="855"/>
                  </a:lnTo>
                  <a:lnTo>
                    <a:pt x="6305" y="1017"/>
                  </a:lnTo>
                  <a:lnTo>
                    <a:pt x="6386" y="1180"/>
                  </a:lnTo>
                  <a:lnTo>
                    <a:pt x="6468" y="1384"/>
                  </a:lnTo>
                  <a:lnTo>
                    <a:pt x="6549" y="1546"/>
                  </a:lnTo>
                  <a:lnTo>
                    <a:pt x="6549" y="1750"/>
                  </a:lnTo>
                  <a:lnTo>
                    <a:pt x="6549" y="1953"/>
                  </a:lnTo>
                  <a:lnTo>
                    <a:pt x="6549" y="2116"/>
                  </a:lnTo>
                  <a:lnTo>
                    <a:pt x="6468" y="2319"/>
                  </a:lnTo>
                  <a:lnTo>
                    <a:pt x="6468" y="2441"/>
                  </a:lnTo>
                  <a:lnTo>
                    <a:pt x="6509" y="2522"/>
                  </a:lnTo>
                  <a:lnTo>
                    <a:pt x="6590" y="2604"/>
                  </a:lnTo>
                  <a:lnTo>
                    <a:pt x="6712" y="2604"/>
                  </a:lnTo>
                  <a:lnTo>
                    <a:pt x="6956" y="2563"/>
                  </a:lnTo>
                  <a:lnTo>
                    <a:pt x="7200" y="2563"/>
                  </a:lnTo>
                  <a:lnTo>
                    <a:pt x="7403" y="2644"/>
                  </a:lnTo>
                  <a:lnTo>
                    <a:pt x="7607" y="2807"/>
                  </a:lnTo>
                  <a:lnTo>
                    <a:pt x="7729" y="2970"/>
                  </a:lnTo>
                  <a:lnTo>
                    <a:pt x="7810" y="3214"/>
                  </a:lnTo>
                  <a:lnTo>
                    <a:pt x="7769" y="3458"/>
                  </a:lnTo>
                  <a:lnTo>
                    <a:pt x="7688" y="3702"/>
                  </a:lnTo>
                  <a:lnTo>
                    <a:pt x="7647" y="3783"/>
                  </a:lnTo>
                  <a:lnTo>
                    <a:pt x="7647" y="3824"/>
                  </a:lnTo>
                  <a:lnTo>
                    <a:pt x="7729" y="3946"/>
                  </a:lnTo>
                  <a:lnTo>
                    <a:pt x="7851" y="3987"/>
                  </a:lnTo>
                  <a:lnTo>
                    <a:pt x="7973" y="3987"/>
                  </a:lnTo>
                  <a:lnTo>
                    <a:pt x="8298" y="3824"/>
                  </a:lnTo>
                  <a:lnTo>
                    <a:pt x="8624" y="3702"/>
                  </a:lnTo>
                  <a:lnTo>
                    <a:pt x="8990" y="3702"/>
                  </a:lnTo>
                  <a:lnTo>
                    <a:pt x="9152" y="3743"/>
                  </a:lnTo>
                  <a:lnTo>
                    <a:pt x="9356" y="3824"/>
                  </a:lnTo>
                  <a:lnTo>
                    <a:pt x="9478" y="3865"/>
                  </a:lnTo>
                  <a:lnTo>
                    <a:pt x="9641" y="3987"/>
                  </a:lnTo>
                  <a:lnTo>
                    <a:pt x="9722" y="4109"/>
                  </a:lnTo>
                  <a:lnTo>
                    <a:pt x="9844" y="4231"/>
                  </a:lnTo>
                  <a:lnTo>
                    <a:pt x="9925" y="4394"/>
                  </a:lnTo>
                  <a:lnTo>
                    <a:pt x="9966" y="4556"/>
                  </a:lnTo>
                  <a:lnTo>
                    <a:pt x="9966" y="4719"/>
                  </a:lnTo>
                  <a:lnTo>
                    <a:pt x="9966" y="4882"/>
                  </a:lnTo>
                  <a:lnTo>
                    <a:pt x="9844" y="5166"/>
                  </a:lnTo>
                  <a:lnTo>
                    <a:pt x="9681" y="5370"/>
                  </a:lnTo>
                  <a:lnTo>
                    <a:pt x="9478" y="5532"/>
                  </a:lnTo>
                  <a:lnTo>
                    <a:pt x="9193" y="5655"/>
                  </a:lnTo>
                  <a:lnTo>
                    <a:pt x="8949" y="5777"/>
                  </a:lnTo>
                  <a:lnTo>
                    <a:pt x="8624" y="5858"/>
                  </a:lnTo>
                  <a:lnTo>
                    <a:pt x="8095" y="5939"/>
                  </a:lnTo>
                  <a:lnTo>
                    <a:pt x="8014" y="5939"/>
                  </a:lnTo>
                  <a:lnTo>
                    <a:pt x="8005" y="5947"/>
                  </a:lnTo>
                  <a:lnTo>
                    <a:pt x="8005" y="5947"/>
                  </a:lnTo>
                  <a:lnTo>
                    <a:pt x="6753" y="6061"/>
                  </a:lnTo>
                  <a:lnTo>
                    <a:pt x="5410" y="6143"/>
                  </a:lnTo>
                  <a:lnTo>
                    <a:pt x="4068" y="6183"/>
                  </a:lnTo>
                  <a:lnTo>
                    <a:pt x="2685" y="6183"/>
                  </a:lnTo>
                  <a:lnTo>
                    <a:pt x="2197" y="6143"/>
                  </a:lnTo>
                  <a:lnTo>
                    <a:pt x="1668" y="6102"/>
                  </a:lnTo>
                  <a:lnTo>
                    <a:pt x="1424" y="6021"/>
                  </a:lnTo>
                  <a:lnTo>
                    <a:pt x="1180" y="5939"/>
                  </a:lnTo>
                  <a:lnTo>
                    <a:pt x="977" y="5817"/>
                  </a:lnTo>
                  <a:lnTo>
                    <a:pt x="773" y="5655"/>
                  </a:lnTo>
                  <a:lnTo>
                    <a:pt x="610" y="5451"/>
                  </a:lnTo>
                  <a:lnTo>
                    <a:pt x="529" y="5248"/>
                  </a:lnTo>
                  <a:lnTo>
                    <a:pt x="448" y="5004"/>
                  </a:lnTo>
                  <a:lnTo>
                    <a:pt x="407" y="4800"/>
                  </a:lnTo>
                  <a:lnTo>
                    <a:pt x="407" y="4556"/>
                  </a:lnTo>
                  <a:lnTo>
                    <a:pt x="407" y="4312"/>
                  </a:lnTo>
                  <a:lnTo>
                    <a:pt x="488" y="4068"/>
                  </a:lnTo>
                  <a:lnTo>
                    <a:pt x="570" y="3865"/>
                  </a:lnTo>
                  <a:lnTo>
                    <a:pt x="773" y="3580"/>
                  </a:lnTo>
                  <a:lnTo>
                    <a:pt x="1017" y="3377"/>
                  </a:lnTo>
                  <a:lnTo>
                    <a:pt x="1261" y="3214"/>
                  </a:lnTo>
                  <a:lnTo>
                    <a:pt x="1587" y="3133"/>
                  </a:lnTo>
                  <a:lnTo>
                    <a:pt x="1871" y="3092"/>
                  </a:lnTo>
                  <a:lnTo>
                    <a:pt x="2197" y="3133"/>
                  </a:lnTo>
                  <a:lnTo>
                    <a:pt x="2482" y="3214"/>
                  </a:lnTo>
                  <a:lnTo>
                    <a:pt x="2766" y="3377"/>
                  </a:lnTo>
                  <a:lnTo>
                    <a:pt x="2970" y="3377"/>
                  </a:lnTo>
                  <a:lnTo>
                    <a:pt x="3051" y="3295"/>
                  </a:lnTo>
                  <a:lnTo>
                    <a:pt x="3092" y="3214"/>
                  </a:lnTo>
                  <a:lnTo>
                    <a:pt x="3051" y="2767"/>
                  </a:lnTo>
                  <a:lnTo>
                    <a:pt x="3092" y="2319"/>
                  </a:lnTo>
                  <a:lnTo>
                    <a:pt x="3214" y="1872"/>
                  </a:lnTo>
                  <a:lnTo>
                    <a:pt x="3376" y="1465"/>
                  </a:lnTo>
                  <a:lnTo>
                    <a:pt x="3621" y="1099"/>
                  </a:lnTo>
                  <a:lnTo>
                    <a:pt x="3905" y="814"/>
                  </a:lnTo>
                  <a:lnTo>
                    <a:pt x="4068" y="692"/>
                  </a:lnTo>
                  <a:lnTo>
                    <a:pt x="4271" y="570"/>
                  </a:lnTo>
                  <a:lnTo>
                    <a:pt x="4475" y="489"/>
                  </a:lnTo>
                  <a:lnTo>
                    <a:pt x="4719" y="448"/>
                  </a:lnTo>
                  <a:lnTo>
                    <a:pt x="5126" y="407"/>
                  </a:lnTo>
                  <a:close/>
                  <a:moveTo>
                    <a:pt x="4881" y="1"/>
                  </a:moveTo>
                  <a:lnTo>
                    <a:pt x="4597" y="41"/>
                  </a:lnTo>
                  <a:lnTo>
                    <a:pt x="4312" y="123"/>
                  </a:lnTo>
                  <a:lnTo>
                    <a:pt x="4068" y="245"/>
                  </a:lnTo>
                  <a:lnTo>
                    <a:pt x="3865" y="367"/>
                  </a:lnTo>
                  <a:lnTo>
                    <a:pt x="3621" y="529"/>
                  </a:lnTo>
                  <a:lnTo>
                    <a:pt x="3458" y="692"/>
                  </a:lnTo>
                  <a:lnTo>
                    <a:pt x="3254" y="895"/>
                  </a:lnTo>
                  <a:lnTo>
                    <a:pt x="3132" y="1099"/>
                  </a:lnTo>
                  <a:lnTo>
                    <a:pt x="3010" y="1343"/>
                  </a:lnTo>
                  <a:lnTo>
                    <a:pt x="2888" y="1587"/>
                  </a:lnTo>
                  <a:lnTo>
                    <a:pt x="2726" y="2116"/>
                  </a:lnTo>
                  <a:lnTo>
                    <a:pt x="2644" y="2644"/>
                  </a:lnTo>
                  <a:lnTo>
                    <a:pt x="2661" y="2878"/>
                  </a:lnTo>
                  <a:lnTo>
                    <a:pt x="2661" y="2878"/>
                  </a:lnTo>
                  <a:lnTo>
                    <a:pt x="2400" y="2767"/>
                  </a:lnTo>
                  <a:lnTo>
                    <a:pt x="2115" y="2685"/>
                  </a:lnTo>
                  <a:lnTo>
                    <a:pt x="1790" y="2685"/>
                  </a:lnTo>
                  <a:lnTo>
                    <a:pt x="1465" y="2726"/>
                  </a:lnTo>
                  <a:lnTo>
                    <a:pt x="1180" y="2807"/>
                  </a:lnTo>
                  <a:lnTo>
                    <a:pt x="895" y="2970"/>
                  </a:lnTo>
                  <a:lnTo>
                    <a:pt x="610" y="3133"/>
                  </a:lnTo>
                  <a:lnTo>
                    <a:pt x="448" y="3336"/>
                  </a:lnTo>
                  <a:lnTo>
                    <a:pt x="285" y="3580"/>
                  </a:lnTo>
                  <a:lnTo>
                    <a:pt x="163" y="3824"/>
                  </a:lnTo>
                  <a:lnTo>
                    <a:pt x="82" y="4068"/>
                  </a:lnTo>
                  <a:lnTo>
                    <a:pt x="0" y="4353"/>
                  </a:lnTo>
                  <a:lnTo>
                    <a:pt x="0" y="4597"/>
                  </a:lnTo>
                  <a:lnTo>
                    <a:pt x="0" y="4882"/>
                  </a:lnTo>
                  <a:lnTo>
                    <a:pt x="41" y="5166"/>
                  </a:lnTo>
                  <a:lnTo>
                    <a:pt x="163" y="5451"/>
                  </a:lnTo>
                  <a:lnTo>
                    <a:pt x="326" y="5695"/>
                  </a:lnTo>
                  <a:lnTo>
                    <a:pt x="488" y="5939"/>
                  </a:lnTo>
                  <a:lnTo>
                    <a:pt x="692" y="6102"/>
                  </a:lnTo>
                  <a:lnTo>
                    <a:pt x="936" y="6224"/>
                  </a:lnTo>
                  <a:lnTo>
                    <a:pt x="1180" y="6346"/>
                  </a:lnTo>
                  <a:lnTo>
                    <a:pt x="1465" y="6427"/>
                  </a:lnTo>
                  <a:lnTo>
                    <a:pt x="1749" y="6509"/>
                  </a:lnTo>
                  <a:lnTo>
                    <a:pt x="2360" y="6590"/>
                  </a:lnTo>
                  <a:lnTo>
                    <a:pt x="2970" y="6590"/>
                  </a:lnTo>
                  <a:lnTo>
                    <a:pt x="4149" y="6549"/>
                  </a:lnTo>
                  <a:lnTo>
                    <a:pt x="6102" y="6468"/>
                  </a:lnTo>
                  <a:lnTo>
                    <a:pt x="8095" y="6305"/>
                  </a:lnTo>
                  <a:lnTo>
                    <a:pt x="8176" y="6305"/>
                  </a:lnTo>
                  <a:lnTo>
                    <a:pt x="8186" y="6295"/>
                  </a:lnTo>
                  <a:lnTo>
                    <a:pt x="8186" y="6295"/>
                  </a:lnTo>
                  <a:lnTo>
                    <a:pt x="8461" y="6265"/>
                  </a:lnTo>
                  <a:lnTo>
                    <a:pt x="8827" y="6183"/>
                  </a:lnTo>
                  <a:lnTo>
                    <a:pt x="9234" y="6061"/>
                  </a:lnTo>
                  <a:lnTo>
                    <a:pt x="9559" y="5939"/>
                  </a:lnTo>
                  <a:lnTo>
                    <a:pt x="9885" y="5736"/>
                  </a:lnTo>
                  <a:lnTo>
                    <a:pt x="10007" y="5614"/>
                  </a:lnTo>
                  <a:lnTo>
                    <a:pt x="10129" y="5451"/>
                  </a:lnTo>
                  <a:lnTo>
                    <a:pt x="10251" y="5288"/>
                  </a:lnTo>
                  <a:lnTo>
                    <a:pt x="10291" y="5126"/>
                  </a:lnTo>
                  <a:lnTo>
                    <a:pt x="10373" y="4922"/>
                  </a:lnTo>
                  <a:lnTo>
                    <a:pt x="10373" y="4719"/>
                  </a:lnTo>
                  <a:lnTo>
                    <a:pt x="10373" y="4516"/>
                  </a:lnTo>
                  <a:lnTo>
                    <a:pt x="10291" y="4353"/>
                  </a:lnTo>
                  <a:lnTo>
                    <a:pt x="10251" y="4149"/>
                  </a:lnTo>
                  <a:lnTo>
                    <a:pt x="10129" y="3987"/>
                  </a:lnTo>
                  <a:lnTo>
                    <a:pt x="10007" y="3824"/>
                  </a:lnTo>
                  <a:lnTo>
                    <a:pt x="9844" y="3661"/>
                  </a:lnTo>
                  <a:lnTo>
                    <a:pt x="9681" y="3539"/>
                  </a:lnTo>
                  <a:lnTo>
                    <a:pt x="9519" y="3458"/>
                  </a:lnTo>
                  <a:lnTo>
                    <a:pt x="9315" y="3377"/>
                  </a:lnTo>
                  <a:lnTo>
                    <a:pt x="9071" y="3336"/>
                  </a:lnTo>
                  <a:lnTo>
                    <a:pt x="8868" y="3295"/>
                  </a:lnTo>
                  <a:lnTo>
                    <a:pt x="8624" y="3336"/>
                  </a:lnTo>
                  <a:lnTo>
                    <a:pt x="8380" y="3377"/>
                  </a:lnTo>
                  <a:lnTo>
                    <a:pt x="8176" y="3417"/>
                  </a:lnTo>
                  <a:lnTo>
                    <a:pt x="8176" y="3377"/>
                  </a:lnTo>
                  <a:lnTo>
                    <a:pt x="8176" y="3173"/>
                  </a:lnTo>
                  <a:lnTo>
                    <a:pt x="8176" y="3011"/>
                  </a:lnTo>
                  <a:lnTo>
                    <a:pt x="8095" y="2848"/>
                  </a:lnTo>
                  <a:lnTo>
                    <a:pt x="8014" y="2685"/>
                  </a:lnTo>
                  <a:lnTo>
                    <a:pt x="7891" y="2522"/>
                  </a:lnTo>
                  <a:lnTo>
                    <a:pt x="7769" y="2400"/>
                  </a:lnTo>
                  <a:lnTo>
                    <a:pt x="7647" y="2278"/>
                  </a:lnTo>
                  <a:lnTo>
                    <a:pt x="7485" y="2238"/>
                  </a:lnTo>
                  <a:lnTo>
                    <a:pt x="7281" y="2156"/>
                  </a:lnTo>
                  <a:lnTo>
                    <a:pt x="6940" y="2156"/>
                  </a:lnTo>
                  <a:lnTo>
                    <a:pt x="6956" y="2075"/>
                  </a:lnTo>
                  <a:lnTo>
                    <a:pt x="6956" y="1831"/>
                  </a:lnTo>
                  <a:lnTo>
                    <a:pt x="6956" y="1587"/>
                  </a:lnTo>
                  <a:lnTo>
                    <a:pt x="6915" y="1384"/>
                  </a:lnTo>
                  <a:lnTo>
                    <a:pt x="6834" y="1139"/>
                  </a:lnTo>
                  <a:lnTo>
                    <a:pt x="6712" y="936"/>
                  </a:lnTo>
                  <a:lnTo>
                    <a:pt x="6590" y="733"/>
                  </a:lnTo>
                  <a:lnTo>
                    <a:pt x="6427" y="529"/>
                  </a:lnTo>
                  <a:lnTo>
                    <a:pt x="6224" y="367"/>
                  </a:lnTo>
                  <a:lnTo>
                    <a:pt x="6061" y="245"/>
                  </a:lnTo>
                  <a:lnTo>
                    <a:pt x="5817" y="163"/>
                  </a:lnTo>
                  <a:lnTo>
                    <a:pt x="5614" y="82"/>
                  </a:lnTo>
                  <a:lnTo>
                    <a:pt x="5370" y="41"/>
                  </a:lnTo>
                  <a:lnTo>
                    <a:pt x="5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9"/>
          <p:cNvGrpSpPr/>
          <p:nvPr/>
        </p:nvGrpSpPr>
        <p:grpSpPr>
          <a:xfrm flipH="1">
            <a:off x="4295452" y="4470667"/>
            <a:ext cx="474643" cy="299712"/>
            <a:chOff x="7729218" y="1694205"/>
            <a:chExt cx="474643" cy="299712"/>
          </a:xfrm>
        </p:grpSpPr>
        <p:sp>
          <p:nvSpPr>
            <p:cNvPr id="310" name="Google Shape;310;p9"/>
            <p:cNvSpPr/>
            <p:nvPr/>
          </p:nvSpPr>
          <p:spPr>
            <a:xfrm>
              <a:off x="7738507" y="1703494"/>
              <a:ext cx="456065" cy="281088"/>
            </a:xfrm>
            <a:custGeom>
              <a:avLst/>
              <a:gdLst/>
              <a:ahLst/>
              <a:cxnLst/>
              <a:rect l="l" t="t" r="r" b="b"/>
              <a:pathLst>
                <a:path w="9967" h="6143" extrusionOk="0">
                  <a:moveTo>
                    <a:pt x="4963" y="1"/>
                  </a:moveTo>
                  <a:lnTo>
                    <a:pt x="4638" y="41"/>
                  </a:lnTo>
                  <a:lnTo>
                    <a:pt x="4353" y="123"/>
                  </a:lnTo>
                  <a:lnTo>
                    <a:pt x="4068" y="286"/>
                  </a:lnTo>
                  <a:lnTo>
                    <a:pt x="3865" y="489"/>
                  </a:lnTo>
                  <a:lnTo>
                    <a:pt x="3661" y="733"/>
                  </a:lnTo>
                  <a:lnTo>
                    <a:pt x="3499" y="1018"/>
                  </a:lnTo>
                  <a:lnTo>
                    <a:pt x="3417" y="1302"/>
                  </a:lnTo>
                  <a:lnTo>
                    <a:pt x="3377" y="1587"/>
                  </a:lnTo>
                  <a:lnTo>
                    <a:pt x="3417" y="1913"/>
                  </a:lnTo>
                  <a:lnTo>
                    <a:pt x="3499" y="2197"/>
                  </a:lnTo>
                  <a:lnTo>
                    <a:pt x="3377" y="2157"/>
                  </a:lnTo>
                  <a:lnTo>
                    <a:pt x="3214" y="2116"/>
                  </a:lnTo>
                  <a:lnTo>
                    <a:pt x="2929" y="2157"/>
                  </a:lnTo>
                  <a:lnTo>
                    <a:pt x="2645" y="2238"/>
                  </a:lnTo>
                  <a:lnTo>
                    <a:pt x="2482" y="2319"/>
                  </a:lnTo>
                  <a:lnTo>
                    <a:pt x="2400" y="2441"/>
                  </a:lnTo>
                  <a:lnTo>
                    <a:pt x="2319" y="2563"/>
                  </a:lnTo>
                  <a:lnTo>
                    <a:pt x="2238" y="2685"/>
                  </a:lnTo>
                  <a:lnTo>
                    <a:pt x="2156" y="3011"/>
                  </a:lnTo>
                  <a:lnTo>
                    <a:pt x="2197" y="3296"/>
                  </a:lnTo>
                  <a:lnTo>
                    <a:pt x="2238" y="3458"/>
                  </a:lnTo>
                  <a:lnTo>
                    <a:pt x="2278" y="3580"/>
                  </a:lnTo>
                  <a:lnTo>
                    <a:pt x="1912" y="3377"/>
                  </a:lnTo>
                  <a:lnTo>
                    <a:pt x="1546" y="3296"/>
                  </a:lnTo>
                  <a:lnTo>
                    <a:pt x="1140" y="3296"/>
                  </a:lnTo>
                  <a:lnTo>
                    <a:pt x="936" y="3336"/>
                  </a:lnTo>
                  <a:lnTo>
                    <a:pt x="733" y="3418"/>
                  </a:lnTo>
                  <a:lnTo>
                    <a:pt x="570" y="3499"/>
                  </a:lnTo>
                  <a:lnTo>
                    <a:pt x="407" y="3621"/>
                  </a:lnTo>
                  <a:lnTo>
                    <a:pt x="245" y="3784"/>
                  </a:lnTo>
                  <a:lnTo>
                    <a:pt x="123" y="3946"/>
                  </a:lnTo>
                  <a:lnTo>
                    <a:pt x="41" y="4109"/>
                  </a:lnTo>
                  <a:lnTo>
                    <a:pt x="1" y="4312"/>
                  </a:lnTo>
                  <a:lnTo>
                    <a:pt x="1" y="4516"/>
                  </a:lnTo>
                  <a:lnTo>
                    <a:pt x="1" y="4719"/>
                  </a:lnTo>
                  <a:lnTo>
                    <a:pt x="123" y="5004"/>
                  </a:lnTo>
                  <a:lnTo>
                    <a:pt x="285" y="5248"/>
                  </a:lnTo>
                  <a:lnTo>
                    <a:pt x="529" y="5451"/>
                  </a:lnTo>
                  <a:lnTo>
                    <a:pt x="773" y="5573"/>
                  </a:lnTo>
                  <a:lnTo>
                    <a:pt x="1099" y="5695"/>
                  </a:lnTo>
                  <a:lnTo>
                    <a:pt x="1424" y="5777"/>
                  </a:lnTo>
                  <a:lnTo>
                    <a:pt x="2075" y="5899"/>
                  </a:lnTo>
                  <a:lnTo>
                    <a:pt x="3133" y="5980"/>
                  </a:lnTo>
                  <a:lnTo>
                    <a:pt x="4231" y="6062"/>
                  </a:lnTo>
                  <a:lnTo>
                    <a:pt x="5288" y="6102"/>
                  </a:lnTo>
                  <a:lnTo>
                    <a:pt x="6387" y="6143"/>
                  </a:lnTo>
                  <a:lnTo>
                    <a:pt x="7973" y="6143"/>
                  </a:lnTo>
                  <a:lnTo>
                    <a:pt x="8380" y="6062"/>
                  </a:lnTo>
                  <a:lnTo>
                    <a:pt x="8787" y="5980"/>
                  </a:lnTo>
                  <a:lnTo>
                    <a:pt x="9112" y="5858"/>
                  </a:lnTo>
                  <a:lnTo>
                    <a:pt x="9437" y="5655"/>
                  </a:lnTo>
                  <a:lnTo>
                    <a:pt x="9559" y="5533"/>
                  </a:lnTo>
                  <a:lnTo>
                    <a:pt x="9682" y="5370"/>
                  </a:lnTo>
                  <a:lnTo>
                    <a:pt x="9844" y="5004"/>
                  </a:lnTo>
                  <a:lnTo>
                    <a:pt x="9966" y="4638"/>
                  </a:lnTo>
                  <a:lnTo>
                    <a:pt x="9966" y="4272"/>
                  </a:lnTo>
                  <a:lnTo>
                    <a:pt x="9885" y="3865"/>
                  </a:lnTo>
                  <a:lnTo>
                    <a:pt x="9763" y="3540"/>
                  </a:lnTo>
                  <a:lnTo>
                    <a:pt x="9519" y="3214"/>
                  </a:lnTo>
                  <a:lnTo>
                    <a:pt x="9397" y="3092"/>
                  </a:lnTo>
                  <a:lnTo>
                    <a:pt x="9234" y="2970"/>
                  </a:lnTo>
                  <a:lnTo>
                    <a:pt x="9031" y="2807"/>
                  </a:lnTo>
                  <a:lnTo>
                    <a:pt x="8787" y="2726"/>
                  </a:lnTo>
                  <a:lnTo>
                    <a:pt x="8502" y="2685"/>
                  </a:lnTo>
                  <a:lnTo>
                    <a:pt x="8014" y="2685"/>
                  </a:lnTo>
                  <a:lnTo>
                    <a:pt x="7729" y="2726"/>
                  </a:lnTo>
                  <a:lnTo>
                    <a:pt x="7485" y="2848"/>
                  </a:lnTo>
                  <a:lnTo>
                    <a:pt x="7282" y="2970"/>
                  </a:lnTo>
                  <a:lnTo>
                    <a:pt x="7322" y="2685"/>
                  </a:lnTo>
                  <a:lnTo>
                    <a:pt x="7322" y="2360"/>
                  </a:lnTo>
                  <a:lnTo>
                    <a:pt x="7282" y="2035"/>
                  </a:lnTo>
                  <a:lnTo>
                    <a:pt x="7200" y="1750"/>
                  </a:lnTo>
                  <a:lnTo>
                    <a:pt x="7119" y="1424"/>
                  </a:lnTo>
                  <a:lnTo>
                    <a:pt x="6997" y="1180"/>
                  </a:lnTo>
                  <a:lnTo>
                    <a:pt x="6834" y="896"/>
                  </a:lnTo>
                  <a:lnTo>
                    <a:pt x="6631" y="652"/>
                  </a:lnTo>
                  <a:lnTo>
                    <a:pt x="6387" y="448"/>
                  </a:lnTo>
                  <a:lnTo>
                    <a:pt x="6143" y="286"/>
                  </a:lnTo>
                  <a:lnTo>
                    <a:pt x="5858" y="123"/>
                  </a:lnTo>
                  <a:lnTo>
                    <a:pt x="5573" y="41"/>
                  </a:lnTo>
                  <a:lnTo>
                    <a:pt x="524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7729218" y="1694205"/>
              <a:ext cx="474643" cy="299712"/>
            </a:xfrm>
            <a:custGeom>
              <a:avLst/>
              <a:gdLst/>
              <a:ahLst/>
              <a:cxnLst/>
              <a:rect l="l" t="t" r="r" b="b"/>
              <a:pathLst>
                <a:path w="10373" h="6550" extrusionOk="0">
                  <a:moveTo>
                    <a:pt x="5451" y="366"/>
                  </a:moveTo>
                  <a:lnTo>
                    <a:pt x="5654" y="407"/>
                  </a:lnTo>
                  <a:lnTo>
                    <a:pt x="5858" y="489"/>
                  </a:lnTo>
                  <a:lnTo>
                    <a:pt x="6102" y="570"/>
                  </a:lnTo>
                  <a:lnTo>
                    <a:pt x="6264" y="651"/>
                  </a:lnTo>
                  <a:lnTo>
                    <a:pt x="6468" y="814"/>
                  </a:lnTo>
                  <a:lnTo>
                    <a:pt x="6752" y="1099"/>
                  </a:lnTo>
                  <a:lnTo>
                    <a:pt x="6996" y="1465"/>
                  </a:lnTo>
                  <a:lnTo>
                    <a:pt x="7159" y="1871"/>
                  </a:lnTo>
                  <a:lnTo>
                    <a:pt x="7281" y="2278"/>
                  </a:lnTo>
                  <a:lnTo>
                    <a:pt x="7322" y="2726"/>
                  </a:lnTo>
                  <a:lnTo>
                    <a:pt x="7281" y="3173"/>
                  </a:lnTo>
                  <a:lnTo>
                    <a:pt x="7322" y="3295"/>
                  </a:lnTo>
                  <a:lnTo>
                    <a:pt x="7363" y="3336"/>
                  </a:lnTo>
                  <a:lnTo>
                    <a:pt x="7485" y="3377"/>
                  </a:lnTo>
                  <a:lnTo>
                    <a:pt x="7566" y="3336"/>
                  </a:lnTo>
                  <a:lnTo>
                    <a:pt x="7851" y="3214"/>
                  </a:lnTo>
                  <a:lnTo>
                    <a:pt x="8095" y="3132"/>
                  </a:lnTo>
                  <a:lnTo>
                    <a:pt x="8379" y="3092"/>
                  </a:lnTo>
                  <a:lnTo>
                    <a:pt x="8664" y="3092"/>
                  </a:lnTo>
                  <a:lnTo>
                    <a:pt x="8949" y="3132"/>
                  </a:lnTo>
                  <a:lnTo>
                    <a:pt x="9193" y="3254"/>
                  </a:lnTo>
                  <a:lnTo>
                    <a:pt x="9437" y="3417"/>
                  </a:lnTo>
                  <a:lnTo>
                    <a:pt x="9640" y="3621"/>
                  </a:lnTo>
                  <a:lnTo>
                    <a:pt x="9762" y="3824"/>
                  </a:lnTo>
                  <a:lnTo>
                    <a:pt x="9885" y="4027"/>
                  </a:lnTo>
                  <a:lnTo>
                    <a:pt x="9925" y="4271"/>
                  </a:lnTo>
                  <a:lnTo>
                    <a:pt x="9966" y="4515"/>
                  </a:lnTo>
                  <a:lnTo>
                    <a:pt x="9966" y="4759"/>
                  </a:lnTo>
                  <a:lnTo>
                    <a:pt x="9925" y="5004"/>
                  </a:lnTo>
                  <a:lnTo>
                    <a:pt x="9844" y="5207"/>
                  </a:lnTo>
                  <a:lnTo>
                    <a:pt x="9762" y="5410"/>
                  </a:lnTo>
                  <a:lnTo>
                    <a:pt x="9600" y="5614"/>
                  </a:lnTo>
                  <a:lnTo>
                    <a:pt x="9396" y="5776"/>
                  </a:lnTo>
                  <a:lnTo>
                    <a:pt x="9193" y="5898"/>
                  </a:lnTo>
                  <a:lnTo>
                    <a:pt x="8949" y="5980"/>
                  </a:lnTo>
                  <a:lnTo>
                    <a:pt x="8461" y="6102"/>
                  </a:lnTo>
                  <a:lnTo>
                    <a:pt x="7932" y="6142"/>
                  </a:lnTo>
                  <a:lnTo>
                    <a:pt x="5654" y="6142"/>
                  </a:lnTo>
                  <a:lnTo>
                    <a:pt x="3946" y="6061"/>
                  </a:lnTo>
                  <a:lnTo>
                    <a:pt x="2278" y="5898"/>
                  </a:lnTo>
                  <a:lnTo>
                    <a:pt x="1709" y="5817"/>
                  </a:lnTo>
                  <a:lnTo>
                    <a:pt x="1424" y="5736"/>
                  </a:lnTo>
                  <a:lnTo>
                    <a:pt x="1139" y="5654"/>
                  </a:lnTo>
                  <a:lnTo>
                    <a:pt x="895" y="5532"/>
                  </a:lnTo>
                  <a:lnTo>
                    <a:pt x="651" y="5370"/>
                  </a:lnTo>
                  <a:lnTo>
                    <a:pt x="488" y="5126"/>
                  </a:lnTo>
                  <a:lnTo>
                    <a:pt x="407" y="4882"/>
                  </a:lnTo>
                  <a:lnTo>
                    <a:pt x="407" y="4719"/>
                  </a:lnTo>
                  <a:lnTo>
                    <a:pt x="407" y="4556"/>
                  </a:lnTo>
                  <a:lnTo>
                    <a:pt x="448" y="4393"/>
                  </a:lnTo>
                  <a:lnTo>
                    <a:pt x="529" y="4231"/>
                  </a:lnTo>
                  <a:lnTo>
                    <a:pt x="732" y="3987"/>
                  </a:lnTo>
                  <a:lnTo>
                    <a:pt x="976" y="3824"/>
                  </a:lnTo>
                  <a:lnTo>
                    <a:pt x="1139" y="3743"/>
                  </a:lnTo>
                  <a:lnTo>
                    <a:pt x="1343" y="3702"/>
                  </a:lnTo>
                  <a:lnTo>
                    <a:pt x="1709" y="3702"/>
                  </a:lnTo>
                  <a:lnTo>
                    <a:pt x="2075" y="3783"/>
                  </a:lnTo>
                  <a:lnTo>
                    <a:pt x="2400" y="3946"/>
                  </a:lnTo>
                  <a:lnTo>
                    <a:pt x="2481" y="3987"/>
                  </a:lnTo>
                  <a:lnTo>
                    <a:pt x="2522" y="3987"/>
                  </a:lnTo>
                  <a:lnTo>
                    <a:pt x="2644" y="3905"/>
                  </a:lnTo>
                  <a:lnTo>
                    <a:pt x="2685" y="3824"/>
                  </a:lnTo>
                  <a:lnTo>
                    <a:pt x="2685" y="3743"/>
                  </a:lnTo>
                  <a:lnTo>
                    <a:pt x="2685" y="3661"/>
                  </a:lnTo>
                  <a:lnTo>
                    <a:pt x="2563" y="3417"/>
                  </a:lnTo>
                  <a:lnTo>
                    <a:pt x="2563" y="3173"/>
                  </a:lnTo>
                  <a:lnTo>
                    <a:pt x="2644" y="2970"/>
                  </a:lnTo>
                  <a:lnTo>
                    <a:pt x="2766" y="2766"/>
                  </a:lnTo>
                  <a:lnTo>
                    <a:pt x="2929" y="2644"/>
                  </a:lnTo>
                  <a:lnTo>
                    <a:pt x="3173" y="2563"/>
                  </a:lnTo>
                  <a:lnTo>
                    <a:pt x="3417" y="2522"/>
                  </a:lnTo>
                  <a:lnTo>
                    <a:pt x="3661" y="2604"/>
                  </a:lnTo>
                  <a:lnTo>
                    <a:pt x="3783" y="2604"/>
                  </a:lnTo>
                  <a:lnTo>
                    <a:pt x="3864" y="2522"/>
                  </a:lnTo>
                  <a:lnTo>
                    <a:pt x="3905" y="2400"/>
                  </a:lnTo>
                  <a:lnTo>
                    <a:pt x="3864" y="2278"/>
                  </a:lnTo>
                  <a:lnTo>
                    <a:pt x="3824" y="2116"/>
                  </a:lnTo>
                  <a:lnTo>
                    <a:pt x="3783" y="1912"/>
                  </a:lnTo>
                  <a:lnTo>
                    <a:pt x="3783" y="1749"/>
                  </a:lnTo>
                  <a:lnTo>
                    <a:pt x="3824" y="1546"/>
                  </a:lnTo>
                  <a:lnTo>
                    <a:pt x="3864" y="1383"/>
                  </a:lnTo>
                  <a:lnTo>
                    <a:pt x="3946" y="1180"/>
                  </a:lnTo>
                  <a:lnTo>
                    <a:pt x="4149" y="895"/>
                  </a:lnTo>
                  <a:lnTo>
                    <a:pt x="4312" y="733"/>
                  </a:lnTo>
                  <a:lnTo>
                    <a:pt x="4475" y="611"/>
                  </a:lnTo>
                  <a:lnTo>
                    <a:pt x="4637" y="529"/>
                  </a:lnTo>
                  <a:lnTo>
                    <a:pt x="4841" y="448"/>
                  </a:lnTo>
                  <a:lnTo>
                    <a:pt x="5044" y="407"/>
                  </a:lnTo>
                  <a:lnTo>
                    <a:pt x="5247" y="366"/>
                  </a:lnTo>
                  <a:close/>
                  <a:moveTo>
                    <a:pt x="5003" y="0"/>
                  </a:moveTo>
                  <a:lnTo>
                    <a:pt x="4759" y="41"/>
                  </a:lnTo>
                  <a:lnTo>
                    <a:pt x="4515" y="122"/>
                  </a:lnTo>
                  <a:lnTo>
                    <a:pt x="4312" y="244"/>
                  </a:lnTo>
                  <a:lnTo>
                    <a:pt x="4108" y="366"/>
                  </a:lnTo>
                  <a:lnTo>
                    <a:pt x="3946" y="529"/>
                  </a:lnTo>
                  <a:lnTo>
                    <a:pt x="3783" y="692"/>
                  </a:lnTo>
                  <a:lnTo>
                    <a:pt x="3661" y="895"/>
                  </a:lnTo>
                  <a:lnTo>
                    <a:pt x="3539" y="1139"/>
                  </a:lnTo>
                  <a:lnTo>
                    <a:pt x="3458" y="1343"/>
                  </a:lnTo>
                  <a:lnTo>
                    <a:pt x="3417" y="1587"/>
                  </a:lnTo>
                  <a:lnTo>
                    <a:pt x="3417" y="1790"/>
                  </a:lnTo>
                  <a:lnTo>
                    <a:pt x="3417" y="2034"/>
                  </a:lnTo>
                  <a:lnTo>
                    <a:pt x="3431" y="2119"/>
                  </a:lnTo>
                  <a:lnTo>
                    <a:pt x="3431" y="2119"/>
                  </a:lnTo>
                  <a:lnTo>
                    <a:pt x="3417" y="2116"/>
                  </a:lnTo>
                  <a:lnTo>
                    <a:pt x="3254" y="2116"/>
                  </a:lnTo>
                  <a:lnTo>
                    <a:pt x="3051" y="2156"/>
                  </a:lnTo>
                  <a:lnTo>
                    <a:pt x="2888" y="2197"/>
                  </a:lnTo>
                  <a:lnTo>
                    <a:pt x="2725" y="2278"/>
                  </a:lnTo>
                  <a:lnTo>
                    <a:pt x="2603" y="2360"/>
                  </a:lnTo>
                  <a:lnTo>
                    <a:pt x="2441" y="2482"/>
                  </a:lnTo>
                  <a:lnTo>
                    <a:pt x="2359" y="2644"/>
                  </a:lnTo>
                  <a:lnTo>
                    <a:pt x="2237" y="2807"/>
                  </a:lnTo>
                  <a:lnTo>
                    <a:pt x="2197" y="2970"/>
                  </a:lnTo>
                  <a:lnTo>
                    <a:pt x="2156" y="3173"/>
                  </a:lnTo>
                  <a:lnTo>
                    <a:pt x="2156" y="3336"/>
                  </a:lnTo>
                  <a:lnTo>
                    <a:pt x="2170" y="3407"/>
                  </a:lnTo>
                  <a:lnTo>
                    <a:pt x="1993" y="3336"/>
                  </a:lnTo>
                  <a:lnTo>
                    <a:pt x="1749" y="3295"/>
                  </a:lnTo>
                  <a:lnTo>
                    <a:pt x="1302" y="3295"/>
                  </a:lnTo>
                  <a:lnTo>
                    <a:pt x="1098" y="3336"/>
                  </a:lnTo>
                  <a:lnTo>
                    <a:pt x="854" y="3417"/>
                  </a:lnTo>
                  <a:lnTo>
                    <a:pt x="692" y="3499"/>
                  </a:lnTo>
                  <a:lnTo>
                    <a:pt x="529" y="3621"/>
                  </a:lnTo>
                  <a:lnTo>
                    <a:pt x="366" y="3783"/>
                  </a:lnTo>
                  <a:lnTo>
                    <a:pt x="244" y="3946"/>
                  </a:lnTo>
                  <a:lnTo>
                    <a:pt x="122" y="4109"/>
                  </a:lnTo>
                  <a:lnTo>
                    <a:pt x="41" y="4312"/>
                  </a:lnTo>
                  <a:lnTo>
                    <a:pt x="0" y="4515"/>
                  </a:lnTo>
                  <a:lnTo>
                    <a:pt x="0" y="4719"/>
                  </a:lnTo>
                  <a:lnTo>
                    <a:pt x="0" y="4922"/>
                  </a:lnTo>
                  <a:lnTo>
                    <a:pt x="41" y="5126"/>
                  </a:lnTo>
                  <a:lnTo>
                    <a:pt x="122" y="5288"/>
                  </a:lnTo>
                  <a:lnTo>
                    <a:pt x="204" y="5451"/>
                  </a:lnTo>
                  <a:lnTo>
                    <a:pt x="488" y="5695"/>
                  </a:lnTo>
                  <a:lnTo>
                    <a:pt x="773" y="5898"/>
                  </a:lnTo>
                  <a:lnTo>
                    <a:pt x="1139" y="6061"/>
                  </a:lnTo>
                  <a:lnTo>
                    <a:pt x="1505" y="6183"/>
                  </a:lnTo>
                  <a:lnTo>
                    <a:pt x="1912" y="6265"/>
                  </a:lnTo>
                  <a:lnTo>
                    <a:pt x="2278" y="6305"/>
                  </a:lnTo>
                  <a:lnTo>
                    <a:pt x="4027" y="6427"/>
                  </a:lnTo>
                  <a:lnTo>
                    <a:pt x="5776" y="6509"/>
                  </a:lnTo>
                  <a:lnTo>
                    <a:pt x="7119" y="6549"/>
                  </a:lnTo>
                  <a:lnTo>
                    <a:pt x="7769" y="6549"/>
                  </a:lnTo>
                  <a:lnTo>
                    <a:pt x="8420" y="6509"/>
                  </a:lnTo>
                  <a:lnTo>
                    <a:pt x="8990" y="6387"/>
                  </a:lnTo>
                  <a:lnTo>
                    <a:pt x="9234" y="6305"/>
                  </a:lnTo>
                  <a:lnTo>
                    <a:pt x="9478" y="6183"/>
                  </a:lnTo>
                  <a:lnTo>
                    <a:pt x="9722" y="6020"/>
                  </a:lnTo>
                  <a:lnTo>
                    <a:pt x="9925" y="5858"/>
                  </a:lnTo>
                  <a:lnTo>
                    <a:pt x="10088" y="5654"/>
                  </a:lnTo>
                  <a:lnTo>
                    <a:pt x="10210" y="5370"/>
                  </a:lnTo>
                  <a:lnTo>
                    <a:pt x="10291" y="5126"/>
                  </a:lnTo>
                  <a:lnTo>
                    <a:pt x="10373" y="4882"/>
                  </a:lnTo>
                  <a:lnTo>
                    <a:pt x="10373" y="4597"/>
                  </a:lnTo>
                  <a:lnTo>
                    <a:pt x="10332" y="4312"/>
                  </a:lnTo>
                  <a:lnTo>
                    <a:pt x="10291" y="4068"/>
                  </a:lnTo>
                  <a:lnTo>
                    <a:pt x="10210" y="3783"/>
                  </a:lnTo>
                  <a:lnTo>
                    <a:pt x="10088" y="3539"/>
                  </a:lnTo>
                  <a:lnTo>
                    <a:pt x="9925" y="3336"/>
                  </a:lnTo>
                  <a:lnTo>
                    <a:pt x="9681" y="3092"/>
                  </a:lnTo>
                  <a:lnTo>
                    <a:pt x="9396" y="2888"/>
                  </a:lnTo>
                  <a:lnTo>
                    <a:pt x="9071" y="2766"/>
                  </a:lnTo>
                  <a:lnTo>
                    <a:pt x="8705" y="2685"/>
                  </a:lnTo>
                  <a:lnTo>
                    <a:pt x="8379" y="2685"/>
                  </a:lnTo>
                  <a:lnTo>
                    <a:pt x="8013" y="2726"/>
                  </a:lnTo>
                  <a:lnTo>
                    <a:pt x="7688" y="2848"/>
                  </a:lnTo>
                  <a:lnTo>
                    <a:pt x="7688" y="2644"/>
                  </a:lnTo>
                  <a:lnTo>
                    <a:pt x="7647" y="2075"/>
                  </a:lnTo>
                  <a:lnTo>
                    <a:pt x="7485" y="1587"/>
                  </a:lnTo>
                  <a:lnTo>
                    <a:pt x="7363" y="1343"/>
                  </a:lnTo>
                  <a:lnTo>
                    <a:pt x="7241" y="1099"/>
                  </a:lnTo>
                  <a:lnTo>
                    <a:pt x="7078" y="895"/>
                  </a:lnTo>
                  <a:lnTo>
                    <a:pt x="6915" y="692"/>
                  </a:lnTo>
                  <a:lnTo>
                    <a:pt x="6712" y="489"/>
                  </a:lnTo>
                  <a:lnTo>
                    <a:pt x="6508" y="366"/>
                  </a:lnTo>
                  <a:lnTo>
                    <a:pt x="6264" y="204"/>
                  </a:lnTo>
                  <a:lnTo>
                    <a:pt x="6020" y="122"/>
                  </a:lnTo>
                  <a:lnTo>
                    <a:pt x="5776" y="41"/>
                  </a:lnTo>
                  <a:lnTo>
                    <a:pt x="54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 name="Google Shape;312;p9"/>
          <p:cNvSpPr/>
          <p:nvPr/>
        </p:nvSpPr>
        <p:spPr>
          <a:xfrm flipH="1">
            <a:off x="741543" y="58717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p:cNvSpPr/>
          <p:nvPr/>
        </p:nvSpPr>
        <p:spPr>
          <a:xfrm flipH="1">
            <a:off x="497936" y="16291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9"/>
          <p:cNvSpPr/>
          <p:nvPr/>
        </p:nvSpPr>
        <p:spPr>
          <a:xfrm flipH="1">
            <a:off x="8231373" y="17836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9"/>
          <p:cNvSpPr/>
          <p:nvPr/>
        </p:nvSpPr>
        <p:spPr>
          <a:xfrm>
            <a:off x="2548754" y="35676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9"/>
          <p:cNvSpPr/>
          <p:nvPr/>
        </p:nvSpPr>
        <p:spPr>
          <a:xfrm>
            <a:off x="6077516" y="447066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6" name="Google Shape;326;p9"/>
          <p:cNvGrpSpPr/>
          <p:nvPr/>
        </p:nvGrpSpPr>
        <p:grpSpPr>
          <a:xfrm>
            <a:off x="6412456" y="442427"/>
            <a:ext cx="307124" cy="305294"/>
            <a:chOff x="1026043" y="1162815"/>
            <a:chExt cx="307124" cy="305294"/>
          </a:xfrm>
        </p:grpSpPr>
        <p:sp>
          <p:nvSpPr>
            <p:cNvPr id="327" name="Google Shape;327;p9"/>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9"/>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9"/>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9"/>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9"/>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9"/>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9"/>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9"/>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35;p9"/>
          <p:cNvGrpSpPr/>
          <p:nvPr/>
        </p:nvGrpSpPr>
        <p:grpSpPr>
          <a:xfrm>
            <a:off x="3712948" y="1762875"/>
            <a:ext cx="309000" cy="305294"/>
            <a:chOff x="8360310" y="1124637"/>
            <a:chExt cx="309000" cy="305294"/>
          </a:xfrm>
        </p:grpSpPr>
        <p:sp>
          <p:nvSpPr>
            <p:cNvPr id="336" name="Google Shape;336;p9"/>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9"/>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9"/>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9"/>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9"/>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9"/>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9"/>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9"/>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rupo 46"/>
          <p:cNvGrpSpPr/>
          <p:nvPr userDrawn="1"/>
        </p:nvGrpSpPr>
        <p:grpSpPr>
          <a:xfrm>
            <a:off x="-83128" y="4331718"/>
            <a:ext cx="9277003" cy="828407"/>
            <a:chOff x="-83128" y="4331718"/>
            <a:chExt cx="9277003" cy="828407"/>
          </a:xfrm>
          <a:solidFill>
            <a:schemeClr val="bg1">
              <a:lumMod val="75000"/>
            </a:schemeClr>
          </a:solidFill>
        </p:grpSpPr>
        <p:sp>
          <p:nvSpPr>
            <p:cNvPr id="48"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0"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1"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2"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3"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4"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5"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56"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6"/>
        <p:cNvGrpSpPr/>
        <p:nvPr/>
      </p:nvGrpSpPr>
      <p:grpSpPr>
        <a:xfrm>
          <a:off x="0" y="0"/>
          <a:ext cx="0" cy="0"/>
          <a:chOff x="0" y="0"/>
          <a:chExt cx="0" cy="0"/>
        </a:xfrm>
      </p:grpSpPr>
      <p:sp>
        <p:nvSpPr>
          <p:cNvPr id="347" name="Google Shape;347;p10"/>
          <p:cNvSpPr txBox="1">
            <a:spLocks noGrp="1"/>
          </p:cNvSpPr>
          <p:nvPr>
            <p:ph type="title"/>
          </p:nvPr>
        </p:nvSpPr>
        <p:spPr>
          <a:xfrm>
            <a:off x="1643050" y="436544"/>
            <a:ext cx="5857800" cy="118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algn="ctr" rtl="0">
              <a:spcBef>
                <a:spcPts val="0"/>
              </a:spcBef>
              <a:spcAft>
                <a:spcPts val="0"/>
              </a:spcAft>
              <a:buSzPts val="3400"/>
              <a:buNone/>
              <a:defRPr/>
            </a:lvl2pPr>
            <a:lvl3pPr lvl="2" algn="ctr" rtl="0">
              <a:spcBef>
                <a:spcPts val="0"/>
              </a:spcBef>
              <a:spcAft>
                <a:spcPts val="0"/>
              </a:spcAft>
              <a:buSzPts val="3400"/>
              <a:buNone/>
              <a:defRPr/>
            </a:lvl3pPr>
            <a:lvl4pPr lvl="3" algn="ctr" rtl="0">
              <a:spcBef>
                <a:spcPts val="0"/>
              </a:spcBef>
              <a:spcAft>
                <a:spcPts val="0"/>
              </a:spcAft>
              <a:buSzPts val="3400"/>
              <a:buNone/>
              <a:defRPr/>
            </a:lvl4pPr>
            <a:lvl5pPr lvl="4" algn="ctr" rtl="0">
              <a:spcBef>
                <a:spcPts val="0"/>
              </a:spcBef>
              <a:spcAft>
                <a:spcPts val="0"/>
              </a:spcAft>
              <a:buSzPts val="3400"/>
              <a:buNone/>
              <a:defRPr/>
            </a:lvl5pPr>
            <a:lvl6pPr lvl="5" algn="ctr" rtl="0">
              <a:spcBef>
                <a:spcPts val="0"/>
              </a:spcBef>
              <a:spcAft>
                <a:spcPts val="0"/>
              </a:spcAft>
              <a:buSzPts val="3400"/>
              <a:buNone/>
              <a:defRPr/>
            </a:lvl6pPr>
            <a:lvl7pPr lvl="6" algn="ctr" rtl="0">
              <a:spcBef>
                <a:spcPts val="0"/>
              </a:spcBef>
              <a:spcAft>
                <a:spcPts val="0"/>
              </a:spcAft>
              <a:buSzPts val="3400"/>
              <a:buNone/>
              <a:defRPr/>
            </a:lvl7pPr>
            <a:lvl8pPr lvl="7" algn="ctr" rtl="0">
              <a:spcBef>
                <a:spcPts val="0"/>
              </a:spcBef>
              <a:spcAft>
                <a:spcPts val="0"/>
              </a:spcAft>
              <a:buSzPts val="3400"/>
              <a:buNone/>
              <a:defRPr/>
            </a:lvl8pPr>
            <a:lvl9pPr lvl="8" algn="ctr" rtl="0">
              <a:spcBef>
                <a:spcPts val="0"/>
              </a:spcBef>
              <a:spcAft>
                <a:spcPts val="0"/>
              </a:spcAft>
              <a:buSzPts val="3400"/>
              <a:buNone/>
              <a:defRPr/>
            </a:lvl9pPr>
          </a:lstStyle>
          <a:p>
            <a:endParaRPr/>
          </a:p>
        </p:txBody>
      </p:sp>
      <p:grpSp>
        <p:nvGrpSpPr>
          <p:cNvPr id="3" name="Grupo 2"/>
          <p:cNvGrpSpPr/>
          <p:nvPr userDrawn="1"/>
        </p:nvGrpSpPr>
        <p:grpSpPr>
          <a:xfrm>
            <a:off x="117072" y="211581"/>
            <a:ext cx="8858209" cy="401802"/>
            <a:chOff x="136162" y="313238"/>
            <a:chExt cx="3522663" cy="209549"/>
          </a:xfrm>
          <a:solidFill>
            <a:schemeClr val="bg1">
              <a:lumMod val="60000"/>
              <a:lumOff val="40000"/>
            </a:schemeClr>
          </a:solidFill>
        </p:grpSpPr>
        <p:sp>
          <p:nvSpPr>
            <p:cNvPr id="4" name="Freeform 5"/>
            <p:cNvSpPr>
              <a:spLocks/>
            </p:cNvSpPr>
            <p:nvPr userDrawn="1"/>
          </p:nvSpPr>
          <p:spPr bwMode="auto">
            <a:xfrm>
              <a:off x="159974" y="325938"/>
              <a:ext cx="3471863" cy="196849"/>
            </a:xfrm>
            <a:custGeom>
              <a:avLst/>
              <a:gdLst>
                <a:gd name="T0" fmla="*/ 44 w 923"/>
                <a:gd name="T1" fmla="*/ 44 h 49"/>
                <a:gd name="T2" fmla="*/ 55 w 923"/>
                <a:gd name="T3" fmla="*/ 49 h 49"/>
                <a:gd name="T4" fmla="*/ 8 w 923"/>
                <a:gd name="T5" fmla="*/ 49 h 49"/>
                <a:gd name="T6" fmla="*/ 0 w 923"/>
                <a:gd name="T7" fmla="*/ 47 h 49"/>
                <a:gd name="T8" fmla="*/ 2 w 923"/>
                <a:gd name="T9" fmla="*/ 33 h 49"/>
                <a:gd name="T10" fmla="*/ 48 w 923"/>
                <a:gd name="T11" fmla="*/ 36 h 49"/>
                <a:gd name="T12" fmla="*/ 114 w 923"/>
                <a:gd name="T13" fmla="*/ 33 h 49"/>
                <a:gd name="T14" fmla="*/ 126 w 923"/>
                <a:gd name="T15" fmla="*/ 30 h 49"/>
                <a:gd name="T16" fmla="*/ 139 w 923"/>
                <a:gd name="T17" fmla="*/ 7 h 49"/>
                <a:gd name="T18" fmla="*/ 132 w 923"/>
                <a:gd name="T19" fmla="*/ 0 h 49"/>
                <a:gd name="T20" fmla="*/ 790 w 923"/>
                <a:gd name="T21" fmla="*/ 0 h 49"/>
                <a:gd name="T22" fmla="*/ 793 w 923"/>
                <a:gd name="T23" fmla="*/ 18 h 49"/>
                <a:gd name="T24" fmla="*/ 798 w 923"/>
                <a:gd name="T25" fmla="*/ 27 h 49"/>
                <a:gd name="T26" fmla="*/ 818 w 923"/>
                <a:gd name="T27" fmla="*/ 34 h 49"/>
                <a:gd name="T28" fmla="*/ 875 w 923"/>
                <a:gd name="T29" fmla="*/ 36 h 49"/>
                <a:gd name="T30" fmla="*/ 923 w 923"/>
                <a:gd name="T31" fmla="*/ 33 h 49"/>
                <a:gd name="T32" fmla="*/ 923 w 923"/>
                <a:gd name="T33" fmla="*/ 47 h 49"/>
                <a:gd name="T34" fmla="*/ 916 w 923"/>
                <a:gd name="T35" fmla="*/ 49 h 49"/>
                <a:gd name="T36" fmla="*/ 869 w 923"/>
                <a:gd name="T37" fmla="*/ 49 h 49"/>
                <a:gd name="T38" fmla="*/ 881 w 923"/>
                <a:gd name="T39" fmla="*/ 44 h 49"/>
                <a:gd name="T40" fmla="*/ 826 w 923"/>
                <a:gd name="T41" fmla="*/ 41 h 49"/>
                <a:gd name="T42" fmla="*/ 782 w 923"/>
                <a:gd name="T43" fmla="*/ 38 h 49"/>
                <a:gd name="T44" fmla="*/ 773 w 923"/>
                <a:gd name="T45" fmla="*/ 26 h 49"/>
                <a:gd name="T46" fmla="*/ 764 w 923"/>
                <a:gd name="T47" fmla="*/ 9 h 49"/>
                <a:gd name="T48" fmla="*/ 746 w 923"/>
                <a:gd name="T49" fmla="*/ 18 h 49"/>
                <a:gd name="T50" fmla="*/ 757 w 923"/>
                <a:gd name="T51" fmla="*/ 41 h 49"/>
                <a:gd name="T52" fmla="*/ 774 w 923"/>
                <a:gd name="T53" fmla="*/ 45 h 49"/>
                <a:gd name="T54" fmla="*/ 845 w 923"/>
                <a:gd name="T55" fmla="*/ 49 h 49"/>
                <a:gd name="T56" fmla="*/ 76 w 923"/>
                <a:gd name="T57" fmla="*/ 49 h 49"/>
                <a:gd name="T58" fmla="*/ 141 w 923"/>
                <a:gd name="T59" fmla="*/ 46 h 49"/>
                <a:gd name="T60" fmla="*/ 169 w 923"/>
                <a:gd name="T61" fmla="*/ 38 h 49"/>
                <a:gd name="T62" fmla="*/ 179 w 923"/>
                <a:gd name="T63" fmla="*/ 20 h 49"/>
                <a:gd name="T64" fmla="*/ 161 w 923"/>
                <a:gd name="T65" fmla="*/ 9 h 49"/>
                <a:gd name="T66" fmla="*/ 147 w 923"/>
                <a:gd name="T67" fmla="*/ 34 h 49"/>
                <a:gd name="T68" fmla="*/ 126 w 923"/>
                <a:gd name="T69" fmla="*/ 40 h 49"/>
                <a:gd name="T70" fmla="*/ 55 w 923"/>
                <a:gd name="T71" fmla="*/ 43 h 49"/>
                <a:gd name="T72" fmla="*/ 44 w 923"/>
                <a:gd name="T73" fmla="*/ 4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3" h="49">
                  <a:moveTo>
                    <a:pt x="44" y="44"/>
                  </a:moveTo>
                  <a:cubicBezTo>
                    <a:pt x="45" y="46"/>
                    <a:pt x="54" y="46"/>
                    <a:pt x="55" y="49"/>
                  </a:cubicBezTo>
                  <a:cubicBezTo>
                    <a:pt x="39" y="49"/>
                    <a:pt x="24" y="49"/>
                    <a:pt x="8" y="49"/>
                  </a:cubicBezTo>
                  <a:cubicBezTo>
                    <a:pt x="2" y="49"/>
                    <a:pt x="0" y="48"/>
                    <a:pt x="0" y="47"/>
                  </a:cubicBezTo>
                  <a:cubicBezTo>
                    <a:pt x="0" y="42"/>
                    <a:pt x="0" y="38"/>
                    <a:pt x="2" y="33"/>
                  </a:cubicBezTo>
                  <a:cubicBezTo>
                    <a:pt x="15" y="38"/>
                    <a:pt x="31" y="37"/>
                    <a:pt x="48" y="36"/>
                  </a:cubicBezTo>
                  <a:cubicBezTo>
                    <a:pt x="70" y="35"/>
                    <a:pt x="92" y="34"/>
                    <a:pt x="114" y="33"/>
                  </a:cubicBezTo>
                  <a:cubicBezTo>
                    <a:pt x="122" y="33"/>
                    <a:pt x="124" y="32"/>
                    <a:pt x="126" y="30"/>
                  </a:cubicBezTo>
                  <a:cubicBezTo>
                    <a:pt x="129" y="22"/>
                    <a:pt x="134" y="14"/>
                    <a:pt x="139" y="7"/>
                  </a:cubicBezTo>
                  <a:cubicBezTo>
                    <a:pt x="140" y="4"/>
                    <a:pt x="140" y="2"/>
                    <a:pt x="132" y="0"/>
                  </a:cubicBezTo>
                  <a:cubicBezTo>
                    <a:pt x="352" y="0"/>
                    <a:pt x="571" y="0"/>
                    <a:pt x="790" y="0"/>
                  </a:cubicBezTo>
                  <a:cubicBezTo>
                    <a:pt x="781" y="6"/>
                    <a:pt x="792" y="12"/>
                    <a:pt x="793" y="18"/>
                  </a:cubicBezTo>
                  <a:cubicBezTo>
                    <a:pt x="793" y="21"/>
                    <a:pt x="798" y="24"/>
                    <a:pt x="798" y="27"/>
                  </a:cubicBezTo>
                  <a:cubicBezTo>
                    <a:pt x="797" y="32"/>
                    <a:pt x="805" y="33"/>
                    <a:pt x="818" y="34"/>
                  </a:cubicBezTo>
                  <a:cubicBezTo>
                    <a:pt x="837" y="34"/>
                    <a:pt x="856" y="35"/>
                    <a:pt x="875" y="36"/>
                  </a:cubicBezTo>
                  <a:cubicBezTo>
                    <a:pt x="892" y="37"/>
                    <a:pt x="909" y="39"/>
                    <a:pt x="923" y="33"/>
                  </a:cubicBezTo>
                  <a:cubicBezTo>
                    <a:pt x="923" y="38"/>
                    <a:pt x="923" y="42"/>
                    <a:pt x="923" y="47"/>
                  </a:cubicBezTo>
                  <a:cubicBezTo>
                    <a:pt x="923" y="49"/>
                    <a:pt x="920" y="49"/>
                    <a:pt x="916" y="49"/>
                  </a:cubicBezTo>
                  <a:cubicBezTo>
                    <a:pt x="900" y="49"/>
                    <a:pt x="885" y="49"/>
                    <a:pt x="869" y="49"/>
                  </a:cubicBezTo>
                  <a:cubicBezTo>
                    <a:pt x="870" y="47"/>
                    <a:pt x="877" y="46"/>
                    <a:pt x="881" y="44"/>
                  </a:cubicBezTo>
                  <a:cubicBezTo>
                    <a:pt x="863" y="42"/>
                    <a:pt x="844" y="42"/>
                    <a:pt x="826" y="41"/>
                  </a:cubicBezTo>
                  <a:cubicBezTo>
                    <a:pt x="811" y="40"/>
                    <a:pt x="793" y="40"/>
                    <a:pt x="782" y="38"/>
                  </a:cubicBezTo>
                  <a:cubicBezTo>
                    <a:pt x="772" y="36"/>
                    <a:pt x="776" y="30"/>
                    <a:pt x="773" y="26"/>
                  </a:cubicBezTo>
                  <a:cubicBezTo>
                    <a:pt x="769" y="20"/>
                    <a:pt x="767" y="15"/>
                    <a:pt x="764" y="9"/>
                  </a:cubicBezTo>
                  <a:cubicBezTo>
                    <a:pt x="751" y="11"/>
                    <a:pt x="743" y="14"/>
                    <a:pt x="746" y="18"/>
                  </a:cubicBezTo>
                  <a:cubicBezTo>
                    <a:pt x="752" y="26"/>
                    <a:pt x="755" y="33"/>
                    <a:pt x="757" y="41"/>
                  </a:cubicBezTo>
                  <a:cubicBezTo>
                    <a:pt x="759" y="44"/>
                    <a:pt x="764" y="45"/>
                    <a:pt x="774" y="45"/>
                  </a:cubicBezTo>
                  <a:cubicBezTo>
                    <a:pt x="796" y="46"/>
                    <a:pt x="819" y="47"/>
                    <a:pt x="845" y="49"/>
                  </a:cubicBezTo>
                  <a:cubicBezTo>
                    <a:pt x="586" y="49"/>
                    <a:pt x="331" y="49"/>
                    <a:pt x="76" y="49"/>
                  </a:cubicBezTo>
                  <a:cubicBezTo>
                    <a:pt x="96" y="47"/>
                    <a:pt x="119" y="46"/>
                    <a:pt x="141" y="46"/>
                  </a:cubicBezTo>
                  <a:cubicBezTo>
                    <a:pt x="158" y="45"/>
                    <a:pt x="167" y="44"/>
                    <a:pt x="169" y="38"/>
                  </a:cubicBezTo>
                  <a:cubicBezTo>
                    <a:pt x="170" y="32"/>
                    <a:pt x="174" y="26"/>
                    <a:pt x="179" y="20"/>
                  </a:cubicBezTo>
                  <a:cubicBezTo>
                    <a:pt x="183" y="15"/>
                    <a:pt x="176" y="12"/>
                    <a:pt x="161" y="9"/>
                  </a:cubicBezTo>
                  <a:cubicBezTo>
                    <a:pt x="156" y="18"/>
                    <a:pt x="149" y="26"/>
                    <a:pt x="147" y="34"/>
                  </a:cubicBezTo>
                  <a:cubicBezTo>
                    <a:pt x="145" y="38"/>
                    <a:pt x="138" y="39"/>
                    <a:pt x="126" y="40"/>
                  </a:cubicBezTo>
                  <a:cubicBezTo>
                    <a:pt x="102" y="41"/>
                    <a:pt x="78" y="42"/>
                    <a:pt x="55" y="43"/>
                  </a:cubicBezTo>
                  <a:cubicBezTo>
                    <a:pt x="51" y="43"/>
                    <a:pt x="47" y="43"/>
                    <a:pt x="44"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5" name="Freeform 6"/>
            <p:cNvSpPr>
              <a:spLocks/>
            </p:cNvSpPr>
            <p:nvPr userDrawn="1"/>
          </p:nvSpPr>
          <p:spPr bwMode="auto">
            <a:xfrm>
              <a:off x="136162" y="313238"/>
              <a:ext cx="488950" cy="141287"/>
            </a:xfrm>
            <a:custGeom>
              <a:avLst/>
              <a:gdLst>
                <a:gd name="T0" fmla="*/ 7 w 130"/>
                <a:gd name="T1" fmla="*/ 31 h 35"/>
                <a:gd name="T2" fmla="*/ 20 w 130"/>
                <a:gd name="T3" fmla="*/ 26 h 35"/>
                <a:gd name="T4" fmla="*/ 75 w 130"/>
                <a:gd name="T5" fmla="*/ 24 h 35"/>
                <a:gd name="T6" fmla="*/ 88 w 130"/>
                <a:gd name="T7" fmla="*/ 20 h 35"/>
                <a:gd name="T8" fmla="*/ 97 w 130"/>
                <a:gd name="T9" fmla="*/ 5 h 35"/>
                <a:gd name="T10" fmla="*/ 119 w 130"/>
                <a:gd name="T11" fmla="*/ 3 h 35"/>
                <a:gd name="T12" fmla="*/ 122 w 130"/>
                <a:gd name="T13" fmla="*/ 6 h 35"/>
                <a:gd name="T14" fmla="*/ 111 w 130"/>
                <a:gd name="T15" fmla="*/ 26 h 35"/>
                <a:gd name="T16" fmla="*/ 99 w 130"/>
                <a:gd name="T17" fmla="*/ 30 h 35"/>
                <a:gd name="T18" fmla="*/ 15 w 130"/>
                <a:gd name="T19" fmla="*/ 34 h 35"/>
                <a:gd name="T20" fmla="*/ 7 w 130"/>
                <a:gd name="T21"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35">
                  <a:moveTo>
                    <a:pt x="7" y="31"/>
                  </a:moveTo>
                  <a:cubicBezTo>
                    <a:pt x="4" y="27"/>
                    <a:pt x="9" y="26"/>
                    <a:pt x="20" y="26"/>
                  </a:cubicBezTo>
                  <a:cubicBezTo>
                    <a:pt x="38" y="25"/>
                    <a:pt x="56" y="25"/>
                    <a:pt x="75" y="24"/>
                  </a:cubicBezTo>
                  <a:cubicBezTo>
                    <a:pt x="83" y="24"/>
                    <a:pt x="87" y="23"/>
                    <a:pt x="88" y="20"/>
                  </a:cubicBezTo>
                  <a:cubicBezTo>
                    <a:pt x="90" y="15"/>
                    <a:pt x="95" y="10"/>
                    <a:pt x="97" y="5"/>
                  </a:cubicBezTo>
                  <a:cubicBezTo>
                    <a:pt x="99" y="0"/>
                    <a:pt x="112" y="3"/>
                    <a:pt x="119" y="3"/>
                  </a:cubicBezTo>
                  <a:cubicBezTo>
                    <a:pt x="130" y="3"/>
                    <a:pt x="123" y="5"/>
                    <a:pt x="122" y="6"/>
                  </a:cubicBezTo>
                  <a:cubicBezTo>
                    <a:pt x="119" y="13"/>
                    <a:pt x="115" y="20"/>
                    <a:pt x="111" y="26"/>
                  </a:cubicBezTo>
                  <a:cubicBezTo>
                    <a:pt x="110" y="29"/>
                    <a:pt x="108" y="30"/>
                    <a:pt x="99" y="30"/>
                  </a:cubicBezTo>
                  <a:cubicBezTo>
                    <a:pt x="71" y="31"/>
                    <a:pt x="43" y="33"/>
                    <a:pt x="15" y="34"/>
                  </a:cubicBezTo>
                  <a:cubicBezTo>
                    <a:pt x="0" y="35"/>
                    <a:pt x="10" y="32"/>
                    <a:pt x="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 name="Freeform 7"/>
            <p:cNvSpPr>
              <a:spLocks/>
            </p:cNvSpPr>
            <p:nvPr userDrawn="1"/>
          </p:nvSpPr>
          <p:spPr bwMode="auto">
            <a:xfrm>
              <a:off x="3184162" y="321176"/>
              <a:ext cx="474663" cy="136525"/>
            </a:xfrm>
            <a:custGeom>
              <a:avLst/>
              <a:gdLst>
                <a:gd name="T0" fmla="*/ 16 w 126"/>
                <a:gd name="T1" fmla="*/ 1 h 34"/>
                <a:gd name="T2" fmla="*/ 31 w 126"/>
                <a:gd name="T3" fmla="*/ 4 h 34"/>
                <a:gd name="T4" fmla="*/ 37 w 126"/>
                <a:gd name="T5" fmla="*/ 17 h 34"/>
                <a:gd name="T6" fmla="*/ 56 w 126"/>
                <a:gd name="T7" fmla="*/ 22 h 34"/>
                <a:gd name="T8" fmla="*/ 110 w 126"/>
                <a:gd name="T9" fmla="*/ 25 h 34"/>
                <a:gd name="T10" fmla="*/ 119 w 126"/>
                <a:gd name="T11" fmla="*/ 31 h 34"/>
                <a:gd name="T12" fmla="*/ 107 w 126"/>
                <a:gd name="T13" fmla="*/ 32 h 34"/>
                <a:gd name="T14" fmla="*/ 27 w 126"/>
                <a:gd name="T15" fmla="*/ 28 h 34"/>
                <a:gd name="T16" fmla="*/ 14 w 126"/>
                <a:gd name="T17" fmla="*/ 24 h 34"/>
                <a:gd name="T18" fmla="*/ 3 w 126"/>
                <a:gd name="T19" fmla="*/ 5 h 34"/>
                <a:gd name="T20" fmla="*/ 16 w 126"/>
                <a:gd name="T21"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34">
                  <a:moveTo>
                    <a:pt x="16" y="1"/>
                  </a:moveTo>
                  <a:cubicBezTo>
                    <a:pt x="27" y="0"/>
                    <a:pt x="30" y="2"/>
                    <a:pt x="31" y="4"/>
                  </a:cubicBezTo>
                  <a:cubicBezTo>
                    <a:pt x="33" y="8"/>
                    <a:pt x="36" y="13"/>
                    <a:pt x="37" y="17"/>
                  </a:cubicBezTo>
                  <a:cubicBezTo>
                    <a:pt x="37" y="21"/>
                    <a:pt x="44" y="22"/>
                    <a:pt x="56" y="22"/>
                  </a:cubicBezTo>
                  <a:cubicBezTo>
                    <a:pt x="74" y="23"/>
                    <a:pt x="92" y="24"/>
                    <a:pt x="110" y="25"/>
                  </a:cubicBezTo>
                  <a:cubicBezTo>
                    <a:pt x="126" y="25"/>
                    <a:pt x="118" y="29"/>
                    <a:pt x="119" y="31"/>
                  </a:cubicBezTo>
                  <a:cubicBezTo>
                    <a:pt x="119" y="34"/>
                    <a:pt x="111" y="32"/>
                    <a:pt x="107" y="32"/>
                  </a:cubicBezTo>
                  <a:cubicBezTo>
                    <a:pt x="80" y="31"/>
                    <a:pt x="54" y="29"/>
                    <a:pt x="27" y="28"/>
                  </a:cubicBezTo>
                  <a:cubicBezTo>
                    <a:pt x="19" y="28"/>
                    <a:pt x="15" y="27"/>
                    <a:pt x="14" y="24"/>
                  </a:cubicBezTo>
                  <a:cubicBezTo>
                    <a:pt x="12" y="18"/>
                    <a:pt x="8" y="11"/>
                    <a:pt x="3" y="5"/>
                  </a:cubicBezTo>
                  <a:cubicBezTo>
                    <a:pt x="0" y="1"/>
                    <a:pt x="4" y="0"/>
                    <a:pt x="1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 name="Freeform 8"/>
            <p:cNvSpPr>
              <a:spLocks/>
            </p:cNvSpPr>
            <p:nvPr userDrawn="1"/>
          </p:nvSpPr>
          <p:spPr bwMode="auto">
            <a:xfrm>
              <a:off x="155212" y="321176"/>
              <a:ext cx="266700" cy="73025"/>
            </a:xfrm>
            <a:custGeom>
              <a:avLst/>
              <a:gdLst>
                <a:gd name="T0" fmla="*/ 36 w 71"/>
                <a:gd name="T1" fmla="*/ 0 h 18"/>
                <a:gd name="T2" fmla="*/ 65 w 71"/>
                <a:gd name="T3" fmla="*/ 10 h 18"/>
                <a:gd name="T4" fmla="*/ 42 w 71"/>
                <a:gd name="T5" fmla="*/ 16 h 18"/>
                <a:gd name="T6" fmla="*/ 13 w 71"/>
                <a:gd name="T7" fmla="*/ 18 h 18"/>
                <a:gd name="T8" fmla="*/ 1 w 71"/>
                <a:gd name="T9" fmla="*/ 15 h 18"/>
                <a:gd name="T10" fmla="*/ 1 w 71"/>
                <a:gd name="T11" fmla="*/ 5 h 18"/>
                <a:gd name="T12" fmla="*/ 18 w 71"/>
                <a:gd name="T13" fmla="*/ 0 h 18"/>
                <a:gd name="T14" fmla="*/ 36 w 71"/>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18">
                  <a:moveTo>
                    <a:pt x="36" y="0"/>
                  </a:moveTo>
                  <a:cubicBezTo>
                    <a:pt x="71" y="0"/>
                    <a:pt x="70" y="0"/>
                    <a:pt x="65" y="10"/>
                  </a:cubicBezTo>
                  <a:cubicBezTo>
                    <a:pt x="62" y="15"/>
                    <a:pt x="56" y="16"/>
                    <a:pt x="42" y="16"/>
                  </a:cubicBezTo>
                  <a:cubicBezTo>
                    <a:pt x="32" y="16"/>
                    <a:pt x="22" y="17"/>
                    <a:pt x="13" y="18"/>
                  </a:cubicBezTo>
                  <a:cubicBezTo>
                    <a:pt x="3" y="18"/>
                    <a:pt x="1" y="17"/>
                    <a:pt x="1" y="15"/>
                  </a:cubicBezTo>
                  <a:cubicBezTo>
                    <a:pt x="2" y="12"/>
                    <a:pt x="2" y="8"/>
                    <a:pt x="1" y="5"/>
                  </a:cubicBezTo>
                  <a:cubicBezTo>
                    <a:pt x="0" y="1"/>
                    <a:pt x="5" y="0"/>
                    <a:pt x="18" y="0"/>
                  </a:cubicBezTo>
                  <a:cubicBezTo>
                    <a:pt x="24" y="1"/>
                    <a:pt x="30" y="0"/>
                    <a:pt x="3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9"/>
            <p:cNvSpPr>
              <a:spLocks/>
            </p:cNvSpPr>
            <p:nvPr userDrawn="1"/>
          </p:nvSpPr>
          <p:spPr bwMode="auto">
            <a:xfrm>
              <a:off x="3376249" y="321176"/>
              <a:ext cx="255588" cy="73025"/>
            </a:xfrm>
            <a:custGeom>
              <a:avLst/>
              <a:gdLst>
                <a:gd name="T0" fmla="*/ 35 w 68"/>
                <a:gd name="T1" fmla="*/ 0 h 18"/>
                <a:gd name="T2" fmla="*/ 68 w 68"/>
                <a:gd name="T3" fmla="*/ 10 h 18"/>
                <a:gd name="T4" fmla="*/ 40 w 68"/>
                <a:gd name="T5" fmla="*/ 17 h 18"/>
                <a:gd name="T6" fmla="*/ 2 w 68"/>
                <a:gd name="T7" fmla="*/ 4 h 18"/>
                <a:gd name="T8" fmla="*/ 12 w 68"/>
                <a:gd name="T9" fmla="*/ 0 h 18"/>
                <a:gd name="T10" fmla="*/ 35 w 68"/>
                <a:gd name="T11" fmla="*/ 0 h 18"/>
              </a:gdLst>
              <a:ahLst/>
              <a:cxnLst>
                <a:cxn ang="0">
                  <a:pos x="T0" y="T1"/>
                </a:cxn>
                <a:cxn ang="0">
                  <a:pos x="T2" y="T3"/>
                </a:cxn>
                <a:cxn ang="0">
                  <a:pos x="T4" y="T5"/>
                </a:cxn>
                <a:cxn ang="0">
                  <a:pos x="T6" y="T7"/>
                </a:cxn>
                <a:cxn ang="0">
                  <a:pos x="T8" y="T9"/>
                </a:cxn>
                <a:cxn ang="0">
                  <a:pos x="T10" y="T11"/>
                </a:cxn>
              </a:cxnLst>
              <a:rect l="0" t="0" r="r" b="b"/>
              <a:pathLst>
                <a:path w="68" h="18">
                  <a:moveTo>
                    <a:pt x="35" y="0"/>
                  </a:moveTo>
                  <a:cubicBezTo>
                    <a:pt x="68" y="0"/>
                    <a:pt x="68" y="0"/>
                    <a:pt x="68" y="10"/>
                  </a:cubicBezTo>
                  <a:cubicBezTo>
                    <a:pt x="68" y="18"/>
                    <a:pt x="68" y="18"/>
                    <a:pt x="40" y="17"/>
                  </a:cubicBezTo>
                  <a:cubicBezTo>
                    <a:pt x="8" y="15"/>
                    <a:pt x="8" y="15"/>
                    <a:pt x="2" y="4"/>
                  </a:cubicBezTo>
                  <a:cubicBezTo>
                    <a:pt x="0" y="1"/>
                    <a:pt x="1" y="0"/>
                    <a:pt x="12" y="0"/>
                  </a:cubicBezTo>
                  <a:cubicBezTo>
                    <a:pt x="20" y="1"/>
                    <a:pt x="27" y="0"/>
                    <a:pt x="3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48"/>
        <p:cNvGrpSpPr/>
        <p:nvPr/>
      </p:nvGrpSpPr>
      <p:grpSpPr>
        <a:xfrm>
          <a:off x="0" y="0"/>
          <a:ext cx="0" cy="0"/>
          <a:chOff x="0" y="0"/>
          <a:chExt cx="0" cy="0"/>
        </a:xfrm>
      </p:grpSpPr>
      <p:sp>
        <p:nvSpPr>
          <p:cNvPr id="349" name="Google Shape;349;p11"/>
          <p:cNvSpPr txBox="1">
            <a:spLocks noGrp="1"/>
          </p:cNvSpPr>
          <p:nvPr>
            <p:ph type="title" hasCustomPrompt="1"/>
          </p:nvPr>
        </p:nvSpPr>
        <p:spPr>
          <a:xfrm>
            <a:off x="1284000" y="1082500"/>
            <a:ext cx="6576000" cy="21003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3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50" name="Google Shape;350;p11"/>
          <p:cNvSpPr txBox="1">
            <a:spLocks noGrp="1"/>
          </p:cNvSpPr>
          <p:nvPr>
            <p:ph type="subTitle" idx="1"/>
          </p:nvPr>
        </p:nvSpPr>
        <p:spPr>
          <a:xfrm>
            <a:off x="1284000" y="3487675"/>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
        <p:nvSpPr>
          <p:cNvPr id="351" name="Google Shape;351;p11"/>
          <p:cNvSpPr/>
          <p:nvPr userDrawn="1"/>
        </p:nvSpPr>
        <p:spPr>
          <a:xfrm>
            <a:off x="-2217921" y="-1766113"/>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1"/>
          <p:cNvSpPr/>
          <p:nvPr userDrawn="1"/>
        </p:nvSpPr>
        <p:spPr>
          <a:xfrm>
            <a:off x="6652416" y="3473499"/>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1"/>
          <p:cNvSpPr/>
          <p:nvPr/>
        </p:nvSpPr>
        <p:spPr>
          <a:xfrm>
            <a:off x="2005792" y="5564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1"/>
          <p:cNvSpPr/>
          <p:nvPr/>
        </p:nvSpPr>
        <p:spPr>
          <a:xfrm>
            <a:off x="8423989" y="224811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1"/>
          <p:cNvSpPr/>
          <p:nvPr/>
        </p:nvSpPr>
        <p:spPr>
          <a:xfrm>
            <a:off x="291289" y="466610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1"/>
          <p:cNvSpPr/>
          <p:nvPr/>
        </p:nvSpPr>
        <p:spPr>
          <a:xfrm>
            <a:off x="3733196" y="44278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 name="Google Shape;366;p11"/>
          <p:cNvGrpSpPr/>
          <p:nvPr/>
        </p:nvGrpSpPr>
        <p:grpSpPr>
          <a:xfrm>
            <a:off x="7441561" y="724677"/>
            <a:ext cx="307124" cy="305294"/>
            <a:chOff x="1026043" y="1162815"/>
            <a:chExt cx="307124" cy="305294"/>
          </a:xfrm>
        </p:grpSpPr>
        <p:sp>
          <p:nvSpPr>
            <p:cNvPr id="367" name="Google Shape;367;p11"/>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1"/>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1"/>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1"/>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1"/>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1"/>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1"/>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1"/>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 name="Google Shape;375;p11"/>
          <p:cNvGrpSpPr/>
          <p:nvPr/>
        </p:nvGrpSpPr>
        <p:grpSpPr>
          <a:xfrm>
            <a:off x="974991" y="3806300"/>
            <a:ext cx="309000" cy="305294"/>
            <a:chOff x="8360310" y="1124637"/>
            <a:chExt cx="309000" cy="305294"/>
          </a:xfrm>
        </p:grpSpPr>
        <p:sp>
          <p:nvSpPr>
            <p:cNvPr id="376" name="Google Shape;376;p11"/>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1"/>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1"/>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1"/>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1"/>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1"/>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1"/>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1"/>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6" name="Google Shape;386;p11"/>
          <p:cNvSpPr/>
          <p:nvPr/>
        </p:nvSpPr>
        <p:spPr>
          <a:xfrm>
            <a:off x="215042" y="2282543"/>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rupo 39"/>
          <p:cNvGrpSpPr/>
          <p:nvPr userDrawn="1"/>
        </p:nvGrpSpPr>
        <p:grpSpPr>
          <a:xfrm>
            <a:off x="-83128" y="4331718"/>
            <a:ext cx="9277003" cy="828407"/>
            <a:chOff x="-83128" y="4331718"/>
            <a:chExt cx="9277003" cy="828407"/>
          </a:xfrm>
          <a:solidFill>
            <a:schemeClr val="bg1">
              <a:lumMod val="75000"/>
            </a:schemeClr>
          </a:solidFill>
        </p:grpSpPr>
        <p:sp>
          <p:nvSpPr>
            <p:cNvPr id="41" name="Google Shape;475;p14"/>
            <p:cNvSpPr/>
            <p:nvPr/>
          </p:nvSpPr>
          <p:spPr>
            <a:xfrm flipH="1">
              <a:off x="6557226" y="43317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Freeform 5"/>
            <p:cNvSpPr>
              <a:spLocks/>
            </p:cNvSpPr>
            <p:nvPr userDrawn="1"/>
          </p:nvSpPr>
          <p:spPr bwMode="auto">
            <a:xfrm>
              <a:off x="-25811" y="4570733"/>
              <a:ext cx="9219686" cy="589392"/>
            </a:xfrm>
            <a:custGeom>
              <a:avLst/>
              <a:gdLst>
                <a:gd name="T0" fmla="*/ 108 w 640"/>
                <a:gd name="T1" fmla="*/ 2 h 65"/>
                <a:gd name="T2" fmla="*/ 161 w 640"/>
                <a:gd name="T3" fmla="*/ 1 h 65"/>
                <a:gd name="T4" fmla="*/ 259 w 640"/>
                <a:gd name="T5" fmla="*/ 9 h 65"/>
                <a:gd name="T6" fmla="*/ 299 w 640"/>
                <a:gd name="T7" fmla="*/ 14 h 65"/>
                <a:gd name="T8" fmla="*/ 392 w 640"/>
                <a:gd name="T9" fmla="*/ 26 h 65"/>
                <a:gd name="T10" fmla="*/ 525 w 640"/>
                <a:gd name="T11" fmla="*/ 29 h 65"/>
                <a:gd name="T12" fmla="*/ 631 w 640"/>
                <a:gd name="T13" fmla="*/ 18 h 65"/>
                <a:gd name="T14" fmla="*/ 636 w 640"/>
                <a:gd name="T15" fmla="*/ 19 h 65"/>
                <a:gd name="T16" fmla="*/ 633 w 640"/>
                <a:gd name="T17" fmla="*/ 30 h 65"/>
                <a:gd name="T18" fmla="*/ 584 w 640"/>
                <a:gd name="T19" fmla="*/ 44 h 65"/>
                <a:gd name="T20" fmla="*/ 492 w 640"/>
                <a:gd name="T21" fmla="*/ 63 h 65"/>
                <a:gd name="T22" fmla="*/ 485 w 640"/>
                <a:gd name="T23" fmla="*/ 63 h 65"/>
                <a:gd name="T24" fmla="*/ 423 w 640"/>
                <a:gd name="T25" fmla="*/ 64 h 65"/>
                <a:gd name="T26" fmla="*/ 360 w 640"/>
                <a:gd name="T27" fmla="*/ 54 h 65"/>
                <a:gd name="T28" fmla="*/ 245 w 640"/>
                <a:gd name="T29" fmla="*/ 27 h 65"/>
                <a:gd name="T30" fmla="*/ 190 w 640"/>
                <a:gd name="T31" fmla="*/ 21 h 65"/>
                <a:gd name="T32" fmla="*/ 152 w 640"/>
                <a:gd name="T33" fmla="*/ 21 h 65"/>
                <a:gd name="T34" fmla="*/ 66 w 640"/>
                <a:gd name="T35" fmla="*/ 31 h 65"/>
                <a:gd name="T36" fmla="*/ 0 w 640"/>
                <a:gd name="T37" fmla="*/ 47 h 65"/>
                <a:gd name="T38" fmla="*/ 0 w 640"/>
                <a:gd name="T39" fmla="*/ 33 h 65"/>
                <a:gd name="T40" fmla="*/ 3 w 640"/>
                <a:gd name="T41" fmla="*/ 29 h 65"/>
                <a:gd name="T42" fmla="*/ 66 w 640"/>
                <a:gd name="T43" fmla="*/ 7 h 65"/>
                <a:gd name="T44" fmla="*/ 100 w 640"/>
                <a:gd name="T45" fmla="*/ 3 h 65"/>
                <a:gd name="T46" fmla="*/ 108 w 640"/>
                <a:gd name="T47"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0" h="65">
                  <a:moveTo>
                    <a:pt x="108" y="2"/>
                  </a:moveTo>
                  <a:cubicBezTo>
                    <a:pt x="125" y="1"/>
                    <a:pt x="143" y="0"/>
                    <a:pt x="161" y="1"/>
                  </a:cubicBezTo>
                  <a:cubicBezTo>
                    <a:pt x="194" y="2"/>
                    <a:pt x="226" y="4"/>
                    <a:pt x="259" y="9"/>
                  </a:cubicBezTo>
                  <a:cubicBezTo>
                    <a:pt x="272" y="11"/>
                    <a:pt x="286" y="12"/>
                    <a:pt x="299" y="14"/>
                  </a:cubicBezTo>
                  <a:cubicBezTo>
                    <a:pt x="330" y="19"/>
                    <a:pt x="361" y="23"/>
                    <a:pt x="392" y="26"/>
                  </a:cubicBezTo>
                  <a:cubicBezTo>
                    <a:pt x="436" y="30"/>
                    <a:pt x="480" y="31"/>
                    <a:pt x="525" y="29"/>
                  </a:cubicBezTo>
                  <a:cubicBezTo>
                    <a:pt x="560" y="28"/>
                    <a:pt x="596" y="24"/>
                    <a:pt x="631" y="18"/>
                  </a:cubicBezTo>
                  <a:cubicBezTo>
                    <a:pt x="633" y="18"/>
                    <a:pt x="637" y="15"/>
                    <a:pt x="636" y="19"/>
                  </a:cubicBezTo>
                  <a:cubicBezTo>
                    <a:pt x="636" y="23"/>
                    <a:pt x="640" y="28"/>
                    <a:pt x="633" y="30"/>
                  </a:cubicBezTo>
                  <a:cubicBezTo>
                    <a:pt x="617" y="34"/>
                    <a:pt x="601" y="39"/>
                    <a:pt x="584" y="44"/>
                  </a:cubicBezTo>
                  <a:cubicBezTo>
                    <a:pt x="554" y="53"/>
                    <a:pt x="523" y="58"/>
                    <a:pt x="492" y="63"/>
                  </a:cubicBezTo>
                  <a:cubicBezTo>
                    <a:pt x="490" y="63"/>
                    <a:pt x="487" y="63"/>
                    <a:pt x="485" y="63"/>
                  </a:cubicBezTo>
                  <a:cubicBezTo>
                    <a:pt x="464" y="63"/>
                    <a:pt x="444" y="63"/>
                    <a:pt x="423" y="64"/>
                  </a:cubicBezTo>
                  <a:cubicBezTo>
                    <a:pt x="401" y="65"/>
                    <a:pt x="381" y="59"/>
                    <a:pt x="360" y="54"/>
                  </a:cubicBezTo>
                  <a:cubicBezTo>
                    <a:pt x="322" y="45"/>
                    <a:pt x="284" y="34"/>
                    <a:pt x="245" y="27"/>
                  </a:cubicBezTo>
                  <a:cubicBezTo>
                    <a:pt x="227" y="24"/>
                    <a:pt x="209" y="22"/>
                    <a:pt x="190" y="21"/>
                  </a:cubicBezTo>
                  <a:cubicBezTo>
                    <a:pt x="177" y="21"/>
                    <a:pt x="165" y="20"/>
                    <a:pt x="152" y="21"/>
                  </a:cubicBezTo>
                  <a:cubicBezTo>
                    <a:pt x="123" y="22"/>
                    <a:pt x="95" y="26"/>
                    <a:pt x="66" y="31"/>
                  </a:cubicBezTo>
                  <a:cubicBezTo>
                    <a:pt x="44" y="34"/>
                    <a:pt x="22" y="39"/>
                    <a:pt x="0" y="47"/>
                  </a:cubicBezTo>
                  <a:cubicBezTo>
                    <a:pt x="0" y="42"/>
                    <a:pt x="0" y="38"/>
                    <a:pt x="0" y="33"/>
                  </a:cubicBezTo>
                  <a:cubicBezTo>
                    <a:pt x="0" y="31"/>
                    <a:pt x="2" y="30"/>
                    <a:pt x="3" y="29"/>
                  </a:cubicBezTo>
                  <a:cubicBezTo>
                    <a:pt x="22" y="17"/>
                    <a:pt x="44" y="11"/>
                    <a:pt x="66" y="7"/>
                  </a:cubicBezTo>
                  <a:cubicBezTo>
                    <a:pt x="77" y="5"/>
                    <a:pt x="88" y="3"/>
                    <a:pt x="100" y="3"/>
                  </a:cubicBezTo>
                  <a:cubicBezTo>
                    <a:pt x="103" y="2"/>
                    <a:pt x="105" y="3"/>
                    <a:pt x="108" y="2"/>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3" name="Freeform 6"/>
            <p:cNvSpPr>
              <a:spLocks/>
            </p:cNvSpPr>
            <p:nvPr userDrawn="1"/>
          </p:nvSpPr>
          <p:spPr bwMode="auto">
            <a:xfrm>
              <a:off x="-39297" y="4815290"/>
              <a:ext cx="5242863" cy="326417"/>
            </a:xfrm>
            <a:custGeom>
              <a:avLst/>
              <a:gdLst>
                <a:gd name="T0" fmla="*/ 364 w 364"/>
                <a:gd name="T1" fmla="*/ 36 h 36"/>
                <a:gd name="T2" fmla="*/ 336 w 364"/>
                <a:gd name="T3" fmla="*/ 36 h 36"/>
                <a:gd name="T4" fmla="*/ 6 w 364"/>
                <a:gd name="T5" fmla="*/ 36 h 36"/>
                <a:gd name="T6" fmla="*/ 0 w 364"/>
                <a:gd name="T7" fmla="*/ 31 h 36"/>
                <a:gd name="T8" fmla="*/ 4 w 364"/>
                <a:gd name="T9" fmla="*/ 27 h 36"/>
                <a:gd name="T10" fmla="*/ 33 w 364"/>
                <a:gd name="T11" fmla="*/ 19 h 36"/>
                <a:gd name="T12" fmla="*/ 78 w 364"/>
                <a:gd name="T13" fmla="*/ 10 h 36"/>
                <a:gd name="T14" fmla="*/ 191 w 364"/>
                <a:gd name="T15" fmla="*/ 3 h 36"/>
                <a:gd name="T16" fmla="*/ 233 w 364"/>
                <a:gd name="T17" fmla="*/ 7 h 36"/>
                <a:gd name="T18" fmla="*/ 333 w 364"/>
                <a:gd name="T19" fmla="*/ 28 h 36"/>
                <a:gd name="T20" fmla="*/ 364 w 36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6">
                  <a:moveTo>
                    <a:pt x="364" y="36"/>
                  </a:moveTo>
                  <a:cubicBezTo>
                    <a:pt x="355" y="36"/>
                    <a:pt x="345" y="36"/>
                    <a:pt x="336" y="36"/>
                  </a:cubicBezTo>
                  <a:cubicBezTo>
                    <a:pt x="226" y="36"/>
                    <a:pt x="116" y="36"/>
                    <a:pt x="6" y="36"/>
                  </a:cubicBezTo>
                  <a:cubicBezTo>
                    <a:pt x="2" y="36"/>
                    <a:pt x="0" y="36"/>
                    <a:pt x="0" y="31"/>
                  </a:cubicBezTo>
                  <a:cubicBezTo>
                    <a:pt x="1" y="28"/>
                    <a:pt x="2" y="28"/>
                    <a:pt x="4" y="27"/>
                  </a:cubicBezTo>
                  <a:cubicBezTo>
                    <a:pt x="13" y="24"/>
                    <a:pt x="23" y="22"/>
                    <a:pt x="33" y="19"/>
                  </a:cubicBezTo>
                  <a:cubicBezTo>
                    <a:pt x="48" y="15"/>
                    <a:pt x="63" y="13"/>
                    <a:pt x="78" y="10"/>
                  </a:cubicBezTo>
                  <a:cubicBezTo>
                    <a:pt x="115" y="4"/>
                    <a:pt x="153" y="0"/>
                    <a:pt x="191" y="3"/>
                  </a:cubicBezTo>
                  <a:cubicBezTo>
                    <a:pt x="205" y="3"/>
                    <a:pt x="219" y="5"/>
                    <a:pt x="233" y="7"/>
                  </a:cubicBezTo>
                  <a:cubicBezTo>
                    <a:pt x="267" y="12"/>
                    <a:pt x="300" y="20"/>
                    <a:pt x="333" y="28"/>
                  </a:cubicBezTo>
                  <a:cubicBezTo>
                    <a:pt x="343" y="31"/>
                    <a:pt x="354" y="33"/>
                    <a:pt x="364" y="3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4" name="Freeform 7"/>
            <p:cNvSpPr>
              <a:spLocks/>
            </p:cNvSpPr>
            <p:nvPr userDrawn="1"/>
          </p:nvSpPr>
          <p:spPr bwMode="auto">
            <a:xfrm>
              <a:off x="7767681" y="4906359"/>
              <a:ext cx="1382363" cy="235348"/>
            </a:xfrm>
            <a:custGeom>
              <a:avLst/>
              <a:gdLst>
                <a:gd name="T0" fmla="*/ 0 w 96"/>
                <a:gd name="T1" fmla="*/ 26 h 26"/>
                <a:gd name="T2" fmla="*/ 13 w 96"/>
                <a:gd name="T3" fmla="*/ 23 h 26"/>
                <a:gd name="T4" fmla="*/ 90 w 96"/>
                <a:gd name="T5" fmla="*/ 2 h 26"/>
                <a:gd name="T6" fmla="*/ 96 w 96"/>
                <a:gd name="T7" fmla="*/ 6 h 26"/>
                <a:gd name="T8" fmla="*/ 96 w 96"/>
                <a:gd name="T9" fmla="*/ 23 h 26"/>
                <a:gd name="T10" fmla="*/ 92 w 96"/>
                <a:gd name="T11" fmla="*/ 26 h 26"/>
                <a:gd name="T12" fmla="*/ 0 w 96"/>
                <a:gd name="T13" fmla="*/ 26 h 26"/>
                <a:gd name="T14" fmla="*/ 0 w 96"/>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6">
                  <a:moveTo>
                    <a:pt x="0" y="26"/>
                  </a:moveTo>
                  <a:cubicBezTo>
                    <a:pt x="4" y="25"/>
                    <a:pt x="8" y="24"/>
                    <a:pt x="13" y="23"/>
                  </a:cubicBezTo>
                  <a:cubicBezTo>
                    <a:pt x="39" y="17"/>
                    <a:pt x="65" y="9"/>
                    <a:pt x="90" y="2"/>
                  </a:cubicBezTo>
                  <a:cubicBezTo>
                    <a:pt x="95" y="0"/>
                    <a:pt x="96" y="1"/>
                    <a:pt x="96" y="6"/>
                  </a:cubicBezTo>
                  <a:cubicBezTo>
                    <a:pt x="95" y="11"/>
                    <a:pt x="96" y="17"/>
                    <a:pt x="96" y="23"/>
                  </a:cubicBezTo>
                  <a:cubicBezTo>
                    <a:pt x="96" y="25"/>
                    <a:pt x="95" y="26"/>
                    <a:pt x="92" y="26"/>
                  </a:cubicBezTo>
                  <a:cubicBezTo>
                    <a:pt x="62" y="26"/>
                    <a:pt x="31" y="26"/>
                    <a:pt x="0" y="26"/>
                  </a:cubicBezTo>
                  <a:cubicBezTo>
                    <a:pt x="0" y="26"/>
                    <a:pt x="0" y="26"/>
                    <a:pt x="0" y="26"/>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5" name="Freeform 8"/>
            <p:cNvSpPr>
              <a:spLocks/>
            </p:cNvSpPr>
            <p:nvPr userDrawn="1"/>
          </p:nvSpPr>
          <p:spPr bwMode="auto">
            <a:xfrm>
              <a:off x="-83128" y="4570733"/>
              <a:ext cx="288274" cy="181116"/>
            </a:xfrm>
            <a:custGeom>
              <a:avLst/>
              <a:gdLst>
                <a:gd name="T0" fmla="*/ 10 w 20"/>
                <a:gd name="T1" fmla="*/ 20 h 20"/>
                <a:gd name="T2" fmla="*/ 0 w 20"/>
                <a:gd name="T3" fmla="*/ 10 h 20"/>
                <a:gd name="T4" fmla="*/ 10 w 20"/>
                <a:gd name="T5" fmla="*/ 0 h 20"/>
                <a:gd name="T6" fmla="*/ 20 w 20"/>
                <a:gd name="T7" fmla="*/ 10 h 20"/>
                <a:gd name="T8" fmla="*/ 10 w 20"/>
                <a:gd name="T9" fmla="*/ 20 h 20"/>
              </a:gdLst>
              <a:ahLst/>
              <a:cxnLst>
                <a:cxn ang="0">
                  <a:pos x="T0" y="T1"/>
                </a:cxn>
                <a:cxn ang="0">
                  <a:pos x="T2" y="T3"/>
                </a:cxn>
                <a:cxn ang="0">
                  <a:pos x="T4" y="T5"/>
                </a:cxn>
                <a:cxn ang="0">
                  <a:pos x="T6" y="T7"/>
                </a:cxn>
                <a:cxn ang="0">
                  <a:pos x="T8" y="T9"/>
                </a:cxn>
              </a:cxnLst>
              <a:rect l="0" t="0" r="r" b="b"/>
              <a:pathLst>
                <a:path w="20" h="20">
                  <a:moveTo>
                    <a:pt x="10" y="20"/>
                  </a:moveTo>
                  <a:cubicBezTo>
                    <a:pt x="4" y="19"/>
                    <a:pt x="0" y="16"/>
                    <a:pt x="0" y="10"/>
                  </a:cubicBezTo>
                  <a:cubicBezTo>
                    <a:pt x="0" y="3"/>
                    <a:pt x="4" y="0"/>
                    <a:pt x="10" y="0"/>
                  </a:cubicBezTo>
                  <a:cubicBezTo>
                    <a:pt x="16" y="0"/>
                    <a:pt x="20" y="4"/>
                    <a:pt x="20" y="10"/>
                  </a:cubicBezTo>
                  <a:cubicBezTo>
                    <a:pt x="20" y="15"/>
                    <a:pt x="16" y="20"/>
                    <a:pt x="10" y="2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6" name="Oval 9"/>
            <p:cNvSpPr>
              <a:spLocks noChangeArrowheads="1"/>
            </p:cNvSpPr>
            <p:nvPr userDrawn="1"/>
          </p:nvSpPr>
          <p:spPr bwMode="auto">
            <a:xfrm>
              <a:off x="262463" y="4525710"/>
              <a:ext cx="158466" cy="10846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7" name="Freeform 10"/>
            <p:cNvSpPr>
              <a:spLocks/>
            </p:cNvSpPr>
            <p:nvPr userDrawn="1"/>
          </p:nvSpPr>
          <p:spPr bwMode="auto">
            <a:xfrm>
              <a:off x="522078" y="4498083"/>
              <a:ext cx="143294" cy="100279"/>
            </a:xfrm>
            <a:custGeom>
              <a:avLst/>
              <a:gdLst>
                <a:gd name="T0" fmla="*/ 5 w 10"/>
                <a:gd name="T1" fmla="*/ 10 h 11"/>
                <a:gd name="T2" fmla="*/ 0 w 10"/>
                <a:gd name="T3" fmla="*/ 6 h 11"/>
                <a:gd name="T4" fmla="*/ 6 w 10"/>
                <a:gd name="T5" fmla="*/ 0 h 11"/>
                <a:gd name="T6" fmla="*/ 10 w 10"/>
                <a:gd name="T7" fmla="*/ 5 h 11"/>
                <a:gd name="T8" fmla="*/ 5 w 10"/>
                <a:gd name="T9" fmla="*/ 10 h 11"/>
              </a:gdLst>
              <a:ahLst/>
              <a:cxnLst>
                <a:cxn ang="0">
                  <a:pos x="T0" y="T1"/>
                </a:cxn>
                <a:cxn ang="0">
                  <a:pos x="T2" y="T3"/>
                </a:cxn>
                <a:cxn ang="0">
                  <a:pos x="T4" y="T5"/>
                </a:cxn>
                <a:cxn ang="0">
                  <a:pos x="T6" y="T7"/>
                </a:cxn>
                <a:cxn ang="0">
                  <a:pos x="T8" y="T9"/>
                </a:cxn>
              </a:cxnLst>
              <a:rect l="0" t="0" r="r" b="b"/>
              <a:pathLst>
                <a:path w="10" h="11">
                  <a:moveTo>
                    <a:pt x="5" y="10"/>
                  </a:moveTo>
                  <a:cubicBezTo>
                    <a:pt x="2" y="11"/>
                    <a:pt x="0" y="9"/>
                    <a:pt x="0" y="6"/>
                  </a:cubicBezTo>
                  <a:cubicBezTo>
                    <a:pt x="0" y="2"/>
                    <a:pt x="2" y="1"/>
                    <a:pt x="6" y="0"/>
                  </a:cubicBezTo>
                  <a:cubicBezTo>
                    <a:pt x="8" y="0"/>
                    <a:pt x="10" y="2"/>
                    <a:pt x="10" y="5"/>
                  </a:cubicBezTo>
                  <a:cubicBezTo>
                    <a:pt x="10" y="9"/>
                    <a:pt x="8" y="10"/>
                    <a:pt x="5" y="10"/>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8" name="Freeform 11"/>
            <p:cNvSpPr>
              <a:spLocks/>
            </p:cNvSpPr>
            <p:nvPr userDrawn="1"/>
          </p:nvSpPr>
          <p:spPr bwMode="auto">
            <a:xfrm>
              <a:off x="753033" y="4488873"/>
              <a:ext cx="114635" cy="81860"/>
            </a:xfrm>
            <a:custGeom>
              <a:avLst/>
              <a:gdLst>
                <a:gd name="T0" fmla="*/ 8 w 8"/>
                <a:gd name="T1" fmla="*/ 4 h 9"/>
                <a:gd name="T2" fmla="*/ 4 w 8"/>
                <a:gd name="T3" fmla="*/ 9 h 9"/>
                <a:gd name="T4" fmla="*/ 0 w 8"/>
                <a:gd name="T5" fmla="*/ 4 h 9"/>
                <a:gd name="T6" fmla="*/ 4 w 8"/>
                <a:gd name="T7" fmla="*/ 0 h 9"/>
                <a:gd name="T8" fmla="*/ 8 w 8"/>
                <a:gd name="T9" fmla="*/ 4 h 9"/>
              </a:gdLst>
              <a:ahLst/>
              <a:cxnLst>
                <a:cxn ang="0">
                  <a:pos x="T0" y="T1"/>
                </a:cxn>
                <a:cxn ang="0">
                  <a:pos x="T2" y="T3"/>
                </a:cxn>
                <a:cxn ang="0">
                  <a:pos x="T4" y="T5"/>
                </a:cxn>
                <a:cxn ang="0">
                  <a:pos x="T6" y="T7"/>
                </a:cxn>
                <a:cxn ang="0">
                  <a:pos x="T8" y="T9"/>
                </a:cxn>
              </a:cxnLst>
              <a:rect l="0" t="0" r="r" b="b"/>
              <a:pathLst>
                <a:path w="8" h="9">
                  <a:moveTo>
                    <a:pt x="8" y="4"/>
                  </a:moveTo>
                  <a:cubicBezTo>
                    <a:pt x="8" y="7"/>
                    <a:pt x="7" y="9"/>
                    <a:pt x="4" y="9"/>
                  </a:cubicBezTo>
                  <a:cubicBezTo>
                    <a:pt x="2" y="9"/>
                    <a:pt x="0" y="7"/>
                    <a:pt x="0" y="4"/>
                  </a:cubicBezTo>
                  <a:cubicBezTo>
                    <a:pt x="0" y="2"/>
                    <a:pt x="2" y="1"/>
                    <a:pt x="4" y="0"/>
                  </a:cubicBezTo>
                  <a:cubicBezTo>
                    <a:pt x="7" y="0"/>
                    <a:pt x="8" y="2"/>
                    <a:pt x="8" y="4"/>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es-AR"/>
            </a:p>
          </p:txBody>
        </p:sp>
        <p:sp>
          <p:nvSpPr>
            <p:cNvPr id="49" name="Oval 12"/>
            <p:cNvSpPr>
              <a:spLocks noChangeArrowheads="1"/>
            </p:cNvSpPr>
            <p:nvPr userDrawn="1"/>
          </p:nvSpPr>
          <p:spPr bwMode="auto">
            <a:xfrm>
              <a:off x="940158" y="4516501"/>
              <a:ext cx="85977" cy="54233"/>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1pPr>
            <a:lvl2pPr lvl="1"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2pPr>
            <a:lvl3pPr lvl="2"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3pPr>
            <a:lvl4pPr lvl="3"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4pPr>
            <a:lvl5pPr lvl="4"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5pPr>
            <a:lvl6pPr lvl="5"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6pPr>
            <a:lvl7pPr lvl="6"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7pPr>
            <a:lvl8pPr lvl="7"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8pPr>
            <a:lvl9pPr lvl="8" rtl="0">
              <a:spcBef>
                <a:spcPts val="0"/>
              </a:spcBef>
              <a:spcAft>
                <a:spcPts val="0"/>
              </a:spcAft>
              <a:buClr>
                <a:schemeClr val="dk1"/>
              </a:buClr>
              <a:buSzPts val="3400"/>
              <a:buFont typeface="Yusei Magic"/>
              <a:buNone/>
              <a:defRPr sz="3400" b="1">
                <a:solidFill>
                  <a:schemeClr val="dk1"/>
                </a:solidFill>
                <a:latin typeface="Yusei Magic"/>
                <a:ea typeface="Yusei Magic"/>
                <a:cs typeface="Yusei Magic"/>
                <a:sym typeface="Yusei Magic"/>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Hind"/>
              <a:buChar char="●"/>
              <a:defRPr>
                <a:solidFill>
                  <a:schemeClr val="dk1"/>
                </a:solidFill>
                <a:latin typeface="Hind"/>
                <a:ea typeface="Hind"/>
                <a:cs typeface="Hind"/>
                <a:sym typeface="Hind"/>
              </a:defRPr>
            </a:lvl1pPr>
            <a:lvl2pPr marL="914400" lvl="1"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2pPr>
            <a:lvl3pPr marL="1371600" lvl="2"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3pPr>
            <a:lvl4pPr marL="1828800" lvl="3"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4pPr>
            <a:lvl5pPr marL="2286000" lvl="4"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5pPr>
            <a:lvl6pPr marL="2743200" lvl="5"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6pPr>
            <a:lvl7pPr marL="3200400" lvl="6"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7pPr>
            <a:lvl8pPr marL="3657600" lvl="7" indent="-317500">
              <a:lnSpc>
                <a:spcPct val="100000"/>
              </a:lnSpc>
              <a:spcBef>
                <a:spcPts val="1600"/>
              </a:spcBef>
              <a:spcAft>
                <a:spcPts val="0"/>
              </a:spcAft>
              <a:buClr>
                <a:schemeClr val="dk1"/>
              </a:buClr>
              <a:buSzPts val="1400"/>
              <a:buFont typeface="Hind"/>
              <a:buChar char="○"/>
              <a:defRPr>
                <a:solidFill>
                  <a:schemeClr val="dk1"/>
                </a:solidFill>
                <a:latin typeface="Hind"/>
                <a:ea typeface="Hind"/>
                <a:cs typeface="Hind"/>
                <a:sym typeface="Hind"/>
              </a:defRPr>
            </a:lvl8pPr>
            <a:lvl9pPr marL="4114800" lvl="8" indent="-317500">
              <a:lnSpc>
                <a:spcPct val="100000"/>
              </a:lnSpc>
              <a:spcBef>
                <a:spcPts val="1600"/>
              </a:spcBef>
              <a:spcAft>
                <a:spcPts val="1600"/>
              </a:spcAft>
              <a:buClr>
                <a:schemeClr val="dk1"/>
              </a:buClr>
              <a:buSzPts val="1400"/>
              <a:buFont typeface="Hind"/>
              <a:buChar char="■"/>
              <a:defRPr>
                <a:solidFill>
                  <a:schemeClr val="dk1"/>
                </a:solidFill>
                <a:latin typeface="Hind"/>
                <a:ea typeface="Hind"/>
                <a:cs typeface="Hind"/>
                <a:sym typeface="Hind"/>
              </a:defRPr>
            </a:lvl9pPr>
          </a:lstStyle>
          <a:p>
            <a:endParaRPr/>
          </a:p>
        </p:txBody>
      </p:sp>
      <p:sp>
        <p:nvSpPr>
          <p:cNvPr id="2" name="Rectángulo 1"/>
          <p:cNvSpPr/>
          <p:nvPr userDrawn="1"/>
        </p:nvSpPr>
        <p:spPr>
          <a:xfrm>
            <a:off x="0" y="0"/>
            <a:ext cx="9144000" cy="5143500"/>
          </a:xfrm>
          <a:prstGeom prst="rect">
            <a:avLst/>
          </a:prstGeom>
          <a:gradFill flip="none" rotWithShape="1">
            <a:gsLst>
              <a:gs pos="0">
                <a:srgbClr val="FAEDDC"/>
              </a:gs>
              <a:gs pos="15000">
                <a:srgbClr val="FDF9F4"/>
              </a:gs>
              <a:gs pos="87000">
                <a:schemeClr val="accent1">
                  <a:lumMod val="5000"/>
                  <a:lumOff val="95000"/>
                </a:schemeClr>
              </a:gs>
              <a:gs pos="100000">
                <a:schemeClr val="accent1">
                  <a:lumMod val="30000"/>
                  <a:lumOff val="7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 name="Rectángulo 2"/>
          <p:cNvSpPr/>
          <p:nvPr userDrawn="1"/>
        </p:nvSpPr>
        <p:spPr>
          <a:xfrm>
            <a:off x="182880" y="299258"/>
            <a:ext cx="8794865" cy="45553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82"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1126"/>
        <p:cNvGrpSpPr/>
        <p:nvPr/>
      </p:nvGrpSpPr>
      <p:grpSpPr>
        <a:xfrm>
          <a:off x="0" y="0"/>
          <a:ext cx="0" cy="0"/>
          <a:chOff x="0" y="0"/>
          <a:chExt cx="0" cy="0"/>
        </a:xfrm>
      </p:grpSpPr>
      <p:sp>
        <p:nvSpPr>
          <p:cNvPr id="6" name="Rectángulo 5"/>
          <p:cNvSpPr/>
          <p:nvPr userDrawn="1"/>
        </p:nvSpPr>
        <p:spPr>
          <a:xfrm>
            <a:off x="0" y="0"/>
            <a:ext cx="9144000" cy="5143500"/>
          </a:xfrm>
          <a:prstGeom prst="rect">
            <a:avLst/>
          </a:prstGeom>
          <a:gradFill flip="none" rotWithShape="1">
            <a:gsLst>
              <a:gs pos="0">
                <a:srgbClr val="FAEDDC"/>
              </a:gs>
              <a:gs pos="15000">
                <a:srgbClr val="FDF9F4"/>
              </a:gs>
              <a:gs pos="87000">
                <a:schemeClr val="accent1">
                  <a:lumMod val="5000"/>
                  <a:lumOff val="95000"/>
                </a:schemeClr>
              </a:gs>
              <a:gs pos="100000">
                <a:schemeClr val="accent1">
                  <a:lumMod val="30000"/>
                  <a:lumOff val="7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p:cNvSpPr/>
          <p:nvPr userDrawn="1"/>
        </p:nvSpPr>
        <p:spPr>
          <a:xfrm>
            <a:off x="182880" y="299258"/>
            <a:ext cx="8794865" cy="4555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27" name="Google Shape;1127;p32"/>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1128" name="Google Shape;1128;p32"/>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7.emf"/></Relationships>
</file>

<file path=ppt/slides/_rels/slide2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23.emf"/></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1.e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hyperlink" Target="https://docs.google.com/spreadsheets/d/1PSnzp2xR7IxSAfLU7g1pkQi5Z1rn37NMTZfXAmzUJ2w/copy"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1.emf"/></Relationships>
</file>

<file path=ppt/slides/_rels/slide3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1.xml"/><Relationship Id="rId1" Type="http://schemas.openxmlformats.org/officeDocument/2006/relationships/slideLayout" Target="../slideLayouts/slideLayout25.xml"/><Relationship Id="rId4" Type="http://schemas.openxmlformats.org/officeDocument/2006/relationships/image" Target="../media/image28.emf"/></Relationships>
</file>

<file path=ppt/slides/_rels/slide3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3.xml"/><Relationship Id="rId1" Type="http://schemas.openxmlformats.org/officeDocument/2006/relationships/slideLayout" Target="../slideLayouts/slideLayout27.xml"/><Relationship Id="rId6" Type="http://schemas.openxmlformats.org/officeDocument/2006/relationships/hyperlink" Target="https://www.flaticon.com/packs/mental-health-16/?utm_source=slidesgo_template&amp;utm_medium=referral-link&amp;utm_campaign=sg_resources&amp;utm_content=flaticon" TargetMode="External"/><Relationship Id="rId5" Type="http://schemas.openxmlformats.org/officeDocument/2006/relationships/hyperlink" Target="https://www.freepik.com/free-vector/hand-drawn-mental-health-instagram-stories-collection_16679598.htm/?utm_source=slidesgo_template&amp;utm_medium=referral-link&amp;utm_campaign=sg_resources&amp;utm_content=freepik" TargetMode="External"/><Relationship Id="rId4" Type="http://schemas.openxmlformats.org/officeDocument/2006/relationships/hyperlink" Target="https://www.freepik.com/free-vector/hand-drawn-mental-health-landing-page-template_16679485.htm/?utm_source=slidesgo_template&amp;utm_medium=referral-link&amp;utm_campaign=sg_resources&amp;utm_content=freepik"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34.emf"/><Relationship Id="rId7" Type="http://schemas.openxmlformats.org/officeDocument/2006/relationships/image" Target="../media/image23.emf"/><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image" Target="../media/image35.emf"/><Relationship Id="rId11" Type="http://schemas.openxmlformats.org/officeDocument/2006/relationships/image" Target="../media/image37.emf"/><Relationship Id="rId5" Type="http://schemas.openxmlformats.org/officeDocument/2006/relationships/image" Target="../media/image1.emf"/><Relationship Id="rId10" Type="http://schemas.openxmlformats.org/officeDocument/2006/relationships/image" Target="../media/image3.emf"/><Relationship Id="rId4" Type="http://schemas.openxmlformats.org/officeDocument/2006/relationships/image" Target="../media/image6.emf"/><Relationship Id="rId9" Type="http://schemas.openxmlformats.org/officeDocument/2006/relationships/image" Target="../media/image5.emf"/></Relationships>
</file>

<file path=ppt/slides/_rels/slide4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26.emf"/><Relationship Id="rId7" Type="http://schemas.openxmlformats.org/officeDocument/2006/relationships/image" Target="../media/image7.emf"/><Relationship Id="rId2" Type="http://schemas.openxmlformats.org/officeDocument/2006/relationships/notesSlide" Target="../notesSlides/notesSlide36.xml"/><Relationship Id="rId1" Type="http://schemas.openxmlformats.org/officeDocument/2006/relationships/slideLayout" Target="../slideLayouts/slideLayout14.xml"/><Relationship Id="rId6" Type="http://schemas.openxmlformats.org/officeDocument/2006/relationships/image" Target="../media/image37.emf"/><Relationship Id="rId5" Type="http://schemas.openxmlformats.org/officeDocument/2006/relationships/image" Target="../media/image5.emf"/><Relationship Id="rId10" Type="http://schemas.openxmlformats.org/officeDocument/2006/relationships/image" Target="../media/image24.emf"/><Relationship Id="rId4" Type="http://schemas.openxmlformats.org/officeDocument/2006/relationships/image" Target="../media/image38.emf"/><Relationship Id="rId9" Type="http://schemas.openxmlformats.org/officeDocument/2006/relationships/image" Target="../media/image15.emf"/></Relationships>
</file>

<file path=ppt/slides/_rels/slide4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7.xml"/><Relationship Id="rId1" Type="http://schemas.openxmlformats.org/officeDocument/2006/relationships/slideLayout" Target="../slideLayouts/slideLayout14.xml"/><Relationship Id="rId4" Type="http://schemas.openxmlformats.org/officeDocument/2006/relationships/image" Target="../media/image40.emf"/></Relationships>
</file>

<file path=ppt/slides/_rels/slide43.xml.rels><?xml version="1.0" encoding="UTF-8" standalone="yes"?>
<Relationships xmlns="http://schemas.openxmlformats.org/package/2006/relationships"><Relationship Id="rId3" Type="http://schemas.openxmlformats.org/officeDocument/2006/relationships/hyperlink" Target="https://www.freepik.com/free-vector/hand-drawn-mental-health-instagram-posts-collection_16679612.htm/?utm_source=slidesgo_template&amp;utm_medium=referral-link&amp;utm_campaign=sg_resources&amp;utm_content=freepik" TargetMode="External"/><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hyperlink" Target="https://chrome.google.com/webstore/detail/flaticon-for-gsuit-gslide/haekgjfnhhdkgfgmldhfokhmfkgmciba" TargetMode="External"/><Relationship Id="rId2" Type="http://schemas.openxmlformats.org/officeDocument/2006/relationships/notesSlide" Target="../notesSlides/notesSlide40.xml"/><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sp>
        <p:nvSpPr>
          <p:cNvPr id="1136" name="Google Shape;1136;p35"/>
          <p:cNvSpPr txBox="1">
            <a:spLocks noGrp="1"/>
          </p:cNvSpPr>
          <p:nvPr>
            <p:ph type="ctrTitle"/>
          </p:nvPr>
        </p:nvSpPr>
        <p:spPr>
          <a:xfrm>
            <a:off x="694625" y="1067725"/>
            <a:ext cx="4758524" cy="2303700"/>
          </a:xfrm>
          <a:prstGeom prst="rect">
            <a:avLst/>
          </a:prstGeom>
        </p:spPr>
        <p:txBody>
          <a:bodyPr spcFirstLastPara="1" wrap="square" lIns="91425" tIns="91425" rIns="91425" bIns="91425" anchor="ctr" anchorCtr="0">
            <a:noAutofit/>
          </a:bodyPr>
          <a:lstStyle/>
          <a:p>
            <a:pPr lvl="0"/>
            <a:r>
              <a:rPr lang="es-PE" sz="4800" dirty="0" smtClean="0">
                <a:solidFill>
                  <a:schemeClr val="accent1"/>
                </a:solidFill>
              </a:rPr>
              <a:t>MENTAL HEALTH</a:t>
            </a:r>
            <a:br>
              <a:rPr lang="es-PE" sz="4800" dirty="0" smtClean="0">
                <a:solidFill>
                  <a:schemeClr val="accent1"/>
                </a:solidFill>
              </a:rPr>
            </a:br>
            <a:r>
              <a:rPr lang="en" sz="4800" dirty="0" smtClean="0">
                <a:solidFill>
                  <a:schemeClr val="lt1"/>
                </a:solidFill>
              </a:rPr>
              <a:t>Free </a:t>
            </a:r>
            <a:r>
              <a:rPr lang="en" sz="4800" dirty="0" smtClean="0"/>
              <a:t>Template</a:t>
            </a:r>
            <a:endParaRPr sz="4800" dirty="0"/>
          </a:p>
        </p:txBody>
      </p:sp>
      <p:sp>
        <p:nvSpPr>
          <p:cNvPr id="1137" name="Google Shape;1137;p35"/>
          <p:cNvSpPr txBox="1">
            <a:spLocks noGrp="1"/>
          </p:cNvSpPr>
          <p:nvPr>
            <p:ph type="subTitle" idx="1"/>
          </p:nvPr>
        </p:nvSpPr>
        <p:spPr>
          <a:xfrm>
            <a:off x="852572" y="3411068"/>
            <a:ext cx="3984600" cy="47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Here is where your presentation begins</a:t>
            </a:r>
            <a:endParaRPr dirty="0"/>
          </a:p>
        </p:txBody>
      </p:sp>
      <p:sp>
        <p:nvSpPr>
          <p:cNvPr id="1233" name="Google Shape;1233;p35"/>
          <p:cNvSpPr/>
          <p:nvPr/>
        </p:nvSpPr>
        <p:spPr>
          <a:xfrm rot="2037842">
            <a:off x="1171939" y="2157442"/>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5187857" y="1067725"/>
            <a:ext cx="3626783" cy="36513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2"/>
        <p:cNvGrpSpPr/>
        <p:nvPr/>
      </p:nvGrpSpPr>
      <p:grpSpPr>
        <a:xfrm>
          <a:off x="0" y="0"/>
          <a:ext cx="0" cy="0"/>
          <a:chOff x="0" y="0"/>
          <a:chExt cx="0" cy="0"/>
        </a:xfrm>
      </p:grpSpPr>
      <p:sp>
        <p:nvSpPr>
          <p:cNvPr id="1683" name="Google Shape;1683;p34"/>
          <p:cNvSpPr/>
          <p:nvPr/>
        </p:nvSpPr>
        <p:spPr>
          <a:xfrm>
            <a:off x="7248100" y="2287975"/>
            <a:ext cx="587975" cy="282100"/>
          </a:xfrm>
          <a:custGeom>
            <a:avLst/>
            <a:gdLst/>
            <a:ahLst/>
            <a:cxnLst/>
            <a:rect l="l" t="t" r="r" b="b"/>
            <a:pathLst>
              <a:path w="23519" h="11284" extrusionOk="0">
                <a:moveTo>
                  <a:pt x="0" y="4079"/>
                </a:moveTo>
                <a:lnTo>
                  <a:pt x="1178" y="1768"/>
                </a:lnTo>
                <a:lnTo>
                  <a:pt x="2673" y="499"/>
                </a:lnTo>
                <a:lnTo>
                  <a:pt x="6344" y="0"/>
                </a:lnTo>
                <a:lnTo>
                  <a:pt x="8927" y="997"/>
                </a:lnTo>
                <a:lnTo>
                  <a:pt x="10196" y="4124"/>
                </a:lnTo>
                <a:lnTo>
                  <a:pt x="14229" y="4124"/>
                </a:lnTo>
                <a:lnTo>
                  <a:pt x="20619" y="4487"/>
                </a:lnTo>
                <a:lnTo>
                  <a:pt x="22522" y="4351"/>
                </a:lnTo>
                <a:lnTo>
                  <a:pt x="23157" y="4849"/>
                </a:lnTo>
                <a:lnTo>
                  <a:pt x="23519" y="7432"/>
                </a:lnTo>
                <a:lnTo>
                  <a:pt x="22885" y="7976"/>
                </a:lnTo>
                <a:lnTo>
                  <a:pt x="21616" y="7976"/>
                </a:lnTo>
                <a:lnTo>
                  <a:pt x="21435" y="8837"/>
                </a:lnTo>
                <a:lnTo>
                  <a:pt x="19350" y="8882"/>
                </a:lnTo>
                <a:lnTo>
                  <a:pt x="18806" y="7795"/>
                </a:lnTo>
                <a:lnTo>
                  <a:pt x="16586" y="7749"/>
                </a:lnTo>
                <a:lnTo>
                  <a:pt x="15861" y="8610"/>
                </a:lnTo>
                <a:lnTo>
                  <a:pt x="14728" y="7568"/>
                </a:lnTo>
                <a:lnTo>
                  <a:pt x="14093" y="8565"/>
                </a:lnTo>
                <a:lnTo>
                  <a:pt x="12371" y="7795"/>
                </a:lnTo>
                <a:lnTo>
                  <a:pt x="10921" y="7976"/>
                </a:lnTo>
                <a:lnTo>
                  <a:pt x="10105" y="8792"/>
                </a:lnTo>
                <a:lnTo>
                  <a:pt x="8383" y="10695"/>
                </a:lnTo>
                <a:lnTo>
                  <a:pt x="6933" y="11284"/>
                </a:lnTo>
                <a:lnTo>
                  <a:pt x="3172" y="10831"/>
                </a:lnTo>
                <a:lnTo>
                  <a:pt x="680" y="9154"/>
                </a:lnTo>
                <a:close/>
              </a:path>
            </a:pathLst>
          </a:custGeom>
          <a:solidFill>
            <a:schemeClr val="accent4"/>
          </a:solidFill>
          <a:ln>
            <a:noFill/>
          </a:ln>
        </p:spPr>
      </p:sp>
      <p:sp>
        <p:nvSpPr>
          <p:cNvPr id="1684" name="Google Shape;1684;p34"/>
          <p:cNvSpPr/>
          <p:nvPr/>
        </p:nvSpPr>
        <p:spPr>
          <a:xfrm>
            <a:off x="5324900" y="2116500"/>
            <a:ext cx="472425" cy="540400"/>
          </a:xfrm>
          <a:custGeom>
            <a:avLst/>
            <a:gdLst/>
            <a:ahLst/>
            <a:cxnLst/>
            <a:rect l="l" t="t" r="r" b="b"/>
            <a:pathLst>
              <a:path w="18897" h="21616" extrusionOk="0">
                <a:moveTo>
                  <a:pt x="0" y="9924"/>
                </a:moveTo>
                <a:lnTo>
                  <a:pt x="2945" y="6390"/>
                </a:lnTo>
                <a:lnTo>
                  <a:pt x="5619" y="3716"/>
                </a:lnTo>
                <a:lnTo>
                  <a:pt x="7885" y="1903"/>
                </a:lnTo>
                <a:lnTo>
                  <a:pt x="9426" y="0"/>
                </a:lnTo>
                <a:lnTo>
                  <a:pt x="10151" y="0"/>
                </a:lnTo>
                <a:lnTo>
                  <a:pt x="12553" y="2402"/>
                </a:lnTo>
                <a:lnTo>
                  <a:pt x="14683" y="5483"/>
                </a:lnTo>
                <a:lnTo>
                  <a:pt x="14683" y="2220"/>
                </a:lnTo>
                <a:lnTo>
                  <a:pt x="17084" y="2266"/>
                </a:lnTo>
                <a:lnTo>
                  <a:pt x="16903" y="7522"/>
                </a:lnTo>
                <a:lnTo>
                  <a:pt x="18670" y="9335"/>
                </a:lnTo>
                <a:lnTo>
                  <a:pt x="18897" y="10695"/>
                </a:lnTo>
                <a:lnTo>
                  <a:pt x="18444" y="11238"/>
                </a:lnTo>
                <a:lnTo>
                  <a:pt x="17538" y="10785"/>
                </a:lnTo>
                <a:lnTo>
                  <a:pt x="17311" y="20619"/>
                </a:lnTo>
                <a:lnTo>
                  <a:pt x="16133" y="21254"/>
                </a:lnTo>
                <a:lnTo>
                  <a:pt x="2447" y="21616"/>
                </a:lnTo>
                <a:lnTo>
                  <a:pt x="1948" y="20936"/>
                </a:lnTo>
                <a:lnTo>
                  <a:pt x="2130" y="10287"/>
                </a:lnTo>
                <a:lnTo>
                  <a:pt x="1269" y="11012"/>
                </a:lnTo>
                <a:close/>
              </a:path>
            </a:pathLst>
          </a:custGeom>
          <a:solidFill>
            <a:schemeClr val="accent3"/>
          </a:solidFill>
          <a:ln>
            <a:noFill/>
          </a:ln>
        </p:spPr>
      </p:sp>
      <p:sp>
        <p:nvSpPr>
          <p:cNvPr id="1685" name="Google Shape;1685;p34"/>
          <p:cNvSpPr/>
          <p:nvPr/>
        </p:nvSpPr>
        <p:spPr>
          <a:xfrm>
            <a:off x="3071075" y="1958050"/>
            <a:ext cx="1027274" cy="939113"/>
          </a:xfrm>
          <a:custGeom>
            <a:avLst/>
            <a:gdLst/>
            <a:ahLst/>
            <a:cxnLst/>
            <a:rect l="l" t="t" r="r" b="b"/>
            <a:pathLst>
              <a:path w="18419" h="16833" extrusionOk="0">
                <a:moveTo>
                  <a:pt x="12177" y="0"/>
                </a:moveTo>
                <a:cubicBezTo>
                  <a:pt x="11648" y="0"/>
                  <a:pt x="11109" y="46"/>
                  <a:pt x="10599" y="46"/>
                </a:cubicBezTo>
                <a:cubicBezTo>
                  <a:pt x="10579" y="46"/>
                  <a:pt x="10558" y="46"/>
                  <a:pt x="10538" y="46"/>
                </a:cubicBezTo>
                <a:cubicBezTo>
                  <a:pt x="10391" y="45"/>
                  <a:pt x="10250" y="43"/>
                  <a:pt x="10112" y="43"/>
                </a:cubicBezTo>
                <a:cubicBezTo>
                  <a:pt x="9632" y="43"/>
                  <a:pt x="9195" y="68"/>
                  <a:pt x="8715" y="262"/>
                </a:cubicBezTo>
                <a:cubicBezTo>
                  <a:pt x="8256" y="447"/>
                  <a:pt x="7784" y="577"/>
                  <a:pt x="7306" y="707"/>
                </a:cubicBezTo>
                <a:cubicBezTo>
                  <a:pt x="6073" y="1039"/>
                  <a:pt x="5021" y="1344"/>
                  <a:pt x="3911" y="2033"/>
                </a:cubicBezTo>
                <a:cubicBezTo>
                  <a:pt x="2246" y="3062"/>
                  <a:pt x="855" y="4763"/>
                  <a:pt x="292" y="6650"/>
                </a:cubicBezTo>
                <a:cubicBezTo>
                  <a:pt x="1" y="7637"/>
                  <a:pt x="143" y="8746"/>
                  <a:pt x="143" y="9767"/>
                </a:cubicBezTo>
                <a:cubicBezTo>
                  <a:pt x="143" y="10640"/>
                  <a:pt x="117" y="11328"/>
                  <a:pt x="422" y="12145"/>
                </a:cubicBezTo>
                <a:cubicBezTo>
                  <a:pt x="801" y="13168"/>
                  <a:pt x="1482" y="13643"/>
                  <a:pt x="2176" y="14444"/>
                </a:cubicBezTo>
                <a:cubicBezTo>
                  <a:pt x="2652" y="14992"/>
                  <a:pt x="3083" y="15451"/>
                  <a:pt x="3665" y="15882"/>
                </a:cubicBezTo>
                <a:cubicBezTo>
                  <a:pt x="4306" y="16414"/>
                  <a:pt x="5631" y="16763"/>
                  <a:pt x="6744" y="16763"/>
                </a:cubicBezTo>
                <a:cubicBezTo>
                  <a:pt x="7524" y="16763"/>
                  <a:pt x="8354" y="16832"/>
                  <a:pt x="9165" y="16832"/>
                </a:cubicBezTo>
                <a:cubicBezTo>
                  <a:pt x="9611" y="16832"/>
                  <a:pt x="10052" y="16811"/>
                  <a:pt x="10475" y="16746"/>
                </a:cubicBezTo>
                <a:cubicBezTo>
                  <a:pt x="11206" y="16633"/>
                  <a:pt x="12077" y="16225"/>
                  <a:pt x="12731" y="15896"/>
                </a:cubicBezTo>
                <a:cubicBezTo>
                  <a:pt x="13538" y="15487"/>
                  <a:pt x="14352" y="15025"/>
                  <a:pt x="15119" y="14547"/>
                </a:cubicBezTo>
                <a:cubicBezTo>
                  <a:pt x="16150" y="13902"/>
                  <a:pt x="17063" y="13221"/>
                  <a:pt x="17758" y="12198"/>
                </a:cubicBezTo>
                <a:cubicBezTo>
                  <a:pt x="18389" y="11262"/>
                  <a:pt x="18399" y="10368"/>
                  <a:pt x="18402" y="9275"/>
                </a:cubicBezTo>
                <a:cubicBezTo>
                  <a:pt x="18419" y="6633"/>
                  <a:pt x="17798" y="4102"/>
                  <a:pt x="15970" y="2108"/>
                </a:cubicBezTo>
                <a:cubicBezTo>
                  <a:pt x="15233" y="1305"/>
                  <a:pt x="14279" y="291"/>
                  <a:pt x="13163" y="79"/>
                </a:cubicBezTo>
                <a:cubicBezTo>
                  <a:pt x="12845" y="19"/>
                  <a:pt x="12513" y="0"/>
                  <a:pt x="12177" y="0"/>
                </a:cubicBezTo>
                <a:close/>
              </a:path>
            </a:pathLst>
          </a:cu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4"/>
          <p:cNvSpPr/>
          <p:nvPr/>
        </p:nvSpPr>
        <p:spPr>
          <a:xfrm>
            <a:off x="1094959" y="1958050"/>
            <a:ext cx="1027274" cy="939113"/>
          </a:xfrm>
          <a:custGeom>
            <a:avLst/>
            <a:gdLst/>
            <a:ahLst/>
            <a:cxnLst/>
            <a:rect l="l" t="t" r="r" b="b"/>
            <a:pathLst>
              <a:path w="18419" h="16833" extrusionOk="0">
                <a:moveTo>
                  <a:pt x="12177" y="0"/>
                </a:moveTo>
                <a:cubicBezTo>
                  <a:pt x="11648" y="0"/>
                  <a:pt x="11109" y="46"/>
                  <a:pt x="10599" y="46"/>
                </a:cubicBezTo>
                <a:cubicBezTo>
                  <a:pt x="10579" y="46"/>
                  <a:pt x="10558" y="46"/>
                  <a:pt x="10538" y="46"/>
                </a:cubicBezTo>
                <a:cubicBezTo>
                  <a:pt x="10391" y="45"/>
                  <a:pt x="10250" y="43"/>
                  <a:pt x="10112" y="43"/>
                </a:cubicBezTo>
                <a:cubicBezTo>
                  <a:pt x="9632" y="43"/>
                  <a:pt x="9195" y="68"/>
                  <a:pt x="8715" y="262"/>
                </a:cubicBezTo>
                <a:cubicBezTo>
                  <a:pt x="8256" y="447"/>
                  <a:pt x="7784" y="577"/>
                  <a:pt x="7306" y="707"/>
                </a:cubicBezTo>
                <a:cubicBezTo>
                  <a:pt x="6073" y="1039"/>
                  <a:pt x="5021" y="1344"/>
                  <a:pt x="3911" y="2033"/>
                </a:cubicBezTo>
                <a:cubicBezTo>
                  <a:pt x="2246" y="3062"/>
                  <a:pt x="855" y="4763"/>
                  <a:pt x="292" y="6650"/>
                </a:cubicBezTo>
                <a:cubicBezTo>
                  <a:pt x="1" y="7637"/>
                  <a:pt x="143" y="8746"/>
                  <a:pt x="143" y="9767"/>
                </a:cubicBezTo>
                <a:cubicBezTo>
                  <a:pt x="143" y="10640"/>
                  <a:pt x="117" y="11328"/>
                  <a:pt x="422" y="12145"/>
                </a:cubicBezTo>
                <a:cubicBezTo>
                  <a:pt x="801" y="13168"/>
                  <a:pt x="1482" y="13643"/>
                  <a:pt x="2176" y="14444"/>
                </a:cubicBezTo>
                <a:cubicBezTo>
                  <a:pt x="2652" y="14992"/>
                  <a:pt x="3083" y="15451"/>
                  <a:pt x="3665" y="15882"/>
                </a:cubicBezTo>
                <a:cubicBezTo>
                  <a:pt x="4306" y="16414"/>
                  <a:pt x="5631" y="16763"/>
                  <a:pt x="6744" y="16763"/>
                </a:cubicBezTo>
                <a:cubicBezTo>
                  <a:pt x="7524" y="16763"/>
                  <a:pt x="8354" y="16832"/>
                  <a:pt x="9165" y="16832"/>
                </a:cubicBezTo>
                <a:cubicBezTo>
                  <a:pt x="9611" y="16832"/>
                  <a:pt x="10052" y="16811"/>
                  <a:pt x="10475" y="16746"/>
                </a:cubicBezTo>
                <a:cubicBezTo>
                  <a:pt x="11206" y="16633"/>
                  <a:pt x="12077" y="16225"/>
                  <a:pt x="12731" y="15896"/>
                </a:cubicBezTo>
                <a:cubicBezTo>
                  <a:pt x="13538" y="15487"/>
                  <a:pt x="14352" y="15025"/>
                  <a:pt x="15119" y="14547"/>
                </a:cubicBezTo>
                <a:cubicBezTo>
                  <a:pt x="16150" y="13902"/>
                  <a:pt x="17063" y="13221"/>
                  <a:pt x="17758" y="12198"/>
                </a:cubicBezTo>
                <a:cubicBezTo>
                  <a:pt x="18389" y="11262"/>
                  <a:pt x="18399" y="10368"/>
                  <a:pt x="18402" y="9275"/>
                </a:cubicBezTo>
                <a:cubicBezTo>
                  <a:pt x="18419" y="6633"/>
                  <a:pt x="17798" y="4102"/>
                  <a:pt x="15970" y="2108"/>
                </a:cubicBezTo>
                <a:cubicBezTo>
                  <a:pt x="15233" y="1305"/>
                  <a:pt x="14279" y="291"/>
                  <a:pt x="13163" y="79"/>
                </a:cubicBezTo>
                <a:cubicBezTo>
                  <a:pt x="12845" y="19"/>
                  <a:pt x="12513" y="0"/>
                  <a:pt x="12177" y="0"/>
                </a:cubicBezTo>
                <a:close/>
              </a:path>
            </a:pathLst>
          </a:cu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4"/>
          <p:cNvSpPr/>
          <p:nvPr/>
        </p:nvSpPr>
        <p:spPr>
          <a:xfrm>
            <a:off x="5051067" y="1958050"/>
            <a:ext cx="1027274" cy="939113"/>
          </a:xfrm>
          <a:custGeom>
            <a:avLst/>
            <a:gdLst/>
            <a:ahLst/>
            <a:cxnLst/>
            <a:rect l="l" t="t" r="r" b="b"/>
            <a:pathLst>
              <a:path w="18419" h="16833" extrusionOk="0">
                <a:moveTo>
                  <a:pt x="12177" y="0"/>
                </a:moveTo>
                <a:cubicBezTo>
                  <a:pt x="11648" y="0"/>
                  <a:pt x="11109" y="46"/>
                  <a:pt x="10599" y="46"/>
                </a:cubicBezTo>
                <a:cubicBezTo>
                  <a:pt x="10579" y="46"/>
                  <a:pt x="10558" y="46"/>
                  <a:pt x="10538" y="46"/>
                </a:cubicBezTo>
                <a:cubicBezTo>
                  <a:pt x="10391" y="45"/>
                  <a:pt x="10250" y="43"/>
                  <a:pt x="10112" y="43"/>
                </a:cubicBezTo>
                <a:cubicBezTo>
                  <a:pt x="9632" y="43"/>
                  <a:pt x="9195" y="68"/>
                  <a:pt x="8715" y="262"/>
                </a:cubicBezTo>
                <a:cubicBezTo>
                  <a:pt x="8256" y="447"/>
                  <a:pt x="7784" y="577"/>
                  <a:pt x="7306" y="707"/>
                </a:cubicBezTo>
                <a:cubicBezTo>
                  <a:pt x="6073" y="1039"/>
                  <a:pt x="5021" y="1344"/>
                  <a:pt x="3911" y="2033"/>
                </a:cubicBezTo>
                <a:cubicBezTo>
                  <a:pt x="2246" y="3062"/>
                  <a:pt x="855" y="4763"/>
                  <a:pt x="292" y="6650"/>
                </a:cubicBezTo>
                <a:cubicBezTo>
                  <a:pt x="1" y="7637"/>
                  <a:pt x="143" y="8746"/>
                  <a:pt x="143" y="9767"/>
                </a:cubicBezTo>
                <a:cubicBezTo>
                  <a:pt x="143" y="10640"/>
                  <a:pt x="117" y="11328"/>
                  <a:pt x="422" y="12145"/>
                </a:cubicBezTo>
                <a:cubicBezTo>
                  <a:pt x="801" y="13168"/>
                  <a:pt x="1482" y="13643"/>
                  <a:pt x="2176" y="14444"/>
                </a:cubicBezTo>
                <a:cubicBezTo>
                  <a:pt x="2652" y="14992"/>
                  <a:pt x="3083" y="15451"/>
                  <a:pt x="3665" y="15882"/>
                </a:cubicBezTo>
                <a:cubicBezTo>
                  <a:pt x="4306" y="16414"/>
                  <a:pt x="5631" y="16763"/>
                  <a:pt x="6744" y="16763"/>
                </a:cubicBezTo>
                <a:cubicBezTo>
                  <a:pt x="7524" y="16763"/>
                  <a:pt x="8354" y="16832"/>
                  <a:pt x="9165" y="16832"/>
                </a:cubicBezTo>
                <a:cubicBezTo>
                  <a:pt x="9611" y="16832"/>
                  <a:pt x="10052" y="16811"/>
                  <a:pt x="10475" y="16746"/>
                </a:cubicBezTo>
                <a:cubicBezTo>
                  <a:pt x="11206" y="16633"/>
                  <a:pt x="12077" y="16225"/>
                  <a:pt x="12731" y="15896"/>
                </a:cubicBezTo>
                <a:cubicBezTo>
                  <a:pt x="13538" y="15487"/>
                  <a:pt x="14352" y="15025"/>
                  <a:pt x="15119" y="14547"/>
                </a:cubicBezTo>
                <a:cubicBezTo>
                  <a:pt x="16150" y="13902"/>
                  <a:pt x="17063" y="13221"/>
                  <a:pt x="17758" y="12198"/>
                </a:cubicBezTo>
                <a:cubicBezTo>
                  <a:pt x="18389" y="11262"/>
                  <a:pt x="18399" y="10368"/>
                  <a:pt x="18402" y="9275"/>
                </a:cubicBezTo>
                <a:cubicBezTo>
                  <a:pt x="18419" y="6633"/>
                  <a:pt x="17798" y="4102"/>
                  <a:pt x="15970" y="2108"/>
                </a:cubicBezTo>
                <a:cubicBezTo>
                  <a:pt x="15233" y="1305"/>
                  <a:pt x="14279" y="291"/>
                  <a:pt x="13163" y="79"/>
                </a:cubicBezTo>
                <a:cubicBezTo>
                  <a:pt x="12845" y="19"/>
                  <a:pt x="12513" y="0"/>
                  <a:pt x="12177" y="0"/>
                </a:cubicBezTo>
                <a:close/>
              </a:path>
            </a:pathLst>
          </a:cu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4"/>
          <p:cNvSpPr/>
          <p:nvPr/>
        </p:nvSpPr>
        <p:spPr>
          <a:xfrm>
            <a:off x="7031563" y="1958050"/>
            <a:ext cx="1027274" cy="939113"/>
          </a:xfrm>
          <a:custGeom>
            <a:avLst/>
            <a:gdLst/>
            <a:ahLst/>
            <a:cxnLst/>
            <a:rect l="l" t="t" r="r" b="b"/>
            <a:pathLst>
              <a:path w="18419" h="16833" extrusionOk="0">
                <a:moveTo>
                  <a:pt x="12177" y="0"/>
                </a:moveTo>
                <a:cubicBezTo>
                  <a:pt x="11648" y="0"/>
                  <a:pt x="11109" y="46"/>
                  <a:pt x="10599" y="46"/>
                </a:cubicBezTo>
                <a:cubicBezTo>
                  <a:pt x="10579" y="46"/>
                  <a:pt x="10558" y="46"/>
                  <a:pt x="10538" y="46"/>
                </a:cubicBezTo>
                <a:cubicBezTo>
                  <a:pt x="10391" y="45"/>
                  <a:pt x="10250" y="43"/>
                  <a:pt x="10112" y="43"/>
                </a:cubicBezTo>
                <a:cubicBezTo>
                  <a:pt x="9632" y="43"/>
                  <a:pt x="9195" y="68"/>
                  <a:pt x="8715" y="262"/>
                </a:cubicBezTo>
                <a:cubicBezTo>
                  <a:pt x="8256" y="447"/>
                  <a:pt x="7784" y="577"/>
                  <a:pt x="7306" y="707"/>
                </a:cubicBezTo>
                <a:cubicBezTo>
                  <a:pt x="6073" y="1039"/>
                  <a:pt x="5021" y="1344"/>
                  <a:pt x="3911" y="2033"/>
                </a:cubicBezTo>
                <a:cubicBezTo>
                  <a:pt x="2246" y="3062"/>
                  <a:pt x="855" y="4763"/>
                  <a:pt x="292" y="6650"/>
                </a:cubicBezTo>
                <a:cubicBezTo>
                  <a:pt x="1" y="7637"/>
                  <a:pt x="143" y="8746"/>
                  <a:pt x="143" y="9767"/>
                </a:cubicBezTo>
                <a:cubicBezTo>
                  <a:pt x="143" y="10640"/>
                  <a:pt x="117" y="11328"/>
                  <a:pt x="422" y="12145"/>
                </a:cubicBezTo>
                <a:cubicBezTo>
                  <a:pt x="801" y="13168"/>
                  <a:pt x="1482" y="13643"/>
                  <a:pt x="2176" y="14444"/>
                </a:cubicBezTo>
                <a:cubicBezTo>
                  <a:pt x="2652" y="14992"/>
                  <a:pt x="3083" y="15451"/>
                  <a:pt x="3665" y="15882"/>
                </a:cubicBezTo>
                <a:cubicBezTo>
                  <a:pt x="4306" y="16414"/>
                  <a:pt x="5631" y="16763"/>
                  <a:pt x="6744" y="16763"/>
                </a:cubicBezTo>
                <a:cubicBezTo>
                  <a:pt x="7524" y="16763"/>
                  <a:pt x="8354" y="16832"/>
                  <a:pt x="9165" y="16832"/>
                </a:cubicBezTo>
                <a:cubicBezTo>
                  <a:pt x="9611" y="16832"/>
                  <a:pt x="10052" y="16811"/>
                  <a:pt x="10475" y="16746"/>
                </a:cubicBezTo>
                <a:cubicBezTo>
                  <a:pt x="11206" y="16633"/>
                  <a:pt x="12077" y="16225"/>
                  <a:pt x="12731" y="15896"/>
                </a:cubicBezTo>
                <a:cubicBezTo>
                  <a:pt x="13538" y="15487"/>
                  <a:pt x="14352" y="15025"/>
                  <a:pt x="15119" y="14547"/>
                </a:cubicBezTo>
                <a:cubicBezTo>
                  <a:pt x="16150" y="13902"/>
                  <a:pt x="17063" y="13221"/>
                  <a:pt x="17758" y="12198"/>
                </a:cubicBezTo>
                <a:cubicBezTo>
                  <a:pt x="18389" y="11262"/>
                  <a:pt x="18399" y="10368"/>
                  <a:pt x="18402" y="9275"/>
                </a:cubicBezTo>
                <a:cubicBezTo>
                  <a:pt x="18419" y="6633"/>
                  <a:pt x="17798" y="4102"/>
                  <a:pt x="15970" y="2108"/>
                </a:cubicBezTo>
                <a:cubicBezTo>
                  <a:pt x="15233" y="1305"/>
                  <a:pt x="14279" y="291"/>
                  <a:pt x="13163" y="79"/>
                </a:cubicBezTo>
                <a:cubicBezTo>
                  <a:pt x="12845" y="19"/>
                  <a:pt x="12513" y="0"/>
                  <a:pt x="12177" y="0"/>
                </a:cubicBezTo>
                <a:close/>
              </a:path>
            </a:pathLst>
          </a:cu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4"/>
          <p:cNvSpPr txBox="1">
            <a:spLocks noGrp="1"/>
          </p:cNvSpPr>
          <p:nvPr>
            <p:ph type="title"/>
          </p:nvPr>
        </p:nvSpPr>
        <p:spPr>
          <a:xfrm>
            <a:off x="2857489" y="536650"/>
            <a:ext cx="34290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Real Estate Infographics</a:t>
            </a:r>
            <a:endParaRPr/>
          </a:p>
        </p:txBody>
      </p:sp>
      <p:grpSp>
        <p:nvGrpSpPr>
          <p:cNvPr id="1690" name="Google Shape;1690;p34"/>
          <p:cNvGrpSpPr/>
          <p:nvPr/>
        </p:nvGrpSpPr>
        <p:grpSpPr>
          <a:xfrm>
            <a:off x="1335777" y="2148717"/>
            <a:ext cx="536432" cy="557788"/>
            <a:chOff x="3311390" y="2148717"/>
            <a:chExt cx="536432" cy="557788"/>
          </a:xfrm>
        </p:grpSpPr>
        <p:sp>
          <p:nvSpPr>
            <p:cNvPr id="1691" name="Google Shape;1691;p34"/>
            <p:cNvSpPr/>
            <p:nvPr/>
          </p:nvSpPr>
          <p:spPr>
            <a:xfrm>
              <a:off x="3315800" y="2162325"/>
              <a:ext cx="521150" cy="538150"/>
            </a:xfrm>
            <a:custGeom>
              <a:avLst/>
              <a:gdLst/>
              <a:ahLst/>
              <a:cxnLst/>
              <a:rect l="l" t="t" r="r" b="b"/>
              <a:pathLst>
                <a:path w="20846" h="21526" extrusionOk="0">
                  <a:moveTo>
                    <a:pt x="1223" y="0"/>
                  </a:moveTo>
                  <a:lnTo>
                    <a:pt x="317" y="227"/>
                  </a:lnTo>
                  <a:lnTo>
                    <a:pt x="0" y="2039"/>
                  </a:lnTo>
                  <a:lnTo>
                    <a:pt x="589" y="12462"/>
                  </a:lnTo>
                  <a:lnTo>
                    <a:pt x="317" y="18354"/>
                  </a:lnTo>
                  <a:lnTo>
                    <a:pt x="453" y="20438"/>
                  </a:lnTo>
                  <a:lnTo>
                    <a:pt x="1133" y="21526"/>
                  </a:lnTo>
                  <a:lnTo>
                    <a:pt x="1858" y="21118"/>
                  </a:lnTo>
                  <a:lnTo>
                    <a:pt x="2220" y="17266"/>
                  </a:lnTo>
                  <a:lnTo>
                    <a:pt x="1903" y="14683"/>
                  </a:lnTo>
                  <a:lnTo>
                    <a:pt x="2220" y="6616"/>
                  </a:lnTo>
                  <a:lnTo>
                    <a:pt x="2130" y="2810"/>
                  </a:lnTo>
                  <a:lnTo>
                    <a:pt x="5483" y="2810"/>
                  </a:lnTo>
                  <a:lnTo>
                    <a:pt x="5211" y="4894"/>
                  </a:lnTo>
                  <a:lnTo>
                    <a:pt x="4214" y="5030"/>
                  </a:lnTo>
                  <a:lnTo>
                    <a:pt x="3852" y="5755"/>
                  </a:lnTo>
                  <a:lnTo>
                    <a:pt x="3625" y="8565"/>
                  </a:lnTo>
                  <a:lnTo>
                    <a:pt x="3807" y="15227"/>
                  </a:lnTo>
                  <a:lnTo>
                    <a:pt x="4124" y="15680"/>
                  </a:lnTo>
                  <a:lnTo>
                    <a:pt x="7976" y="15952"/>
                  </a:lnTo>
                  <a:lnTo>
                    <a:pt x="13504" y="15725"/>
                  </a:lnTo>
                  <a:lnTo>
                    <a:pt x="19622" y="15317"/>
                  </a:lnTo>
                  <a:lnTo>
                    <a:pt x="20574" y="14048"/>
                  </a:lnTo>
                  <a:lnTo>
                    <a:pt x="20393" y="4985"/>
                  </a:lnTo>
                  <a:lnTo>
                    <a:pt x="19804" y="4668"/>
                  </a:lnTo>
                  <a:lnTo>
                    <a:pt x="18036" y="4758"/>
                  </a:lnTo>
                  <a:lnTo>
                    <a:pt x="18127" y="3082"/>
                  </a:lnTo>
                  <a:lnTo>
                    <a:pt x="20529" y="2719"/>
                  </a:lnTo>
                  <a:lnTo>
                    <a:pt x="20846" y="1949"/>
                  </a:lnTo>
                  <a:lnTo>
                    <a:pt x="20257" y="1450"/>
                  </a:lnTo>
                  <a:lnTo>
                    <a:pt x="9471" y="1133"/>
                  </a:lnTo>
                  <a:lnTo>
                    <a:pt x="4668" y="1496"/>
                  </a:lnTo>
                  <a:lnTo>
                    <a:pt x="2674" y="1632"/>
                  </a:lnTo>
                  <a:lnTo>
                    <a:pt x="2130" y="1360"/>
                  </a:lnTo>
                  <a:lnTo>
                    <a:pt x="1949" y="272"/>
                  </a:lnTo>
                  <a:close/>
                </a:path>
              </a:pathLst>
            </a:custGeom>
            <a:solidFill>
              <a:schemeClr val="accent2"/>
            </a:solidFill>
            <a:ln>
              <a:noFill/>
            </a:ln>
          </p:spPr>
        </p:sp>
        <p:sp>
          <p:nvSpPr>
            <p:cNvPr id="1692" name="Google Shape;1692;p34"/>
            <p:cNvSpPr/>
            <p:nvPr/>
          </p:nvSpPr>
          <p:spPr>
            <a:xfrm>
              <a:off x="3472150" y="2231425"/>
              <a:ext cx="269625" cy="56650"/>
            </a:xfrm>
            <a:custGeom>
              <a:avLst/>
              <a:gdLst/>
              <a:ahLst/>
              <a:cxnLst/>
              <a:rect l="l" t="t" r="r" b="b"/>
              <a:pathLst>
                <a:path w="10785" h="2266" extrusionOk="0">
                  <a:moveTo>
                    <a:pt x="45" y="182"/>
                  </a:moveTo>
                  <a:lnTo>
                    <a:pt x="0" y="1858"/>
                  </a:lnTo>
                  <a:lnTo>
                    <a:pt x="4486" y="2266"/>
                  </a:lnTo>
                  <a:lnTo>
                    <a:pt x="10785" y="2040"/>
                  </a:lnTo>
                  <a:lnTo>
                    <a:pt x="10695" y="0"/>
                  </a:lnTo>
                  <a:close/>
                </a:path>
              </a:pathLst>
            </a:custGeom>
            <a:solidFill>
              <a:schemeClr val="lt1"/>
            </a:solidFill>
            <a:ln>
              <a:noFill/>
            </a:ln>
          </p:spPr>
        </p:sp>
        <p:grpSp>
          <p:nvGrpSpPr>
            <p:cNvPr id="1693" name="Google Shape;1693;p34"/>
            <p:cNvGrpSpPr/>
            <p:nvPr/>
          </p:nvGrpSpPr>
          <p:grpSpPr>
            <a:xfrm>
              <a:off x="3311390" y="2148717"/>
              <a:ext cx="536432" cy="557788"/>
              <a:chOff x="2550402" y="3800605"/>
              <a:chExt cx="536432" cy="557788"/>
            </a:xfrm>
          </p:grpSpPr>
          <p:sp>
            <p:nvSpPr>
              <p:cNvPr id="1694" name="Google Shape;1694;p34"/>
              <p:cNvSpPr/>
              <p:nvPr/>
            </p:nvSpPr>
            <p:spPr>
              <a:xfrm>
                <a:off x="2550402" y="3800605"/>
                <a:ext cx="536432" cy="557788"/>
              </a:xfrm>
              <a:custGeom>
                <a:avLst/>
                <a:gdLst/>
                <a:ahLst/>
                <a:cxnLst/>
                <a:rect l="l" t="t" r="r" b="b"/>
                <a:pathLst>
                  <a:path w="41697" h="43357" extrusionOk="0">
                    <a:moveTo>
                      <a:pt x="18245" y="3876"/>
                    </a:moveTo>
                    <a:cubicBezTo>
                      <a:pt x="19240" y="3876"/>
                      <a:pt x="20223" y="3914"/>
                      <a:pt x="21182" y="4011"/>
                    </a:cubicBezTo>
                    <a:cubicBezTo>
                      <a:pt x="23337" y="4232"/>
                      <a:pt x="25561" y="4361"/>
                      <a:pt x="27778" y="4361"/>
                    </a:cubicBezTo>
                    <a:cubicBezTo>
                      <a:pt x="28237" y="4361"/>
                      <a:pt x="28696" y="4356"/>
                      <a:pt x="29154" y="4344"/>
                    </a:cubicBezTo>
                    <a:cubicBezTo>
                      <a:pt x="31083" y="4303"/>
                      <a:pt x="33166" y="4094"/>
                      <a:pt x="35203" y="4094"/>
                    </a:cubicBezTo>
                    <a:cubicBezTo>
                      <a:pt x="36443" y="4094"/>
                      <a:pt x="37667" y="4171"/>
                      <a:pt x="38828" y="4411"/>
                    </a:cubicBezTo>
                    <a:cubicBezTo>
                      <a:pt x="38820" y="4410"/>
                      <a:pt x="38816" y="4409"/>
                      <a:pt x="38814" y="4409"/>
                    </a:cubicBezTo>
                    <a:cubicBezTo>
                      <a:pt x="38777" y="4409"/>
                      <a:pt x="39440" y="4605"/>
                      <a:pt x="39668" y="4605"/>
                    </a:cubicBezTo>
                    <a:cubicBezTo>
                      <a:pt x="39735" y="4605"/>
                      <a:pt x="39764" y="4588"/>
                      <a:pt x="39729" y="4545"/>
                    </a:cubicBezTo>
                    <a:lnTo>
                      <a:pt x="39729" y="4545"/>
                    </a:lnTo>
                    <a:cubicBezTo>
                      <a:pt x="40695" y="5712"/>
                      <a:pt x="39094" y="5846"/>
                      <a:pt x="38628" y="5912"/>
                    </a:cubicBezTo>
                    <a:cubicBezTo>
                      <a:pt x="37498" y="6143"/>
                      <a:pt x="36385" y="6214"/>
                      <a:pt x="35265" y="6214"/>
                    </a:cubicBezTo>
                    <a:cubicBezTo>
                      <a:pt x="34764" y="6214"/>
                      <a:pt x="34263" y="6200"/>
                      <a:pt x="33757" y="6179"/>
                    </a:cubicBezTo>
                    <a:cubicBezTo>
                      <a:pt x="30555" y="6079"/>
                      <a:pt x="27320" y="6079"/>
                      <a:pt x="24084" y="6079"/>
                    </a:cubicBezTo>
                    <a:cubicBezTo>
                      <a:pt x="20815" y="6079"/>
                      <a:pt x="17579" y="5812"/>
                      <a:pt x="14277" y="5779"/>
                    </a:cubicBezTo>
                    <a:cubicBezTo>
                      <a:pt x="13510" y="5779"/>
                      <a:pt x="5337" y="5979"/>
                      <a:pt x="5204" y="5979"/>
                    </a:cubicBezTo>
                    <a:cubicBezTo>
                      <a:pt x="5170" y="5512"/>
                      <a:pt x="5137" y="5045"/>
                      <a:pt x="5070" y="4578"/>
                    </a:cubicBezTo>
                    <a:cubicBezTo>
                      <a:pt x="5070" y="4511"/>
                      <a:pt x="5070" y="4445"/>
                      <a:pt x="5070" y="4378"/>
                    </a:cubicBezTo>
                    <a:cubicBezTo>
                      <a:pt x="5607" y="4588"/>
                      <a:pt x="6230" y="4663"/>
                      <a:pt x="6883" y="4663"/>
                    </a:cubicBezTo>
                    <a:cubicBezTo>
                      <a:pt x="8299" y="4663"/>
                      <a:pt x="9856" y="4313"/>
                      <a:pt x="10975" y="4244"/>
                    </a:cubicBezTo>
                    <a:cubicBezTo>
                      <a:pt x="13318" y="4102"/>
                      <a:pt x="15813" y="3876"/>
                      <a:pt x="18245" y="3876"/>
                    </a:cubicBezTo>
                    <a:close/>
                    <a:moveTo>
                      <a:pt x="34858" y="7547"/>
                    </a:moveTo>
                    <a:cubicBezTo>
                      <a:pt x="34858" y="7714"/>
                      <a:pt x="34892" y="7880"/>
                      <a:pt x="34892" y="8080"/>
                    </a:cubicBezTo>
                    <a:cubicBezTo>
                      <a:pt x="34925" y="8481"/>
                      <a:pt x="34958" y="9081"/>
                      <a:pt x="34825" y="9482"/>
                    </a:cubicBezTo>
                    <a:cubicBezTo>
                      <a:pt x="34825" y="9548"/>
                      <a:pt x="34825" y="9582"/>
                      <a:pt x="34792" y="9615"/>
                    </a:cubicBezTo>
                    <a:lnTo>
                      <a:pt x="33757" y="9615"/>
                    </a:lnTo>
                    <a:cubicBezTo>
                      <a:pt x="33624" y="9415"/>
                      <a:pt x="33657" y="8948"/>
                      <a:pt x="33624" y="8748"/>
                    </a:cubicBezTo>
                    <a:cubicBezTo>
                      <a:pt x="33591" y="8347"/>
                      <a:pt x="33524" y="7947"/>
                      <a:pt x="33491" y="7547"/>
                    </a:cubicBezTo>
                    <a:close/>
                    <a:moveTo>
                      <a:pt x="12242" y="7113"/>
                    </a:moveTo>
                    <a:cubicBezTo>
                      <a:pt x="11642" y="7814"/>
                      <a:pt x="12642" y="9448"/>
                      <a:pt x="11675" y="9782"/>
                    </a:cubicBezTo>
                    <a:cubicBezTo>
                      <a:pt x="11592" y="9798"/>
                      <a:pt x="11500" y="9798"/>
                      <a:pt x="11408" y="9798"/>
                    </a:cubicBezTo>
                    <a:cubicBezTo>
                      <a:pt x="11316" y="9798"/>
                      <a:pt x="11225" y="9798"/>
                      <a:pt x="11141" y="9815"/>
                    </a:cubicBezTo>
                    <a:cubicBezTo>
                      <a:pt x="11075" y="9815"/>
                      <a:pt x="11008" y="9800"/>
                      <a:pt x="10981" y="9800"/>
                    </a:cubicBezTo>
                    <a:cubicBezTo>
                      <a:pt x="10974" y="9800"/>
                      <a:pt x="10970" y="9801"/>
                      <a:pt x="10968" y="9803"/>
                    </a:cubicBezTo>
                    <a:lnTo>
                      <a:pt x="10968" y="9803"/>
                    </a:lnTo>
                    <a:cubicBezTo>
                      <a:pt x="10919" y="9685"/>
                      <a:pt x="11076" y="9278"/>
                      <a:pt x="11108" y="9181"/>
                    </a:cubicBezTo>
                    <a:cubicBezTo>
                      <a:pt x="11275" y="8514"/>
                      <a:pt x="11308" y="7780"/>
                      <a:pt x="11175" y="7113"/>
                    </a:cubicBezTo>
                    <a:close/>
                    <a:moveTo>
                      <a:pt x="15618" y="7111"/>
                    </a:moveTo>
                    <a:cubicBezTo>
                      <a:pt x="19049" y="7111"/>
                      <a:pt x="22480" y="7349"/>
                      <a:pt x="25911" y="7349"/>
                    </a:cubicBezTo>
                    <a:cubicBezTo>
                      <a:pt x="26114" y="7349"/>
                      <a:pt x="26316" y="7348"/>
                      <a:pt x="26519" y="7347"/>
                    </a:cubicBezTo>
                    <a:cubicBezTo>
                      <a:pt x="28620" y="7347"/>
                      <a:pt x="30789" y="7513"/>
                      <a:pt x="32924" y="7547"/>
                    </a:cubicBezTo>
                    <a:cubicBezTo>
                      <a:pt x="32823" y="8147"/>
                      <a:pt x="32623" y="8981"/>
                      <a:pt x="32723" y="9648"/>
                    </a:cubicBezTo>
                    <a:lnTo>
                      <a:pt x="32056" y="9648"/>
                    </a:lnTo>
                    <a:cubicBezTo>
                      <a:pt x="29527" y="9775"/>
                      <a:pt x="26908" y="10321"/>
                      <a:pt x="24342" y="10321"/>
                    </a:cubicBezTo>
                    <a:cubicBezTo>
                      <a:pt x="24200" y="10321"/>
                      <a:pt x="24058" y="10319"/>
                      <a:pt x="23917" y="10315"/>
                    </a:cubicBezTo>
                    <a:cubicBezTo>
                      <a:pt x="22683" y="10249"/>
                      <a:pt x="21449" y="10015"/>
                      <a:pt x="20181" y="9982"/>
                    </a:cubicBezTo>
                    <a:cubicBezTo>
                      <a:pt x="19442" y="9982"/>
                      <a:pt x="18696" y="10003"/>
                      <a:pt x="17949" y="10003"/>
                    </a:cubicBezTo>
                    <a:cubicBezTo>
                      <a:pt x="17078" y="10003"/>
                      <a:pt x="16206" y="9974"/>
                      <a:pt x="15344" y="9848"/>
                    </a:cubicBezTo>
                    <a:cubicBezTo>
                      <a:pt x="14733" y="9747"/>
                      <a:pt x="14160" y="9703"/>
                      <a:pt x="13582" y="9703"/>
                    </a:cubicBezTo>
                    <a:cubicBezTo>
                      <a:pt x="13403" y="9703"/>
                      <a:pt x="13224" y="9707"/>
                      <a:pt x="13043" y="9715"/>
                    </a:cubicBezTo>
                    <a:cubicBezTo>
                      <a:pt x="13176" y="9348"/>
                      <a:pt x="13176" y="8948"/>
                      <a:pt x="13143" y="8548"/>
                    </a:cubicBezTo>
                    <a:cubicBezTo>
                      <a:pt x="13109" y="8147"/>
                      <a:pt x="13143" y="7647"/>
                      <a:pt x="13009" y="7247"/>
                    </a:cubicBezTo>
                    <a:cubicBezTo>
                      <a:pt x="13009" y="7180"/>
                      <a:pt x="12976" y="7146"/>
                      <a:pt x="12943" y="7113"/>
                    </a:cubicBezTo>
                    <a:lnTo>
                      <a:pt x="15011" y="7113"/>
                    </a:lnTo>
                    <a:cubicBezTo>
                      <a:pt x="15213" y="7111"/>
                      <a:pt x="15416" y="7111"/>
                      <a:pt x="15618" y="7111"/>
                    </a:cubicBezTo>
                    <a:close/>
                    <a:moveTo>
                      <a:pt x="38088" y="10877"/>
                    </a:moveTo>
                    <a:cubicBezTo>
                      <a:pt x="38256" y="10877"/>
                      <a:pt x="38425" y="10879"/>
                      <a:pt x="38594" y="10883"/>
                    </a:cubicBezTo>
                    <a:cubicBezTo>
                      <a:pt x="39395" y="11550"/>
                      <a:pt x="39195" y="12584"/>
                      <a:pt x="39195" y="13951"/>
                    </a:cubicBezTo>
                    <a:cubicBezTo>
                      <a:pt x="39161" y="15719"/>
                      <a:pt x="39195" y="17487"/>
                      <a:pt x="39161" y="19222"/>
                    </a:cubicBezTo>
                    <a:cubicBezTo>
                      <a:pt x="39161" y="22224"/>
                      <a:pt x="39662" y="25159"/>
                      <a:pt x="39161" y="28162"/>
                    </a:cubicBezTo>
                    <a:cubicBezTo>
                      <a:pt x="38961" y="29229"/>
                      <a:pt x="38961" y="29663"/>
                      <a:pt x="37860" y="30096"/>
                    </a:cubicBezTo>
                    <a:cubicBezTo>
                      <a:pt x="36860" y="30463"/>
                      <a:pt x="36092" y="30430"/>
                      <a:pt x="35092" y="30497"/>
                    </a:cubicBezTo>
                    <a:cubicBezTo>
                      <a:pt x="33691" y="30563"/>
                      <a:pt x="32290" y="30663"/>
                      <a:pt x="30922" y="30797"/>
                    </a:cubicBezTo>
                    <a:cubicBezTo>
                      <a:pt x="29783" y="30928"/>
                      <a:pt x="28644" y="30956"/>
                      <a:pt x="27505" y="30956"/>
                    </a:cubicBezTo>
                    <a:cubicBezTo>
                      <a:pt x="26646" y="30956"/>
                      <a:pt x="25786" y="30940"/>
                      <a:pt x="24927" y="30940"/>
                    </a:cubicBezTo>
                    <a:cubicBezTo>
                      <a:pt x="24023" y="30940"/>
                      <a:pt x="23120" y="30958"/>
                      <a:pt x="22216" y="31030"/>
                    </a:cubicBezTo>
                    <a:cubicBezTo>
                      <a:pt x="19883" y="31210"/>
                      <a:pt x="17522" y="31336"/>
                      <a:pt x="15135" y="31336"/>
                    </a:cubicBezTo>
                    <a:cubicBezTo>
                      <a:pt x="14861" y="31336"/>
                      <a:pt x="14586" y="31334"/>
                      <a:pt x="14310" y="31330"/>
                    </a:cubicBezTo>
                    <a:cubicBezTo>
                      <a:pt x="14123" y="31330"/>
                      <a:pt x="13932" y="31331"/>
                      <a:pt x="13739" y="31331"/>
                    </a:cubicBezTo>
                    <a:cubicBezTo>
                      <a:pt x="12389" y="31331"/>
                      <a:pt x="10933" y="31305"/>
                      <a:pt x="9707" y="30897"/>
                    </a:cubicBezTo>
                    <a:cubicBezTo>
                      <a:pt x="9140" y="30697"/>
                      <a:pt x="8606" y="30697"/>
                      <a:pt x="8306" y="30063"/>
                    </a:cubicBezTo>
                    <a:cubicBezTo>
                      <a:pt x="8006" y="29496"/>
                      <a:pt x="8306" y="28028"/>
                      <a:pt x="8306" y="27361"/>
                    </a:cubicBezTo>
                    <a:cubicBezTo>
                      <a:pt x="8306" y="24225"/>
                      <a:pt x="8006" y="21157"/>
                      <a:pt x="7906" y="18054"/>
                    </a:cubicBezTo>
                    <a:cubicBezTo>
                      <a:pt x="7872" y="16553"/>
                      <a:pt x="7939" y="15119"/>
                      <a:pt x="8006" y="13618"/>
                    </a:cubicBezTo>
                    <a:cubicBezTo>
                      <a:pt x="8106" y="12484"/>
                      <a:pt x="8106" y="11883"/>
                      <a:pt x="9040" y="11116"/>
                    </a:cubicBezTo>
                    <a:cubicBezTo>
                      <a:pt x="9107" y="11049"/>
                      <a:pt x="9140" y="11016"/>
                      <a:pt x="9207" y="10983"/>
                    </a:cubicBezTo>
                    <a:cubicBezTo>
                      <a:pt x="9318" y="10994"/>
                      <a:pt x="9433" y="10997"/>
                      <a:pt x="9553" y="10997"/>
                    </a:cubicBezTo>
                    <a:cubicBezTo>
                      <a:pt x="9792" y="10997"/>
                      <a:pt x="10052" y="10983"/>
                      <a:pt x="10341" y="10983"/>
                    </a:cubicBezTo>
                    <a:cubicBezTo>
                      <a:pt x="10832" y="10956"/>
                      <a:pt x="11307" y="10943"/>
                      <a:pt x="11774" y="10943"/>
                    </a:cubicBezTo>
                    <a:cubicBezTo>
                      <a:pt x="13050" y="10943"/>
                      <a:pt x="14268" y="11036"/>
                      <a:pt x="15611" y="11183"/>
                    </a:cubicBezTo>
                    <a:cubicBezTo>
                      <a:pt x="16221" y="11250"/>
                      <a:pt x="16835" y="11269"/>
                      <a:pt x="17454" y="11269"/>
                    </a:cubicBezTo>
                    <a:cubicBezTo>
                      <a:pt x="18175" y="11269"/>
                      <a:pt x="18901" y="11244"/>
                      <a:pt x="19628" y="11244"/>
                    </a:cubicBezTo>
                    <a:cubicBezTo>
                      <a:pt x="19812" y="11244"/>
                      <a:pt x="19997" y="11245"/>
                      <a:pt x="20181" y="11249"/>
                    </a:cubicBezTo>
                    <a:cubicBezTo>
                      <a:pt x="21572" y="11281"/>
                      <a:pt x="22933" y="11552"/>
                      <a:pt x="24320" y="11552"/>
                    </a:cubicBezTo>
                    <a:cubicBezTo>
                      <a:pt x="24397" y="11552"/>
                      <a:pt x="24474" y="11551"/>
                      <a:pt x="24551" y="11550"/>
                    </a:cubicBezTo>
                    <a:cubicBezTo>
                      <a:pt x="27545" y="11455"/>
                      <a:pt x="30538" y="10944"/>
                      <a:pt x="33560" y="10944"/>
                    </a:cubicBezTo>
                    <a:cubicBezTo>
                      <a:pt x="33737" y="10944"/>
                      <a:pt x="33914" y="10946"/>
                      <a:pt x="34091" y="10949"/>
                    </a:cubicBezTo>
                    <a:cubicBezTo>
                      <a:pt x="34264" y="10953"/>
                      <a:pt x="34436" y="10955"/>
                      <a:pt x="34607" y="10955"/>
                    </a:cubicBezTo>
                    <a:cubicBezTo>
                      <a:pt x="35785" y="10955"/>
                      <a:pt x="36930" y="10877"/>
                      <a:pt x="38088" y="10877"/>
                    </a:cubicBezTo>
                    <a:close/>
                    <a:moveTo>
                      <a:pt x="2757" y="1593"/>
                    </a:moveTo>
                    <a:cubicBezTo>
                      <a:pt x="2952" y="1593"/>
                      <a:pt x="3167" y="1610"/>
                      <a:pt x="3402" y="1643"/>
                    </a:cubicBezTo>
                    <a:cubicBezTo>
                      <a:pt x="4070" y="2310"/>
                      <a:pt x="4003" y="5012"/>
                      <a:pt x="4003" y="5979"/>
                    </a:cubicBezTo>
                    <a:cubicBezTo>
                      <a:pt x="3970" y="6079"/>
                      <a:pt x="3970" y="6212"/>
                      <a:pt x="3970" y="6346"/>
                    </a:cubicBezTo>
                    <a:cubicBezTo>
                      <a:pt x="4003" y="6413"/>
                      <a:pt x="4003" y="6479"/>
                      <a:pt x="4003" y="6579"/>
                    </a:cubicBezTo>
                    <a:cubicBezTo>
                      <a:pt x="4003" y="6579"/>
                      <a:pt x="4036" y="6613"/>
                      <a:pt x="4036" y="6613"/>
                    </a:cubicBezTo>
                    <a:cubicBezTo>
                      <a:pt x="4036" y="8014"/>
                      <a:pt x="3970" y="9415"/>
                      <a:pt x="3970" y="10816"/>
                    </a:cubicBezTo>
                    <a:cubicBezTo>
                      <a:pt x="3970" y="14318"/>
                      <a:pt x="3936" y="17821"/>
                      <a:pt x="3936" y="21323"/>
                    </a:cubicBezTo>
                    <a:cubicBezTo>
                      <a:pt x="3903" y="24159"/>
                      <a:pt x="3803" y="26961"/>
                      <a:pt x="3669" y="29763"/>
                    </a:cubicBezTo>
                    <a:cubicBezTo>
                      <a:pt x="3569" y="31197"/>
                      <a:pt x="3903" y="32631"/>
                      <a:pt x="3903" y="34066"/>
                    </a:cubicBezTo>
                    <a:cubicBezTo>
                      <a:pt x="3903" y="34733"/>
                      <a:pt x="3903" y="35433"/>
                      <a:pt x="3903" y="36101"/>
                    </a:cubicBezTo>
                    <a:cubicBezTo>
                      <a:pt x="3903" y="36101"/>
                      <a:pt x="3869" y="36134"/>
                      <a:pt x="3869" y="36134"/>
                    </a:cubicBezTo>
                    <a:cubicBezTo>
                      <a:pt x="3669" y="37001"/>
                      <a:pt x="3469" y="37835"/>
                      <a:pt x="3402" y="38736"/>
                    </a:cubicBezTo>
                    <a:cubicBezTo>
                      <a:pt x="3336" y="39336"/>
                      <a:pt x="3503" y="40370"/>
                      <a:pt x="3302" y="40971"/>
                    </a:cubicBezTo>
                    <a:cubicBezTo>
                      <a:pt x="3368" y="41430"/>
                      <a:pt x="3304" y="41660"/>
                      <a:pt x="3112" y="41660"/>
                    </a:cubicBezTo>
                    <a:cubicBezTo>
                      <a:pt x="3010" y="41660"/>
                      <a:pt x="2874" y="41597"/>
                      <a:pt x="2702" y="41471"/>
                    </a:cubicBezTo>
                    <a:cubicBezTo>
                      <a:pt x="2302" y="41471"/>
                      <a:pt x="2068" y="41304"/>
                      <a:pt x="2035" y="40937"/>
                    </a:cubicBezTo>
                    <a:cubicBezTo>
                      <a:pt x="1768" y="40504"/>
                      <a:pt x="1868" y="39837"/>
                      <a:pt x="1835" y="39336"/>
                    </a:cubicBezTo>
                    <a:cubicBezTo>
                      <a:pt x="1801" y="38769"/>
                      <a:pt x="1668" y="38235"/>
                      <a:pt x="1601" y="37702"/>
                    </a:cubicBezTo>
                    <a:cubicBezTo>
                      <a:pt x="1935" y="34833"/>
                      <a:pt x="1835" y="31864"/>
                      <a:pt x="1901" y="28995"/>
                    </a:cubicBezTo>
                    <a:cubicBezTo>
                      <a:pt x="1968" y="25927"/>
                      <a:pt x="2102" y="22858"/>
                      <a:pt x="2068" y="19789"/>
                    </a:cubicBezTo>
                    <a:cubicBezTo>
                      <a:pt x="2035" y="16853"/>
                      <a:pt x="1334" y="13885"/>
                      <a:pt x="1368" y="10949"/>
                    </a:cubicBezTo>
                    <a:cubicBezTo>
                      <a:pt x="1401" y="9215"/>
                      <a:pt x="1368" y="7513"/>
                      <a:pt x="1368" y="5779"/>
                    </a:cubicBezTo>
                    <a:cubicBezTo>
                      <a:pt x="1368" y="4978"/>
                      <a:pt x="1301" y="4178"/>
                      <a:pt x="1334" y="3377"/>
                    </a:cubicBezTo>
                    <a:lnTo>
                      <a:pt x="1368" y="2943"/>
                    </a:lnTo>
                    <a:cubicBezTo>
                      <a:pt x="1312" y="2024"/>
                      <a:pt x="1769" y="1593"/>
                      <a:pt x="2757" y="1593"/>
                    </a:cubicBezTo>
                    <a:close/>
                    <a:moveTo>
                      <a:pt x="2395" y="1"/>
                    </a:moveTo>
                    <a:cubicBezTo>
                      <a:pt x="255" y="1"/>
                      <a:pt x="66" y="2528"/>
                      <a:pt x="33" y="4178"/>
                    </a:cubicBezTo>
                    <a:cubicBezTo>
                      <a:pt x="0" y="7980"/>
                      <a:pt x="133" y="11750"/>
                      <a:pt x="234" y="15519"/>
                    </a:cubicBezTo>
                    <a:cubicBezTo>
                      <a:pt x="300" y="17454"/>
                      <a:pt x="600" y="19322"/>
                      <a:pt x="534" y="21257"/>
                    </a:cubicBezTo>
                    <a:cubicBezTo>
                      <a:pt x="500" y="22457"/>
                      <a:pt x="534" y="23658"/>
                      <a:pt x="534" y="24893"/>
                    </a:cubicBezTo>
                    <a:cubicBezTo>
                      <a:pt x="434" y="26594"/>
                      <a:pt x="367" y="28295"/>
                      <a:pt x="334" y="30030"/>
                    </a:cubicBezTo>
                    <a:cubicBezTo>
                      <a:pt x="300" y="31597"/>
                      <a:pt x="500" y="33065"/>
                      <a:pt x="534" y="34633"/>
                    </a:cubicBezTo>
                    <a:cubicBezTo>
                      <a:pt x="567" y="35934"/>
                      <a:pt x="400" y="37168"/>
                      <a:pt x="567" y="38469"/>
                    </a:cubicBezTo>
                    <a:cubicBezTo>
                      <a:pt x="701" y="39636"/>
                      <a:pt x="500" y="40771"/>
                      <a:pt x="1001" y="41871"/>
                    </a:cubicBezTo>
                    <a:cubicBezTo>
                      <a:pt x="1384" y="42660"/>
                      <a:pt x="2208" y="43357"/>
                      <a:pt x="3021" y="43357"/>
                    </a:cubicBezTo>
                    <a:cubicBezTo>
                      <a:pt x="3412" y="43357"/>
                      <a:pt x="3800" y="43195"/>
                      <a:pt x="4136" y="42805"/>
                    </a:cubicBezTo>
                    <a:cubicBezTo>
                      <a:pt x="4770" y="42071"/>
                      <a:pt x="4904" y="40937"/>
                      <a:pt x="4837" y="39770"/>
                    </a:cubicBezTo>
                    <a:cubicBezTo>
                      <a:pt x="5004" y="39670"/>
                      <a:pt x="5170" y="39503"/>
                      <a:pt x="5170" y="39236"/>
                    </a:cubicBezTo>
                    <a:cubicBezTo>
                      <a:pt x="5270" y="37268"/>
                      <a:pt x="5337" y="35300"/>
                      <a:pt x="5304" y="33332"/>
                    </a:cubicBezTo>
                    <a:cubicBezTo>
                      <a:pt x="5270" y="32365"/>
                      <a:pt x="5004" y="31330"/>
                      <a:pt x="5004" y="30363"/>
                    </a:cubicBezTo>
                    <a:cubicBezTo>
                      <a:pt x="5004" y="29596"/>
                      <a:pt x="5237" y="28829"/>
                      <a:pt x="5270" y="28061"/>
                    </a:cubicBezTo>
                    <a:cubicBezTo>
                      <a:pt x="5537" y="24259"/>
                      <a:pt x="5237" y="20323"/>
                      <a:pt x="5204" y="16520"/>
                    </a:cubicBezTo>
                    <a:cubicBezTo>
                      <a:pt x="5204" y="13451"/>
                      <a:pt x="5371" y="10282"/>
                      <a:pt x="5270" y="7180"/>
                    </a:cubicBezTo>
                    <a:lnTo>
                      <a:pt x="5270" y="7180"/>
                    </a:lnTo>
                    <a:cubicBezTo>
                      <a:pt x="5635" y="7228"/>
                      <a:pt x="6004" y="7245"/>
                      <a:pt x="6377" y="7245"/>
                    </a:cubicBezTo>
                    <a:cubicBezTo>
                      <a:pt x="7302" y="7245"/>
                      <a:pt x="8246" y="7137"/>
                      <a:pt x="9173" y="7113"/>
                    </a:cubicBezTo>
                    <a:lnTo>
                      <a:pt x="10241" y="7113"/>
                    </a:lnTo>
                    <a:cubicBezTo>
                      <a:pt x="10207" y="7647"/>
                      <a:pt x="10241" y="8181"/>
                      <a:pt x="10141" y="8681"/>
                    </a:cubicBezTo>
                    <a:cubicBezTo>
                      <a:pt x="10074" y="9048"/>
                      <a:pt x="9940" y="9381"/>
                      <a:pt x="9907" y="9748"/>
                    </a:cubicBezTo>
                    <a:cubicBezTo>
                      <a:pt x="9907" y="9848"/>
                      <a:pt x="9907" y="9949"/>
                      <a:pt x="9940" y="10049"/>
                    </a:cubicBezTo>
                    <a:cubicBezTo>
                      <a:pt x="9273" y="10115"/>
                      <a:pt x="8606" y="10215"/>
                      <a:pt x="7939" y="10215"/>
                    </a:cubicBezTo>
                    <a:cubicBezTo>
                      <a:pt x="7839" y="10249"/>
                      <a:pt x="7772" y="10349"/>
                      <a:pt x="7839" y="10416"/>
                    </a:cubicBezTo>
                    <a:cubicBezTo>
                      <a:pt x="7939" y="10482"/>
                      <a:pt x="8006" y="10549"/>
                      <a:pt x="8106" y="10616"/>
                    </a:cubicBezTo>
                    <a:cubicBezTo>
                      <a:pt x="7839" y="10716"/>
                      <a:pt x="7605" y="10883"/>
                      <a:pt x="7439" y="11149"/>
                    </a:cubicBezTo>
                    <a:cubicBezTo>
                      <a:pt x="6972" y="11883"/>
                      <a:pt x="7138" y="13151"/>
                      <a:pt x="7072" y="13985"/>
                    </a:cubicBezTo>
                    <a:cubicBezTo>
                      <a:pt x="6738" y="17454"/>
                      <a:pt x="7005" y="20823"/>
                      <a:pt x="7005" y="24292"/>
                    </a:cubicBezTo>
                    <a:cubicBezTo>
                      <a:pt x="7005" y="25960"/>
                      <a:pt x="7005" y="27628"/>
                      <a:pt x="7005" y="29296"/>
                    </a:cubicBezTo>
                    <a:cubicBezTo>
                      <a:pt x="7005" y="30096"/>
                      <a:pt x="6872" y="31097"/>
                      <a:pt x="7539" y="31664"/>
                    </a:cubicBezTo>
                    <a:cubicBezTo>
                      <a:pt x="8106" y="32131"/>
                      <a:pt x="9040" y="32131"/>
                      <a:pt x="9674" y="32231"/>
                    </a:cubicBezTo>
                    <a:cubicBezTo>
                      <a:pt x="11108" y="32465"/>
                      <a:pt x="12509" y="32665"/>
                      <a:pt x="13977" y="32698"/>
                    </a:cubicBezTo>
                    <a:cubicBezTo>
                      <a:pt x="14053" y="32700"/>
                      <a:pt x="14130" y="32700"/>
                      <a:pt x="14206" y="32700"/>
                    </a:cubicBezTo>
                    <a:cubicBezTo>
                      <a:pt x="15654" y="32700"/>
                      <a:pt x="17103" y="32429"/>
                      <a:pt x="18551" y="32429"/>
                    </a:cubicBezTo>
                    <a:cubicBezTo>
                      <a:pt x="18627" y="32429"/>
                      <a:pt x="18704" y="32430"/>
                      <a:pt x="18780" y="32431"/>
                    </a:cubicBezTo>
                    <a:cubicBezTo>
                      <a:pt x="19347" y="32431"/>
                      <a:pt x="19948" y="32731"/>
                      <a:pt x="20548" y="32731"/>
                    </a:cubicBezTo>
                    <a:cubicBezTo>
                      <a:pt x="21482" y="32731"/>
                      <a:pt x="22416" y="32431"/>
                      <a:pt x="23383" y="32398"/>
                    </a:cubicBezTo>
                    <a:cubicBezTo>
                      <a:pt x="26452" y="32365"/>
                      <a:pt x="29454" y="32398"/>
                      <a:pt x="32523" y="32164"/>
                    </a:cubicBezTo>
                    <a:cubicBezTo>
                      <a:pt x="34124" y="32031"/>
                      <a:pt x="35759" y="31998"/>
                      <a:pt x="37327" y="31831"/>
                    </a:cubicBezTo>
                    <a:cubicBezTo>
                      <a:pt x="38227" y="31731"/>
                      <a:pt x="39061" y="31631"/>
                      <a:pt x="39662" y="30930"/>
                    </a:cubicBezTo>
                    <a:cubicBezTo>
                      <a:pt x="40996" y="29396"/>
                      <a:pt x="40963" y="25760"/>
                      <a:pt x="40896" y="23959"/>
                    </a:cubicBezTo>
                    <a:cubicBezTo>
                      <a:pt x="40796" y="22224"/>
                      <a:pt x="40596" y="20556"/>
                      <a:pt x="40596" y="18822"/>
                    </a:cubicBezTo>
                    <a:cubicBezTo>
                      <a:pt x="40596" y="16820"/>
                      <a:pt x="40596" y="14785"/>
                      <a:pt x="40596" y="12784"/>
                    </a:cubicBezTo>
                    <a:cubicBezTo>
                      <a:pt x="40596" y="11883"/>
                      <a:pt x="40896" y="10482"/>
                      <a:pt x="40129" y="9782"/>
                    </a:cubicBezTo>
                    <a:cubicBezTo>
                      <a:pt x="39815" y="9502"/>
                      <a:pt x="39427" y="9406"/>
                      <a:pt x="39029" y="9406"/>
                    </a:cubicBezTo>
                    <a:cubicBezTo>
                      <a:pt x="38666" y="9406"/>
                      <a:pt x="38294" y="9486"/>
                      <a:pt x="37960" y="9582"/>
                    </a:cubicBezTo>
                    <a:cubicBezTo>
                      <a:pt x="37360" y="9548"/>
                      <a:pt x="36760" y="9515"/>
                      <a:pt x="36693" y="9515"/>
                    </a:cubicBezTo>
                    <a:cubicBezTo>
                      <a:pt x="36459" y="9548"/>
                      <a:pt x="36226" y="9548"/>
                      <a:pt x="35992" y="9582"/>
                    </a:cubicBezTo>
                    <a:cubicBezTo>
                      <a:pt x="36126" y="8914"/>
                      <a:pt x="36159" y="8114"/>
                      <a:pt x="36026" y="7513"/>
                    </a:cubicBezTo>
                    <a:cubicBezTo>
                      <a:pt x="36593" y="7480"/>
                      <a:pt x="37127" y="7413"/>
                      <a:pt x="37694" y="7347"/>
                    </a:cubicBezTo>
                    <a:cubicBezTo>
                      <a:pt x="39195" y="7180"/>
                      <a:pt x="41696" y="6880"/>
                      <a:pt x="41263" y="4811"/>
                    </a:cubicBezTo>
                    <a:cubicBezTo>
                      <a:pt x="40963" y="3242"/>
                      <a:pt x="39288" y="2982"/>
                      <a:pt x="37722" y="2982"/>
                    </a:cubicBezTo>
                    <a:cubicBezTo>
                      <a:pt x="37025" y="2982"/>
                      <a:pt x="36349" y="3033"/>
                      <a:pt x="35826" y="3044"/>
                    </a:cubicBezTo>
                    <a:cubicBezTo>
                      <a:pt x="34958" y="3077"/>
                      <a:pt x="34091" y="3077"/>
                      <a:pt x="33224" y="3077"/>
                    </a:cubicBezTo>
                    <a:cubicBezTo>
                      <a:pt x="32356" y="3077"/>
                      <a:pt x="31489" y="3077"/>
                      <a:pt x="30622" y="3110"/>
                    </a:cubicBezTo>
                    <a:cubicBezTo>
                      <a:pt x="30492" y="3112"/>
                      <a:pt x="30362" y="3114"/>
                      <a:pt x="30233" y="3114"/>
                    </a:cubicBezTo>
                    <a:cubicBezTo>
                      <a:pt x="28407" y="3114"/>
                      <a:pt x="26660" y="2906"/>
                      <a:pt x="24884" y="2843"/>
                    </a:cubicBezTo>
                    <a:cubicBezTo>
                      <a:pt x="23615" y="2808"/>
                      <a:pt x="22338" y="2789"/>
                      <a:pt x="21056" y="2789"/>
                    </a:cubicBezTo>
                    <a:cubicBezTo>
                      <a:pt x="18767" y="2789"/>
                      <a:pt x="16465" y="2849"/>
                      <a:pt x="14177" y="2977"/>
                    </a:cubicBezTo>
                    <a:cubicBezTo>
                      <a:pt x="12242" y="3077"/>
                      <a:pt x="10307" y="3344"/>
                      <a:pt x="8406" y="3444"/>
                    </a:cubicBezTo>
                    <a:cubicBezTo>
                      <a:pt x="8363" y="3445"/>
                      <a:pt x="8318" y="3446"/>
                      <a:pt x="8272" y="3446"/>
                    </a:cubicBezTo>
                    <a:cubicBezTo>
                      <a:pt x="7769" y="3446"/>
                      <a:pt x="7048" y="3359"/>
                      <a:pt x="6376" y="3359"/>
                    </a:cubicBezTo>
                    <a:cubicBezTo>
                      <a:pt x="5843" y="3359"/>
                      <a:pt x="5340" y="3414"/>
                      <a:pt x="5004" y="3611"/>
                    </a:cubicBezTo>
                    <a:cubicBezTo>
                      <a:pt x="4837" y="2009"/>
                      <a:pt x="4470" y="108"/>
                      <a:pt x="2602" y="8"/>
                    </a:cubicBezTo>
                    <a:cubicBezTo>
                      <a:pt x="2531" y="3"/>
                      <a:pt x="2462" y="1"/>
                      <a:pt x="23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4"/>
              <p:cNvSpPr/>
              <p:nvPr/>
            </p:nvSpPr>
            <p:spPr>
              <a:xfrm>
                <a:off x="2776993" y="3962444"/>
                <a:ext cx="51511" cy="82786"/>
              </a:xfrm>
              <a:custGeom>
                <a:avLst/>
                <a:gdLst/>
                <a:ahLst/>
                <a:cxnLst/>
                <a:rect l="l" t="t" r="r" b="b"/>
                <a:pathLst>
                  <a:path w="4004" h="6435" extrusionOk="0">
                    <a:moveTo>
                      <a:pt x="2884" y="0"/>
                    </a:moveTo>
                    <a:cubicBezTo>
                      <a:pt x="2664" y="0"/>
                      <a:pt x="2441" y="41"/>
                      <a:pt x="2202" y="105"/>
                    </a:cubicBezTo>
                    <a:cubicBezTo>
                      <a:pt x="1787" y="232"/>
                      <a:pt x="1158" y="574"/>
                      <a:pt x="725" y="574"/>
                    </a:cubicBezTo>
                    <a:cubicBezTo>
                      <a:pt x="706" y="574"/>
                      <a:pt x="686" y="573"/>
                      <a:pt x="668" y="572"/>
                    </a:cubicBezTo>
                    <a:cubicBezTo>
                      <a:pt x="639" y="565"/>
                      <a:pt x="610" y="562"/>
                      <a:pt x="581" y="562"/>
                    </a:cubicBezTo>
                    <a:cubicBezTo>
                      <a:pt x="309" y="562"/>
                      <a:pt x="53" y="834"/>
                      <a:pt x="234" y="1106"/>
                    </a:cubicBezTo>
                    <a:cubicBezTo>
                      <a:pt x="468" y="1439"/>
                      <a:pt x="568" y="2040"/>
                      <a:pt x="668" y="2607"/>
                    </a:cubicBezTo>
                    <a:cubicBezTo>
                      <a:pt x="634" y="2840"/>
                      <a:pt x="634" y="3074"/>
                      <a:pt x="634" y="3307"/>
                    </a:cubicBezTo>
                    <a:cubicBezTo>
                      <a:pt x="534" y="3340"/>
                      <a:pt x="434" y="3374"/>
                      <a:pt x="301" y="3374"/>
                    </a:cubicBezTo>
                    <a:cubicBezTo>
                      <a:pt x="101" y="3407"/>
                      <a:pt x="1" y="3741"/>
                      <a:pt x="267" y="3807"/>
                    </a:cubicBezTo>
                    <a:cubicBezTo>
                      <a:pt x="401" y="3841"/>
                      <a:pt x="501" y="3874"/>
                      <a:pt x="634" y="3908"/>
                    </a:cubicBezTo>
                    <a:cubicBezTo>
                      <a:pt x="634" y="4608"/>
                      <a:pt x="668" y="5342"/>
                      <a:pt x="701" y="6009"/>
                    </a:cubicBezTo>
                    <a:cubicBezTo>
                      <a:pt x="718" y="6293"/>
                      <a:pt x="951" y="6434"/>
                      <a:pt x="1176" y="6434"/>
                    </a:cubicBezTo>
                    <a:cubicBezTo>
                      <a:pt x="1402" y="6434"/>
                      <a:pt x="1618" y="6293"/>
                      <a:pt x="1602" y="6009"/>
                    </a:cubicBezTo>
                    <a:cubicBezTo>
                      <a:pt x="1635" y="5342"/>
                      <a:pt x="1668" y="4608"/>
                      <a:pt x="1668" y="3874"/>
                    </a:cubicBezTo>
                    <a:cubicBezTo>
                      <a:pt x="1816" y="3835"/>
                      <a:pt x="1963" y="3822"/>
                      <a:pt x="2111" y="3822"/>
                    </a:cubicBezTo>
                    <a:cubicBezTo>
                      <a:pt x="2419" y="3822"/>
                      <a:pt x="2730" y="3879"/>
                      <a:pt x="3052" y="3879"/>
                    </a:cubicBezTo>
                    <a:cubicBezTo>
                      <a:pt x="3102" y="3879"/>
                      <a:pt x="3152" y="3877"/>
                      <a:pt x="3203" y="3874"/>
                    </a:cubicBezTo>
                    <a:cubicBezTo>
                      <a:pt x="3803" y="3841"/>
                      <a:pt x="4003" y="2873"/>
                      <a:pt x="3336" y="2773"/>
                    </a:cubicBezTo>
                    <a:cubicBezTo>
                      <a:pt x="3069" y="2723"/>
                      <a:pt x="2803" y="2690"/>
                      <a:pt x="2536" y="2690"/>
                    </a:cubicBezTo>
                    <a:cubicBezTo>
                      <a:pt x="2269" y="2690"/>
                      <a:pt x="2002" y="2723"/>
                      <a:pt x="1735" y="2807"/>
                    </a:cubicBezTo>
                    <a:cubicBezTo>
                      <a:pt x="1702" y="2807"/>
                      <a:pt x="1668" y="2807"/>
                      <a:pt x="1635" y="2840"/>
                    </a:cubicBezTo>
                    <a:cubicBezTo>
                      <a:pt x="1602" y="2340"/>
                      <a:pt x="1568" y="1839"/>
                      <a:pt x="1502" y="1372"/>
                    </a:cubicBezTo>
                    <a:cubicBezTo>
                      <a:pt x="2069" y="1306"/>
                      <a:pt x="2636" y="1139"/>
                      <a:pt x="3103" y="1106"/>
                    </a:cubicBezTo>
                    <a:lnTo>
                      <a:pt x="3136" y="1106"/>
                    </a:lnTo>
                    <a:cubicBezTo>
                      <a:pt x="3194" y="1125"/>
                      <a:pt x="3274" y="1144"/>
                      <a:pt x="3351" y="1144"/>
                    </a:cubicBezTo>
                    <a:cubicBezTo>
                      <a:pt x="3407" y="1144"/>
                      <a:pt x="3461" y="1134"/>
                      <a:pt x="3503" y="1106"/>
                    </a:cubicBezTo>
                    <a:cubicBezTo>
                      <a:pt x="3536" y="1072"/>
                      <a:pt x="3570" y="1039"/>
                      <a:pt x="3603" y="1005"/>
                    </a:cubicBezTo>
                    <a:cubicBezTo>
                      <a:pt x="3903" y="839"/>
                      <a:pt x="3970" y="338"/>
                      <a:pt x="3603" y="172"/>
                    </a:cubicBezTo>
                    <a:cubicBezTo>
                      <a:pt x="3359" y="49"/>
                      <a:pt x="3124" y="0"/>
                      <a:pt x="28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4"/>
              <p:cNvSpPr/>
              <p:nvPr/>
            </p:nvSpPr>
            <p:spPr>
              <a:xfrm>
                <a:off x="2833640" y="3977189"/>
                <a:ext cx="57892" cy="62061"/>
              </a:xfrm>
              <a:custGeom>
                <a:avLst/>
                <a:gdLst/>
                <a:ahLst/>
                <a:cxnLst/>
                <a:rect l="l" t="t" r="r" b="b"/>
                <a:pathLst>
                  <a:path w="4500" h="4824" extrusionOk="0">
                    <a:moveTo>
                      <a:pt x="2242" y="972"/>
                    </a:moveTo>
                    <a:cubicBezTo>
                      <a:pt x="2972" y="972"/>
                      <a:pt x="3608" y="1988"/>
                      <a:pt x="3503" y="2695"/>
                    </a:cubicBezTo>
                    <a:cubicBezTo>
                      <a:pt x="3422" y="3343"/>
                      <a:pt x="2911" y="3831"/>
                      <a:pt x="2425" y="3831"/>
                    </a:cubicBezTo>
                    <a:cubicBezTo>
                      <a:pt x="2110" y="3831"/>
                      <a:pt x="1806" y="3627"/>
                      <a:pt x="1635" y="3128"/>
                    </a:cubicBezTo>
                    <a:cubicBezTo>
                      <a:pt x="1502" y="2728"/>
                      <a:pt x="1435" y="2028"/>
                      <a:pt x="1435" y="1594"/>
                    </a:cubicBezTo>
                    <a:cubicBezTo>
                      <a:pt x="1435" y="1561"/>
                      <a:pt x="1435" y="1494"/>
                      <a:pt x="1435" y="1461"/>
                    </a:cubicBezTo>
                    <a:cubicBezTo>
                      <a:pt x="1502" y="1394"/>
                      <a:pt x="1569" y="1327"/>
                      <a:pt x="1635" y="1227"/>
                    </a:cubicBezTo>
                    <a:cubicBezTo>
                      <a:pt x="1836" y="1048"/>
                      <a:pt x="2043" y="972"/>
                      <a:pt x="2242" y="972"/>
                    </a:cubicBezTo>
                    <a:close/>
                    <a:moveTo>
                      <a:pt x="2217" y="1"/>
                    </a:moveTo>
                    <a:cubicBezTo>
                      <a:pt x="2037" y="1"/>
                      <a:pt x="1854" y="30"/>
                      <a:pt x="1669" y="93"/>
                    </a:cubicBezTo>
                    <a:cubicBezTo>
                      <a:pt x="935" y="360"/>
                      <a:pt x="334" y="1160"/>
                      <a:pt x="201" y="1894"/>
                    </a:cubicBezTo>
                    <a:cubicBezTo>
                      <a:pt x="1" y="2895"/>
                      <a:pt x="835" y="3562"/>
                      <a:pt x="1068" y="4463"/>
                    </a:cubicBezTo>
                    <a:cubicBezTo>
                      <a:pt x="1118" y="4662"/>
                      <a:pt x="1335" y="4824"/>
                      <a:pt x="1553" y="4824"/>
                    </a:cubicBezTo>
                    <a:cubicBezTo>
                      <a:pt x="1627" y="4824"/>
                      <a:pt x="1701" y="4805"/>
                      <a:pt x="1769" y="4763"/>
                    </a:cubicBezTo>
                    <a:cubicBezTo>
                      <a:pt x="1769" y="4730"/>
                      <a:pt x="1802" y="4696"/>
                      <a:pt x="1835" y="4696"/>
                    </a:cubicBezTo>
                    <a:cubicBezTo>
                      <a:pt x="2026" y="4776"/>
                      <a:pt x="2218" y="4813"/>
                      <a:pt x="2406" y="4813"/>
                    </a:cubicBezTo>
                    <a:cubicBezTo>
                      <a:pt x="3474" y="4813"/>
                      <a:pt x="4442" y="3644"/>
                      <a:pt x="4471" y="2595"/>
                    </a:cubicBezTo>
                    <a:cubicBezTo>
                      <a:pt x="4500" y="1400"/>
                      <a:pt x="3459" y="1"/>
                      <a:pt x="22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4"/>
              <p:cNvSpPr/>
              <p:nvPr/>
            </p:nvSpPr>
            <p:spPr>
              <a:xfrm>
                <a:off x="2899307" y="3961518"/>
                <a:ext cx="61070" cy="82439"/>
              </a:xfrm>
              <a:custGeom>
                <a:avLst/>
                <a:gdLst/>
                <a:ahLst/>
                <a:cxnLst/>
                <a:rect l="l" t="t" r="r" b="b"/>
                <a:pathLst>
                  <a:path w="4747" h="6408" extrusionOk="0">
                    <a:moveTo>
                      <a:pt x="1317" y="1139"/>
                    </a:moveTo>
                    <a:cubicBezTo>
                      <a:pt x="1394" y="1139"/>
                      <a:pt x="1488" y="1199"/>
                      <a:pt x="1602" y="1344"/>
                    </a:cubicBezTo>
                    <a:cubicBezTo>
                      <a:pt x="1935" y="1811"/>
                      <a:pt x="1668" y="1978"/>
                      <a:pt x="1335" y="2378"/>
                    </a:cubicBezTo>
                    <a:cubicBezTo>
                      <a:pt x="1201" y="2512"/>
                      <a:pt x="1068" y="2645"/>
                      <a:pt x="934" y="2779"/>
                    </a:cubicBezTo>
                    <a:cubicBezTo>
                      <a:pt x="901" y="2545"/>
                      <a:pt x="901" y="2312"/>
                      <a:pt x="934" y="2045"/>
                    </a:cubicBezTo>
                    <a:cubicBezTo>
                      <a:pt x="985" y="1716"/>
                      <a:pt x="1074" y="1139"/>
                      <a:pt x="1317" y="1139"/>
                    </a:cubicBezTo>
                    <a:close/>
                    <a:moveTo>
                      <a:pt x="1820" y="0"/>
                    </a:moveTo>
                    <a:cubicBezTo>
                      <a:pt x="1770" y="0"/>
                      <a:pt x="1720" y="3"/>
                      <a:pt x="1668" y="10"/>
                    </a:cubicBezTo>
                    <a:cubicBezTo>
                      <a:pt x="734" y="143"/>
                      <a:pt x="201" y="1144"/>
                      <a:pt x="100" y="2011"/>
                    </a:cubicBezTo>
                    <a:cubicBezTo>
                      <a:pt x="34" y="2478"/>
                      <a:pt x="0" y="3046"/>
                      <a:pt x="100" y="3513"/>
                    </a:cubicBezTo>
                    <a:cubicBezTo>
                      <a:pt x="100" y="3546"/>
                      <a:pt x="134" y="3579"/>
                      <a:pt x="134" y="3613"/>
                    </a:cubicBezTo>
                    <a:cubicBezTo>
                      <a:pt x="134" y="3713"/>
                      <a:pt x="100" y="3779"/>
                      <a:pt x="100" y="3846"/>
                    </a:cubicBezTo>
                    <a:cubicBezTo>
                      <a:pt x="67" y="4447"/>
                      <a:pt x="334" y="4980"/>
                      <a:pt x="301" y="5547"/>
                    </a:cubicBezTo>
                    <a:cubicBezTo>
                      <a:pt x="284" y="5864"/>
                      <a:pt x="526" y="6023"/>
                      <a:pt x="776" y="6023"/>
                    </a:cubicBezTo>
                    <a:cubicBezTo>
                      <a:pt x="1026" y="6023"/>
                      <a:pt x="1285" y="5864"/>
                      <a:pt x="1301" y="5547"/>
                    </a:cubicBezTo>
                    <a:cubicBezTo>
                      <a:pt x="1335" y="5180"/>
                      <a:pt x="1401" y="4780"/>
                      <a:pt x="1335" y="4413"/>
                    </a:cubicBezTo>
                    <a:lnTo>
                      <a:pt x="1335" y="4413"/>
                    </a:lnTo>
                    <a:cubicBezTo>
                      <a:pt x="1668" y="4647"/>
                      <a:pt x="1968" y="4980"/>
                      <a:pt x="2302" y="5147"/>
                    </a:cubicBezTo>
                    <a:cubicBezTo>
                      <a:pt x="2769" y="5414"/>
                      <a:pt x="3470" y="5647"/>
                      <a:pt x="3703" y="6148"/>
                    </a:cubicBezTo>
                    <a:cubicBezTo>
                      <a:pt x="3783" y="6330"/>
                      <a:pt x="3937" y="6407"/>
                      <a:pt x="4098" y="6407"/>
                    </a:cubicBezTo>
                    <a:cubicBezTo>
                      <a:pt x="4408" y="6407"/>
                      <a:pt x="4747" y="6121"/>
                      <a:pt x="4637" y="5747"/>
                    </a:cubicBezTo>
                    <a:cubicBezTo>
                      <a:pt x="4437" y="5047"/>
                      <a:pt x="3836" y="4680"/>
                      <a:pt x="3203" y="4346"/>
                    </a:cubicBezTo>
                    <a:cubicBezTo>
                      <a:pt x="2636" y="4080"/>
                      <a:pt x="2135" y="3646"/>
                      <a:pt x="1602" y="3379"/>
                    </a:cubicBezTo>
                    <a:cubicBezTo>
                      <a:pt x="1802" y="3112"/>
                      <a:pt x="2069" y="2912"/>
                      <a:pt x="2235" y="2679"/>
                    </a:cubicBezTo>
                    <a:cubicBezTo>
                      <a:pt x="2536" y="2245"/>
                      <a:pt x="2836" y="1811"/>
                      <a:pt x="2869" y="1278"/>
                    </a:cubicBezTo>
                    <a:cubicBezTo>
                      <a:pt x="2931" y="624"/>
                      <a:pt x="2500" y="0"/>
                      <a:pt x="18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4"/>
              <p:cNvSpPr/>
              <p:nvPr/>
            </p:nvSpPr>
            <p:spPr>
              <a:xfrm>
                <a:off x="2710040" y="4070221"/>
                <a:ext cx="63965" cy="91998"/>
              </a:xfrm>
              <a:custGeom>
                <a:avLst/>
                <a:gdLst/>
                <a:ahLst/>
                <a:cxnLst/>
                <a:rect l="l" t="t" r="r" b="b"/>
                <a:pathLst>
                  <a:path w="4972" h="7151" extrusionOk="0">
                    <a:moveTo>
                      <a:pt x="3503" y="0"/>
                    </a:moveTo>
                    <a:cubicBezTo>
                      <a:pt x="2636" y="34"/>
                      <a:pt x="1569" y="634"/>
                      <a:pt x="902" y="1168"/>
                    </a:cubicBezTo>
                    <a:cubicBezTo>
                      <a:pt x="134" y="1768"/>
                      <a:pt x="1" y="2802"/>
                      <a:pt x="801" y="3436"/>
                    </a:cubicBezTo>
                    <a:cubicBezTo>
                      <a:pt x="1268" y="3770"/>
                      <a:pt x="1969" y="3903"/>
                      <a:pt x="2303" y="4404"/>
                    </a:cubicBezTo>
                    <a:cubicBezTo>
                      <a:pt x="3103" y="5538"/>
                      <a:pt x="1402" y="5871"/>
                      <a:pt x="701" y="6071"/>
                    </a:cubicBezTo>
                    <a:cubicBezTo>
                      <a:pt x="501" y="6105"/>
                      <a:pt x="468" y="6305"/>
                      <a:pt x="535" y="6472"/>
                    </a:cubicBezTo>
                    <a:cubicBezTo>
                      <a:pt x="750" y="6952"/>
                      <a:pt x="1114" y="7151"/>
                      <a:pt x="1521" y="7151"/>
                    </a:cubicBezTo>
                    <a:cubicBezTo>
                      <a:pt x="2752" y="7151"/>
                      <a:pt x="4381" y="5332"/>
                      <a:pt x="3503" y="4003"/>
                    </a:cubicBezTo>
                    <a:cubicBezTo>
                      <a:pt x="3203" y="3570"/>
                      <a:pt x="2703" y="3269"/>
                      <a:pt x="2236" y="3036"/>
                    </a:cubicBezTo>
                    <a:cubicBezTo>
                      <a:pt x="2102" y="2936"/>
                      <a:pt x="1802" y="2869"/>
                      <a:pt x="1669" y="2769"/>
                    </a:cubicBezTo>
                    <a:cubicBezTo>
                      <a:pt x="1168" y="2369"/>
                      <a:pt x="1602" y="1968"/>
                      <a:pt x="1936" y="1702"/>
                    </a:cubicBezTo>
                    <a:cubicBezTo>
                      <a:pt x="2372" y="1334"/>
                      <a:pt x="3013" y="999"/>
                      <a:pt x="3588" y="999"/>
                    </a:cubicBezTo>
                    <a:cubicBezTo>
                      <a:pt x="3848" y="999"/>
                      <a:pt x="4096" y="1068"/>
                      <a:pt x="4304" y="1235"/>
                    </a:cubicBezTo>
                    <a:cubicBezTo>
                      <a:pt x="4331" y="1244"/>
                      <a:pt x="4360" y="1248"/>
                      <a:pt x="4389" y="1248"/>
                    </a:cubicBezTo>
                    <a:cubicBezTo>
                      <a:pt x="4468" y="1248"/>
                      <a:pt x="4546" y="1217"/>
                      <a:pt x="4571" y="1168"/>
                    </a:cubicBezTo>
                    <a:cubicBezTo>
                      <a:pt x="4971" y="434"/>
                      <a:pt x="4171" y="0"/>
                      <a:pt x="3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4"/>
              <p:cNvSpPr/>
              <p:nvPr/>
            </p:nvSpPr>
            <p:spPr>
              <a:xfrm>
                <a:off x="2769698" y="4080102"/>
                <a:ext cx="70397" cy="73922"/>
              </a:xfrm>
              <a:custGeom>
                <a:avLst/>
                <a:gdLst/>
                <a:ahLst/>
                <a:cxnLst/>
                <a:rect l="l" t="t" r="r" b="b"/>
                <a:pathLst>
                  <a:path w="5472" h="5746" extrusionOk="0">
                    <a:moveTo>
                      <a:pt x="1937" y="1154"/>
                    </a:moveTo>
                    <a:cubicBezTo>
                      <a:pt x="1958" y="1154"/>
                      <a:pt x="1981" y="1214"/>
                      <a:pt x="2102" y="1301"/>
                    </a:cubicBezTo>
                    <a:cubicBezTo>
                      <a:pt x="2436" y="1501"/>
                      <a:pt x="2636" y="2101"/>
                      <a:pt x="2836" y="2435"/>
                    </a:cubicBezTo>
                    <a:cubicBezTo>
                      <a:pt x="2969" y="2635"/>
                      <a:pt x="3069" y="2835"/>
                      <a:pt x="3203" y="3035"/>
                    </a:cubicBezTo>
                    <a:cubicBezTo>
                      <a:pt x="3082" y="3016"/>
                      <a:pt x="2950" y="3008"/>
                      <a:pt x="2816" y="3008"/>
                    </a:cubicBezTo>
                    <a:cubicBezTo>
                      <a:pt x="2468" y="3008"/>
                      <a:pt x="2100" y="3063"/>
                      <a:pt x="1835" y="3135"/>
                    </a:cubicBezTo>
                    <a:cubicBezTo>
                      <a:pt x="1702" y="3169"/>
                      <a:pt x="1568" y="3202"/>
                      <a:pt x="1435" y="3269"/>
                    </a:cubicBezTo>
                    <a:cubicBezTo>
                      <a:pt x="1502" y="2802"/>
                      <a:pt x="1535" y="2301"/>
                      <a:pt x="1635" y="1834"/>
                    </a:cubicBezTo>
                    <a:cubicBezTo>
                      <a:pt x="1668" y="1667"/>
                      <a:pt x="1702" y="1434"/>
                      <a:pt x="1802" y="1334"/>
                    </a:cubicBezTo>
                    <a:cubicBezTo>
                      <a:pt x="1898" y="1206"/>
                      <a:pt x="1917" y="1154"/>
                      <a:pt x="1937" y="1154"/>
                    </a:cubicBezTo>
                    <a:close/>
                    <a:moveTo>
                      <a:pt x="1954" y="0"/>
                    </a:moveTo>
                    <a:cubicBezTo>
                      <a:pt x="1872" y="0"/>
                      <a:pt x="1788" y="11"/>
                      <a:pt x="1702" y="33"/>
                    </a:cubicBezTo>
                    <a:cubicBezTo>
                      <a:pt x="868" y="233"/>
                      <a:pt x="668" y="1301"/>
                      <a:pt x="568" y="2034"/>
                    </a:cubicBezTo>
                    <a:cubicBezTo>
                      <a:pt x="501" y="2468"/>
                      <a:pt x="501" y="2935"/>
                      <a:pt x="401" y="3369"/>
                    </a:cubicBezTo>
                    <a:cubicBezTo>
                      <a:pt x="367" y="3535"/>
                      <a:pt x="301" y="3736"/>
                      <a:pt x="234" y="3936"/>
                    </a:cubicBezTo>
                    <a:cubicBezTo>
                      <a:pt x="67" y="4002"/>
                      <a:pt x="1" y="4269"/>
                      <a:pt x="134" y="4403"/>
                    </a:cubicBezTo>
                    <a:cubicBezTo>
                      <a:pt x="101" y="4703"/>
                      <a:pt x="234" y="5037"/>
                      <a:pt x="101" y="5437"/>
                    </a:cubicBezTo>
                    <a:cubicBezTo>
                      <a:pt x="9" y="5437"/>
                      <a:pt x="141" y="5745"/>
                      <a:pt x="318" y="5745"/>
                    </a:cubicBezTo>
                    <a:cubicBezTo>
                      <a:pt x="334" y="5745"/>
                      <a:pt x="351" y="5743"/>
                      <a:pt x="367" y="5737"/>
                    </a:cubicBezTo>
                    <a:cubicBezTo>
                      <a:pt x="968" y="5504"/>
                      <a:pt x="1068" y="4903"/>
                      <a:pt x="1201" y="4303"/>
                    </a:cubicBezTo>
                    <a:cubicBezTo>
                      <a:pt x="1468" y="4236"/>
                      <a:pt x="1768" y="4203"/>
                      <a:pt x="2069" y="4203"/>
                    </a:cubicBezTo>
                    <a:cubicBezTo>
                      <a:pt x="2333" y="4218"/>
                      <a:pt x="2613" y="4270"/>
                      <a:pt x="2880" y="4270"/>
                    </a:cubicBezTo>
                    <a:cubicBezTo>
                      <a:pt x="3184" y="4270"/>
                      <a:pt x="3472" y="4202"/>
                      <a:pt x="3703" y="3936"/>
                    </a:cubicBezTo>
                    <a:cubicBezTo>
                      <a:pt x="3703" y="3936"/>
                      <a:pt x="3703" y="3936"/>
                      <a:pt x="3703" y="3902"/>
                    </a:cubicBezTo>
                    <a:cubicBezTo>
                      <a:pt x="3903" y="4303"/>
                      <a:pt x="4070" y="4736"/>
                      <a:pt x="4170" y="5170"/>
                    </a:cubicBezTo>
                    <a:cubicBezTo>
                      <a:pt x="4236" y="5502"/>
                      <a:pt x="4466" y="5643"/>
                      <a:pt x="4709" y="5643"/>
                    </a:cubicBezTo>
                    <a:cubicBezTo>
                      <a:pt x="5076" y="5643"/>
                      <a:pt x="5471" y="5319"/>
                      <a:pt x="5371" y="4836"/>
                    </a:cubicBezTo>
                    <a:cubicBezTo>
                      <a:pt x="5138" y="3569"/>
                      <a:pt x="4337" y="2501"/>
                      <a:pt x="3636" y="1467"/>
                    </a:cubicBezTo>
                    <a:cubicBezTo>
                      <a:pt x="3275" y="925"/>
                      <a:pt x="2722" y="0"/>
                      <a:pt x="19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4"/>
              <p:cNvSpPr/>
              <p:nvPr/>
            </p:nvSpPr>
            <p:spPr>
              <a:xfrm>
                <a:off x="2847381" y="4072640"/>
                <a:ext cx="67387" cy="77332"/>
              </a:xfrm>
              <a:custGeom>
                <a:avLst/>
                <a:gdLst/>
                <a:ahLst/>
                <a:cxnLst/>
                <a:rect l="l" t="t" r="r" b="b"/>
                <a:pathLst>
                  <a:path w="5238" h="6011" extrusionOk="0">
                    <a:moveTo>
                      <a:pt x="413" y="0"/>
                    </a:moveTo>
                    <a:cubicBezTo>
                      <a:pt x="231" y="0"/>
                      <a:pt x="56" y="170"/>
                      <a:pt x="100" y="413"/>
                    </a:cubicBezTo>
                    <a:cubicBezTo>
                      <a:pt x="367" y="1547"/>
                      <a:pt x="67" y="2648"/>
                      <a:pt x="34" y="3782"/>
                    </a:cubicBezTo>
                    <a:cubicBezTo>
                      <a:pt x="0" y="4482"/>
                      <a:pt x="34" y="5316"/>
                      <a:pt x="667" y="5717"/>
                    </a:cubicBezTo>
                    <a:cubicBezTo>
                      <a:pt x="993" y="5956"/>
                      <a:pt x="1447" y="6011"/>
                      <a:pt x="1881" y="6011"/>
                    </a:cubicBezTo>
                    <a:cubicBezTo>
                      <a:pt x="2112" y="6011"/>
                      <a:pt x="2338" y="5995"/>
                      <a:pt x="2535" y="5983"/>
                    </a:cubicBezTo>
                    <a:cubicBezTo>
                      <a:pt x="3369" y="5950"/>
                      <a:pt x="4537" y="5950"/>
                      <a:pt x="5104" y="5283"/>
                    </a:cubicBezTo>
                    <a:cubicBezTo>
                      <a:pt x="5237" y="5150"/>
                      <a:pt x="5237" y="4916"/>
                      <a:pt x="5104" y="4783"/>
                    </a:cubicBezTo>
                    <a:cubicBezTo>
                      <a:pt x="4810" y="4489"/>
                      <a:pt x="4516" y="4409"/>
                      <a:pt x="4181" y="4409"/>
                    </a:cubicBezTo>
                    <a:cubicBezTo>
                      <a:pt x="4022" y="4409"/>
                      <a:pt x="3852" y="4428"/>
                      <a:pt x="3669" y="4449"/>
                    </a:cubicBezTo>
                    <a:cubicBezTo>
                      <a:pt x="3267" y="4496"/>
                      <a:pt x="2530" y="4728"/>
                      <a:pt x="1968" y="4728"/>
                    </a:cubicBezTo>
                    <a:cubicBezTo>
                      <a:pt x="1738" y="4728"/>
                      <a:pt x="1537" y="4689"/>
                      <a:pt x="1401" y="4582"/>
                    </a:cubicBezTo>
                    <a:cubicBezTo>
                      <a:pt x="901" y="4182"/>
                      <a:pt x="1201" y="2681"/>
                      <a:pt x="1168" y="2081"/>
                    </a:cubicBezTo>
                    <a:cubicBezTo>
                      <a:pt x="1168" y="1380"/>
                      <a:pt x="1068" y="746"/>
                      <a:pt x="667" y="146"/>
                    </a:cubicBezTo>
                    <a:cubicBezTo>
                      <a:pt x="600" y="44"/>
                      <a:pt x="505" y="0"/>
                      <a:pt x="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4"/>
              <p:cNvSpPr/>
              <p:nvPr/>
            </p:nvSpPr>
            <p:spPr>
              <a:xfrm>
                <a:off x="2911748" y="4061048"/>
                <a:ext cx="70822" cy="88550"/>
              </a:xfrm>
              <a:custGeom>
                <a:avLst/>
                <a:gdLst/>
                <a:ahLst/>
                <a:cxnLst/>
                <a:rect l="l" t="t" r="r" b="b"/>
                <a:pathLst>
                  <a:path w="5505" h="6883" extrusionOk="0">
                    <a:moveTo>
                      <a:pt x="4585" y="1"/>
                    </a:moveTo>
                    <a:cubicBezTo>
                      <a:pt x="4035" y="1"/>
                      <a:pt x="3494" y="232"/>
                      <a:pt x="2903" y="280"/>
                    </a:cubicBezTo>
                    <a:cubicBezTo>
                      <a:pt x="2747" y="291"/>
                      <a:pt x="2591" y="291"/>
                      <a:pt x="2437" y="291"/>
                    </a:cubicBezTo>
                    <a:cubicBezTo>
                      <a:pt x="2128" y="291"/>
                      <a:pt x="1824" y="291"/>
                      <a:pt x="1535" y="380"/>
                    </a:cubicBezTo>
                    <a:cubicBezTo>
                      <a:pt x="1302" y="447"/>
                      <a:pt x="1068" y="547"/>
                      <a:pt x="868" y="680"/>
                    </a:cubicBezTo>
                    <a:cubicBezTo>
                      <a:pt x="868" y="680"/>
                      <a:pt x="835" y="680"/>
                      <a:pt x="801" y="713"/>
                    </a:cubicBezTo>
                    <a:cubicBezTo>
                      <a:pt x="668" y="780"/>
                      <a:pt x="501" y="880"/>
                      <a:pt x="334" y="914"/>
                    </a:cubicBezTo>
                    <a:cubicBezTo>
                      <a:pt x="1" y="980"/>
                      <a:pt x="34" y="1447"/>
                      <a:pt x="334" y="1514"/>
                    </a:cubicBezTo>
                    <a:cubicBezTo>
                      <a:pt x="434" y="1547"/>
                      <a:pt x="534" y="1547"/>
                      <a:pt x="668" y="1547"/>
                    </a:cubicBezTo>
                    <a:cubicBezTo>
                      <a:pt x="668" y="2148"/>
                      <a:pt x="735" y="2748"/>
                      <a:pt x="668" y="3315"/>
                    </a:cubicBezTo>
                    <a:cubicBezTo>
                      <a:pt x="635" y="3349"/>
                      <a:pt x="601" y="3349"/>
                      <a:pt x="601" y="3349"/>
                    </a:cubicBezTo>
                    <a:cubicBezTo>
                      <a:pt x="268" y="3482"/>
                      <a:pt x="234" y="3916"/>
                      <a:pt x="534" y="4049"/>
                    </a:cubicBezTo>
                    <a:cubicBezTo>
                      <a:pt x="368" y="4716"/>
                      <a:pt x="168" y="5317"/>
                      <a:pt x="568" y="5984"/>
                    </a:cubicBezTo>
                    <a:cubicBezTo>
                      <a:pt x="970" y="6639"/>
                      <a:pt x="1571" y="6882"/>
                      <a:pt x="2218" y="6882"/>
                    </a:cubicBezTo>
                    <a:cubicBezTo>
                      <a:pt x="3020" y="6882"/>
                      <a:pt x="3891" y="6509"/>
                      <a:pt x="4537" y="6084"/>
                    </a:cubicBezTo>
                    <a:cubicBezTo>
                      <a:pt x="4771" y="5950"/>
                      <a:pt x="4938" y="5584"/>
                      <a:pt x="4737" y="5317"/>
                    </a:cubicBezTo>
                    <a:cubicBezTo>
                      <a:pt x="4704" y="5283"/>
                      <a:pt x="4671" y="5250"/>
                      <a:pt x="4637" y="5183"/>
                    </a:cubicBezTo>
                    <a:cubicBezTo>
                      <a:pt x="4547" y="5070"/>
                      <a:pt x="4425" y="5003"/>
                      <a:pt x="4294" y="5003"/>
                    </a:cubicBezTo>
                    <a:cubicBezTo>
                      <a:pt x="4232" y="5003"/>
                      <a:pt x="4168" y="5018"/>
                      <a:pt x="4104" y="5050"/>
                    </a:cubicBezTo>
                    <a:cubicBezTo>
                      <a:pt x="4170" y="5016"/>
                      <a:pt x="4133" y="5005"/>
                      <a:pt x="4054" y="5005"/>
                    </a:cubicBezTo>
                    <a:cubicBezTo>
                      <a:pt x="3896" y="5005"/>
                      <a:pt x="3570" y="5050"/>
                      <a:pt x="3570" y="5050"/>
                    </a:cubicBezTo>
                    <a:cubicBezTo>
                      <a:pt x="3336" y="5117"/>
                      <a:pt x="3136" y="5250"/>
                      <a:pt x="2903" y="5350"/>
                    </a:cubicBezTo>
                    <a:cubicBezTo>
                      <a:pt x="2714" y="5413"/>
                      <a:pt x="2461" y="5502"/>
                      <a:pt x="2223" y="5502"/>
                    </a:cubicBezTo>
                    <a:cubicBezTo>
                      <a:pt x="2082" y="5502"/>
                      <a:pt x="1947" y="5470"/>
                      <a:pt x="1835" y="5383"/>
                    </a:cubicBezTo>
                    <a:cubicBezTo>
                      <a:pt x="1402" y="5016"/>
                      <a:pt x="1735" y="4683"/>
                      <a:pt x="1802" y="4283"/>
                    </a:cubicBezTo>
                    <a:cubicBezTo>
                      <a:pt x="1835" y="4216"/>
                      <a:pt x="1835" y="4116"/>
                      <a:pt x="1835" y="4049"/>
                    </a:cubicBezTo>
                    <a:cubicBezTo>
                      <a:pt x="1953" y="4026"/>
                      <a:pt x="2088" y="4002"/>
                      <a:pt x="2216" y="4002"/>
                    </a:cubicBezTo>
                    <a:cubicBezTo>
                      <a:pt x="2269" y="4002"/>
                      <a:pt x="2320" y="4006"/>
                      <a:pt x="2369" y="4016"/>
                    </a:cubicBezTo>
                    <a:cubicBezTo>
                      <a:pt x="2428" y="4019"/>
                      <a:pt x="2485" y="4020"/>
                      <a:pt x="2541" y="4020"/>
                    </a:cubicBezTo>
                    <a:cubicBezTo>
                      <a:pt x="3139" y="4020"/>
                      <a:pt x="3521" y="3857"/>
                      <a:pt x="4070" y="3582"/>
                    </a:cubicBezTo>
                    <a:cubicBezTo>
                      <a:pt x="4571" y="3349"/>
                      <a:pt x="4304" y="2648"/>
                      <a:pt x="3803" y="2648"/>
                    </a:cubicBezTo>
                    <a:cubicBezTo>
                      <a:pt x="3759" y="2642"/>
                      <a:pt x="3715" y="2639"/>
                      <a:pt x="3673" y="2639"/>
                    </a:cubicBezTo>
                    <a:cubicBezTo>
                      <a:pt x="3492" y="2639"/>
                      <a:pt x="3325" y="2688"/>
                      <a:pt x="3136" y="2715"/>
                    </a:cubicBezTo>
                    <a:cubicBezTo>
                      <a:pt x="2836" y="2782"/>
                      <a:pt x="2536" y="2782"/>
                      <a:pt x="2202" y="2848"/>
                    </a:cubicBezTo>
                    <a:cubicBezTo>
                      <a:pt x="2102" y="2848"/>
                      <a:pt x="1969" y="2882"/>
                      <a:pt x="1869" y="2882"/>
                    </a:cubicBezTo>
                    <a:cubicBezTo>
                      <a:pt x="1835" y="2415"/>
                      <a:pt x="1702" y="1948"/>
                      <a:pt x="1535" y="1514"/>
                    </a:cubicBezTo>
                    <a:cubicBezTo>
                      <a:pt x="2002" y="1514"/>
                      <a:pt x="2436" y="1581"/>
                      <a:pt x="2903" y="1581"/>
                    </a:cubicBezTo>
                    <a:cubicBezTo>
                      <a:pt x="3336" y="1581"/>
                      <a:pt x="3737" y="1547"/>
                      <a:pt x="4137" y="1381"/>
                    </a:cubicBezTo>
                    <a:cubicBezTo>
                      <a:pt x="4537" y="1214"/>
                      <a:pt x="4838" y="780"/>
                      <a:pt x="5204" y="647"/>
                    </a:cubicBezTo>
                    <a:cubicBezTo>
                      <a:pt x="5405" y="580"/>
                      <a:pt x="5505" y="246"/>
                      <a:pt x="5271" y="146"/>
                    </a:cubicBezTo>
                    <a:cubicBezTo>
                      <a:pt x="5038" y="40"/>
                      <a:pt x="4811" y="1"/>
                      <a:pt x="45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02" name="Google Shape;1702;p34"/>
          <p:cNvGrpSpPr/>
          <p:nvPr/>
        </p:nvGrpSpPr>
        <p:grpSpPr>
          <a:xfrm>
            <a:off x="5315156" y="2107693"/>
            <a:ext cx="499098" cy="560464"/>
            <a:chOff x="6050218" y="3805893"/>
            <a:chExt cx="499098" cy="560464"/>
          </a:xfrm>
        </p:grpSpPr>
        <p:sp>
          <p:nvSpPr>
            <p:cNvPr id="1703" name="Google Shape;1703;p34"/>
            <p:cNvSpPr/>
            <p:nvPr/>
          </p:nvSpPr>
          <p:spPr>
            <a:xfrm>
              <a:off x="6050218" y="3805893"/>
              <a:ext cx="499098" cy="560464"/>
            </a:xfrm>
            <a:custGeom>
              <a:avLst/>
              <a:gdLst/>
              <a:ahLst/>
              <a:cxnLst/>
              <a:rect l="l" t="t" r="r" b="b"/>
              <a:pathLst>
                <a:path w="38795" h="43565" extrusionOk="0">
                  <a:moveTo>
                    <a:pt x="29889" y="5535"/>
                  </a:moveTo>
                  <a:cubicBezTo>
                    <a:pt x="30256" y="5601"/>
                    <a:pt x="30556" y="5735"/>
                    <a:pt x="30956" y="5768"/>
                  </a:cubicBezTo>
                  <a:cubicBezTo>
                    <a:pt x="30996" y="5771"/>
                    <a:pt x="31039" y="5772"/>
                    <a:pt x="31085" y="5772"/>
                  </a:cubicBezTo>
                  <a:cubicBezTo>
                    <a:pt x="31472" y="5772"/>
                    <a:pt x="32071" y="5688"/>
                    <a:pt x="32535" y="5688"/>
                  </a:cubicBezTo>
                  <a:cubicBezTo>
                    <a:pt x="32713" y="5688"/>
                    <a:pt x="32871" y="5701"/>
                    <a:pt x="32991" y="5735"/>
                  </a:cubicBezTo>
                  <a:cubicBezTo>
                    <a:pt x="33153" y="5783"/>
                    <a:pt x="33256" y="5793"/>
                    <a:pt x="33320" y="5793"/>
                  </a:cubicBezTo>
                  <a:cubicBezTo>
                    <a:pt x="33359" y="5793"/>
                    <a:pt x="33384" y="5789"/>
                    <a:pt x="33398" y="5789"/>
                  </a:cubicBezTo>
                  <a:cubicBezTo>
                    <a:pt x="33458" y="5789"/>
                    <a:pt x="33351" y="5847"/>
                    <a:pt x="33391" y="6435"/>
                  </a:cubicBezTo>
                  <a:cubicBezTo>
                    <a:pt x="33424" y="7036"/>
                    <a:pt x="33358" y="7669"/>
                    <a:pt x="33358" y="8270"/>
                  </a:cubicBezTo>
                  <a:cubicBezTo>
                    <a:pt x="33358" y="10105"/>
                    <a:pt x="33291" y="11973"/>
                    <a:pt x="33158" y="13841"/>
                  </a:cubicBezTo>
                  <a:cubicBezTo>
                    <a:pt x="32357" y="13007"/>
                    <a:pt x="31556" y="12206"/>
                    <a:pt x="30756" y="11339"/>
                  </a:cubicBezTo>
                  <a:cubicBezTo>
                    <a:pt x="30522" y="11072"/>
                    <a:pt x="30289" y="10838"/>
                    <a:pt x="30022" y="10572"/>
                  </a:cubicBezTo>
                  <a:cubicBezTo>
                    <a:pt x="30155" y="9871"/>
                    <a:pt x="30055" y="9237"/>
                    <a:pt x="29989" y="8470"/>
                  </a:cubicBezTo>
                  <a:cubicBezTo>
                    <a:pt x="29855" y="7469"/>
                    <a:pt x="30055" y="6502"/>
                    <a:pt x="29889" y="5535"/>
                  </a:cubicBezTo>
                  <a:close/>
                  <a:moveTo>
                    <a:pt x="19628" y="1262"/>
                  </a:moveTo>
                  <a:cubicBezTo>
                    <a:pt x="20000" y="1262"/>
                    <a:pt x="20141" y="1482"/>
                    <a:pt x="20515" y="1732"/>
                  </a:cubicBezTo>
                  <a:cubicBezTo>
                    <a:pt x="23918" y="4134"/>
                    <a:pt x="25686" y="8036"/>
                    <a:pt x="28521" y="11005"/>
                  </a:cubicBezTo>
                  <a:cubicBezTo>
                    <a:pt x="30022" y="12540"/>
                    <a:pt x="31490" y="14141"/>
                    <a:pt x="32991" y="15709"/>
                  </a:cubicBezTo>
                  <a:cubicBezTo>
                    <a:pt x="32991" y="15709"/>
                    <a:pt x="32991" y="15742"/>
                    <a:pt x="32991" y="15742"/>
                  </a:cubicBezTo>
                  <a:cubicBezTo>
                    <a:pt x="32960" y="16020"/>
                    <a:pt x="33187" y="16213"/>
                    <a:pt x="33433" y="16213"/>
                  </a:cubicBezTo>
                  <a:cubicBezTo>
                    <a:pt x="33452" y="16213"/>
                    <a:pt x="33472" y="16211"/>
                    <a:pt x="33491" y="16209"/>
                  </a:cubicBezTo>
                  <a:cubicBezTo>
                    <a:pt x="33591" y="16342"/>
                    <a:pt x="33691" y="16442"/>
                    <a:pt x="33791" y="16543"/>
                  </a:cubicBezTo>
                  <a:cubicBezTo>
                    <a:pt x="34559" y="17343"/>
                    <a:pt x="35559" y="18210"/>
                    <a:pt x="36160" y="19178"/>
                  </a:cubicBezTo>
                  <a:cubicBezTo>
                    <a:pt x="37094" y="20245"/>
                    <a:pt x="37227" y="20979"/>
                    <a:pt x="36493" y="21379"/>
                  </a:cubicBezTo>
                  <a:cubicBezTo>
                    <a:pt x="36410" y="21463"/>
                    <a:pt x="36338" y="21505"/>
                    <a:pt x="36271" y="21505"/>
                  </a:cubicBezTo>
                  <a:cubicBezTo>
                    <a:pt x="36176" y="21505"/>
                    <a:pt x="36090" y="21421"/>
                    <a:pt x="35993" y="21246"/>
                  </a:cubicBezTo>
                  <a:cubicBezTo>
                    <a:pt x="35826" y="21213"/>
                    <a:pt x="35493" y="20979"/>
                    <a:pt x="35326" y="20946"/>
                  </a:cubicBezTo>
                  <a:cubicBezTo>
                    <a:pt x="35292" y="20912"/>
                    <a:pt x="35259" y="20912"/>
                    <a:pt x="35226" y="20912"/>
                  </a:cubicBezTo>
                  <a:cubicBezTo>
                    <a:pt x="34492" y="18411"/>
                    <a:pt x="31857" y="16909"/>
                    <a:pt x="30222" y="14908"/>
                  </a:cubicBezTo>
                  <a:cubicBezTo>
                    <a:pt x="28454" y="12740"/>
                    <a:pt x="26753" y="10472"/>
                    <a:pt x="25119" y="8203"/>
                  </a:cubicBezTo>
                  <a:cubicBezTo>
                    <a:pt x="24051" y="6735"/>
                    <a:pt x="22717" y="4734"/>
                    <a:pt x="20849" y="4167"/>
                  </a:cubicBezTo>
                  <a:cubicBezTo>
                    <a:pt x="20515" y="4067"/>
                    <a:pt x="20248" y="4067"/>
                    <a:pt x="19948" y="4067"/>
                  </a:cubicBezTo>
                  <a:cubicBezTo>
                    <a:pt x="19948" y="4012"/>
                    <a:pt x="19904" y="3958"/>
                    <a:pt x="19851" y="3958"/>
                  </a:cubicBezTo>
                  <a:cubicBezTo>
                    <a:pt x="19839" y="3958"/>
                    <a:pt x="19827" y="3961"/>
                    <a:pt x="19815" y="3967"/>
                  </a:cubicBezTo>
                  <a:cubicBezTo>
                    <a:pt x="19648" y="4034"/>
                    <a:pt x="19481" y="4100"/>
                    <a:pt x="19314" y="4200"/>
                  </a:cubicBezTo>
                  <a:cubicBezTo>
                    <a:pt x="17980" y="4667"/>
                    <a:pt x="17079" y="6335"/>
                    <a:pt x="16045" y="7336"/>
                  </a:cubicBezTo>
                  <a:cubicBezTo>
                    <a:pt x="13510" y="9804"/>
                    <a:pt x="11242" y="12573"/>
                    <a:pt x="8974" y="15275"/>
                  </a:cubicBezTo>
                  <a:cubicBezTo>
                    <a:pt x="7806" y="16376"/>
                    <a:pt x="6639" y="17477"/>
                    <a:pt x="5538" y="18644"/>
                  </a:cubicBezTo>
                  <a:cubicBezTo>
                    <a:pt x="5004" y="19211"/>
                    <a:pt x="4637" y="19578"/>
                    <a:pt x="4404" y="19978"/>
                  </a:cubicBezTo>
                  <a:cubicBezTo>
                    <a:pt x="4170" y="20312"/>
                    <a:pt x="3937" y="20612"/>
                    <a:pt x="3570" y="20779"/>
                  </a:cubicBezTo>
                  <a:cubicBezTo>
                    <a:pt x="3271" y="20928"/>
                    <a:pt x="3028" y="20991"/>
                    <a:pt x="2821" y="20991"/>
                  </a:cubicBezTo>
                  <a:cubicBezTo>
                    <a:pt x="2199" y="20991"/>
                    <a:pt x="1911" y="20421"/>
                    <a:pt x="1435" y="19945"/>
                  </a:cubicBezTo>
                  <a:cubicBezTo>
                    <a:pt x="1935" y="19078"/>
                    <a:pt x="2869" y="18344"/>
                    <a:pt x="3470" y="17577"/>
                  </a:cubicBezTo>
                  <a:cubicBezTo>
                    <a:pt x="4204" y="16676"/>
                    <a:pt x="4837" y="15809"/>
                    <a:pt x="5738" y="15041"/>
                  </a:cubicBezTo>
                  <a:cubicBezTo>
                    <a:pt x="7473" y="13540"/>
                    <a:pt x="8740" y="11606"/>
                    <a:pt x="10475" y="10071"/>
                  </a:cubicBezTo>
                  <a:cubicBezTo>
                    <a:pt x="12243" y="8470"/>
                    <a:pt x="14077" y="7002"/>
                    <a:pt x="15712" y="5268"/>
                  </a:cubicBezTo>
                  <a:cubicBezTo>
                    <a:pt x="16446" y="4534"/>
                    <a:pt x="17079" y="3733"/>
                    <a:pt x="17747" y="2933"/>
                  </a:cubicBezTo>
                  <a:cubicBezTo>
                    <a:pt x="18114" y="2532"/>
                    <a:pt x="18947" y="1365"/>
                    <a:pt x="19548" y="1265"/>
                  </a:cubicBezTo>
                  <a:cubicBezTo>
                    <a:pt x="19576" y="1263"/>
                    <a:pt x="19602" y="1262"/>
                    <a:pt x="19628" y="1262"/>
                  </a:cubicBezTo>
                  <a:close/>
                  <a:moveTo>
                    <a:pt x="19997" y="5425"/>
                  </a:moveTo>
                  <a:cubicBezTo>
                    <a:pt x="20274" y="5425"/>
                    <a:pt x="20547" y="5481"/>
                    <a:pt x="20815" y="5601"/>
                  </a:cubicBezTo>
                  <a:cubicBezTo>
                    <a:pt x="22450" y="6402"/>
                    <a:pt x="23551" y="8604"/>
                    <a:pt x="24551" y="10038"/>
                  </a:cubicBezTo>
                  <a:cubicBezTo>
                    <a:pt x="25652" y="11639"/>
                    <a:pt x="26886" y="13173"/>
                    <a:pt x="28054" y="14708"/>
                  </a:cubicBezTo>
                  <a:cubicBezTo>
                    <a:pt x="28821" y="15742"/>
                    <a:pt x="29622" y="16809"/>
                    <a:pt x="30522" y="17743"/>
                  </a:cubicBezTo>
                  <a:cubicBezTo>
                    <a:pt x="30622" y="17810"/>
                    <a:pt x="30689" y="17910"/>
                    <a:pt x="30789" y="17977"/>
                  </a:cubicBezTo>
                  <a:cubicBezTo>
                    <a:pt x="28521" y="18444"/>
                    <a:pt x="26453" y="19044"/>
                    <a:pt x="24218" y="19778"/>
                  </a:cubicBezTo>
                  <a:cubicBezTo>
                    <a:pt x="21783" y="20545"/>
                    <a:pt x="19481" y="21646"/>
                    <a:pt x="17046" y="22413"/>
                  </a:cubicBezTo>
                  <a:cubicBezTo>
                    <a:pt x="15111" y="23014"/>
                    <a:pt x="13310" y="23914"/>
                    <a:pt x="11409" y="24615"/>
                  </a:cubicBezTo>
                  <a:cubicBezTo>
                    <a:pt x="10141" y="25115"/>
                    <a:pt x="8807" y="25382"/>
                    <a:pt x="7539" y="25883"/>
                  </a:cubicBezTo>
                  <a:cubicBezTo>
                    <a:pt x="6839" y="26149"/>
                    <a:pt x="6205" y="26483"/>
                    <a:pt x="5538" y="26817"/>
                  </a:cubicBezTo>
                  <a:cubicBezTo>
                    <a:pt x="5538" y="25482"/>
                    <a:pt x="5538" y="24148"/>
                    <a:pt x="5538" y="22814"/>
                  </a:cubicBezTo>
                  <a:cubicBezTo>
                    <a:pt x="5538" y="22313"/>
                    <a:pt x="5338" y="21479"/>
                    <a:pt x="5471" y="20979"/>
                  </a:cubicBezTo>
                  <a:cubicBezTo>
                    <a:pt x="5738" y="20078"/>
                    <a:pt x="6839" y="19144"/>
                    <a:pt x="7506" y="18511"/>
                  </a:cubicBezTo>
                  <a:cubicBezTo>
                    <a:pt x="9841" y="16142"/>
                    <a:pt x="12076" y="13607"/>
                    <a:pt x="14244" y="11072"/>
                  </a:cubicBezTo>
                  <a:cubicBezTo>
                    <a:pt x="15245" y="9904"/>
                    <a:pt x="16312" y="8870"/>
                    <a:pt x="17380" y="7736"/>
                  </a:cubicBezTo>
                  <a:cubicBezTo>
                    <a:pt x="17913" y="7136"/>
                    <a:pt x="18314" y="6435"/>
                    <a:pt x="18747" y="5768"/>
                  </a:cubicBezTo>
                  <a:cubicBezTo>
                    <a:pt x="19166" y="5549"/>
                    <a:pt x="19585" y="5425"/>
                    <a:pt x="19997" y="5425"/>
                  </a:cubicBezTo>
                  <a:close/>
                  <a:moveTo>
                    <a:pt x="31256" y="18377"/>
                  </a:moveTo>
                  <a:cubicBezTo>
                    <a:pt x="32090" y="19078"/>
                    <a:pt x="33024" y="19778"/>
                    <a:pt x="33491" y="20712"/>
                  </a:cubicBezTo>
                  <a:cubicBezTo>
                    <a:pt x="34158" y="22046"/>
                    <a:pt x="33725" y="24248"/>
                    <a:pt x="33725" y="25716"/>
                  </a:cubicBezTo>
                  <a:cubicBezTo>
                    <a:pt x="33725" y="26116"/>
                    <a:pt x="33725" y="26483"/>
                    <a:pt x="33725" y="26883"/>
                  </a:cubicBezTo>
                  <a:cubicBezTo>
                    <a:pt x="31089" y="27584"/>
                    <a:pt x="28354" y="28518"/>
                    <a:pt x="25819" y="29552"/>
                  </a:cubicBezTo>
                  <a:cubicBezTo>
                    <a:pt x="23417" y="30553"/>
                    <a:pt x="20949" y="31286"/>
                    <a:pt x="18581" y="32320"/>
                  </a:cubicBezTo>
                  <a:cubicBezTo>
                    <a:pt x="15979" y="33455"/>
                    <a:pt x="13444" y="34722"/>
                    <a:pt x="10842" y="35856"/>
                  </a:cubicBezTo>
                  <a:cubicBezTo>
                    <a:pt x="9107" y="36590"/>
                    <a:pt x="7406" y="37057"/>
                    <a:pt x="5838" y="37924"/>
                  </a:cubicBezTo>
                  <a:cubicBezTo>
                    <a:pt x="5905" y="36457"/>
                    <a:pt x="5605" y="34889"/>
                    <a:pt x="5605" y="33421"/>
                  </a:cubicBezTo>
                  <a:cubicBezTo>
                    <a:pt x="5571" y="31620"/>
                    <a:pt x="5571" y="29819"/>
                    <a:pt x="5571" y="27984"/>
                  </a:cubicBezTo>
                  <a:cubicBezTo>
                    <a:pt x="7373" y="27751"/>
                    <a:pt x="9341" y="26683"/>
                    <a:pt x="10975" y="26283"/>
                  </a:cubicBezTo>
                  <a:cubicBezTo>
                    <a:pt x="13110" y="25682"/>
                    <a:pt x="15045" y="24548"/>
                    <a:pt x="17146" y="23848"/>
                  </a:cubicBezTo>
                  <a:cubicBezTo>
                    <a:pt x="21883" y="22313"/>
                    <a:pt x="26453" y="20412"/>
                    <a:pt x="31056" y="18544"/>
                  </a:cubicBezTo>
                  <a:cubicBezTo>
                    <a:pt x="31156" y="18511"/>
                    <a:pt x="31223" y="18444"/>
                    <a:pt x="31256" y="18377"/>
                  </a:cubicBezTo>
                  <a:close/>
                  <a:moveTo>
                    <a:pt x="33725" y="28318"/>
                  </a:moveTo>
                  <a:cubicBezTo>
                    <a:pt x="33725" y="28918"/>
                    <a:pt x="33725" y="29485"/>
                    <a:pt x="33658" y="30086"/>
                  </a:cubicBezTo>
                  <a:cubicBezTo>
                    <a:pt x="33458" y="32921"/>
                    <a:pt x="33791" y="35823"/>
                    <a:pt x="33525" y="38625"/>
                  </a:cubicBezTo>
                  <a:cubicBezTo>
                    <a:pt x="33358" y="40026"/>
                    <a:pt x="33224" y="40693"/>
                    <a:pt x="31790" y="40793"/>
                  </a:cubicBezTo>
                  <a:cubicBezTo>
                    <a:pt x="31223" y="40827"/>
                    <a:pt x="30656" y="40860"/>
                    <a:pt x="30122" y="40960"/>
                  </a:cubicBezTo>
                  <a:cubicBezTo>
                    <a:pt x="29255" y="41093"/>
                    <a:pt x="28388" y="41260"/>
                    <a:pt x="27520" y="41460"/>
                  </a:cubicBezTo>
                  <a:cubicBezTo>
                    <a:pt x="26419" y="41594"/>
                    <a:pt x="25285" y="41694"/>
                    <a:pt x="24151" y="41761"/>
                  </a:cubicBezTo>
                  <a:cubicBezTo>
                    <a:pt x="24285" y="38625"/>
                    <a:pt x="24585" y="34922"/>
                    <a:pt x="23918" y="31787"/>
                  </a:cubicBezTo>
                  <a:cubicBezTo>
                    <a:pt x="27120" y="30486"/>
                    <a:pt x="30389" y="29218"/>
                    <a:pt x="33725" y="28318"/>
                  </a:cubicBezTo>
                  <a:close/>
                  <a:moveTo>
                    <a:pt x="15345" y="35223"/>
                  </a:moveTo>
                  <a:lnTo>
                    <a:pt x="15345" y="35223"/>
                  </a:lnTo>
                  <a:cubicBezTo>
                    <a:pt x="14978" y="36257"/>
                    <a:pt x="15045" y="37524"/>
                    <a:pt x="15078" y="38525"/>
                  </a:cubicBezTo>
                  <a:cubicBezTo>
                    <a:pt x="15111" y="39526"/>
                    <a:pt x="14878" y="40626"/>
                    <a:pt x="14945" y="41627"/>
                  </a:cubicBezTo>
                  <a:cubicBezTo>
                    <a:pt x="14277" y="41594"/>
                    <a:pt x="13577" y="41594"/>
                    <a:pt x="12910" y="41594"/>
                  </a:cubicBezTo>
                  <a:lnTo>
                    <a:pt x="9007" y="41594"/>
                  </a:lnTo>
                  <a:cubicBezTo>
                    <a:pt x="8420" y="41619"/>
                    <a:pt x="7715" y="41782"/>
                    <a:pt x="7073" y="41782"/>
                  </a:cubicBezTo>
                  <a:cubicBezTo>
                    <a:pt x="6876" y="41782"/>
                    <a:pt x="6685" y="41766"/>
                    <a:pt x="6505" y="41727"/>
                  </a:cubicBezTo>
                  <a:cubicBezTo>
                    <a:pt x="5238" y="41494"/>
                    <a:pt x="5605" y="40460"/>
                    <a:pt x="5571" y="39392"/>
                  </a:cubicBezTo>
                  <a:lnTo>
                    <a:pt x="5571" y="38925"/>
                  </a:lnTo>
                  <a:cubicBezTo>
                    <a:pt x="7373" y="38492"/>
                    <a:pt x="9174" y="37991"/>
                    <a:pt x="10842" y="37291"/>
                  </a:cubicBezTo>
                  <a:cubicBezTo>
                    <a:pt x="12343" y="36624"/>
                    <a:pt x="13844" y="35923"/>
                    <a:pt x="15345" y="35223"/>
                  </a:cubicBezTo>
                  <a:close/>
                  <a:moveTo>
                    <a:pt x="22950" y="32154"/>
                  </a:moveTo>
                  <a:lnTo>
                    <a:pt x="22950" y="32154"/>
                  </a:lnTo>
                  <a:cubicBezTo>
                    <a:pt x="22350" y="35223"/>
                    <a:pt x="22650" y="38792"/>
                    <a:pt x="22784" y="41794"/>
                  </a:cubicBezTo>
                  <a:cubicBezTo>
                    <a:pt x="22784" y="41794"/>
                    <a:pt x="22784" y="41827"/>
                    <a:pt x="22784" y="41827"/>
                  </a:cubicBezTo>
                  <a:cubicBezTo>
                    <a:pt x="22784" y="41827"/>
                    <a:pt x="22784" y="41827"/>
                    <a:pt x="22784" y="41861"/>
                  </a:cubicBezTo>
                  <a:cubicBezTo>
                    <a:pt x="22116" y="41894"/>
                    <a:pt x="21483" y="41894"/>
                    <a:pt x="20882" y="41894"/>
                  </a:cubicBezTo>
                  <a:cubicBezTo>
                    <a:pt x="19214" y="41894"/>
                    <a:pt x="17613" y="41761"/>
                    <a:pt x="15979" y="41660"/>
                  </a:cubicBezTo>
                  <a:cubicBezTo>
                    <a:pt x="16212" y="40660"/>
                    <a:pt x="16246" y="39492"/>
                    <a:pt x="16246" y="38525"/>
                  </a:cubicBezTo>
                  <a:cubicBezTo>
                    <a:pt x="16212" y="37391"/>
                    <a:pt x="16813" y="35856"/>
                    <a:pt x="16346" y="34789"/>
                  </a:cubicBezTo>
                  <a:cubicBezTo>
                    <a:pt x="17246" y="34389"/>
                    <a:pt x="18114" y="34022"/>
                    <a:pt x="19048" y="33688"/>
                  </a:cubicBezTo>
                  <a:cubicBezTo>
                    <a:pt x="20348" y="33188"/>
                    <a:pt x="21649" y="32654"/>
                    <a:pt x="22950" y="32154"/>
                  </a:cubicBezTo>
                  <a:close/>
                  <a:moveTo>
                    <a:pt x="19765" y="1"/>
                  </a:moveTo>
                  <a:cubicBezTo>
                    <a:pt x="19335" y="1"/>
                    <a:pt x="18864" y="191"/>
                    <a:pt x="18280" y="664"/>
                  </a:cubicBezTo>
                  <a:cubicBezTo>
                    <a:pt x="17013" y="1699"/>
                    <a:pt x="16179" y="2999"/>
                    <a:pt x="15078" y="4134"/>
                  </a:cubicBezTo>
                  <a:cubicBezTo>
                    <a:pt x="13977" y="5301"/>
                    <a:pt x="12810" y="6335"/>
                    <a:pt x="11609" y="7369"/>
                  </a:cubicBezTo>
                  <a:cubicBezTo>
                    <a:pt x="10441" y="8403"/>
                    <a:pt x="9207" y="9437"/>
                    <a:pt x="8073" y="10538"/>
                  </a:cubicBezTo>
                  <a:cubicBezTo>
                    <a:pt x="7006" y="11606"/>
                    <a:pt x="6205" y="12907"/>
                    <a:pt x="5104" y="13941"/>
                  </a:cubicBezTo>
                  <a:cubicBezTo>
                    <a:pt x="4003" y="15008"/>
                    <a:pt x="3170" y="16076"/>
                    <a:pt x="2169" y="17243"/>
                  </a:cubicBezTo>
                  <a:cubicBezTo>
                    <a:pt x="1402" y="18144"/>
                    <a:pt x="534" y="18811"/>
                    <a:pt x="101" y="19978"/>
                  </a:cubicBezTo>
                  <a:cubicBezTo>
                    <a:pt x="1" y="20245"/>
                    <a:pt x="167" y="20545"/>
                    <a:pt x="401" y="20679"/>
                  </a:cubicBezTo>
                  <a:cubicBezTo>
                    <a:pt x="1281" y="21168"/>
                    <a:pt x="1524" y="22549"/>
                    <a:pt x="2687" y="22549"/>
                  </a:cubicBezTo>
                  <a:cubicBezTo>
                    <a:pt x="2714" y="22549"/>
                    <a:pt x="2741" y="22548"/>
                    <a:pt x="2769" y="22547"/>
                  </a:cubicBezTo>
                  <a:cubicBezTo>
                    <a:pt x="3336" y="22513"/>
                    <a:pt x="3770" y="22213"/>
                    <a:pt x="4137" y="21813"/>
                  </a:cubicBezTo>
                  <a:cubicBezTo>
                    <a:pt x="4170" y="23614"/>
                    <a:pt x="4137" y="25416"/>
                    <a:pt x="4137" y="27217"/>
                  </a:cubicBezTo>
                  <a:cubicBezTo>
                    <a:pt x="4137" y="27284"/>
                    <a:pt x="4137" y="27384"/>
                    <a:pt x="4137" y="27450"/>
                  </a:cubicBezTo>
                  <a:cubicBezTo>
                    <a:pt x="3937" y="27584"/>
                    <a:pt x="3937" y="27851"/>
                    <a:pt x="4104" y="27951"/>
                  </a:cubicBezTo>
                  <a:cubicBezTo>
                    <a:pt x="4037" y="31086"/>
                    <a:pt x="3703" y="34455"/>
                    <a:pt x="4270" y="37524"/>
                  </a:cubicBezTo>
                  <a:cubicBezTo>
                    <a:pt x="4104" y="38325"/>
                    <a:pt x="4104" y="39125"/>
                    <a:pt x="4037" y="39959"/>
                  </a:cubicBezTo>
                  <a:cubicBezTo>
                    <a:pt x="3970" y="40827"/>
                    <a:pt x="3770" y="41927"/>
                    <a:pt x="4304" y="42661"/>
                  </a:cubicBezTo>
                  <a:cubicBezTo>
                    <a:pt x="4786" y="43321"/>
                    <a:pt x="5649" y="43492"/>
                    <a:pt x="6574" y="43492"/>
                  </a:cubicBezTo>
                  <a:cubicBezTo>
                    <a:pt x="7567" y="43492"/>
                    <a:pt x="8631" y="43295"/>
                    <a:pt x="9374" y="43295"/>
                  </a:cubicBezTo>
                  <a:cubicBezTo>
                    <a:pt x="11075" y="43295"/>
                    <a:pt x="12776" y="43295"/>
                    <a:pt x="14478" y="43262"/>
                  </a:cubicBezTo>
                  <a:cubicBezTo>
                    <a:pt x="16002" y="43262"/>
                    <a:pt x="17467" y="43564"/>
                    <a:pt x="18957" y="43564"/>
                  </a:cubicBezTo>
                  <a:cubicBezTo>
                    <a:pt x="19032" y="43564"/>
                    <a:pt x="19106" y="43563"/>
                    <a:pt x="19181" y="43562"/>
                  </a:cubicBezTo>
                  <a:cubicBezTo>
                    <a:pt x="19531" y="43562"/>
                    <a:pt x="19877" y="43564"/>
                    <a:pt x="20221" y="43564"/>
                  </a:cubicBezTo>
                  <a:cubicBezTo>
                    <a:pt x="21251" y="43564"/>
                    <a:pt x="22258" y="43545"/>
                    <a:pt x="23284" y="43395"/>
                  </a:cubicBezTo>
                  <a:cubicBezTo>
                    <a:pt x="24718" y="43195"/>
                    <a:pt x="26119" y="43295"/>
                    <a:pt x="27520" y="43028"/>
                  </a:cubicBezTo>
                  <a:cubicBezTo>
                    <a:pt x="28421" y="42961"/>
                    <a:pt x="29255" y="42761"/>
                    <a:pt x="30222" y="42628"/>
                  </a:cubicBezTo>
                  <a:cubicBezTo>
                    <a:pt x="31423" y="42428"/>
                    <a:pt x="33124" y="42728"/>
                    <a:pt x="34192" y="41927"/>
                  </a:cubicBezTo>
                  <a:cubicBezTo>
                    <a:pt x="35059" y="41294"/>
                    <a:pt x="35159" y="40326"/>
                    <a:pt x="35226" y="39325"/>
                  </a:cubicBezTo>
                  <a:cubicBezTo>
                    <a:pt x="35292" y="37391"/>
                    <a:pt x="35126" y="35423"/>
                    <a:pt x="35159" y="33488"/>
                  </a:cubicBezTo>
                  <a:cubicBezTo>
                    <a:pt x="35192" y="29852"/>
                    <a:pt x="35659" y="26216"/>
                    <a:pt x="35459" y="22580"/>
                  </a:cubicBezTo>
                  <a:lnTo>
                    <a:pt x="35459" y="22580"/>
                  </a:lnTo>
                  <a:cubicBezTo>
                    <a:pt x="35758" y="22825"/>
                    <a:pt x="35969" y="23092"/>
                    <a:pt x="36416" y="23092"/>
                  </a:cubicBezTo>
                  <a:cubicBezTo>
                    <a:pt x="36517" y="23092"/>
                    <a:pt x="36631" y="23078"/>
                    <a:pt x="36760" y="23047"/>
                  </a:cubicBezTo>
                  <a:cubicBezTo>
                    <a:pt x="37494" y="22814"/>
                    <a:pt x="38128" y="21846"/>
                    <a:pt x="38295" y="21179"/>
                  </a:cubicBezTo>
                  <a:cubicBezTo>
                    <a:pt x="38795" y="19011"/>
                    <a:pt x="35926" y="16609"/>
                    <a:pt x="34459" y="15208"/>
                  </a:cubicBezTo>
                  <a:cubicBezTo>
                    <a:pt x="34592" y="14608"/>
                    <a:pt x="34459" y="13907"/>
                    <a:pt x="34525" y="13274"/>
                  </a:cubicBezTo>
                  <a:cubicBezTo>
                    <a:pt x="34625" y="11039"/>
                    <a:pt x="34725" y="8970"/>
                    <a:pt x="34659" y="6735"/>
                  </a:cubicBezTo>
                  <a:cubicBezTo>
                    <a:pt x="34659" y="5935"/>
                    <a:pt x="34825" y="4901"/>
                    <a:pt x="33958" y="4501"/>
                  </a:cubicBezTo>
                  <a:cubicBezTo>
                    <a:pt x="33843" y="4451"/>
                    <a:pt x="33714" y="4432"/>
                    <a:pt x="33577" y="4432"/>
                  </a:cubicBezTo>
                  <a:cubicBezTo>
                    <a:pt x="33160" y="4432"/>
                    <a:pt x="32675" y="4609"/>
                    <a:pt x="32324" y="4634"/>
                  </a:cubicBezTo>
                  <a:cubicBezTo>
                    <a:pt x="32236" y="4639"/>
                    <a:pt x="32149" y="4642"/>
                    <a:pt x="32063" y="4642"/>
                  </a:cubicBezTo>
                  <a:cubicBezTo>
                    <a:pt x="31125" y="4642"/>
                    <a:pt x="30289" y="4360"/>
                    <a:pt x="29375" y="4360"/>
                  </a:cubicBezTo>
                  <a:cubicBezTo>
                    <a:pt x="29291" y="4360"/>
                    <a:pt x="29207" y="4362"/>
                    <a:pt x="29121" y="4367"/>
                  </a:cubicBezTo>
                  <a:cubicBezTo>
                    <a:pt x="28754" y="4400"/>
                    <a:pt x="28388" y="4734"/>
                    <a:pt x="28521" y="5134"/>
                  </a:cubicBezTo>
                  <a:cubicBezTo>
                    <a:pt x="28888" y="6168"/>
                    <a:pt x="28588" y="7169"/>
                    <a:pt x="28688" y="8203"/>
                  </a:cubicBezTo>
                  <a:cubicBezTo>
                    <a:pt x="28754" y="8604"/>
                    <a:pt x="28788" y="9037"/>
                    <a:pt x="28888" y="9437"/>
                  </a:cubicBezTo>
                  <a:cubicBezTo>
                    <a:pt x="28354" y="8904"/>
                    <a:pt x="27887" y="8337"/>
                    <a:pt x="27487" y="7736"/>
                  </a:cubicBezTo>
                  <a:cubicBezTo>
                    <a:pt x="26153" y="5668"/>
                    <a:pt x="24551" y="2999"/>
                    <a:pt x="22483" y="1565"/>
                  </a:cubicBezTo>
                  <a:cubicBezTo>
                    <a:pt x="21344" y="783"/>
                    <a:pt x="20638" y="1"/>
                    <a:pt x="197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4"/>
            <p:cNvSpPr/>
            <p:nvPr/>
          </p:nvSpPr>
          <p:spPr>
            <a:xfrm>
              <a:off x="6159358" y="4163717"/>
              <a:ext cx="60736" cy="78515"/>
            </a:xfrm>
            <a:custGeom>
              <a:avLst/>
              <a:gdLst/>
              <a:ahLst/>
              <a:cxnLst/>
              <a:rect l="l" t="t" r="r" b="b"/>
              <a:pathLst>
                <a:path w="4721" h="6103" extrusionOk="0">
                  <a:moveTo>
                    <a:pt x="3495" y="1"/>
                  </a:moveTo>
                  <a:cubicBezTo>
                    <a:pt x="3237" y="1"/>
                    <a:pt x="2972" y="51"/>
                    <a:pt x="2759" y="139"/>
                  </a:cubicBezTo>
                  <a:cubicBezTo>
                    <a:pt x="1958" y="439"/>
                    <a:pt x="257" y="1073"/>
                    <a:pt x="524" y="2207"/>
                  </a:cubicBezTo>
                  <a:cubicBezTo>
                    <a:pt x="724" y="3074"/>
                    <a:pt x="1892" y="3174"/>
                    <a:pt x="2592" y="3341"/>
                  </a:cubicBezTo>
                  <a:cubicBezTo>
                    <a:pt x="3359" y="3541"/>
                    <a:pt x="3326" y="4308"/>
                    <a:pt x="2692" y="4742"/>
                  </a:cubicBezTo>
                  <a:cubicBezTo>
                    <a:pt x="2457" y="4899"/>
                    <a:pt x="2139" y="4953"/>
                    <a:pt x="1799" y="4953"/>
                  </a:cubicBezTo>
                  <a:cubicBezTo>
                    <a:pt x="1274" y="4953"/>
                    <a:pt x="696" y="4823"/>
                    <a:pt x="291" y="4742"/>
                  </a:cubicBezTo>
                  <a:cubicBezTo>
                    <a:pt x="280" y="4739"/>
                    <a:pt x="270" y="4738"/>
                    <a:pt x="260" y="4738"/>
                  </a:cubicBezTo>
                  <a:cubicBezTo>
                    <a:pt x="134" y="4738"/>
                    <a:pt x="0" y="4919"/>
                    <a:pt x="124" y="5042"/>
                  </a:cubicBezTo>
                  <a:cubicBezTo>
                    <a:pt x="722" y="5591"/>
                    <a:pt x="1489" y="6102"/>
                    <a:pt x="2298" y="6102"/>
                  </a:cubicBezTo>
                  <a:cubicBezTo>
                    <a:pt x="2570" y="6102"/>
                    <a:pt x="2848" y="6044"/>
                    <a:pt x="3126" y="5909"/>
                  </a:cubicBezTo>
                  <a:cubicBezTo>
                    <a:pt x="3993" y="5476"/>
                    <a:pt x="4660" y="4308"/>
                    <a:pt x="4360" y="3341"/>
                  </a:cubicBezTo>
                  <a:cubicBezTo>
                    <a:pt x="4060" y="2374"/>
                    <a:pt x="3159" y="2274"/>
                    <a:pt x="2325" y="2073"/>
                  </a:cubicBezTo>
                  <a:cubicBezTo>
                    <a:pt x="2192" y="2073"/>
                    <a:pt x="1725" y="2007"/>
                    <a:pt x="1692" y="1907"/>
                  </a:cubicBezTo>
                  <a:lnTo>
                    <a:pt x="1692" y="1907"/>
                  </a:lnTo>
                  <a:cubicBezTo>
                    <a:pt x="1695" y="1918"/>
                    <a:pt x="1705" y="1923"/>
                    <a:pt x="1720" y="1923"/>
                  </a:cubicBezTo>
                  <a:cubicBezTo>
                    <a:pt x="1844" y="1923"/>
                    <a:pt x="2307" y="1595"/>
                    <a:pt x="2425" y="1506"/>
                  </a:cubicBezTo>
                  <a:cubicBezTo>
                    <a:pt x="2698" y="1382"/>
                    <a:pt x="3211" y="1018"/>
                    <a:pt x="3566" y="1018"/>
                  </a:cubicBezTo>
                  <a:cubicBezTo>
                    <a:pt x="3688" y="1018"/>
                    <a:pt x="3791" y="1062"/>
                    <a:pt x="3860" y="1173"/>
                  </a:cubicBezTo>
                  <a:cubicBezTo>
                    <a:pt x="3935" y="1278"/>
                    <a:pt x="4044" y="1329"/>
                    <a:pt x="4150" y="1329"/>
                  </a:cubicBezTo>
                  <a:cubicBezTo>
                    <a:pt x="4280" y="1329"/>
                    <a:pt x="4405" y="1253"/>
                    <a:pt x="4460" y="1106"/>
                  </a:cubicBezTo>
                  <a:cubicBezTo>
                    <a:pt x="4720" y="302"/>
                    <a:pt x="4125" y="1"/>
                    <a:pt x="3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4"/>
            <p:cNvSpPr/>
            <p:nvPr/>
          </p:nvSpPr>
          <p:spPr>
            <a:xfrm>
              <a:off x="6240335" y="4138114"/>
              <a:ext cx="58806" cy="65740"/>
            </a:xfrm>
            <a:custGeom>
              <a:avLst/>
              <a:gdLst/>
              <a:ahLst/>
              <a:cxnLst/>
              <a:rect l="l" t="t" r="r" b="b"/>
              <a:pathLst>
                <a:path w="4571" h="5110" extrusionOk="0">
                  <a:moveTo>
                    <a:pt x="2422" y="1060"/>
                  </a:moveTo>
                  <a:cubicBezTo>
                    <a:pt x="2515" y="1060"/>
                    <a:pt x="2609" y="1081"/>
                    <a:pt x="2703" y="1128"/>
                  </a:cubicBezTo>
                  <a:cubicBezTo>
                    <a:pt x="3403" y="1462"/>
                    <a:pt x="3203" y="2762"/>
                    <a:pt x="2870" y="3263"/>
                  </a:cubicBezTo>
                  <a:cubicBezTo>
                    <a:pt x="2647" y="3586"/>
                    <a:pt x="2157" y="3921"/>
                    <a:pt x="1752" y="3921"/>
                  </a:cubicBezTo>
                  <a:cubicBezTo>
                    <a:pt x="1488" y="3921"/>
                    <a:pt x="1261" y="3778"/>
                    <a:pt x="1168" y="3396"/>
                  </a:cubicBezTo>
                  <a:cubicBezTo>
                    <a:pt x="1068" y="2896"/>
                    <a:pt x="1035" y="1862"/>
                    <a:pt x="1602" y="1562"/>
                  </a:cubicBezTo>
                  <a:cubicBezTo>
                    <a:pt x="1702" y="1528"/>
                    <a:pt x="1735" y="1428"/>
                    <a:pt x="1735" y="1361"/>
                  </a:cubicBezTo>
                  <a:cubicBezTo>
                    <a:pt x="1951" y="1194"/>
                    <a:pt x="2184" y="1060"/>
                    <a:pt x="2422" y="1060"/>
                  </a:cubicBezTo>
                  <a:close/>
                  <a:moveTo>
                    <a:pt x="2524" y="0"/>
                  </a:moveTo>
                  <a:cubicBezTo>
                    <a:pt x="2275" y="0"/>
                    <a:pt x="2019" y="48"/>
                    <a:pt x="1769" y="127"/>
                  </a:cubicBezTo>
                  <a:cubicBezTo>
                    <a:pt x="1002" y="361"/>
                    <a:pt x="668" y="728"/>
                    <a:pt x="334" y="1462"/>
                  </a:cubicBezTo>
                  <a:cubicBezTo>
                    <a:pt x="301" y="1595"/>
                    <a:pt x="301" y="1728"/>
                    <a:pt x="401" y="1828"/>
                  </a:cubicBezTo>
                  <a:cubicBezTo>
                    <a:pt x="34" y="2462"/>
                    <a:pt x="1" y="3396"/>
                    <a:pt x="168" y="3997"/>
                  </a:cubicBezTo>
                  <a:cubicBezTo>
                    <a:pt x="419" y="4786"/>
                    <a:pt x="1060" y="5110"/>
                    <a:pt x="1749" y="5110"/>
                  </a:cubicBezTo>
                  <a:cubicBezTo>
                    <a:pt x="2429" y="5110"/>
                    <a:pt x="3156" y="4794"/>
                    <a:pt x="3603" y="4297"/>
                  </a:cubicBezTo>
                  <a:cubicBezTo>
                    <a:pt x="4537" y="3263"/>
                    <a:pt x="4571" y="1395"/>
                    <a:pt x="3570" y="394"/>
                  </a:cubicBezTo>
                  <a:cubicBezTo>
                    <a:pt x="3268" y="112"/>
                    <a:pt x="2904" y="0"/>
                    <a:pt x="25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4"/>
            <p:cNvSpPr/>
            <p:nvPr/>
          </p:nvSpPr>
          <p:spPr>
            <a:xfrm>
              <a:off x="6299568" y="4120874"/>
              <a:ext cx="76392" cy="63540"/>
            </a:xfrm>
            <a:custGeom>
              <a:avLst/>
              <a:gdLst/>
              <a:ahLst/>
              <a:cxnLst/>
              <a:rect l="l" t="t" r="r" b="b"/>
              <a:pathLst>
                <a:path w="5938" h="4939" extrusionOk="0">
                  <a:moveTo>
                    <a:pt x="1224" y="0"/>
                  </a:moveTo>
                  <a:cubicBezTo>
                    <a:pt x="1060" y="0"/>
                    <a:pt x="909" y="98"/>
                    <a:pt x="867" y="333"/>
                  </a:cubicBezTo>
                  <a:cubicBezTo>
                    <a:pt x="667" y="1501"/>
                    <a:pt x="0" y="3569"/>
                    <a:pt x="967" y="4569"/>
                  </a:cubicBezTo>
                  <a:cubicBezTo>
                    <a:pt x="1222" y="4837"/>
                    <a:pt x="1501" y="4939"/>
                    <a:pt x="1786" y="4939"/>
                  </a:cubicBezTo>
                  <a:cubicBezTo>
                    <a:pt x="2247" y="4939"/>
                    <a:pt x="2723" y="4671"/>
                    <a:pt x="3136" y="4403"/>
                  </a:cubicBezTo>
                  <a:cubicBezTo>
                    <a:pt x="3970" y="3802"/>
                    <a:pt x="5204" y="4169"/>
                    <a:pt x="5804" y="3168"/>
                  </a:cubicBezTo>
                  <a:cubicBezTo>
                    <a:pt x="5938" y="2968"/>
                    <a:pt x="5871" y="2735"/>
                    <a:pt x="5671" y="2601"/>
                  </a:cubicBezTo>
                  <a:cubicBezTo>
                    <a:pt x="5468" y="2473"/>
                    <a:pt x="5240" y="2427"/>
                    <a:pt x="5002" y="2427"/>
                  </a:cubicBezTo>
                  <a:cubicBezTo>
                    <a:pt x="4498" y="2427"/>
                    <a:pt x="3945" y="2633"/>
                    <a:pt x="3469" y="2701"/>
                  </a:cubicBezTo>
                  <a:cubicBezTo>
                    <a:pt x="3269" y="2768"/>
                    <a:pt x="1868" y="3302"/>
                    <a:pt x="1935" y="3569"/>
                  </a:cubicBezTo>
                  <a:cubicBezTo>
                    <a:pt x="1735" y="3302"/>
                    <a:pt x="1835" y="2301"/>
                    <a:pt x="1835" y="2068"/>
                  </a:cubicBezTo>
                  <a:cubicBezTo>
                    <a:pt x="1835" y="1534"/>
                    <a:pt x="1801" y="967"/>
                    <a:pt x="1735" y="467"/>
                  </a:cubicBezTo>
                  <a:cubicBezTo>
                    <a:pt x="1715" y="193"/>
                    <a:pt x="1456"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4"/>
            <p:cNvSpPr/>
            <p:nvPr/>
          </p:nvSpPr>
          <p:spPr>
            <a:xfrm>
              <a:off x="6371359" y="4087603"/>
              <a:ext cx="68982" cy="75093"/>
            </a:xfrm>
            <a:custGeom>
              <a:avLst/>
              <a:gdLst/>
              <a:ahLst/>
              <a:cxnLst/>
              <a:rect l="l" t="t" r="r" b="b"/>
              <a:pathLst>
                <a:path w="5362" h="5837" extrusionOk="0">
                  <a:moveTo>
                    <a:pt x="2759" y="1251"/>
                  </a:moveTo>
                  <a:cubicBezTo>
                    <a:pt x="3560" y="1318"/>
                    <a:pt x="4160" y="2419"/>
                    <a:pt x="3693" y="3053"/>
                  </a:cubicBezTo>
                  <a:cubicBezTo>
                    <a:pt x="3427" y="3386"/>
                    <a:pt x="3026" y="3653"/>
                    <a:pt x="2726" y="3987"/>
                  </a:cubicBezTo>
                  <a:cubicBezTo>
                    <a:pt x="2559" y="4187"/>
                    <a:pt x="2392" y="4387"/>
                    <a:pt x="2226" y="4554"/>
                  </a:cubicBezTo>
                  <a:cubicBezTo>
                    <a:pt x="2159" y="4153"/>
                    <a:pt x="1992" y="3786"/>
                    <a:pt x="1959" y="3419"/>
                  </a:cubicBezTo>
                  <a:cubicBezTo>
                    <a:pt x="1959" y="2952"/>
                    <a:pt x="1959" y="2586"/>
                    <a:pt x="1825" y="2152"/>
                  </a:cubicBezTo>
                  <a:cubicBezTo>
                    <a:pt x="1692" y="1818"/>
                    <a:pt x="1559" y="1551"/>
                    <a:pt x="1392" y="1351"/>
                  </a:cubicBezTo>
                  <a:cubicBezTo>
                    <a:pt x="1859" y="1251"/>
                    <a:pt x="2426" y="1251"/>
                    <a:pt x="2759" y="1251"/>
                  </a:cubicBezTo>
                  <a:close/>
                  <a:moveTo>
                    <a:pt x="2907" y="1"/>
                  </a:moveTo>
                  <a:cubicBezTo>
                    <a:pt x="2126" y="1"/>
                    <a:pt x="1210" y="343"/>
                    <a:pt x="558" y="818"/>
                  </a:cubicBezTo>
                  <a:lnTo>
                    <a:pt x="524" y="818"/>
                  </a:lnTo>
                  <a:cubicBezTo>
                    <a:pt x="497" y="810"/>
                    <a:pt x="469" y="806"/>
                    <a:pt x="443" y="806"/>
                  </a:cubicBezTo>
                  <a:cubicBezTo>
                    <a:pt x="247" y="806"/>
                    <a:pt x="99" y="1008"/>
                    <a:pt x="158" y="1185"/>
                  </a:cubicBezTo>
                  <a:cubicBezTo>
                    <a:pt x="0" y="1436"/>
                    <a:pt x="199" y="1688"/>
                    <a:pt x="474" y="1688"/>
                  </a:cubicBezTo>
                  <a:cubicBezTo>
                    <a:pt x="490" y="1688"/>
                    <a:pt x="507" y="1687"/>
                    <a:pt x="524" y="1685"/>
                  </a:cubicBezTo>
                  <a:cubicBezTo>
                    <a:pt x="625" y="2052"/>
                    <a:pt x="658" y="2586"/>
                    <a:pt x="658" y="2819"/>
                  </a:cubicBezTo>
                  <a:cubicBezTo>
                    <a:pt x="625" y="3186"/>
                    <a:pt x="524" y="3486"/>
                    <a:pt x="558" y="3820"/>
                  </a:cubicBezTo>
                  <a:cubicBezTo>
                    <a:pt x="625" y="4220"/>
                    <a:pt x="791" y="4587"/>
                    <a:pt x="891" y="4954"/>
                  </a:cubicBezTo>
                  <a:cubicBezTo>
                    <a:pt x="991" y="5287"/>
                    <a:pt x="1258" y="5454"/>
                    <a:pt x="1559" y="5454"/>
                  </a:cubicBezTo>
                  <a:cubicBezTo>
                    <a:pt x="1559" y="5454"/>
                    <a:pt x="1559" y="5488"/>
                    <a:pt x="1592" y="5521"/>
                  </a:cubicBezTo>
                  <a:cubicBezTo>
                    <a:pt x="1807" y="5746"/>
                    <a:pt x="2042" y="5836"/>
                    <a:pt x="2280" y="5836"/>
                  </a:cubicBezTo>
                  <a:cubicBezTo>
                    <a:pt x="2853" y="5836"/>
                    <a:pt x="3440" y="5312"/>
                    <a:pt x="3793" y="4887"/>
                  </a:cubicBezTo>
                  <a:cubicBezTo>
                    <a:pt x="4494" y="4120"/>
                    <a:pt x="5361" y="3653"/>
                    <a:pt x="5261" y="2452"/>
                  </a:cubicBezTo>
                  <a:cubicBezTo>
                    <a:pt x="5194" y="1385"/>
                    <a:pt x="4327" y="150"/>
                    <a:pt x="3193" y="17"/>
                  </a:cubicBezTo>
                  <a:cubicBezTo>
                    <a:pt x="3100" y="6"/>
                    <a:pt x="3005" y="1"/>
                    <a:pt x="29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8" name="Google Shape;1708;p34"/>
          <p:cNvGrpSpPr/>
          <p:nvPr/>
        </p:nvGrpSpPr>
        <p:grpSpPr>
          <a:xfrm>
            <a:off x="7238434" y="2271740"/>
            <a:ext cx="613940" cy="311756"/>
            <a:chOff x="5958383" y="1800906"/>
            <a:chExt cx="522769" cy="265482"/>
          </a:xfrm>
        </p:grpSpPr>
        <p:sp>
          <p:nvSpPr>
            <p:cNvPr id="1709" name="Google Shape;1709;p34"/>
            <p:cNvSpPr/>
            <p:nvPr/>
          </p:nvSpPr>
          <p:spPr>
            <a:xfrm>
              <a:off x="5958383" y="1800906"/>
              <a:ext cx="522769" cy="265482"/>
            </a:xfrm>
            <a:custGeom>
              <a:avLst/>
              <a:gdLst/>
              <a:ahLst/>
              <a:cxnLst/>
              <a:rect l="l" t="t" r="r" b="b"/>
              <a:pathLst>
                <a:path w="40635" h="20636" extrusionOk="0">
                  <a:moveTo>
                    <a:pt x="9606" y="1599"/>
                  </a:moveTo>
                  <a:cubicBezTo>
                    <a:pt x="11233" y="1599"/>
                    <a:pt x="12813" y="2003"/>
                    <a:pt x="14110" y="3093"/>
                  </a:cubicBezTo>
                  <a:cubicBezTo>
                    <a:pt x="15578" y="4360"/>
                    <a:pt x="15411" y="5861"/>
                    <a:pt x="16145" y="7396"/>
                  </a:cubicBezTo>
                  <a:cubicBezTo>
                    <a:pt x="16545" y="8263"/>
                    <a:pt x="17079" y="8730"/>
                    <a:pt x="18046" y="8730"/>
                  </a:cubicBezTo>
                  <a:cubicBezTo>
                    <a:pt x="18083" y="8732"/>
                    <a:pt x="18120" y="8733"/>
                    <a:pt x="18157" y="8733"/>
                  </a:cubicBezTo>
                  <a:cubicBezTo>
                    <a:pt x="18824" y="8733"/>
                    <a:pt x="19519" y="8461"/>
                    <a:pt x="20215" y="8430"/>
                  </a:cubicBezTo>
                  <a:cubicBezTo>
                    <a:pt x="20504" y="8419"/>
                    <a:pt x="20796" y="8415"/>
                    <a:pt x="21091" y="8415"/>
                  </a:cubicBezTo>
                  <a:cubicBezTo>
                    <a:pt x="21679" y="8415"/>
                    <a:pt x="22272" y="8430"/>
                    <a:pt x="22850" y="8430"/>
                  </a:cubicBezTo>
                  <a:cubicBezTo>
                    <a:pt x="24584" y="8430"/>
                    <a:pt x="26219" y="8497"/>
                    <a:pt x="27920" y="8630"/>
                  </a:cubicBezTo>
                  <a:cubicBezTo>
                    <a:pt x="29555" y="8763"/>
                    <a:pt x="31222" y="9030"/>
                    <a:pt x="32857" y="9030"/>
                  </a:cubicBezTo>
                  <a:cubicBezTo>
                    <a:pt x="33658" y="9030"/>
                    <a:pt x="34458" y="9064"/>
                    <a:pt x="35259" y="9064"/>
                  </a:cubicBezTo>
                  <a:cubicBezTo>
                    <a:pt x="35481" y="9064"/>
                    <a:pt x="35600" y="9093"/>
                    <a:pt x="35763" y="9093"/>
                  </a:cubicBezTo>
                  <a:cubicBezTo>
                    <a:pt x="35844" y="9093"/>
                    <a:pt x="35937" y="9086"/>
                    <a:pt x="36059" y="9064"/>
                  </a:cubicBezTo>
                  <a:cubicBezTo>
                    <a:pt x="36226" y="8997"/>
                    <a:pt x="36326" y="8897"/>
                    <a:pt x="36393" y="8797"/>
                  </a:cubicBezTo>
                  <a:cubicBezTo>
                    <a:pt x="36483" y="8792"/>
                    <a:pt x="36572" y="8790"/>
                    <a:pt x="36660" y="8790"/>
                  </a:cubicBezTo>
                  <a:cubicBezTo>
                    <a:pt x="37260" y="8790"/>
                    <a:pt x="37812" y="8911"/>
                    <a:pt x="38161" y="9464"/>
                  </a:cubicBezTo>
                  <a:cubicBezTo>
                    <a:pt x="38528" y="10098"/>
                    <a:pt x="38961" y="11932"/>
                    <a:pt x="38728" y="12633"/>
                  </a:cubicBezTo>
                  <a:cubicBezTo>
                    <a:pt x="38628" y="12933"/>
                    <a:pt x="38428" y="13133"/>
                    <a:pt x="38161" y="13300"/>
                  </a:cubicBezTo>
                  <a:cubicBezTo>
                    <a:pt x="38161" y="13300"/>
                    <a:pt x="38127" y="13267"/>
                    <a:pt x="38127" y="13267"/>
                  </a:cubicBezTo>
                  <a:cubicBezTo>
                    <a:pt x="38007" y="13259"/>
                    <a:pt x="37862" y="13253"/>
                    <a:pt x="37705" y="13253"/>
                  </a:cubicBezTo>
                  <a:cubicBezTo>
                    <a:pt x="37207" y="13253"/>
                    <a:pt x="36589" y="13313"/>
                    <a:pt x="36259" y="13567"/>
                  </a:cubicBezTo>
                  <a:cubicBezTo>
                    <a:pt x="35859" y="13867"/>
                    <a:pt x="36026" y="14301"/>
                    <a:pt x="35759" y="14634"/>
                  </a:cubicBezTo>
                  <a:cubicBezTo>
                    <a:pt x="35541" y="14896"/>
                    <a:pt x="34638" y="15144"/>
                    <a:pt x="33909" y="15144"/>
                  </a:cubicBezTo>
                  <a:cubicBezTo>
                    <a:pt x="33523" y="15144"/>
                    <a:pt x="33185" y="15074"/>
                    <a:pt x="33024" y="14901"/>
                  </a:cubicBezTo>
                  <a:cubicBezTo>
                    <a:pt x="32657" y="14467"/>
                    <a:pt x="33090" y="13800"/>
                    <a:pt x="32457" y="13300"/>
                  </a:cubicBezTo>
                  <a:cubicBezTo>
                    <a:pt x="32201" y="13124"/>
                    <a:pt x="31893" y="13079"/>
                    <a:pt x="31574" y="13079"/>
                  </a:cubicBezTo>
                  <a:cubicBezTo>
                    <a:pt x="31227" y="13079"/>
                    <a:pt x="30869" y="13133"/>
                    <a:pt x="30555" y="13133"/>
                  </a:cubicBezTo>
                  <a:cubicBezTo>
                    <a:pt x="30018" y="13133"/>
                    <a:pt x="29399" y="13019"/>
                    <a:pt x="28825" y="13019"/>
                  </a:cubicBezTo>
                  <a:cubicBezTo>
                    <a:pt x="28579" y="13019"/>
                    <a:pt x="28340" y="13040"/>
                    <a:pt x="28120" y="13100"/>
                  </a:cubicBezTo>
                  <a:cubicBezTo>
                    <a:pt x="27520" y="13267"/>
                    <a:pt x="27386" y="13500"/>
                    <a:pt x="26953" y="13900"/>
                  </a:cubicBezTo>
                  <a:cubicBezTo>
                    <a:pt x="26664" y="14167"/>
                    <a:pt x="26701" y="14390"/>
                    <a:pt x="26599" y="14390"/>
                  </a:cubicBezTo>
                  <a:cubicBezTo>
                    <a:pt x="26549" y="14390"/>
                    <a:pt x="26463" y="14334"/>
                    <a:pt x="26286" y="14201"/>
                  </a:cubicBezTo>
                  <a:cubicBezTo>
                    <a:pt x="26052" y="14000"/>
                    <a:pt x="25819" y="13400"/>
                    <a:pt x="25552" y="13167"/>
                  </a:cubicBezTo>
                  <a:cubicBezTo>
                    <a:pt x="25448" y="13046"/>
                    <a:pt x="25274" y="12979"/>
                    <a:pt x="25101" y="12979"/>
                  </a:cubicBezTo>
                  <a:cubicBezTo>
                    <a:pt x="24940" y="12979"/>
                    <a:pt x="24781" y="13038"/>
                    <a:pt x="24684" y="13167"/>
                  </a:cubicBezTo>
                  <a:cubicBezTo>
                    <a:pt x="24418" y="13467"/>
                    <a:pt x="24217" y="13900"/>
                    <a:pt x="23951" y="14201"/>
                  </a:cubicBezTo>
                  <a:cubicBezTo>
                    <a:pt x="23723" y="14459"/>
                    <a:pt x="23563" y="14561"/>
                    <a:pt x="23431" y="14561"/>
                  </a:cubicBezTo>
                  <a:cubicBezTo>
                    <a:pt x="23138" y="14561"/>
                    <a:pt x="22987" y="14058"/>
                    <a:pt x="22550" y="13667"/>
                  </a:cubicBezTo>
                  <a:cubicBezTo>
                    <a:pt x="22114" y="13264"/>
                    <a:pt x="21678" y="13141"/>
                    <a:pt x="21216" y="13141"/>
                  </a:cubicBezTo>
                  <a:cubicBezTo>
                    <a:pt x="20723" y="13141"/>
                    <a:pt x="20200" y="13281"/>
                    <a:pt x="19614" y="13367"/>
                  </a:cubicBezTo>
                  <a:cubicBezTo>
                    <a:pt x="18680" y="13500"/>
                    <a:pt x="17746" y="13634"/>
                    <a:pt x="17179" y="14434"/>
                  </a:cubicBezTo>
                  <a:cubicBezTo>
                    <a:pt x="16846" y="14868"/>
                    <a:pt x="16579" y="15401"/>
                    <a:pt x="16312" y="15969"/>
                  </a:cubicBezTo>
                  <a:cubicBezTo>
                    <a:pt x="16312" y="16002"/>
                    <a:pt x="16278" y="16002"/>
                    <a:pt x="16278" y="16035"/>
                  </a:cubicBezTo>
                  <a:cubicBezTo>
                    <a:pt x="16078" y="16335"/>
                    <a:pt x="15578" y="16469"/>
                    <a:pt x="15311" y="16636"/>
                  </a:cubicBezTo>
                  <a:cubicBezTo>
                    <a:pt x="14744" y="17036"/>
                    <a:pt x="14310" y="17636"/>
                    <a:pt x="13743" y="18037"/>
                  </a:cubicBezTo>
                  <a:cubicBezTo>
                    <a:pt x="12845" y="18660"/>
                    <a:pt x="11715" y="18880"/>
                    <a:pt x="10564" y="18880"/>
                  </a:cubicBezTo>
                  <a:cubicBezTo>
                    <a:pt x="9620" y="18880"/>
                    <a:pt x="8662" y="18732"/>
                    <a:pt x="7806" y="18537"/>
                  </a:cubicBezTo>
                  <a:cubicBezTo>
                    <a:pt x="6238" y="18170"/>
                    <a:pt x="4570" y="17503"/>
                    <a:pt x="3403" y="16369"/>
                  </a:cubicBezTo>
                  <a:cubicBezTo>
                    <a:pt x="2002" y="15035"/>
                    <a:pt x="1935" y="13267"/>
                    <a:pt x="1668" y="11499"/>
                  </a:cubicBezTo>
                  <a:cubicBezTo>
                    <a:pt x="1134" y="8196"/>
                    <a:pt x="2035" y="4360"/>
                    <a:pt x="5070" y="2492"/>
                  </a:cubicBezTo>
                  <a:cubicBezTo>
                    <a:pt x="5237" y="2392"/>
                    <a:pt x="5404" y="2292"/>
                    <a:pt x="5604" y="2192"/>
                  </a:cubicBezTo>
                  <a:cubicBezTo>
                    <a:pt x="6471" y="2059"/>
                    <a:pt x="7372" y="1825"/>
                    <a:pt x="8206" y="1692"/>
                  </a:cubicBezTo>
                  <a:cubicBezTo>
                    <a:pt x="8673" y="1632"/>
                    <a:pt x="9142" y="1599"/>
                    <a:pt x="9606" y="1599"/>
                  </a:cubicBezTo>
                  <a:close/>
                  <a:moveTo>
                    <a:pt x="9277" y="1"/>
                  </a:moveTo>
                  <a:cubicBezTo>
                    <a:pt x="8072" y="1"/>
                    <a:pt x="6895" y="280"/>
                    <a:pt x="5638" y="791"/>
                  </a:cubicBezTo>
                  <a:cubicBezTo>
                    <a:pt x="3503" y="1658"/>
                    <a:pt x="2202" y="3193"/>
                    <a:pt x="1001" y="5094"/>
                  </a:cubicBezTo>
                  <a:cubicBezTo>
                    <a:pt x="0" y="6695"/>
                    <a:pt x="0" y="9164"/>
                    <a:pt x="100" y="10998"/>
                  </a:cubicBezTo>
                  <a:cubicBezTo>
                    <a:pt x="167" y="12766"/>
                    <a:pt x="400" y="15101"/>
                    <a:pt x="1501" y="16569"/>
                  </a:cubicBezTo>
                  <a:cubicBezTo>
                    <a:pt x="2702" y="18237"/>
                    <a:pt x="4670" y="19304"/>
                    <a:pt x="6605" y="19905"/>
                  </a:cubicBezTo>
                  <a:cubicBezTo>
                    <a:pt x="7839" y="20295"/>
                    <a:pt x="9453" y="20636"/>
                    <a:pt x="10964" y="20636"/>
                  </a:cubicBezTo>
                  <a:cubicBezTo>
                    <a:pt x="11903" y="20636"/>
                    <a:pt x="12801" y="20504"/>
                    <a:pt x="13543" y="20172"/>
                  </a:cubicBezTo>
                  <a:cubicBezTo>
                    <a:pt x="14511" y="19771"/>
                    <a:pt x="15845" y="18837"/>
                    <a:pt x="16612" y="17770"/>
                  </a:cubicBezTo>
                  <a:cubicBezTo>
                    <a:pt x="17046" y="17436"/>
                    <a:pt x="17379" y="16969"/>
                    <a:pt x="17646" y="16536"/>
                  </a:cubicBezTo>
                  <a:cubicBezTo>
                    <a:pt x="18146" y="15735"/>
                    <a:pt x="18447" y="15035"/>
                    <a:pt x="19547" y="14801"/>
                  </a:cubicBezTo>
                  <a:cubicBezTo>
                    <a:pt x="19831" y="14746"/>
                    <a:pt x="20119" y="14713"/>
                    <a:pt x="20399" y="14713"/>
                  </a:cubicBezTo>
                  <a:cubicBezTo>
                    <a:pt x="20976" y="14713"/>
                    <a:pt x="21523" y="14853"/>
                    <a:pt x="21949" y="15235"/>
                  </a:cubicBezTo>
                  <a:cubicBezTo>
                    <a:pt x="22674" y="15906"/>
                    <a:pt x="23188" y="16188"/>
                    <a:pt x="23604" y="16188"/>
                  </a:cubicBezTo>
                  <a:cubicBezTo>
                    <a:pt x="24223" y="16188"/>
                    <a:pt x="24627" y="15565"/>
                    <a:pt x="25185" y="14668"/>
                  </a:cubicBezTo>
                  <a:cubicBezTo>
                    <a:pt x="25583" y="15299"/>
                    <a:pt x="25997" y="16029"/>
                    <a:pt x="26611" y="16029"/>
                  </a:cubicBezTo>
                  <a:cubicBezTo>
                    <a:pt x="26873" y="16029"/>
                    <a:pt x="27171" y="15897"/>
                    <a:pt x="27520" y="15568"/>
                  </a:cubicBezTo>
                  <a:cubicBezTo>
                    <a:pt x="27987" y="15135"/>
                    <a:pt x="27887" y="14601"/>
                    <a:pt x="28587" y="14367"/>
                  </a:cubicBezTo>
                  <a:cubicBezTo>
                    <a:pt x="28687" y="14334"/>
                    <a:pt x="28800" y="14322"/>
                    <a:pt x="28919" y="14322"/>
                  </a:cubicBezTo>
                  <a:cubicBezTo>
                    <a:pt x="29275" y="14322"/>
                    <a:pt x="29688" y="14434"/>
                    <a:pt x="29988" y="14434"/>
                  </a:cubicBezTo>
                  <a:cubicBezTo>
                    <a:pt x="30163" y="14434"/>
                    <a:pt x="30676" y="14378"/>
                    <a:pt x="30978" y="14378"/>
                  </a:cubicBezTo>
                  <a:cubicBezTo>
                    <a:pt x="31079" y="14378"/>
                    <a:pt x="31156" y="14384"/>
                    <a:pt x="31189" y="14401"/>
                  </a:cubicBezTo>
                  <a:cubicBezTo>
                    <a:pt x="31956" y="14734"/>
                    <a:pt x="31489" y="15201"/>
                    <a:pt x="31790" y="15702"/>
                  </a:cubicBezTo>
                  <a:cubicBezTo>
                    <a:pt x="32246" y="16425"/>
                    <a:pt x="32942" y="16638"/>
                    <a:pt x="33715" y="16638"/>
                  </a:cubicBezTo>
                  <a:cubicBezTo>
                    <a:pt x="34297" y="16638"/>
                    <a:pt x="34924" y="16517"/>
                    <a:pt x="35526" y="16402"/>
                  </a:cubicBezTo>
                  <a:cubicBezTo>
                    <a:pt x="36359" y="16235"/>
                    <a:pt x="36526" y="16002"/>
                    <a:pt x="36993" y="15401"/>
                  </a:cubicBezTo>
                  <a:cubicBezTo>
                    <a:pt x="37127" y="15268"/>
                    <a:pt x="37027" y="14901"/>
                    <a:pt x="37093" y="14768"/>
                  </a:cubicBezTo>
                  <a:cubicBezTo>
                    <a:pt x="37127" y="14768"/>
                    <a:pt x="37127" y="14801"/>
                    <a:pt x="37160" y="14801"/>
                  </a:cubicBezTo>
                  <a:cubicBezTo>
                    <a:pt x="37510" y="14891"/>
                    <a:pt x="37823" y="14933"/>
                    <a:pt x="38104" y="14933"/>
                  </a:cubicBezTo>
                  <a:cubicBezTo>
                    <a:pt x="40635" y="14933"/>
                    <a:pt x="40476" y="11539"/>
                    <a:pt x="39695" y="9497"/>
                  </a:cubicBezTo>
                  <a:cubicBezTo>
                    <a:pt x="39295" y="8530"/>
                    <a:pt x="38661" y="7596"/>
                    <a:pt x="37527" y="7529"/>
                  </a:cubicBezTo>
                  <a:cubicBezTo>
                    <a:pt x="37339" y="7520"/>
                    <a:pt x="37149" y="7516"/>
                    <a:pt x="36958" y="7516"/>
                  </a:cubicBezTo>
                  <a:cubicBezTo>
                    <a:pt x="36436" y="7516"/>
                    <a:pt x="35905" y="7547"/>
                    <a:pt x="35392" y="7596"/>
                  </a:cubicBezTo>
                  <a:cubicBezTo>
                    <a:pt x="35359" y="7596"/>
                    <a:pt x="35325" y="7563"/>
                    <a:pt x="35259" y="7529"/>
                  </a:cubicBezTo>
                  <a:cubicBezTo>
                    <a:pt x="35070" y="7479"/>
                    <a:pt x="34853" y="7462"/>
                    <a:pt x="34629" y="7462"/>
                  </a:cubicBezTo>
                  <a:cubicBezTo>
                    <a:pt x="34258" y="7462"/>
                    <a:pt x="33869" y="7508"/>
                    <a:pt x="33557" y="7529"/>
                  </a:cubicBezTo>
                  <a:cubicBezTo>
                    <a:pt x="33450" y="7531"/>
                    <a:pt x="33341" y="7532"/>
                    <a:pt x="33233" y="7532"/>
                  </a:cubicBezTo>
                  <a:cubicBezTo>
                    <a:pt x="31466" y="7532"/>
                    <a:pt x="29649" y="7286"/>
                    <a:pt x="27920" y="7129"/>
                  </a:cubicBezTo>
                  <a:cubicBezTo>
                    <a:pt x="25985" y="6962"/>
                    <a:pt x="24084" y="6929"/>
                    <a:pt x="22149" y="6929"/>
                  </a:cubicBezTo>
                  <a:cubicBezTo>
                    <a:pt x="21551" y="6906"/>
                    <a:pt x="20953" y="6867"/>
                    <a:pt x="20354" y="6867"/>
                  </a:cubicBezTo>
                  <a:cubicBezTo>
                    <a:pt x="20085" y="6867"/>
                    <a:pt x="19816" y="6875"/>
                    <a:pt x="19547" y="6895"/>
                  </a:cubicBezTo>
                  <a:cubicBezTo>
                    <a:pt x="19040" y="6927"/>
                    <a:pt x="18684" y="7072"/>
                    <a:pt x="18381" y="7072"/>
                  </a:cubicBezTo>
                  <a:cubicBezTo>
                    <a:pt x="18047" y="7072"/>
                    <a:pt x="17779" y="6895"/>
                    <a:pt x="17446" y="6195"/>
                  </a:cubicBezTo>
                  <a:cubicBezTo>
                    <a:pt x="16779" y="4827"/>
                    <a:pt x="16745" y="3560"/>
                    <a:pt x="15578" y="2426"/>
                  </a:cubicBezTo>
                  <a:cubicBezTo>
                    <a:pt x="14644" y="1492"/>
                    <a:pt x="13376" y="791"/>
                    <a:pt x="12075" y="457"/>
                  </a:cubicBezTo>
                  <a:lnTo>
                    <a:pt x="11975" y="457"/>
                  </a:lnTo>
                  <a:cubicBezTo>
                    <a:pt x="11942" y="457"/>
                    <a:pt x="11909" y="424"/>
                    <a:pt x="11875" y="424"/>
                  </a:cubicBezTo>
                  <a:cubicBezTo>
                    <a:pt x="10971" y="136"/>
                    <a:pt x="10117" y="1"/>
                    <a:pt x="9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4"/>
            <p:cNvSpPr/>
            <p:nvPr/>
          </p:nvSpPr>
          <p:spPr>
            <a:xfrm>
              <a:off x="6008225" y="1902534"/>
              <a:ext cx="80625" cy="79905"/>
            </a:xfrm>
            <a:custGeom>
              <a:avLst/>
              <a:gdLst/>
              <a:ahLst/>
              <a:cxnLst/>
              <a:rect l="l" t="t" r="r" b="b"/>
              <a:pathLst>
                <a:path w="6267" h="6211" extrusionOk="0">
                  <a:moveTo>
                    <a:pt x="3130" y="1220"/>
                  </a:moveTo>
                  <a:cubicBezTo>
                    <a:pt x="3189" y="1220"/>
                    <a:pt x="3245" y="1223"/>
                    <a:pt x="3298" y="1231"/>
                  </a:cubicBezTo>
                  <a:cubicBezTo>
                    <a:pt x="3932" y="1331"/>
                    <a:pt x="4399" y="2265"/>
                    <a:pt x="4566" y="2799"/>
                  </a:cubicBezTo>
                  <a:cubicBezTo>
                    <a:pt x="4940" y="3954"/>
                    <a:pt x="4322" y="5050"/>
                    <a:pt x="3148" y="5050"/>
                  </a:cubicBezTo>
                  <a:cubicBezTo>
                    <a:pt x="3067" y="5050"/>
                    <a:pt x="2984" y="5045"/>
                    <a:pt x="2898" y="5034"/>
                  </a:cubicBezTo>
                  <a:cubicBezTo>
                    <a:pt x="1630" y="4867"/>
                    <a:pt x="963" y="4133"/>
                    <a:pt x="1096" y="2832"/>
                  </a:cubicBezTo>
                  <a:cubicBezTo>
                    <a:pt x="1163" y="2165"/>
                    <a:pt x="1397" y="1765"/>
                    <a:pt x="1730" y="1532"/>
                  </a:cubicBezTo>
                  <a:cubicBezTo>
                    <a:pt x="1747" y="1515"/>
                    <a:pt x="1755" y="1515"/>
                    <a:pt x="1764" y="1515"/>
                  </a:cubicBezTo>
                  <a:cubicBezTo>
                    <a:pt x="1772" y="1515"/>
                    <a:pt x="1780" y="1515"/>
                    <a:pt x="1797" y="1498"/>
                  </a:cubicBezTo>
                  <a:cubicBezTo>
                    <a:pt x="2148" y="1410"/>
                    <a:pt x="2706" y="1220"/>
                    <a:pt x="3130" y="1220"/>
                  </a:cubicBezTo>
                  <a:close/>
                  <a:moveTo>
                    <a:pt x="3224" y="0"/>
                  </a:moveTo>
                  <a:cubicBezTo>
                    <a:pt x="2661" y="0"/>
                    <a:pt x="2018" y="175"/>
                    <a:pt x="1597" y="497"/>
                  </a:cubicBezTo>
                  <a:cubicBezTo>
                    <a:pt x="1563" y="497"/>
                    <a:pt x="1530" y="531"/>
                    <a:pt x="1530" y="531"/>
                  </a:cubicBezTo>
                  <a:cubicBezTo>
                    <a:pt x="1499" y="521"/>
                    <a:pt x="1469" y="516"/>
                    <a:pt x="1439" y="516"/>
                  </a:cubicBezTo>
                  <a:cubicBezTo>
                    <a:pt x="1272" y="516"/>
                    <a:pt x="1120" y="661"/>
                    <a:pt x="1063" y="831"/>
                  </a:cubicBezTo>
                  <a:cubicBezTo>
                    <a:pt x="496" y="1331"/>
                    <a:pt x="129" y="2132"/>
                    <a:pt x="96" y="3099"/>
                  </a:cubicBezTo>
                  <a:cubicBezTo>
                    <a:pt x="0" y="4943"/>
                    <a:pt x="1480" y="6211"/>
                    <a:pt x="3236" y="6211"/>
                  </a:cubicBezTo>
                  <a:cubicBezTo>
                    <a:pt x="3323" y="6211"/>
                    <a:pt x="3410" y="6208"/>
                    <a:pt x="3498" y="6202"/>
                  </a:cubicBezTo>
                  <a:cubicBezTo>
                    <a:pt x="5466" y="6068"/>
                    <a:pt x="6267" y="3933"/>
                    <a:pt x="5633" y="2265"/>
                  </a:cubicBezTo>
                  <a:cubicBezTo>
                    <a:pt x="5333" y="1431"/>
                    <a:pt x="4699" y="331"/>
                    <a:pt x="3765" y="64"/>
                  </a:cubicBezTo>
                  <a:cubicBezTo>
                    <a:pt x="3602" y="21"/>
                    <a:pt x="3418" y="0"/>
                    <a:pt x="3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1" name="Google Shape;1711;p34"/>
          <p:cNvGrpSpPr/>
          <p:nvPr/>
        </p:nvGrpSpPr>
        <p:grpSpPr>
          <a:xfrm>
            <a:off x="3304884" y="2141866"/>
            <a:ext cx="559431" cy="481902"/>
            <a:chOff x="1340696" y="2141866"/>
            <a:chExt cx="559431" cy="481902"/>
          </a:xfrm>
        </p:grpSpPr>
        <p:sp>
          <p:nvSpPr>
            <p:cNvPr id="1712" name="Google Shape;1712;p34"/>
            <p:cNvSpPr/>
            <p:nvPr/>
          </p:nvSpPr>
          <p:spPr>
            <a:xfrm>
              <a:off x="1355325" y="2152025"/>
              <a:ext cx="532475" cy="464500"/>
            </a:xfrm>
            <a:custGeom>
              <a:avLst/>
              <a:gdLst/>
              <a:ahLst/>
              <a:cxnLst/>
              <a:rect l="l" t="t" r="r" b="b"/>
              <a:pathLst>
                <a:path w="21299" h="18580" extrusionOk="0">
                  <a:moveTo>
                    <a:pt x="8021" y="0"/>
                  </a:moveTo>
                  <a:lnTo>
                    <a:pt x="5710" y="635"/>
                  </a:lnTo>
                  <a:lnTo>
                    <a:pt x="4395" y="2266"/>
                  </a:lnTo>
                  <a:lnTo>
                    <a:pt x="3716" y="3897"/>
                  </a:lnTo>
                  <a:lnTo>
                    <a:pt x="3852" y="6118"/>
                  </a:lnTo>
                  <a:lnTo>
                    <a:pt x="4713" y="9018"/>
                  </a:lnTo>
                  <a:lnTo>
                    <a:pt x="4939" y="9562"/>
                  </a:lnTo>
                  <a:lnTo>
                    <a:pt x="2175" y="13187"/>
                  </a:lnTo>
                  <a:lnTo>
                    <a:pt x="0" y="16903"/>
                  </a:lnTo>
                  <a:lnTo>
                    <a:pt x="543" y="17447"/>
                  </a:lnTo>
                  <a:lnTo>
                    <a:pt x="11420" y="18218"/>
                  </a:lnTo>
                  <a:lnTo>
                    <a:pt x="15407" y="18580"/>
                  </a:lnTo>
                  <a:lnTo>
                    <a:pt x="16631" y="17946"/>
                  </a:lnTo>
                  <a:lnTo>
                    <a:pt x="19350" y="13414"/>
                  </a:lnTo>
                  <a:lnTo>
                    <a:pt x="21299" y="10197"/>
                  </a:lnTo>
                  <a:lnTo>
                    <a:pt x="21072" y="9562"/>
                  </a:lnTo>
                  <a:lnTo>
                    <a:pt x="9290" y="9154"/>
                  </a:lnTo>
                  <a:lnTo>
                    <a:pt x="10966" y="4215"/>
                  </a:lnTo>
                  <a:lnTo>
                    <a:pt x="10921" y="1858"/>
                  </a:lnTo>
                  <a:lnTo>
                    <a:pt x="9969" y="317"/>
                  </a:lnTo>
                  <a:close/>
                </a:path>
              </a:pathLst>
            </a:custGeom>
            <a:solidFill>
              <a:schemeClr val="accent1"/>
            </a:solidFill>
            <a:ln>
              <a:noFill/>
            </a:ln>
          </p:spPr>
        </p:sp>
        <p:grpSp>
          <p:nvGrpSpPr>
            <p:cNvPr id="1713" name="Google Shape;1713;p34"/>
            <p:cNvGrpSpPr/>
            <p:nvPr/>
          </p:nvGrpSpPr>
          <p:grpSpPr>
            <a:xfrm>
              <a:off x="1340696" y="2141866"/>
              <a:ext cx="559431" cy="481902"/>
              <a:chOff x="2539235" y="1853978"/>
              <a:chExt cx="523567" cy="451008"/>
            </a:xfrm>
          </p:grpSpPr>
          <p:sp>
            <p:nvSpPr>
              <p:cNvPr id="1714" name="Google Shape;1714;p34"/>
              <p:cNvSpPr/>
              <p:nvPr/>
            </p:nvSpPr>
            <p:spPr>
              <a:xfrm>
                <a:off x="2539235" y="1853978"/>
                <a:ext cx="523567" cy="451008"/>
              </a:xfrm>
              <a:custGeom>
                <a:avLst/>
                <a:gdLst/>
                <a:ahLst/>
                <a:cxnLst/>
                <a:rect l="l" t="t" r="r" b="b"/>
                <a:pathLst>
                  <a:path w="40697" h="35057" extrusionOk="0">
                    <a:moveTo>
                      <a:pt x="15596" y="1315"/>
                    </a:moveTo>
                    <a:cubicBezTo>
                      <a:pt x="16056" y="1315"/>
                      <a:pt x="16529" y="1357"/>
                      <a:pt x="17013" y="1436"/>
                    </a:cubicBezTo>
                    <a:cubicBezTo>
                      <a:pt x="22517" y="2403"/>
                      <a:pt x="20415" y="8775"/>
                      <a:pt x="18981" y="12177"/>
                    </a:cubicBezTo>
                    <a:cubicBezTo>
                      <a:pt x="18147" y="14112"/>
                      <a:pt x="17713" y="16280"/>
                      <a:pt x="16946" y="18248"/>
                    </a:cubicBezTo>
                    <a:cubicBezTo>
                      <a:pt x="16346" y="19716"/>
                      <a:pt x="16146" y="21417"/>
                      <a:pt x="15512" y="22851"/>
                    </a:cubicBezTo>
                    <a:cubicBezTo>
                      <a:pt x="14411" y="22351"/>
                      <a:pt x="13711" y="21217"/>
                      <a:pt x="12877" y="20316"/>
                    </a:cubicBezTo>
                    <a:cubicBezTo>
                      <a:pt x="12243" y="18949"/>
                      <a:pt x="11275" y="17748"/>
                      <a:pt x="10575" y="16447"/>
                    </a:cubicBezTo>
                    <a:cubicBezTo>
                      <a:pt x="9407" y="14245"/>
                      <a:pt x="8574" y="12411"/>
                      <a:pt x="8574" y="9875"/>
                    </a:cubicBezTo>
                    <a:cubicBezTo>
                      <a:pt x="8540" y="7440"/>
                      <a:pt x="9474" y="4972"/>
                      <a:pt x="11175" y="3171"/>
                    </a:cubicBezTo>
                    <a:cubicBezTo>
                      <a:pt x="12430" y="1864"/>
                      <a:pt x="13930" y="1315"/>
                      <a:pt x="15596" y="1315"/>
                    </a:cubicBezTo>
                    <a:close/>
                    <a:moveTo>
                      <a:pt x="29088" y="18382"/>
                    </a:moveTo>
                    <a:cubicBezTo>
                      <a:pt x="30990" y="18382"/>
                      <a:pt x="32724" y="18715"/>
                      <a:pt x="34592" y="18949"/>
                    </a:cubicBezTo>
                    <a:cubicBezTo>
                      <a:pt x="34961" y="18990"/>
                      <a:pt x="35330" y="19004"/>
                      <a:pt x="35699" y="19004"/>
                    </a:cubicBezTo>
                    <a:cubicBezTo>
                      <a:pt x="36658" y="19004"/>
                      <a:pt x="37617" y="18904"/>
                      <a:pt x="38576" y="18904"/>
                    </a:cubicBezTo>
                    <a:cubicBezTo>
                      <a:pt x="38749" y="18904"/>
                      <a:pt x="38922" y="18908"/>
                      <a:pt x="39095" y="18915"/>
                    </a:cubicBezTo>
                    <a:cubicBezTo>
                      <a:pt x="38929" y="20049"/>
                      <a:pt x="37928" y="20950"/>
                      <a:pt x="37261" y="21884"/>
                    </a:cubicBezTo>
                    <a:cubicBezTo>
                      <a:pt x="36794" y="22551"/>
                      <a:pt x="36327" y="23218"/>
                      <a:pt x="35860" y="23886"/>
                    </a:cubicBezTo>
                    <a:cubicBezTo>
                      <a:pt x="35804" y="23883"/>
                      <a:pt x="35749" y="23882"/>
                      <a:pt x="35693" y="23882"/>
                    </a:cubicBezTo>
                    <a:cubicBezTo>
                      <a:pt x="34919" y="23882"/>
                      <a:pt x="34167" y="24086"/>
                      <a:pt x="33358" y="24086"/>
                    </a:cubicBezTo>
                    <a:cubicBezTo>
                      <a:pt x="31957" y="24086"/>
                      <a:pt x="30456" y="23886"/>
                      <a:pt x="29021" y="23752"/>
                    </a:cubicBezTo>
                    <a:cubicBezTo>
                      <a:pt x="28554" y="23719"/>
                      <a:pt x="27387" y="23585"/>
                      <a:pt x="26887" y="23352"/>
                    </a:cubicBezTo>
                    <a:cubicBezTo>
                      <a:pt x="25152" y="22585"/>
                      <a:pt x="25786" y="21984"/>
                      <a:pt x="26320" y="20883"/>
                    </a:cubicBezTo>
                    <a:cubicBezTo>
                      <a:pt x="26653" y="20149"/>
                      <a:pt x="27120" y="19349"/>
                      <a:pt x="27287" y="18548"/>
                    </a:cubicBezTo>
                    <a:cubicBezTo>
                      <a:pt x="27287" y="18515"/>
                      <a:pt x="27287" y="18482"/>
                      <a:pt x="27287" y="18448"/>
                    </a:cubicBezTo>
                    <a:cubicBezTo>
                      <a:pt x="27887" y="18415"/>
                      <a:pt x="28521" y="18382"/>
                      <a:pt x="29088" y="18382"/>
                    </a:cubicBezTo>
                    <a:close/>
                    <a:moveTo>
                      <a:pt x="18614" y="17714"/>
                    </a:moveTo>
                    <a:cubicBezTo>
                      <a:pt x="20249" y="18148"/>
                      <a:pt x="22117" y="18148"/>
                      <a:pt x="23784" y="18315"/>
                    </a:cubicBezTo>
                    <a:cubicBezTo>
                      <a:pt x="22450" y="19482"/>
                      <a:pt x="21950" y="20983"/>
                      <a:pt x="21449" y="22685"/>
                    </a:cubicBezTo>
                    <a:cubicBezTo>
                      <a:pt x="21216" y="23485"/>
                      <a:pt x="21183" y="24753"/>
                      <a:pt x="20716" y="25320"/>
                    </a:cubicBezTo>
                    <a:cubicBezTo>
                      <a:pt x="19853" y="26302"/>
                      <a:pt x="18167" y="26355"/>
                      <a:pt x="16914" y="26355"/>
                    </a:cubicBezTo>
                    <a:cubicBezTo>
                      <a:pt x="16762" y="26355"/>
                      <a:pt x="16616" y="26354"/>
                      <a:pt x="16479" y="26354"/>
                    </a:cubicBezTo>
                    <a:cubicBezTo>
                      <a:pt x="15679" y="26354"/>
                      <a:pt x="14945" y="26387"/>
                      <a:pt x="14211" y="26688"/>
                    </a:cubicBezTo>
                    <a:cubicBezTo>
                      <a:pt x="13344" y="27054"/>
                      <a:pt x="12810" y="28022"/>
                      <a:pt x="11909" y="28289"/>
                    </a:cubicBezTo>
                    <a:cubicBezTo>
                      <a:pt x="11819" y="28315"/>
                      <a:pt x="11720" y="28328"/>
                      <a:pt x="11613" y="28328"/>
                    </a:cubicBezTo>
                    <a:cubicBezTo>
                      <a:pt x="10382" y="28328"/>
                      <a:pt x="8166" y="26670"/>
                      <a:pt x="7306" y="26087"/>
                    </a:cubicBezTo>
                    <a:cubicBezTo>
                      <a:pt x="6772" y="25720"/>
                      <a:pt x="6305" y="25287"/>
                      <a:pt x="5671" y="25020"/>
                    </a:cubicBezTo>
                    <a:cubicBezTo>
                      <a:pt x="6439" y="23919"/>
                      <a:pt x="7239" y="22851"/>
                      <a:pt x="8006" y="21751"/>
                    </a:cubicBezTo>
                    <a:cubicBezTo>
                      <a:pt x="8707" y="20717"/>
                      <a:pt x="9708" y="19482"/>
                      <a:pt x="10108" y="18248"/>
                    </a:cubicBezTo>
                    <a:cubicBezTo>
                      <a:pt x="10608" y="18982"/>
                      <a:pt x="11142" y="19649"/>
                      <a:pt x="11676" y="20316"/>
                    </a:cubicBezTo>
                    <a:cubicBezTo>
                      <a:pt x="11676" y="20350"/>
                      <a:pt x="11676" y="20350"/>
                      <a:pt x="11709" y="20350"/>
                    </a:cubicBezTo>
                    <a:cubicBezTo>
                      <a:pt x="12843" y="22051"/>
                      <a:pt x="13711" y="23619"/>
                      <a:pt x="15712" y="24419"/>
                    </a:cubicBezTo>
                    <a:cubicBezTo>
                      <a:pt x="15770" y="24448"/>
                      <a:pt x="15835" y="24462"/>
                      <a:pt x="15902" y="24462"/>
                    </a:cubicBezTo>
                    <a:cubicBezTo>
                      <a:pt x="16141" y="24462"/>
                      <a:pt x="16408" y="24294"/>
                      <a:pt x="16513" y="24086"/>
                    </a:cubicBezTo>
                    <a:cubicBezTo>
                      <a:pt x="17046" y="23052"/>
                      <a:pt x="17246" y="21917"/>
                      <a:pt x="17580" y="20783"/>
                    </a:cubicBezTo>
                    <a:cubicBezTo>
                      <a:pt x="17880" y="19749"/>
                      <a:pt x="18314" y="18748"/>
                      <a:pt x="18614" y="17714"/>
                    </a:cubicBezTo>
                    <a:close/>
                    <a:moveTo>
                      <a:pt x="3236" y="29056"/>
                    </a:moveTo>
                    <a:cubicBezTo>
                      <a:pt x="4304" y="29890"/>
                      <a:pt x="5471" y="30457"/>
                      <a:pt x="6772" y="31057"/>
                    </a:cubicBezTo>
                    <a:cubicBezTo>
                      <a:pt x="7573" y="31424"/>
                      <a:pt x="8173" y="31691"/>
                      <a:pt x="8840" y="32358"/>
                    </a:cubicBezTo>
                    <a:cubicBezTo>
                      <a:pt x="8907" y="32458"/>
                      <a:pt x="8974" y="32525"/>
                      <a:pt x="9041" y="32592"/>
                    </a:cubicBezTo>
                    <a:cubicBezTo>
                      <a:pt x="8107" y="32525"/>
                      <a:pt x="7173" y="32458"/>
                      <a:pt x="6205" y="32358"/>
                    </a:cubicBezTo>
                    <a:cubicBezTo>
                      <a:pt x="5271" y="32258"/>
                      <a:pt x="4337" y="32292"/>
                      <a:pt x="3403" y="32125"/>
                    </a:cubicBezTo>
                    <a:cubicBezTo>
                      <a:pt x="3036" y="32025"/>
                      <a:pt x="2669" y="31925"/>
                      <a:pt x="2336" y="31825"/>
                    </a:cubicBezTo>
                    <a:cubicBezTo>
                      <a:pt x="1635" y="31758"/>
                      <a:pt x="1569" y="31491"/>
                      <a:pt x="2102" y="30991"/>
                    </a:cubicBezTo>
                    <a:cubicBezTo>
                      <a:pt x="2236" y="30390"/>
                      <a:pt x="2803" y="29656"/>
                      <a:pt x="3236" y="29056"/>
                    </a:cubicBezTo>
                    <a:close/>
                    <a:moveTo>
                      <a:pt x="24418" y="18415"/>
                    </a:moveTo>
                    <a:cubicBezTo>
                      <a:pt x="24868" y="18454"/>
                      <a:pt x="25328" y="18470"/>
                      <a:pt x="25787" y="18470"/>
                    </a:cubicBezTo>
                    <a:cubicBezTo>
                      <a:pt x="26112" y="18470"/>
                      <a:pt x="26435" y="18462"/>
                      <a:pt x="26753" y="18448"/>
                    </a:cubicBezTo>
                    <a:lnTo>
                      <a:pt x="26753" y="18448"/>
                    </a:lnTo>
                    <a:cubicBezTo>
                      <a:pt x="25352" y="19849"/>
                      <a:pt x="23484" y="22985"/>
                      <a:pt x="25919" y="24152"/>
                    </a:cubicBezTo>
                    <a:cubicBezTo>
                      <a:pt x="27420" y="24853"/>
                      <a:pt x="29255" y="24753"/>
                      <a:pt x="30856" y="24953"/>
                    </a:cubicBezTo>
                    <a:cubicBezTo>
                      <a:pt x="31778" y="25060"/>
                      <a:pt x="32685" y="25153"/>
                      <a:pt x="33579" y="25153"/>
                    </a:cubicBezTo>
                    <a:cubicBezTo>
                      <a:pt x="34077" y="25153"/>
                      <a:pt x="34570" y="25125"/>
                      <a:pt x="35059" y="25053"/>
                    </a:cubicBezTo>
                    <a:lnTo>
                      <a:pt x="35059" y="25053"/>
                    </a:lnTo>
                    <a:cubicBezTo>
                      <a:pt x="34892" y="25287"/>
                      <a:pt x="34726" y="25553"/>
                      <a:pt x="34559" y="25787"/>
                    </a:cubicBezTo>
                    <a:cubicBezTo>
                      <a:pt x="33458" y="25653"/>
                      <a:pt x="32357" y="25620"/>
                      <a:pt x="31256" y="25453"/>
                    </a:cubicBezTo>
                    <a:cubicBezTo>
                      <a:pt x="31086" y="25433"/>
                      <a:pt x="30920" y="25424"/>
                      <a:pt x="30758" y="25424"/>
                    </a:cubicBezTo>
                    <a:cubicBezTo>
                      <a:pt x="29917" y="25424"/>
                      <a:pt x="29162" y="25656"/>
                      <a:pt x="28269" y="25656"/>
                    </a:cubicBezTo>
                    <a:cubicBezTo>
                      <a:pt x="28220" y="25656"/>
                      <a:pt x="28171" y="25655"/>
                      <a:pt x="28121" y="25653"/>
                    </a:cubicBezTo>
                    <a:cubicBezTo>
                      <a:pt x="27158" y="25619"/>
                      <a:pt x="26132" y="25327"/>
                      <a:pt x="25214" y="25327"/>
                    </a:cubicBezTo>
                    <a:cubicBezTo>
                      <a:pt x="24352" y="25327"/>
                      <a:pt x="23584" y="25585"/>
                      <a:pt x="23051" y="26554"/>
                    </a:cubicBezTo>
                    <a:cubicBezTo>
                      <a:pt x="22117" y="28289"/>
                      <a:pt x="21950" y="29189"/>
                      <a:pt x="19581" y="29456"/>
                    </a:cubicBezTo>
                    <a:cubicBezTo>
                      <a:pt x="18180" y="29623"/>
                      <a:pt x="16980" y="30023"/>
                      <a:pt x="15679" y="30524"/>
                    </a:cubicBezTo>
                    <a:cubicBezTo>
                      <a:pt x="14178" y="31124"/>
                      <a:pt x="13277" y="31558"/>
                      <a:pt x="13143" y="32759"/>
                    </a:cubicBezTo>
                    <a:cubicBezTo>
                      <a:pt x="12243" y="32725"/>
                      <a:pt x="11309" y="32692"/>
                      <a:pt x="10408" y="32658"/>
                    </a:cubicBezTo>
                    <a:cubicBezTo>
                      <a:pt x="9975" y="31724"/>
                      <a:pt x="9074" y="30824"/>
                      <a:pt x="8207" y="30457"/>
                    </a:cubicBezTo>
                    <a:cubicBezTo>
                      <a:pt x="6672" y="29856"/>
                      <a:pt x="5104" y="29189"/>
                      <a:pt x="3603" y="28455"/>
                    </a:cubicBezTo>
                    <a:cubicBezTo>
                      <a:pt x="4004" y="27788"/>
                      <a:pt x="4404" y="27088"/>
                      <a:pt x="4804" y="26387"/>
                    </a:cubicBezTo>
                    <a:cubicBezTo>
                      <a:pt x="5004" y="26054"/>
                      <a:pt x="5204" y="25754"/>
                      <a:pt x="5405" y="25453"/>
                    </a:cubicBezTo>
                    <a:cubicBezTo>
                      <a:pt x="6339" y="26020"/>
                      <a:pt x="7106" y="27021"/>
                      <a:pt x="8040" y="27622"/>
                    </a:cubicBezTo>
                    <a:cubicBezTo>
                      <a:pt x="8974" y="28222"/>
                      <a:pt x="10041" y="29023"/>
                      <a:pt x="11142" y="29223"/>
                    </a:cubicBezTo>
                    <a:cubicBezTo>
                      <a:pt x="11341" y="29251"/>
                      <a:pt x="11526" y="29266"/>
                      <a:pt x="11703" y="29266"/>
                    </a:cubicBezTo>
                    <a:cubicBezTo>
                      <a:pt x="12148" y="29266"/>
                      <a:pt x="12537" y="29171"/>
                      <a:pt x="12943" y="28956"/>
                    </a:cubicBezTo>
                    <a:cubicBezTo>
                      <a:pt x="13377" y="28722"/>
                      <a:pt x="13811" y="27988"/>
                      <a:pt x="14211" y="27755"/>
                    </a:cubicBezTo>
                    <a:cubicBezTo>
                      <a:pt x="14846" y="27369"/>
                      <a:pt x="15512" y="27308"/>
                      <a:pt x="16198" y="27308"/>
                    </a:cubicBezTo>
                    <a:cubicBezTo>
                      <a:pt x="16521" y="27308"/>
                      <a:pt x="16849" y="27321"/>
                      <a:pt x="17180" y="27321"/>
                    </a:cubicBezTo>
                    <a:cubicBezTo>
                      <a:pt x="18514" y="27321"/>
                      <a:pt x="21283" y="27088"/>
                      <a:pt x="21916" y="25620"/>
                    </a:cubicBezTo>
                    <a:cubicBezTo>
                      <a:pt x="22283" y="24719"/>
                      <a:pt x="22183" y="23285"/>
                      <a:pt x="22383" y="22318"/>
                    </a:cubicBezTo>
                    <a:cubicBezTo>
                      <a:pt x="22717" y="20650"/>
                      <a:pt x="23484" y="19716"/>
                      <a:pt x="24418" y="18415"/>
                    </a:cubicBezTo>
                    <a:close/>
                    <a:moveTo>
                      <a:pt x="25762" y="26173"/>
                    </a:moveTo>
                    <a:cubicBezTo>
                      <a:pt x="26126" y="26173"/>
                      <a:pt x="26496" y="26212"/>
                      <a:pt x="26853" y="26254"/>
                    </a:cubicBezTo>
                    <a:cubicBezTo>
                      <a:pt x="27597" y="26313"/>
                      <a:pt x="28261" y="26426"/>
                      <a:pt x="28988" y="26426"/>
                    </a:cubicBezTo>
                    <a:cubicBezTo>
                      <a:pt x="29076" y="26426"/>
                      <a:pt x="29165" y="26424"/>
                      <a:pt x="29255" y="26421"/>
                    </a:cubicBezTo>
                    <a:cubicBezTo>
                      <a:pt x="29503" y="26405"/>
                      <a:pt x="29750" y="26398"/>
                      <a:pt x="29997" y="26398"/>
                    </a:cubicBezTo>
                    <a:cubicBezTo>
                      <a:pt x="31342" y="26398"/>
                      <a:pt x="32667" y="26598"/>
                      <a:pt x="33992" y="26654"/>
                    </a:cubicBezTo>
                    <a:cubicBezTo>
                      <a:pt x="33191" y="27922"/>
                      <a:pt x="32391" y="29189"/>
                      <a:pt x="31690" y="30490"/>
                    </a:cubicBezTo>
                    <a:cubicBezTo>
                      <a:pt x="31190" y="31424"/>
                      <a:pt x="30789" y="32892"/>
                      <a:pt x="29789" y="33292"/>
                    </a:cubicBezTo>
                    <a:cubicBezTo>
                      <a:pt x="29222" y="33526"/>
                      <a:pt x="28388" y="33626"/>
                      <a:pt x="27620" y="33626"/>
                    </a:cubicBezTo>
                    <a:cubicBezTo>
                      <a:pt x="27546" y="33403"/>
                      <a:pt x="27307" y="33218"/>
                      <a:pt x="27053" y="33218"/>
                    </a:cubicBezTo>
                    <a:cubicBezTo>
                      <a:pt x="26964" y="33218"/>
                      <a:pt x="26873" y="33240"/>
                      <a:pt x="26787" y="33292"/>
                    </a:cubicBezTo>
                    <a:cubicBezTo>
                      <a:pt x="26520" y="33426"/>
                      <a:pt x="26186" y="33492"/>
                      <a:pt x="25786" y="33526"/>
                    </a:cubicBezTo>
                    <a:cubicBezTo>
                      <a:pt x="25222" y="33452"/>
                      <a:pt x="24622" y="33343"/>
                      <a:pt x="24066" y="33343"/>
                    </a:cubicBezTo>
                    <a:cubicBezTo>
                      <a:pt x="23865" y="33343"/>
                      <a:pt x="23670" y="33357"/>
                      <a:pt x="23484" y="33392"/>
                    </a:cubicBezTo>
                    <a:cubicBezTo>
                      <a:pt x="22784" y="33292"/>
                      <a:pt x="22117" y="33159"/>
                      <a:pt x="21683" y="33092"/>
                    </a:cubicBezTo>
                    <a:cubicBezTo>
                      <a:pt x="20349" y="32859"/>
                      <a:pt x="19014" y="32759"/>
                      <a:pt x="17647" y="32759"/>
                    </a:cubicBezTo>
                    <a:lnTo>
                      <a:pt x="13944" y="32759"/>
                    </a:lnTo>
                    <a:cubicBezTo>
                      <a:pt x="15011" y="30857"/>
                      <a:pt x="18848" y="30690"/>
                      <a:pt x="20615" y="30457"/>
                    </a:cubicBezTo>
                    <a:cubicBezTo>
                      <a:pt x="22150" y="30257"/>
                      <a:pt x="22850" y="29223"/>
                      <a:pt x="23417" y="27855"/>
                    </a:cubicBezTo>
                    <a:cubicBezTo>
                      <a:pt x="23518" y="27622"/>
                      <a:pt x="23551" y="27288"/>
                      <a:pt x="23684" y="27088"/>
                    </a:cubicBezTo>
                    <a:cubicBezTo>
                      <a:pt x="24210" y="26356"/>
                      <a:pt x="24971" y="26173"/>
                      <a:pt x="25762" y="26173"/>
                    </a:cubicBezTo>
                    <a:close/>
                    <a:moveTo>
                      <a:pt x="15242" y="0"/>
                    </a:moveTo>
                    <a:cubicBezTo>
                      <a:pt x="13588" y="0"/>
                      <a:pt x="12293" y="434"/>
                      <a:pt x="10775" y="1703"/>
                    </a:cubicBezTo>
                    <a:cubicBezTo>
                      <a:pt x="9107" y="3071"/>
                      <a:pt x="7673" y="5506"/>
                      <a:pt x="7273" y="7607"/>
                    </a:cubicBezTo>
                    <a:cubicBezTo>
                      <a:pt x="6572" y="11310"/>
                      <a:pt x="7773" y="14612"/>
                      <a:pt x="9674" y="17581"/>
                    </a:cubicBezTo>
                    <a:cubicBezTo>
                      <a:pt x="9641" y="17581"/>
                      <a:pt x="9608" y="17614"/>
                      <a:pt x="9574" y="17648"/>
                    </a:cubicBezTo>
                    <a:cubicBezTo>
                      <a:pt x="6806" y="21083"/>
                      <a:pt x="4404" y="24786"/>
                      <a:pt x="2102" y="28556"/>
                    </a:cubicBezTo>
                    <a:cubicBezTo>
                      <a:pt x="1569" y="29423"/>
                      <a:pt x="1" y="31024"/>
                      <a:pt x="468" y="32191"/>
                    </a:cubicBezTo>
                    <a:cubicBezTo>
                      <a:pt x="835" y="33159"/>
                      <a:pt x="2936" y="33392"/>
                      <a:pt x="3770" y="33492"/>
                    </a:cubicBezTo>
                    <a:cubicBezTo>
                      <a:pt x="8407" y="34126"/>
                      <a:pt x="12977" y="34193"/>
                      <a:pt x="17647" y="34226"/>
                    </a:cubicBezTo>
                    <a:cubicBezTo>
                      <a:pt x="19248" y="34226"/>
                      <a:pt x="20782" y="34460"/>
                      <a:pt x="22350" y="34627"/>
                    </a:cubicBezTo>
                    <a:cubicBezTo>
                      <a:pt x="22422" y="34699"/>
                      <a:pt x="22494" y="34753"/>
                      <a:pt x="22591" y="34753"/>
                    </a:cubicBezTo>
                    <a:cubicBezTo>
                      <a:pt x="22629" y="34753"/>
                      <a:pt x="22670" y="34745"/>
                      <a:pt x="22717" y="34727"/>
                    </a:cubicBezTo>
                    <a:cubicBezTo>
                      <a:pt x="22784" y="34693"/>
                      <a:pt x="22850" y="34693"/>
                      <a:pt x="22884" y="34693"/>
                    </a:cubicBezTo>
                    <a:cubicBezTo>
                      <a:pt x="23284" y="34727"/>
                      <a:pt x="23684" y="34760"/>
                      <a:pt x="24085" y="34793"/>
                    </a:cubicBezTo>
                    <a:cubicBezTo>
                      <a:pt x="24452" y="34793"/>
                      <a:pt x="24852" y="34827"/>
                      <a:pt x="25219" y="34827"/>
                    </a:cubicBezTo>
                    <a:cubicBezTo>
                      <a:pt x="25519" y="34893"/>
                      <a:pt x="25819" y="34960"/>
                      <a:pt x="26119" y="34993"/>
                    </a:cubicBezTo>
                    <a:cubicBezTo>
                      <a:pt x="26465" y="35038"/>
                      <a:pt x="26797" y="35056"/>
                      <a:pt x="27121" y="35056"/>
                    </a:cubicBezTo>
                    <a:cubicBezTo>
                      <a:pt x="28017" y="35056"/>
                      <a:pt x="28858" y="34916"/>
                      <a:pt x="29789" y="34793"/>
                    </a:cubicBezTo>
                    <a:cubicBezTo>
                      <a:pt x="31857" y="34526"/>
                      <a:pt x="32224" y="32625"/>
                      <a:pt x="33124" y="30924"/>
                    </a:cubicBezTo>
                    <a:cubicBezTo>
                      <a:pt x="34259" y="28756"/>
                      <a:pt x="35693" y="26587"/>
                      <a:pt x="37094" y="24553"/>
                    </a:cubicBezTo>
                    <a:cubicBezTo>
                      <a:pt x="38361" y="22718"/>
                      <a:pt x="40696" y="20616"/>
                      <a:pt x="40530" y="18248"/>
                    </a:cubicBezTo>
                    <a:cubicBezTo>
                      <a:pt x="40496" y="17915"/>
                      <a:pt x="40330" y="17648"/>
                      <a:pt x="39996" y="17548"/>
                    </a:cubicBezTo>
                    <a:cubicBezTo>
                      <a:pt x="39492" y="17416"/>
                      <a:pt x="38981" y="17375"/>
                      <a:pt x="38466" y="17375"/>
                    </a:cubicBezTo>
                    <a:cubicBezTo>
                      <a:pt x="37584" y="17375"/>
                      <a:pt x="36692" y="17496"/>
                      <a:pt x="35806" y="17496"/>
                    </a:cubicBezTo>
                    <a:cubicBezTo>
                      <a:pt x="35635" y="17496"/>
                      <a:pt x="35463" y="17492"/>
                      <a:pt x="35293" y="17481"/>
                    </a:cubicBezTo>
                    <a:cubicBezTo>
                      <a:pt x="33356" y="17384"/>
                      <a:pt x="31575" y="16912"/>
                      <a:pt x="29648" y="16912"/>
                    </a:cubicBezTo>
                    <a:cubicBezTo>
                      <a:pt x="29584" y="16912"/>
                      <a:pt x="29519" y="16913"/>
                      <a:pt x="29455" y="16914"/>
                    </a:cubicBezTo>
                    <a:cubicBezTo>
                      <a:pt x="28436" y="16914"/>
                      <a:pt x="27397" y="16973"/>
                      <a:pt x="26366" y="16973"/>
                    </a:cubicBezTo>
                    <a:cubicBezTo>
                      <a:pt x="25506" y="16973"/>
                      <a:pt x="24652" y="16932"/>
                      <a:pt x="23818" y="16780"/>
                    </a:cubicBezTo>
                    <a:cubicBezTo>
                      <a:pt x="23129" y="16663"/>
                      <a:pt x="22394" y="16597"/>
                      <a:pt x="21652" y="16597"/>
                    </a:cubicBezTo>
                    <a:cubicBezTo>
                      <a:pt x="20705" y="16597"/>
                      <a:pt x="19745" y="16704"/>
                      <a:pt x="18848" y="16947"/>
                    </a:cubicBezTo>
                    <a:cubicBezTo>
                      <a:pt x="19581" y="14612"/>
                      <a:pt x="20682" y="12411"/>
                      <a:pt x="21349" y="10076"/>
                    </a:cubicBezTo>
                    <a:cubicBezTo>
                      <a:pt x="21950" y="7941"/>
                      <a:pt x="22450" y="5839"/>
                      <a:pt x="21616" y="3671"/>
                    </a:cubicBezTo>
                    <a:cubicBezTo>
                      <a:pt x="20849" y="1670"/>
                      <a:pt x="19148" y="402"/>
                      <a:pt x="17080" y="135"/>
                    </a:cubicBezTo>
                    <a:cubicBezTo>
                      <a:pt x="16410" y="50"/>
                      <a:pt x="15805" y="0"/>
                      <a:pt x="152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4"/>
              <p:cNvSpPr/>
              <p:nvPr/>
            </p:nvSpPr>
            <p:spPr>
              <a:xfrm>
                <a:off x="2677592" y="1915773"/>
                <a:ext cx="91251" cy="98700"/>
              </a:xfrm>
              <a:custGeom>
                <a:avLst/>
                <a:gdLst/>
                <a:ahLst/>
                <a:cxnLst/>
                <a:rect l="l" t="t" r="r" b="b"/>
                <a:pathLst>
                  <a:path w="7093" h="7672" extrusionOk="0">
                    <a:moveTo>
                      <a:pt x="3944" y="1390"/>
                    </a:moveTo>
                    <a:cubicBezTo>
                      <a:pt x="4247" y="1390"/>
                      <a:pt x="4534" y="1467"/>
                      <a:pt x="4791" y="1737"/>
                    </a:cubicBezTo>
                    <a:cubicBezTo>
                      <a:pt x="5759" y="2771"/>
                      <a:pt x="5759" y="5406"/>
                      <a:pt x="4458" y="6107"/>
                    </a:cubicBezTo>
                    <a:cubicBezTo>
                      <a:pt x="4145" y="6272"/>
                      <a:pt x="3841" y="6345"/>
                      <a:pt x="3552" y="6345"/>
                    </a:cubicBezTo>
                    <a:cubicBezTo>
                      <a:pt x="2208" y="6345"/>
                      <a:pt x="1200" y="4756"/>
                      <a:pt x="1255" y="3438"/>
                    </a:cubicBezTo>
                    <a:cubicBezTo>
                      <a:pt x="1289" y="2537"/>
                      <a:pt x="1756" y="1904"/>
                      <a:pt x="2423" y="1503"/>
                    </a:cubicBezTo>
                    <a:cubicBezTo>
                      <a:pt x="2512" y="1517"/>
                      <a:pt x="2601" y="1523"/>
                      <a:pt x="2691" y="1523"/>
                    </a:cubicBezTo>
                    <a:cubicBezTo>
                      <a:pt x="3116" y="1523"/>
                      <a:pt x="3544" y="1390"/>
                      <a:pt x="3944" y="1390"/>
                    </a:cubicBezTo>
                    <a:close/>
                    <a:moveTo>
                      <a:pt x="4132" y="0"/>
                    </a:moveTo>
                    <a:cubicBezTo>
                      <a:pt x="3742" y="0"/>
                      <a:pt x="3425" y="160"/>
                      <a:pt x="3123" y="369"/>
                    </a:cubicBezTo>
                    <a:cubicBezTo>
                      <a:pt x="1522" y="603"/>
                      <a:pt x="321" y="1570"/>
                      <a:pt x="188" y="3471"/>
                    </a:cubicBezTo>
                    <a:cubicBezTo>
                      <a:pt x="0" y="5410"/>
                      <a:pt x="1396" y="7672"/>
                      <a:pt x="3495" y="7672"/>
                    </a:cubicBezTo>
                    <a:cubicBezTo>
                      <a:pt x="3635" y="7672"/>
                      <a:pt x="3778" y="7662"/>
                      <a:pt x="3924" y="7641"/>
                    </a:cubicBezTo>
                    <a:cubicBezTo>
                      <a:pt x="6426" y="7274"/>
                      <a:pt x="7093" y="4906"/>
                      <a:pt x="6592" y="2737"/>
                    </a:cubicBezTo>
                    <a:cubicBezTo>
                      <a:pt x="6359" y="1670"/>
                      <a:pt x="5792" y="503"/>
                      <a:pt x="4691" y="102"/>
                    </a:cubicBezTo>
                    <a:cubicBezTo>
                      <a:pt x="4488" y="31"/>
                      <a:pt x="4303" y="0"/>
                      <a:pt x="4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16" name="Google Shape;1716;p34"/>
          <p:cNvSpPr txBox="1"/>
          <p:nvPr/>
        </p:nvSpPr>
        <p:spPr>
          <a:xfrm>
            <a:off x="714000" y="3289631"/>
            <a:ext cx="1789200" cy="478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800" b="1">
                <a:solidFill>
                  <a:srgbClr val="000000"/>
                </a:solidFill>
                <a:latin typeface="Roboto"/>
                <a:ea typeface="Roboto"/>
                <a:cs typeface="Roboto"/>
                <a:sym typeface="Roboto"/>
              </a:rPr>
              <a:t>Jupiter</a:t>
            </a:r>
            <a:endParaRPr sz="1800" b="1">
              <a:solidFill>
                <a:srgbClr val="000000"/>
              </a:solidFill>
              <a:latin typeface="Roboto"/>
              <a:ea typeface="Roboto"/>
              <a:cs typeface="Roboto"/>
              <a:sym typeface="Roboto"/>
            </a:endParaRPr>
          </a:p>
        </p:txBody>
      </p:sp>
      <p:sp>
        <p:nvSpPr>
          <p:cNvPr id="1717" name="Google Shape;1717;p34"/>
          <p:cNvSpPr txBox="1"/>
          <p:nvPr/>
        </p:nvSpPr>
        <p:spPr>
          <a:xfrm>
            <a:off x="2685000" y="3289631"/>
            <a:ext cx="1789200" cy="478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800" b="1">
                <a:solidFill>
                  <a:srgbClr val="000000"/>
                </a:solidFill>
                <a:latin typeface="Roboto"/>
                <a:ea typeface="Roboto"/>
                <a:cs typeface="Roboto"/>
                <a:sym typeface="Roboto"/>
              </a:rPr>
              <a:t>Mars</a:t>
            </a:r>
            <a:endParaRPr sz="1800" b="1">
              <a:solidFill>
                <a:srgbClr val="000000"/>
              </a:solidFill>
              <a:latin typeface="Roboto"/>
              <a:ea typeface="Roboto"/>
              <a:cs typeface="Roboto"/>
              <a:sym typeface="Roboto"/>
            </a:endParaRPr>
          </a:p>
        </p:txBody>
      </p:sp>
      <p:sp>
        <p:nvSpPr>
          <p:cNvPr id="1718" name="Google Shape;1718;p34"/>
          <p:cNvSpPr txBox="1"/>
          <p:nvPr/>
        </p:nvSpPr>
        <p:spPr>
          <a:xfrm>
            <a:off x="6640800" y="3289631"/>
            <a:ext cx="1789200" cy="478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800" b="1">
                <a:solidFill>
                  <a:srgbClr val="000000"/>
                </a:solidFill>
                <a:latin typeface="Roboto"/>
                <a:ea typeface="Roboto"/>
                <a:cs typeface="Roboto"/>
                <a:sym typeface="Roboto"/>
              </a:rPr>
              <a:t>Saturn</a:t>
            </a:r>
            <a:endParaRPr sz="1800" b="1">
              <a:solidFill>
                <a:srgbClr val="000000"/>
              </a:solidFill>
              <a:latin typeface="Roboto"/>
              <a:ea typeface="Roboto"/>
              <a:cs typeface="Roboto"/>
              <a:sym typeface="Roboto"/>
            </a:endParaRPr>
          </a:p>
        </p:txBody>
      </p:sp>
      <p:sp>
        <p:nvSpPr>
          <p:cNvPr id="1719" name="Google Shape;1719;p34"/>
          <p:cNvSpPr txBox="1"/>
          <p:nvPr/>
        </p:nvSpPr>
        <p:spPr>
          <a:xfrm>
            <a:off x="4656000" y="3289631"/>
            <a:ext cx="1789200" cy="478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800" b="1">
                <a:solidFill>
                  <a:srgbClr val="000000"/>
                </a:solidFill>
                <a:latin typeface="Roboto"/>
                <a:ea typeface="Roboto"/>
                <a:cs typeface="Roboto"/>
                <a:sym typeface="Roboto"/>
              </a:rPr>
              <a:t>Venus</a:t>
            </a:r>
            <a:endParaRPr sz="1800" b="1">
              <a:solidFill>
                <a:srgbClr val="000000"/>
              </a:solidFill>
              <a:latin typeface="Roboto"/>
              <a:ea typeface="Roboto"/>
              <a:cs typeface="Roboto"/>
              <a:sym typeface="Roboto"/>
            </a:endParaRPr>
          </a:p>
        </p:txBody>
      </p:sp>
      <p:sp>
        <p:nvSpPr>
          <p:cNvPr id="1720" name="Google Shape;1720;p34"/>
          <p:cNvSpPr txBox="1"/>
          <p:nvPr/>
        </p:nvSpPr>
        <p:spPr>
          <a:xfrm>
            <a:off x="2634400" y="3728804"/>
            <a:ext cx="1899600" cy="75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000000"/>
                </a:solidFill>
                <a:latin typeface="Roboto"/>
                <a:ea typeface="Roboto"/>
                <a:cs typeface="Roboto"/>
                <a:sym typeface="Roboto"/>
              </a:rPr>
              <a:t>Despite being red, Mars is actually a cold place. It’s full of iron oxide dust</a:t>
            </a:r>
            <a:endParaRPr sz="1200">
              <a:solidFill>
                <a:srgbClr val="000000"/>
              </a:solidFill>
              <a:latin typeface="Roboto"/>
              <a:ea typeface="Roboto"/>
              <a:cs typeface="Roboto"/>
              <a:sym typeface="Roboto"/>
            </a:endParaRPr>
          </a:p>
        </p:txBody>
      </p:sp>
      <p:sp>
        <p:nvSpPr>
          <p:cNvPr id="1721" name="Google Shape;1721;p34"/>
          <p:cNvSpPr txBox="1"/>
          <p:nvPr/>
        </p:nvSpPr>
        <p:spPr>
          <a:xfrm>
            <a:off x="6585601" y="3728804"/>
            <a:ext cx="1899600" cy="75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000000"/>
                </a:solidFill>
                <a:latin typeface="Roboto"/>
                <a:ea typeface="Roboto"/>
                <a:cs typeface="Roboto"/>
                <a:sym typeface="Roboto"/>
              </a:rPr>
              <a:t>Saturn is a gas giant, composed mostly of hydrogen and helium</a:t>
            </a:r>
            <a:endParaRPr sz="1200">
              <a:solidFill>
                <a:srgbClr val="000000"/>
              </a:solidFill>
              <a:latin typeface="Roboto"/>
              <a:ea typeface="Roboto"/>
              <a:cs typeface="Roboto"/>
              <a:sym typeface="Roboto"/>
            </a:endParaRPr>
          </a:p>
        </p:txBody>
      </p:sp>
      <p:sp>
        <p:nvSpPr>
          <p:cNvPr id="1722" name="Google Shape;1722;p34"/>
          <p:cNvSpPr txBox="1"/>
          <p:nvPr/>
        </p:nvSpPr>
        <p:spPr>
          <a:xfrm>
            <a:off x="4610001" y="3728804"/>
            <a:ext cx="1899600" cy="75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000000"/>
                </a:solidFill>
                <a:latin typeface="Roboto"/>
                <a:ea typeface="Roboto"/>
                <a:cs typeface="Roboto"/>
                <a:sym typeface="Roboto"/>
              </a:rPr>
              <a:t>Venus has a beautiful name and is the second planet from the Sun</a:t>
            </a:r>
            <a:endParaRPr sz="1200">
              <a:solidFill>
                <a:srgbClr val="000000"/>
              </a:solidFill>
              <a:latin typeface="Roboto"/>
              <a:ea typeface="Roboto"/>
              <a:cs typeface="Roboto"/>
              <a:sym typeface="Roboto"/>
            </a:endParaRPr>
          </a:p>
        </p:txBody>
      </p:sp>
      <p:sp>
        <p:nvSpPr>
          <p:cNvPr id="1723" name="Google Shape;1723;p34"/>
          <p:cNvSpPr txBox="1"/>
          <p:nvPr/>
        </p:nvSpPr>
        <p:spPr>
          <a:xfrm>
            <a:off x="658800" y="3728804"/>
            <a:ext cx="1899600" cy="75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r>
              <a:rPr lang="en" sz="1200">
                <a:solidFill>
                  <a:srgbClr val="000000"/>
                </a:solidFill>
                <a:latin typeface="Roboto"/>
                <a:ea typeface="Roboto"/>
                <a:cs typeface="Roboto"/>
                <a:sym typeface="Roboto"/>
              </a:rPr>
              <a:t>Jupiter is a gas giant and the biggest planet in </a:t>
            </a:r>
            <a:r>
              <a:rPr lang="en" sz="1200">
                <a:latin typeface="Roboto"/>
                <a:ea typeface="Roboto"/>
                <a:cs typeface="Roboto"/>
                <a:sym typeface="Roboto"/>
              </a:rPr>
              <a:t>the </a:t>
            </a:r>
            <a:r>
              <a:rPr lang="en" sz="1200">
                <a:solidFill>
                  <a:srgbClr val="000000"/>
                </a:solidFill>
                <a:latin typeface="Roboto"/>
                <a:ea typeface="Roboto"/>
                <a:cs typeface="Roboto"/>
                <a:sym typeface="Roboto"/>
              </a:rPr>
              <a:t>Solar System</a:t>
            </a:r>
            <a:endParaRPr sz="1200">
              <a:solidFill>
                <a:srgbClr val="000000"/>
              </a:solidFill>
              <a:latin typeface="Roboto"/>
              <a:ea typeface="Roboto"/>
              <a:cs typeface="Roboto"/>
              <a:sym typeface="Roboto"/>
            </a:endParaRPr>
          </a:p>
        </p:txBody>
      </p:sp>
      <p:sp>
        <p:nvSpPr>
          <p:cNvPr id="1724" name="Google Shape;1724;p34"/>
          <p:cNvSpPr/>
          <p:nvPr/>
        </p:nvSpPr>
        <p:spPr>
          <a:xfrm rot="-367321">
            <a:off x="1968223" y="1776626"/>
            <a:ext cx="365400" cy="458624"/>
          </a:xfrm>
          <a:custGeom>
            <a:avLst/>
            <a:gdLst/>
            <a:ahLst/>
            <a:cxnLst/>
            <a:rect l="l" t="t" r="r" b="b"/>
            <a:pathLst>
              <a:path w="25979" h="32607" extrusionOk="0">
                <a:moveTo>
                  <a:pt x="2024" y="1"/>
                </a:moveTo>
                <a:cubicBezTo>
                  <a:pt x="1380" y="1"/>
                  <a:pt x="753" y="95"/>
                  <a:pt x="167" y="344"/>
                </a:cubicBezTo>
                <a:cubicBezTo>
                  <a:pt x="34" y="378"/>
                  <a:pt x="0" y="544"/>
                  <a:pt x="134" y="611"/>
                </a:cubicBezTo>
                <a:cubicBezTo>
                  <a:pt x="1602" y="1412"/>
                  <a:pt x="3169" y="2045"/>
                  <a:pt x="4737" y="2512"/>
                </a:cubicBezTo>
                <a:cubicBezTo>
                  <a:pt x="6272" y="2979"/>
                  <a:pt x="7606" y="3747"/>
                  <a:pt x="9074" y="4347"/>
                </a:cubicBezTo>
                <a:cubicBezTo>
                  <a:pt x="12443" y="5715"/>
                  <a:pt x="14711" y="7216"/>
                  <a:pt x="16846" y="10218"/>
                </a:cubicBezTo>
                <a:cubicBezTo>
                  <a:pt x="18881" y="13087"/>
                  <a:pt x="19848" y="16489"/>
                  <a:pt x="20015" y="19992"/>
                </a:cubicBezTo>
                <a:cubicBezTo>
                  <a:pt x="20148" y="22894"/>
                  <a:pt x="19214" y="25929"/>
                  <a:pt x="18614" y="28865"/>
                </a:cubicBezTo>
                <a:cubicBezTo>
                  <a:pt x="18380" y="28464"/>
                  <a:pt x="18213" y="28031"/>
                  <a:pt x="18013" y="27630"/>
                </a:cubicBezTo>
                <a:cubicBezTo>
                  <a:pt x="17513" y="26663"/>
                  <a:pt x="16912" y="26096"/>
                  <a:pt x="16212" y="25329"/>
                </a:cubicBezTo>
                <a:cubicBezTo>
                  <a:pt x="16082" y="25190"/>
                  <a:pt x="15932" y="25130"/>
                  <a:pt x="15785" y="25130"/>
                </a:cubicBezTo>
                <a:cubicBezTo>
                  <a:pt x="15404" y="25130"/>
                  <a:pt x="15048" y="25529"/>
                  <a:pt x="15145" y="25963"/>
                </a:cubicBezTo>
                <a:cubicBezTo>
                  <a:pt x="15569" y="27924"/>
                  <a:pt x="16699" y="32607"/>
                  <a:pt x="19349" y="32607"/>
                </a:cubicBezTo>
                <a:cubicBezTo>
                  <a:pt x="19403" y="32607"/>
                  <a:pt x="19458" y="32605"/>
                  <a:pt x="19514" y="32601"/>
                </a:cubicBezTo>
                <a:cubicBezTo>
                  <a:pt x="20782" y="32534"/>
                  <a:pt x="22049" y="31366"/>
                  <a:pt x="22883" y="30532"/>
                </a:cubicBezTo>
                <a:cubicBezTo>
                  <a:pt x="23817" y="29532"/>
                  <a:pt x="25185" y="29232"/>
                  <a:pt x="25685" y="27831"/>
                </a:cubicBezTo>
                <a:cubicBezTo>
                  <a:pt x="25979" y="27004"/>
                  <a:pt x="25249" y="26412"/>
                  <a:pt x="24519" y="26412"/>
                </a:cubicBezTo>
                <a:cubicBezTo>
                  <a:pt x="24335" y="26412"/>
                  <a:pt x="24152" y="26449"/>
                  <a:pt x="23984" y="26530"/>
                </a:cubicBezTo>
                <a:cubicBezTo>
                  <a:pt x="23250" y="26897"/>
                  <a:pt x="22450" y="27163"/>
                  <a:pt x="21749" y="27630"/>
                </a:cubicBezTo>
                <a:cubicBezTo>
                  <a:pt x="21616" y="27730"/>
                  <a:pt x="21516" y="27831"/>
                  <a:pt x="21416" y="27931"/>
                </a:cubicBezTo>
                <a:cubicBezTo>
                  <a:pt x="21582" y="27197"/>
                  <a:pt x="21683" y="26430"/>
                  <a:pt x="21849" y="25662"/>
                </a:cubicBezTo>
                <a:cubicBezTo>
                  <a:pt x="22216" y="23861"/>
                  <a:pt x="22683" y="22160"/>
                  <a:pt x="22617" y="20292"/>
                </a:cubicBezTo>
                <a:cubicBezTo>
                  <a:pt x="22483" y="16422"/>
                  <a:pt x="21516" y="12386"/>
                  <a:pt x="19247" y="9184"/>
                </a:cubicBezTo>
                <a:cubicBezTo>
                  <a:pt x="17179" y="6248"/>
                  <a:pt x="14744" y="3913"/>
                  <a:pt x="11308" y="2646"/>
                </a:cubicBezTo>
                <a:cubicBezTo>
                  <a:pt x="9574" y="1979"/>
                  <a:pt x="7806" y="1111"/>
                  <a:pt x="6005" y="678"/>
                </a:cubicBezTo>
                <a:cubicBezTo>
                  <a:pt x="4766" y="408"/>
                  <a:pt x="3361" y="1"/>
                  <a:pt x="20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4"/>
          <p:cNvSpPr/>
          <p:nvPr/>
        </p:nvSpPr>
        <p:spPr>
          <a:xfrm rot="5834398" flipH="1">
            <a:off x="6719610" y="1960036"/>
            <a:ext cx="519576" cy="285386"/>
          </a:xfrm>
          <a:custGeom>
            <a:avLst/>
            <a:gdLst/>
            <a:ahLst/>
            <a:cxnLst/>
            <a:rect l="l" t="t" r="r" b="b"/>
            <a:pathLst>
              <a:path w="36942" h="20291" extrusionOk="0">
                <a:moveTo>
                  <a:pt x="31533" y="1"/>
                </a:moveTo>
                <a:cubicBezTo>
                  <a:pt x="30485" y="1"/>
                  <a:pt x="29624" y="988"/>
                  <a:pt x="28838" y="1570"/>
                </a:cubicBezTo>
                <a:cubicBezTo>
                  <a:pt x="27304" y="2671"/>
                  <a:pt x="26370" y="3738"/>
                  <a:pt x="25202" y="5139"/>
                </a:cubicBezTo>
                <a:cubicBezTo>
                  <a:pt x="24885" y="5514"/>
                  <a:pt x="25216" y="6013"/>
                  <a:pt x="25634" y="6013"/>
                </a:cubicBezTo>
                <a:cubicBezTo>
                  <a:pt x="25700" y="6013"/>
                  <a:pt x="25768" y="6000"/>
                  <a:pt x="25836" y="5973"/>
                </a:cubicBezTo>
                <a:cubicBezTo>
                  <a:pt x="26937" y="5573"/>
                  <a:pt x="27938" y="4939"/>
                  <a:pt x="28972" y="4372"/>
                </a:cubicBezTo>
                <a:cubicBezTo>
                  <a:pt x="29172" y="4239"/>
                  <a:pt x="29472" y="4105"/>
                  <a:pt x="29739" y="3972"/>
                </a:cubicBezTo>
                <a:lnTo>
                  <a:pt x="29739" y="3972"/>
                </a:lnTo>
                <a:cubicBezTo>
                  <a:pt x="29706" y="4172"/>
                  <a:pt x="29639" y="4405"/>
                  <a:pt x="29572" y="4639"/>
                </a:cubicBezTo>
                <a:cubicBezTo>
                  <a:pt x="28938" y="6240"/>
                  <a:pt x="28104" y="7474"/>
                  <a:pt x="26870" y="8642"/>
                </a:cubicBezTo>
                <a:cubicBezTo>
                  <a:pt x="24569" y="10877"/>
                  <a:pt x="22200" y="12144"/>
                  <a:pt x="19432" y="13712"/>
                </a:cubicBezTo>
                <a:cubicBezTo>
                  <a:pt x="16496" y="15346"/>
                  <a:pt x="13027" y="16948"/>
                  <a:pt x="9725" y="17581"/>
                </a:cubicBezTo>
                <a:cubicBezTo>
                  <a:pt x="7591" y="17978"/>
                  <a:pt x="5181" y="18431"/>
                  <a:pt x="2892" y="18431"/>
                </a:cubicBezTo>
                <a:cubicBezTo>
                  <a:pt x="2103" y="18431"/>
                  <a:pt x="1329" y="18377"/>
                  <a:pt x="585" y="18249"/>
                </a:cubicBezTo>
                <a:cubicBezTo>
                  <a:pt x="561" y="18244"/>
                  <a:pt x="538" y="18242"/>
                  <a:pt x="516" y="18242"/>
                </a:cubicBezTo>
                <a:cubicBezTo>
                  <a:pt x="216" y="18242"/>
                  <a:pt x="1" y="18634"/>
                  <a:pt x="218" y="18882"/>
                </a:cubicBezTo>
                <a:cubicBezTo>
                  <a:pt x="1094" y="19996"/>
                  <a:pt x="2840" y="20290"/>
                  <a:pt x="4607" y="20290"/>
                </a:cubicBezTo>
                <a:cubicBezTo>
                  <a:pt x="6069" y="20290"/>
                  <a:pt x="7545" y="20089"/>
                  <a:pt x="8557" y="19983"/>
                </a:cubicBezTo>
                <a:cubicBezTo>
                  <a:pt x="12326" y="19549"/>
                  <a:pt x="16196" y="18115"/>
                  <a:pt x="19532" y="16314"/>
                </a:cubicBezTo>
                <a:cubicBezTo>
                  <a:pt x="22567" y="14679"/>
                  <a:pt x="25569" y="13278"/>
                  <a:pt x="28071" y="10843"/>
                </a:cubicBezTo>
                <a:cubicBezTo>
                  <a:pt x="29439" y="9476"/>
                  <a:pt x="30406" y="8442"/>
                  <a:pt x="31240" y="6707"/>
                </a:cubicBezTo>
                <a:cubicBezTo>
                  <a:pt x="31607" y="5940"/>
                  <a:pt x="32041" y="5139"/>
                  <a:pt x="32274" y="4305"/>
                </a:cubicBezTo>
                <a:cubicBezTo>
                  <a:pt x="32307" y="4205"/>
                  <a:pt x="32341" y="4105"/>
                  <a:pt x="32374" y="4005"/>
                </a:cubicBezTo>
                <a:cubicBezTo>
                  <a:pt x="32741" y="4372"/>
                  <a:pt x="33141" y="4739"/>
                  <a:pt x="33475" y="5072"/>
                </a:cubicBezTo>
                <a:cubicBezTo>
                  <a:pt x="34242" y="5840"/>
                  <a:pt x="34776" y="6707"/>
                  <a:pt x="35877" y="6874"/>
                </a:cubicBezTo>
                <a:cubicBezTo>
                  <a:pt x="35915" y="6878"/>
                  <a:pt x="35953" y="6880"/>
                  <a:pt x="35990" y="6880"/>
                </a:cubicBezTo>
                <a:cubicBezTo>
                  <a:pt x="36535" y="6880"/>
                  <a:pt x="36942" y="6437"/>
                  <a:pt x="36911" y="5906"/>
                </a:cubicBezTo>
                <a:cubicBezTo>
                  <a:pt x="36811" y="4439"/>
                  <a:pt x="36043" y="3705"/>
                  <a:pt x="35009" y="2737"/>
                </a:cubicBezTo>
                <a:cubicBezTo>
                  <a:pt x="34142" y="1904"/>
                  <a:pt x="33175" y="402"/>
                  <a:pt x="32007" y="69"/>
                </a:cubicBezTo>
                <a:cubicBezTo>
                  <a:pt x="31845" y="22"/>
                  <a:pt x="31687" y="1"/>
                  <a:pt x="315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4"/>
          <p:cNvSpPr/>
          <p:nvPr/>
        </p:nvSpPr>
        <p:spPr>
          <a:xfrm rot="9900179">
            <a:off x="4865534" y="2619564"/>
            <a:ext cx="365437" cy="458670"/>
          </a:xfrm>
          <a:custGeom>
            <a:avLst/>
            <a:gdLst/>
            <a:ahLst/>
            <a:cxnLst/>
            <a:rect l="l" t="t" r="r" b="b"/>
            <a:pathLst>
              <a:path w="25979" h="32607" extrusionOk="0">
                <a:moveTo>
                  <a:pt x="2024" y="1"/>
                </a:moveTo>
                <a:cubicBezTo>
                  <a:pt x="1380" y="1"/>
                  <a:pt x="753" y="95"/>
                  <a:pt x="167" y="344"/>
                </a:cubicBezTo>
                <a:cubicBezTo>
                  <a:pt x="34" y="378"/>
                  <a:pt x="0" y="544"/>
                  <a:pt x="134" y="611"/>
                </a:cubicBezTo>
                <a:cubicBezTo>
                  <a:pt x="1602" y="1412"/>
                  <a:pt x="3169" y="2045"/>
                  <a:pt x="4737" y="2512"/>
                </a:cubicBezTo>
                <a:cubicBezTo>
                  <a:pt x="6272" y="2979"/>
                  <a:pt x="7606" y="3747"/>
                  <a:pt x="9074" y="4347"/>
                </a:cubicBezTo>
                <a:cubicBezTo>
                  <a:pt x="12443" y="5715"/>
                  <a:pt x="14711" y="7216"/>
                  <a:pt x="16846" y="10218"/>
                </a:cubicBezTo>
                <a:cubicBezTo>
                  <a:pt x="18881" y="13087"/>
                  <a:pt x="19848" y="16489"/>
                  <a:pt x="20015" y="19992"/>
                </a:cubicBezTo>
                <a:cubicBezTo>
                  <a:pt x="20148" y="22894"/>
                  <a:pt x="19214" y="25929"/>
                  <a:pt x="18614" y="28865"/>
                </a:cubicBezTo>
                <a:cubicBezTo>
                  <a:pt x="18380" y="28464"/>
                  <a:pt x="18213" y="28031"/>
                  <a:pt x="18013" y="27630"/>
                </a:cubicBezTo>
                <a:cubicBezTo>
                  <a:pt x="17513" y="26663"/>
                  <a:pt x="16912" y="26096"/>
                  <a:pt x="16212" y="25329"/>
                </a:cubicBezTo>
                <a:cubicBezTo>
                  <a:pt x="16082" y="25190"/>
                  <a:pt x="15932" y="25130"/>
                  <a:pt x="15785" y="25130"/>
                </a:cubicBezTo>
                <a:cubicBezTo>
                  <a:pt x="15404" y="25130"/>
                  <a:pt x="15048" y="25529"/>
                  <a:pt x="15145" y="25963"/>
                </a:cubicBezTo>
                <a:cubicBezTo>
                  <a:pt x="15569" y="27924"/>
                  <a:pt x="16699" y="32607"/>
                  <a:pt x="19349" y="32607"/>
                </a:cubicBezTo>
                <a:cubicBezTo>
                  <a:pt x="19403" y="32607"/>
                  <a:pt x="19458" y="32605"/>
                  <a:pt x="19514" y="32601"/>
                </a:cubicBezTo>
                <a:cubicBezTo>
                  <a:pt x="20782" y="32534"/>
                  <a:pt x="22049" y="31366"/>
                  <a:pt x="22883" y="30532"/>
                </a:cubicBezTo>
                <a:cubicBezTo>
                  <a:pt x="23817" y="29532"/>
                  <a:pt x="25185" y="29232"/>
                  <a:pt x="25685" y="27831"/>
                </a:cubicBezTo>
                <a:cubicBezTo>
                  <a:pt x="25979" y="27004"/>
                  <a:pt x="25249" y="26412"/>
                  <a:pt x="24519" y="26412"/>
                </a:cubicBezTo>
                <a:cubicBezTo>
                  <a:pt x="24335" y="26412"/>
                  <a:pt x="24152" y="26449"/>
                  <a:pt x="23984" y="26530"/>
                </a:cubicBezTo>
                <a:cubicBezTo>
                  <a:pt x="23250" y="26897"/>
                  <a:pt x="22450" y="27163"/>
                  <a:pt x="21749" y="27630"/>
                </a:cubicBezTo>
                <a:cubicBezTo>
                  <a:pt x="21616" y="27730"/>
                  <a:pt x="21516" y="27831"/>
                  <a:pt x="21416" y="27931"/>
                </a:cubicBezTo>
                <a:cubicBezTo>
                  <a:pt x="21582" y="27197"/>
                  <a:pt x="21683" y="26430"/>
                  <a:pt x="21849" y="25662"/>
                </a:cubicBezTo>
                <a:cubicBezTo>
                  <a:pt x="22216" y="23861"/>
                  <a:pt x="22683" y="22160"/>
                  <a:pt x="22617" y="20292"/>
                </a:cubicBezTo>
                <a:cubicBezTo>
                  <a:pt x="22483" y="16422"/>
                  <a:pt x="21516" y="12386"/>
                  <a:pt x="19247" y="9184"/>
                </a:cubicBezTo>
                <a:cubicBezTo>
                  <a:pt x="17179" y="6248"/>
                  <a:pt x="14744" y="3913"/>
                  <a:pt x="11308" y="2646"/>
                </a:cubicBezTo>
                <a:cubicBezTo>
                  <a:pt x="9574" y="1979"/>
                  <a:pt x="7806" y="1111"/>
                  <a:pt x="6005" y="678"/>
                </a:cubicBezTo>
                <a:cubicBezTo>
                  <a:pt x="4766" y="408"/>
                  <a:pt x="3361" y="1"/>
                  <a:pt x="20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4"/>
          <p:cNvSpPr/>
          <p:nvPr/>
        </p:nvSpPr>
        <p:spPr>
          <a:xfrm rot="-6170287" flipH="1">
            <a:off x="3940491" y="2549307"/>
            <a:ext cx="519555" cy="285374"/>
          </a:xfrm>
          <a:custGeom>
            <a:avLst/>
            <a:gdLst/>
            <a:ahLst/>
            <a:cxnLst/>
            <a:rect l="l" t="t" r="r" b="b"/>
            <a:pathLst>
              <a:path w="36942" h="20291" extrusionOk="0">
                <a:moveTo>
                  <a:pt x="31533" y="1"/>
                </a:moveTo>
                <a:cubicBezTo>
                  <a:pt x="30485" y="1"/>
                  <a:pt x="29624" y="988"/>
                  <a:pt x="28838" y="1570"/>
                </a:cubicBezTo>
                <a:cubicBezTo>
                  <a:pt x="27304" y="2671"/>
                  <a:pt x="26370" y="3738"/>
                  <a:pt x="25202" y="5139"/>
                </a:cubicBezTo>
                <a:cubicBezTo>
                  <a:pt x="24885" y="5514"/>
                  <a:pt x="25216" y="6013"/>
                  <a:pt x="25634" y="6013"/>
                </a:cubicBezTo>
                <a:cubicBezTo>
                  <a:pt x="25700" y="6013"/>
                  <a:pt x="25768" y="6000"/>
                  <a:pt x="25836" y="5973"/>
                </a:cubicBezTo>
                <a:cubicBezTo>
                  <a:pt x="26937" y="5573"/>
                  <a:pt x="27938" y="4939"/>
                  <a:pt x="28972" y="4372"/>
                </a:cubicBezTo>
                <a:cubicBezTo>
                  <a:pt x="29172" y="4239"/>
                  <a:pt x="29472" y="4105"/>
                  <a:pt x="29739" y="3972"/>
                </a:cubicBezTo>
                <a:lnTo>
                  <a:pt x="29739" y="3972"/>
                </a:lnTo>
                <a:cubicBezTo>
                  <a:pt x="29706" y="4172"/>
                  <a:pt x="29639" y="4405"/>
                  <a:pt x="29572" y="4639"/>
                </a:cubicBezTo>
                <a:cubicBezTo>
                  <a:pt x="28938" y="6240"/>
                  <a:pt x="28104" y="7474"/>
                  <a:pt x="26870" y="8642"/>
                </a:cubicBezTo>
                <a:cubicBezTo>
                  <a:pt x="24569" y="10877"/>
                  <a:pt x="22200" y="12144"/>
                  <a:pt x="19432" y="13712"/>
                </a:cubicBezTo>
                <a:cubicBezTo>
                  <a:pt x="16496" y="15346"/>
                  <a:pt x="13027" y="16948"/>
                  <a:pt x="9725" y="17581"/>
                </a:cubicBezTo>
                <a:cubicBezTo>
                  <a:pt x="7591" y="17978"/>
                  <a:pt x="5181" y="18431"/>
                  <a:pt x="2892" y="18431"/>
                </a:cubicBezTo>
                <a:cubicBezTo>
                  <a:pt x="2103" y="18431"/>
                  <a:pt x="1329" y="18377"/>
                  <a:pt x="585" y="18249"/>
                </a:cubicBezTo>
                <a:cubicBezTo>
                  <a:pt x="561" y="18244"/>
                  <a:pt x="538" y="18242"/>
                  <a:pt x="516" y="18242"/>
                </a:cubicBezTo>
                <a:cubicBezTo>
                  <a:pt x="216" y="18242"/>
                  <a:pt x="1" y="18634"/>
                  <a:pt x="218" y="18882"/>
                </a:cubicBezTo>
                <a:cubicBezTo>
                  <a:pt x="1094" y="19996"/>
                  <a:pt x="2840" y="20290"/>
                  <a:pt x="4607" y="20290"/>
                </a:cubicBezTo>
                <a:cubicBezTo>
                  <a:pt x="6069" y="20290"/>
                  <a:pt x="7545" y="20089"/>
                  <a:pt x="8557" y="19983"/>
                </a:cubicBezTo>
                <a:cubicBezTo>
                  <a:pt x="12326" y="19549"/>
                  <a:pt x="16196" y="18115"/>
                  <a:pt x="19532" y="16314"/>
                </a:cubicBezTo>
                <a:cubicBezTo>
                  <a:pt x="22567" y="14679"/>
                  <a:pt x="25569" y="13278"/>
                  <a:pt x="28071" y="10843"/>
                </a:cubicBezTo>
                <a:cubicBezTo>
                  <a:pt x="29439" y="9476"/>
                  <a:pt x="30406" y="8442"/>
                  <a:pt x="31240" y="6707"/>
                </a:cubicBezTo>
                <a:cubicBezTo>
                  <a:pt x="31607" y="5940"/>
                  <a:pt x="32041" y="5139"/>
                  <a:pt x="32274" y="4305"/>
                </a:cubicBezTo>
                <a:cubicBezTo>
                  <a:pt x="32307" y="4205"/>
                  <a:pt x="32341" y="4105"/>
                  <a:pt x="32374" y="4005"/>
                </a:cubicBezTo>
                <a:cubicBezTo>
                  <a:pt x="32741" y="4372"/>
                  <a:pt x="33141" y="4739"/>
                  <a:pt x="33475" y="5072"/>
                </a:cubicBezTo>
                <a:cubicBezTo>
                  <a:pt x="34242" y="5840"/>
                  <a:pt x="34776" y="6707"/>
                  <a:pt x="35877" y="6874"/>
                </a:cubicBezTo>
                <a:cubicBezTo>
                  <a:pt x="35915" y="6878"/>
                  <a:pt x="35953" y="6880"/>
                  <a:pt x="35990" y="6880"/>
                </a:cubicBezTo>
                <a:cubicBezTo>
                  <a:pt x="36535" y="6880"/>
                  <a:pt x="36942" y="6437"/>
                  <a:pt x="36911" y="5906"/>
                </a:cubicBezTo>
                <a:cubicBezTo>
                  <a:pt x="36811" y="4439"/>
                  <a:pt x="36043" y="3705"/>
                  <a:pt x="35009" y="2737"/>
                </a:cubicBezTo>
                <a:cubicBezTo>
                  <a:pt x="34142" y="1904"/>
                  <a:pt x="33175" y="402"/>
                  <a:pt x="32007" y="69"/>
                </a:cubicBezTo>
                <a:cubicBezTo>
                  <a:pt x="31845" y="22"/>
                  <a:pt x="31687" y="1"/>
                  <a:pt x="315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4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Concepts of mental health</a:t>
            </a:r>
            <a:endParaRPr b="1"/>
          </a:p>
        </p:txBody>
      </p:sp>
      <p:sp>
        <p:nvSpPr>
          <p:cNvPr id="1365" name="Google Shape;1365;p41"/>
          <p:cNvSpPr txBox="1">
            <a:spLocks noGrp="1"/>
          </p:cNvSpPr>
          <p:nvPr>
            <p:ph type="title" idx="2"/>
          </p:nvPr>
        </p:nvSpPr>
        <p:spPr>
          <a:xfrm>
            <a:off x="1784025" y="2798625"/>
            <a:ext cx="2585100" cy="47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Concept 1</a:t>
            </a:r>
            <a:endParaRPr/>
          </a:p>
        </p:txBody>
      </p:sp>
      <p:sp>
        <p:nvSpPr>
          <p:cNvPr id="1366" name="Google Shape;1366;p41"/>
          <p:cNvSpPr txBox="1">
            <a:spLocks noGrp="1"/>
          </p:cNvSpPr>
          <p:nvPr>
            <p:ph type="title" idx="3"/>
          </p:nvPr>
        </p:nvSpPr>
        <p:spPr>
          <a:xfrm>
            <a:off x="4774325" y="2798625"/>
            <a:ext cx="2585700" cy="47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Concept 2</a:t>
            </a:r>
            <a:endParaRPr/>
          </a:p>
        </p:txBody>
      </p:sp>
      <p:sp>
        <p:nvSpPr>
          <p:cNvPr id="1367" name="Google Shape;1367;p41"/>
          <p:cNvSpPr txBox="1">
            <a:spLocks noGrp="1"/>
          </p:cNvSpPr>
          <p:nvPr>
            <p:ph type="subTitle" idx="1"/>
          </p:nvPr>
        </p:nvSpPr>
        <p:spPr>
          <a:xfrm>
            <a:off x="4774332" y="3279049"/>
            <a:ext cx="2585700" cy="104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 It’s hot and has a poisonous atmosphere</a:t>
            </a:r>
            <a:endParaRPr/>
          </a:p>
        </p:txBody>
      </p:sp>
      <p:sp>
        <p:nvSpPr>
          <p:cNvPr id="1368" name="Google Shape;1368;p41"/>
          <p:cNvSpPr txBox="1">
            <a:spLocks noGrp="1"/>
          </p:cNvSpPr>
          <p:nvPr>
            <p:ph type="subTitle" idx="4"/>
          </p:nvPr>
        </p:nvSpPr>
        <p:spPr>
          <a:xfrm>
            <a:off x="1784200" y="3279049"/>
            <a:ext cx="2585100" cy="104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one in the Solar System—it’s only a bit larger than the Moon</a:t>
            </a:r>
            <a:endParaRPr/>
          </a:p>
        </p:txBody>
      </p:sp>
      <p:sp>
        <p:nvSpPr>
          <p:cNvPr id="1369" name="Google Shape;1369;p41"/>
          <p:cNvSpPr/>
          <p:nvPr/>
        </p:nvSpPr>
        <p:spPr>
          <a:xfrm>
            <a:off x="6054153" y="4663347"/>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1"/>
          <p:cNvSpPr/>
          <p:nvPr/>
        </p:nvSpPr>
        <p:spPr>
          <a:xfrm>
            <a:off x="2589650" y="1671358"/>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1"/>
          <p:cNvSpPr/>
          <p:nvPr/>
        </p:nvSpPr>
        <p:spPr>
          <a:xfrm>
            <a:off x="5610100" y="1671358"/>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1"/>
          <p:cNvSpPr/>
          <p:nvPr/>
        </p:nvSpPr>
        <p:spPr>
          <a:xfrm>
            <a:off x="3770129" y="4749005"/>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180"/>
                </a:lnTo>
                <a:lnTo>
                  <a:pt x="123" y="1424"/>
                </a:lnTo>
                <a:lnTo>
                  <a:pt x="245" y="1546"/>
                </a:lnTo>
                <a:lnTo>
                  <a:pt x="367" y="1668"/>
                </a:lnTo>
                <a:lnTo>
                  <a:pt x="489" y="1750"/>
                </a:lnTo>
                <a:lnTo>
                  <a:pt x="611" y="1831"/>
                </a:lnTo>
                <a:lnTo>
                  <a:pt x="774" y="1872"/>
                </a:lnTo>
                <a:lnTo>
                  <a:pt x="1099" y="1872"/>
                </a:lnTo>
                <a:lnTo>
                  <a:pt x="1221" y="1831"/>
                </a:lnTo>
                <a:lnTo>
                  <a:pt x="1384" y="1750"/>
                </a:lnTo>
                <a:lnTo>
                  <a:pt x="1506" y="1668"/>
                </a:lnTo>
                <a:lnTo>
                  <a:pt x="1628" y="1587"/>
                </a:lnTo>
                <a:lnTo>
                  <a:pt x="1750" y="1465"/>
                </a:lnTo>
                <a:lnTo>
                  <a:pt x="1831" y="1302"/>
                </a:lnTo>
                <a:lnTo>
                  <a:pt x="1872" y="1140"/>
                </a:lnTo>
                <a:lnTo>
                  <a:pt x="1872" y="936"/>
                </a:lnTo>
                <a:lnTo>
                  <a:pt x="1831" y="774"/>
                </a:lnTo>
                <a:lnTo>
                  <a:pt x="1791" y="611"/>
                </a:lnTo>
                <a:lnTo>
                  <a:pt x="1750" y="489"/>
                </a:lnTo>
                <a:lnTo>
                  <a:pt x="1628" y="367"/>
                </a:lnTo>
                <a:lnTo>
                  <a:pt x="1547" y="245"/>
                </a:lnTo>
                <a:lnTo>
                  <a:pt x="126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73" name="Google Shape;1373;p41"/>
          <p:cNvGrpSpPr/>
          <p:nvPr/>
        </p:nvGrpSpPr>
        <p:grpSpPr>
          <a:xfrm>
            <a:off x="5895838" y="1957098"/>
            <a:ext cx="402324" cy="402324"/>
            <a:chOff x="5049725" y="3806450"/>
            <a:chExt cx="481825" cy="481825"/>
          </a:xfrm>
        </p:grpSpPr>
        <p:sp>
          <p:nvSpPr>
            <p:cNvPr id="1374" name="Google Shape;1374;p41"/>
            <p:cNvSpPr/>
            <p:nvPr/>
          </p:nvSpPr>
          <p:spPr>
            <a:xfrm>
              <a:off x="536115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375" name="Google Shape;1375;p41"/>
            <p:cNvSpPr/>
            <p:nvPr/>
          </p:nvSpPr>
          <p:spPr>
            <a:xfrm>
              <a:off x="519177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376" name="Google Shape;1376;p41"/>
            <p:cNvSpPr/>
            <p:nvPr/>
          </p:nvSpPr>
          <p:spPr>
            <a:xfrm>
              <a:off x="504972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377" name="Google Shape;1377;p41"/>
          <p:cNvGrpSpPr/>
          <p:nvPr/>
        </p:nvGrpSpPr>
        <p:grpSpPr>
          <a:xfrm>
            <a:off x="2875597" y="1897635"/>
            <a:ext cx="402312" cy="501505"/>
            <a:chOff x="6255375" y="1260175"/>
            <a:chExt cx="339475" cy="423175"/>
          </a:xfrm>
        </p:grpSpPr>
        <p:sp>
          <p:nvSpPr>
            <p:cNvPr id="1378" name="Google Shape;1378;p41"/>
            <p:cNvSpPr/>
            <p:nvPr/>
          </p:nvSpPr>
          <p:spPr>
            <a:xfrm>
              <a:off x="6255375" y="1260175"/>
              <a:ext cx="339475" cy="423175"/>
            </a:xfrm>
            <a:custGeom>
              <a:avLst/>
              <a:gdLst/>
              <a:ahLst/>
              <a:cxnLst/>
              <a:rect l="l" t="t" r="r" b="b"/>
              <a:pathLst>
                <a:path w="13579" h="16927" extrusionOk="0">
                  <a:moveTo>
                    <a:pt x="8603" y="2325"/>
                  </a:moveTo>
                  <a:lnTo>
                    <a:pt x="8789" y="2372"/>
                  </a:lnTo>
                  <a:lnTo>
                    <a:pt x="8975" y="2418"/>
                  </a:lnTo>
                  <a:lnTo>
                    <a:pt x="9161" y="2511"/>
                  </a:lnTo>
                  <a:lnTo>
                    <a:pt x="9301" y="2651"/>
                  </a:lnTo>
                  <a:lnTo>
                    <a:pt x="9440" y="2790"/>
                  </a:lnTo>
                  <a:lnTo>
                    <a:pt x="9533" y="2976"/>
                  </a:lnTo>
                  <a:lnTo>
                    <a:pt x="9580" y="3162"/>
                  </a:lnTo>
                  <a:lnTo>
                    <a:pt x="9580" y="3348"/>
                  </a:lnTo>
                  <a:lnTo>
                    <a:pt x="9580" y="5673"/>
                  </a:lnTo>
                  <a:lnTo>
                    <a:pt x="9580" y="5906"/>
                  </a:lnTo>
                  <a:lnTo>
                    <a:pt x="9533" y="6092"/>
                  </a:lnTo>
                  <a:lnTo>
                    <a:pt x="9440" y="6231"/>
                  </a:lnTo>
                  <a:lnTo>
                    <a:pt x="9301" y="6371"/>
                  </a:lnTo>
                  <a:lnTo>
                    <a:pt x="9161" y="6510"/>
                  </a:lnTo>
                  <a:lnTo>
                    <a:pt x="8975" y="6603"/>
                  </a:lnTo>
                  <a:lnTo>
                    <a:pt x="8789" y="6650"/>
                  </a:lnTo>
                  <a:lnTo>
                    <a:pt x="8603" y="6696"/>
                  </a:lnTo>
                  <a:lnTo>
                    <a:pt x="8231" y="6696"/>
                  </a:lnTo>
                  <a:lnTo>
                    <a:pt x="8231" y="7394"/>
                  </a:lnTo>
                  <a:lnTo>
                    <a:pt x="8185" y="7580"/>
                  </a:lnTo>
                  <a:lnTo>
                    <a:pt x="8092" y="7766"/>
                  </a:lnTo>
                  <a:lnTo>
                    <a:pt x="7906" y="7859"/>
                  </a:lnTo>
                  <a:lnTo>
                    <a:pt x="7720" y="7905"/>
                  </a:lnTo>
                  <a:lnTo>
                    <a:pt x="7534" y="7859"/>
                  </a:lnTo>
                  <a:lnTo>
                    <a:pt x="7348" y="7766"/>
                  </a:lnTo>
                  <a:lnTo>
                    <a:pt x="7255" y="7580"/>
                  </a:lnTo>
                  <a:lnTo>
                    <a:pt x="7208" y="7394"/>
                  </a:lnTo>
                  <a:lnTo>
                    <a:pt x="7208" y="6696"/>
                  </a:lnTo>
                  <a:lnTo>
                    <a:pt x="7255" y="6464"/>
                  </a:lnTo>
                  <a:lnTo>
                    <a:pt x="7301" y="6278"/>
                  </a:lnTo>
                  <a:lnTo>
                    <a:pt x="7394" y="6138"/>
                  </a:lnTo>
                  <a:lnTo>
                    <a:pt x="7534" y="5999"/>
                  </a:lnTo>
                  <a:lnTo>
                    <a:pt x="7673" y="5859"/>
                  </a:lnTo>
                  <a:lnTo>
                    <a:pt x="7813" y="5766"/>
                  </a:lnTo>
                  <a:lnTo>
                    <a:pt x="7999" y="5720"/>
                  </a:lnTo>
                  <a:lnTo>
                    <a:pt x="8231" y="5673"/>
                  </a:lnTo>
                  <a:lnTo>
                    <a:pt x="8603" y="5673"/>
                  </a:lnTo>
                  <a:lnTo>
                    <a:pt x="8603" y="3348"/>
                  </a:lnTo>
                  <a:lnTo>
                    <a:pt x="6836" y="3348"/>
                  </a:lnTo>
                  <a:lnTo>
                    <a:pt x="6836" y="3999"/>
                  </a:lnTo>
                  <a:lnTo>
                    <a:pt x="6836" y="4185"/>
                  </a:lnTo>
                  <a:lnTo>
                    <a:pt x="6697" y="4371"/>
                  </a:lnTo>
                  <a:lnTo>
                    <a:pt x="6557" y="4464"/>
                  </a:lnTo>
                  <a:lnTo>
                    <a:pt x="6371" y="4511"/>
                  </a:lnTo>
                  <a:lnTo>
                    <a:pt x="6185" y="4464"/>
                  </a:lnTo>
                  <a:lnTo>
                    <a:pt x="5999" y="4371"/>
                  </a:lnTo>
                  <a:lnTo>
                    <a:pt x="5906" y="4185"/>
                  </a:lnTo>
                  <a:lnTo>
                    <a:pt x="5859" y="3999"/>
                  </a:lnTo>
                  <a:lnTo>
                    <a:pt x="5859" y="3348"/>
                  </a:lnTo>
                  <a:lnTo>
                    <a:pt x="5906" y="3162"/>
                  </a:lnTo>
                  <a:lnTo>
                    <a:pt x="5952" y="2976"/>
                  </a:lnTo>
                  <a:lnTo>
                    <a:pt x="6045" y="2790"/>
                  </a:lnTo>
                  <a:lnTo>
                    <a:pt x="6138" y="2651"/>
                  </a:lnTo>
                  <a:lnTo>
                    <a:pt x="6324" y="2511"/>
                  </a:lnTo>
                  <a:lnTo>
                    <a:pt x="6464" y="2418"/>
                  </a:lnTo>
                  <a:lnTo>
                    <a:pt x="6650" y="2372"/>
                  </a:lnTo>
                  <a:lnTo>
                    <a:pt x="6836" y="2325"/>
                  </a:lnTo>
                  <a:close/>
                  <a:moveTo>
                    <a:pt x="7720" y="9021"/>
                  </a:moveTo>
                  <a:lnTo>
                    <a:pt x="7906" y="9068"/>
                  </a:lnTo>
                  <a:lnTo>
                    <a:pt x="8045" y="9161"/>
                  </a:lnTo>
                  <a:lnTo>
                    <a:pt x="8185" y="9347"/>
                  </a:lnTo>
                  <a:lnTo>
                    <a:pt x="8231" y="9533"/>
                  </a:lnTo>
                  <a:lnTo>
                    <a:pt x="8185" y="9719"/>
                  </a:lnTo>
                  <a:lnTo>
                    <a:pt x="8045" y="9858"/>
                  </a:lnTo>
                  <a:lnTo>
                    <a:pt x="7906" y="9998"/>
                  </a:lnTo>
                  <a:lnTo>
                    <a:pt x="7534" y="9998"/>
                  </a:lnTo>
                  <a:lnTo>
                    <a:pt x="7348" y="9858"/>
                  </a:lnTo>
                  <a:lnTo>
                    <a:pt x="7255" y="9719"/>
                  </a:lnTo>
                  <a:lnTo>
                    <a:pt x="7208" y="9533"/>
                  </a:lnTo>
                  <a:lnTo>
                    <a:pt x="7255" y="9347"/>
                  </a:lnTo>
                  <a:lnTo>
                    <a:pt x="7348" y="9161"/>
                  </a:lnTo>
                  <a:lnTo>
                    <a:pt x="7534" y="9068"/>
                  </a:lnTo>
                  <a:lnTo>
                    <a:pt x="7720" y="9021"/>
                  </a:lnTo>
                  <a:close/>
                  <a:moveTo>
                    <a:pt x="7580" y="0"/>
                  </a:moveTo>
                  <a:lnTo>
                    <a:pt x="6976" y="47"/>
                  </a:lnTo>
                  <a:lnTo>
                    <a:pt x="6371" y="93"/>
                  </a:lnTo>
                  <a:lnTo>
                    <a:pt x="5813" y="279"/>
                  </a:lnTo>
                  <a:lnTo>
                    <a:pt x="5255" y="465"/>
                  </a:lnTo>
                  <a:lnTo>
                    <a:pt x="4743" y="698"/>
                  </a:lnTo>
                  <a:lnTo>
                    <a:pt x="4232" y="1023"/>
                  </a:lnTo>
                  <a:lnTo>
                    <a:pt x="3767" y="1349"/>
                  </a:lnTo>
                  <a:lnTo>
                    <a:pt x="3348" y="1767"/>
                  </a:lnTo>
                  <a:lnTo>
                    <a:pt x="2930" y="2186"/>
                  </a:lnTo>
                  <a:lnTo>
                    <a:pt x="2558" y="2697"/>
                  </a:lnTo>
                  <a:lnTo>
                    <a:pt x="2279" y="3162"/>
                  </a:lnTo>
                  <a:lnTo>
                    <a:pt x="2046" y="3720"/>
                  </a:lnTo>
                  <a:lnTo>
                    <a:pt x="1814" y="4278"/>
                  </a:lnTo>
                  <a:lnTo>
                    <a:pt x="1674" y="4836"/>
                  </a:lnTo>
                  <a:lnTo>
                    <a:pt x="1581" y="5394"/>
                  </a:lnTo>
                  <a:lnTo>
                    <a:pt x="1581" y="5999"/>
                  </a:lnTo>
                  <a:lnTo>
                    <a:pt x="1581" y="7254"/>
                  </a:lnTo>
                  <a:lnTo>
                    <a:pt x="93" y="10044"/>
                  </a:lnTo>
                  <a:lnTo>
                    <a:pt x="47" y="10184"/>
                  </a:lnTo>
                  <a:lnTo>
                    <a:pt x="0" y="10277"/>
                  </a:lnTo>
                  <a:lnTo>
                    <a:pt x="47" y="10416"/>
                  </a:lnTo>
                  <a:lnTo>
                    <a:pt x="93" y="10556"/>
                  </a:lnTo>
                  <a:lnTo>
                    <a:pt x="186" y="10649"/>
                  </a:lnTo>
                  <a:lnTo>
                    <a:pt x="279" y="10695"/>
                  </a:lnTo>
                  <a:lnTo>
                    <a:pt x="372" y="10742"/>
                  </a:lnTo>
                  <a:lnTo>
                    <a:pt x="512" y="10788"/>
                  </a:lnTo>
                  <a:lnTo>
                    <a:pt x="1581" y="10788"/>
                  </a:lnTo>
                  <a:lnTo>
                    <a:pt x="1581" y="11997"/>
                  </a:lnTo>
                  <a:lnTo>
                    <a:pt x="1581" y="12323"/>
                  </a:lnTo>
                  <a:lnTo>
                    <a:pt x="1628" y="12648"/>
                  </a:lnTo>
                  <a:lnTo>
                    <a:pt x="1721" y="12927"/>
                  </a:lnTo>
                  <a:lnTo>
                    <a:pt x="1814" y="13206"/>
                  </a:lnTo>
                  <a:lnTo>
                    <a:pt x="1953" y="13485"/>
                  </a:lnTo>
                  <a:lnTo>
                    <a:pt x="2093" y="13718"/>
                  </a:lnTo>
                  <a:lnTo>
                    <a:pt x="2279" y="13997"/>
                  </a:lnTo>
                  <a:lnTo>
                    <a:pt x="2465" y="14183"/>
                  </a:lnTo>
                  <a:lnTo>
                    <a:pt x="2697" y="14415"/>
                  </a:lnTo>
                  <a:lnTo>
                    <a:pt x="2930" y="14555"/>
                  </a:lnTo>
                  <a:lnTo>
                    <a:pt x="3209" y="14741"/>
                  </a:lnTo>
                  <a:lnTo>
                    <a:pt x="3488" y="14880"/>
                  </a:lnTo>
                  <a:lnTo>
                    <a:pt x="3767" y="14973"/>
                  </a:lnTo>
                  <a:lnTo>
                    <a:pt x="4046" y="15066"/>
                  </a:lnTo>
                  <a:lnTo>
                    <a:pt x="4371" y="15113"/>
                  </a:lnTo>
                  <a:lnTo>
                    <a:pt x="6510" y="15113"/>
                  </a:lnTo>
                  <a:lnTo>
                    <a:pt x="6510" y="16415"/>
                  </a:lnTo>
                  <a:lnTo>
                    <a:pt x="6557" y="16601"/>
                  </a:lnTo>
                  <a:lnTo>
                    <a:pt x="6650" y="16787"/>
                  </a:lnTo>
                  <a:lnTo>
                    <a:pt x="6836" y="16880"/>
                  </a:lnTo>
                  <a:lnTo>
                    <a:pt x="7022" y="16926"/>
                  </a:lnTo>
                  <a:lnTo>
                    <a:pt x="13067" y="16926"/>
                  </a:lnTo>
                  <a:lnTo>
                    <a:pt x="13253" y="16880"/>
                  </a:lnTo>
                  <a:lnTo>
                    <a:pt x="13439" y="16787"/>
                  </a:lnTo>
                  <a:lnTo>
                    <a:pt x="13532" y="16601"/>
                  </a:lnTo>
                  <a:lnTo>
                    <a:pt x="13579" y="16415"/>
                  </a:lnTo>
                  <a:lnTo>
                    <a:pt x="13579" y="5999"/>
                  </a:lnTo>
                  <a:lnTo>
                    <a:pt x="13532" y="5394"/>
                  </a:lnTo>
                  <a:lnTo>
                    <a:pt x="13439" y="4836"/>
                  </a:lnTo>
                  <a:lnTo>
                    <a:pt x="13300" y="4278"/>
                  </a:lnTo>
                  <a:lnTo>
                    <a:pt x="13114" y="3720"/>
                  </a:lnTo>
                  <a:lnTo>
                    <a:pt x="12881" y="3162"/>
                  </a:lnTo>
                  <a:lnTo>
                    <a:pt x="12556" y="2697"/>
                  </a:lnTo>
                  <a:lnTo>
                    <a:pt x="12230" y="2186"/>
                  </a:lnTo>
                  <a:lnTo>
                    <a:pt x="11812" y="1767"/>
                  </a:lnTo>
                  <a:lnTo>
                    <a:pt x="11347" y="1349"/>
                  </a:lnTo>
                  <a:lnTo>
                    <a:pt x="10882" y="1023"/>
                  </a:lnTo>
                  <a:lnTo>
                    <a:pt x="10370" y="698"/>
                  </a:lnTo>
                  <a:lnTo>
                    <a:pt x="9859" y="465"/>
                  </a:lnTo>
                  <a:lnTo>
                    <a:pt x="9301" y="279"/>
                  </a:lnTo>
                  <a:lnTo>
                    <a:pt x="8743" y="93"/>
                  </a:lnTo>
                  <a:lnTo>
                    <a:pt x="8185" y="47"/>
                  </a:lnTo>
                  <a:lnTo>
                    <a:pt x="75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1"/>
            <p:cNvSpPr/>
            <p:nvPr/>
          </p:nvSpPr>
          <p:spPr>
            <a:xfrm>
              <a:off x="6255375" y="1260175"/>
              <a:ext cx="339475" cy="423175"/>
            </a:xfrm>
            <a:custGeom>
              <a:avLst/>
              <a:gdLst/>
              <a:ahLst/>
              <a:cxnLst/>
              <a:rect l="l" t="t" r="r" b="b"/>
              <a:pathLst>
                <a:path w="13579" h="16927" fill="none" extrusionOk="0">
                  <a:moveTo>
                    <a:pt x="11812" y="1767"/>
                  </a:moveTo>
                  <a:lnTo>
                    <a:pt x="11812" y="1767"/>
                  </a:lnTo>
                  <a:lnTo>
                    <a:pt x="11347" y="1349"/>
                  </a:lnTo>
                  <a:lnTo>
                    <a:pt x="10882" y="1023"/>
                  </a:lnTo>
                  <a:lnTo>
                    <a:pt x="10370" y="698"/>
                  </a:lnTo>
                  <a:lnTo>
                    <a:pt x="9859" y="465"/>
                  </a:lnTo>
                  <a:lnTo>
                    <a:pt x="9301" y="279"/>
                  </a:lnTo>
                  <a:lnTo>
                    <a:pt x="8743" y="93"/>
                  </a:lnTo>
                  <a:lnTo>
                    <a:pt x="8185" y="47"/>
                  </a:lnTo>
                  <a:lnTo>
                    <a:pt x="7580" y="0"/>
                  </a:lnTo>
                  <a:lnTo>
                    <a:pt x="7580" y="0"/>
                  </a:lnTo>
                  <a:lnTo>
                    <a:pt x="6976" y="47"/>
                  </a:lnTo>
                  <a:lnTo>
                    <a:pt x="6371" y="93"/>
                  </a:lnTo>
                  <a:lnTo>
                    <a:pt x="5813" y="279"/>
                  </a:lnTo>
                  <a:lnTo>
                    <a:pt x="5255" y="465"/>
                  </a:lnTo>
                  <a:lnTo>
                    <a:pt x="4743" y="698"/>
                  </a:lnTo>
                  <a:lnTo>
                    <a:pt x="4232" y="1023"/>
                  </a:lnTo>
                  <a:lnTo>
                    <a:pt x="3767" y="1349"/>
                  </a:lnTo>
                  <a:lnTo>
                    <a:pt x="3348" y="1767"/>
                  </a:lnTo>
                  <a:lnTo>
                    <a:pt x="3348" y="1767"/>
                  </a:lnTo>
                  <a:lnTo>
                    <a:pt x="2930" y="2186"/>
                  </a:lnTo>
                  <a:lnTo>
                    <a:pt x="2558" y="2697"/>
                  </a:lnTo>
                  <a:lnTo>
                    <a:pt x="2279" y="3162"/>
                  </a:lnTo>
                  <a:lnTo>
                    <a:pt x="2046" y="3720"/>
                  </a:lnTo>
                  <a:lnTo>
                    <a:pt x="1814" y="4278"/>
                  </a:lnTo>
                  <a:lnTo>
                    <a:pt x="1674" y="4836"/>
                  </a:lnTo>
                  <a:lnTo>
                    <a:pt x="1581" y="5394"/>
                  </a:lnTo>
                  <a:lnTo>
                    <a:pt x="1581" y="5999"/>
                  </a:lnTo>
                  <a:lnTo>
                    <a:pt x="1581" y="7254"/>
                  </a:lnTo>
                  <a:lnTo>
                    <a:pt x="93" y="10044"/>
                  </a:lnTo>
                  <a:lnTo>
                    <a:pt x="93" y="10044"/>
                  </a:lnTo>
                  <a:lnTo>
                    <a:pt x="47" y="10184"/>
                  </a:lnTo>
                  <a:lnTo>
                    <a:pt x="0" y="10277"/>
                  </a:lnTo>
                  <a:lnTo>
                    <a:pt x="47" y="10416"/>
                  </a:lnTo>
                  <a:lnTo>
                    <a:pt x="93" y="10556"/>
                  </a:lnTo>
                  <a:lnTo>
                    <a:pt x="93" y="10556"/>
                  </a:lnTo>
                  <a:lnTo>
                    <a:pt x="186" y="10649"/>
                  </a:lnTo>
                  <a:lnTo>
                    <a:pt x="279" y="10695"/>
                  </a:lnTo>
                  <a:lnTo>
                    <a:pt x="372" y="10742"/>
                  </a:lnTo>
                  <a:lnTo>
                    <a:pt x="512" y="10788"/>
                  </a:lnTo>
                  <a:lnTo>
                    <a:pt x="1581" y="10788"/>
                  </a:lnTo>
                  <a:lnTo>
                    <a:pt x="1581" y="11997"/>
                  </a:lnTo>
                  <a:lnTo>
                    <a:pt x="1581" y="11997"/>
                  </a:lnTo>
                  <a:lnTo>
                    <a:pt x="1581" y="12323"/>
                  </a:lnTo>
                  <a:lnTo>
                    <a:pt x="1628" y="12648"/>
                  </a:lnTo>
                  <a:lnTo>
                    <a:pt x="1721" y="12927"/>
                  </a:lnTo>
                  <a:lnTo>
                    <a:pt x="1814" y="13206"/>
                  </a:lnTo>
                  <a:lnTo>
                    <a:pt x="1953" y="13485"/>
                  </a:lnTo>
                  <a:lnTo>
                    <a:pt x="2093" y="13718"/>
                  </a:lnTo>
                  <a:lnTo>
                    <a:pt x="2279" y="13997"/>
                  </a:lnTo>
                  <a:lnTo>
                    <a:pt x="2465" y="14183"/>
                  </a:lnTo>
                  <a:lnTo>
                    <a:pt x="2697" y="14415"/>
                  </a:lnTo>
                  <a:lnTo>
                    <a:pt x="2930" y="14555"/>
                  </a:lnTo>
                  <a:lnTo>
                    <a:pt x="3209" y="14741"/>
                  </a:lnTo>
                  <a:lnTo>
                    <a:pt x="3488" y="14880"/>
                  </a:lnTo>
                  <a:lnTo>
                    <a:pt x="3767" y="14973"/>
                  </a:lnTo>
                  <a:lnTo>
                    <a:pt x="4046" y="15066"/>
                  </a:lnTo>
                  <a:lnTo>
                    <a:pt x="4371" y="15113"/>
                  </a:lnTo>
                  <a:lnTo>
                    <a:pt x="4697" y="15113"/>
                  </a:lnTo>
                  <a:lnTo>
                    <a:pt x="6510" y="15113"/>
                  </a:lnTo>
                  <a:lnTo>
                    <a:pt x="6510" y="16415"/>
                  </a:lnTo>
                  <a:lnTo>
                    <a:pt x="6510" y="16415"/>
                  </a:lnTo>
                  <a:lnTo>
                    <a:pt x="6557" y="16601"/>
                  </a:lnTo>
                  <a:lnTo>
                    <a:pt x="6650" y="16787"/>
                  </a:lnTo>
                  <a:lnTo>
                    <a:pt x="6836" y="16880"/>
                  </a:lnTo>
                  <a:lnTo>
                    <a:pt x="7022" y="16926"/>
                  </a:lnTo>
                  <a:lnTo>
                    <a:pt x="13067" y="16926"/>
                  </a:lnTo>
                  <a:lnTo>
                    <a:pt x="13067" y="16926"/>
                  </a:lnTo>
                  <a:lnTo>
                    <a:pt x="13253" y="16880"/>
                  </a:lnTo>
                  <a:lnTo>
                    <a:pt x="13439" y="16787"/>
                  </a:lnTo>
                  <a:lnTo>
                    <a:pt x="13532" y="16601"/>
                  </a:lnTo>
                  <a:lnTo>
                    <a:pt x="13579" y="16415"/>
                  </a:lnTo>
                  <a:lnTo>
                    <a:pt x="13579" y="5999"/>
                  </a:lnTo>
                  <a:lnTo>
                    <a:pt x="13579" y="5999"/>
                  </a:lnTo>
                  <a:lnTo>
                    <a:pt x="13532" y="5394"/>
                  </a:lnTo>
                  <a:lnTo>
                    <a:pt x="13439" y="4836"/>
                  </a:lnTo>
                  <a:lnTo>
                    <a:pt x="13300" y="4278"/>
                  </a:lnTo>
                  <a:lnTo>
                    <a:pt x="13114" y="3720"/>
                  </a:lnTo>
                  <a:lnTo>
                    <a:pt x="12881" y="3162"/>
                  </a:lnTo>
                  <a:lnTo>
                    <a:pt x="12556" y="2697"/>
                  </a:lnTo>
                  <a:lnTo>
                    <a:pt x="12230" y="2186"/>
                  </a:lnTo>
                  <a:lnTo>
                    <a:pt x="11812" y="1767"/>
                  </a:lnTo>
                  <a:lnTo>
                    <a:pt x="11812" y="176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1"/>
            <p:cNvSpPr/>
            <p:nvPr/>
          </p:nvSpPr>
          <p:spPr>
            <a:xfrm>
              <a:off x="6435575" y="1485700"/>
              <a:ext cx="25600" cy="24425"/>
            </a:xfrm>
            <a:custGeom>
              <a:avLst/>
              <a:gdLst/>
              <a:ahLst/>
              <a:cxnLst/>
              <a:rect l="l" t="t" r="r" b="b"/>
              <a:pathLst>
                <a:path w="1024" h="977" fill="none" extrusionOk="0">
                  <a:moveTo>
                    <a:pt x="512" y="977"/>
                  </a:moveTo>
                  <a:lnTo>
                    <a:pt x="512" y="977"/>
                  </a:lnTo>
                  <a:lnTo>
                    <a:pt x="326" y="977"/>
                  </a:lnTo>
                  <a:lnTo>
                    <a:pt x="140" y="837"/>
                  </a:lnTo>
                  <a:lnTo>
                    <a:pt x="47" y="698"/>
                  </a:lnTo>
                  <a:lnTo>
                    <a:pt x="0" y="512"/>
                  </a:lnTo>
                  <a:lnTo>
                    <a:pt x="0" y="512"/>
                  </a:lnTo>
                  <a:lnTo>
                    <a:pt x="47" y="326"/>
                  </a:lnTo>
                  <a:lnTo>
                    <a:pt x="140" y="140"/>
                  </a:lnTo>
                  <a:lnTo>
                    <a:pt x="326" y="47"/>
                  </a:lnTo>
                  <a:lnTo>
                    <a:pt x="512" y="0"/>
                  </a:lnTo>
                  <a:lnTo>
                    <a:pt x="512" y="0"/>
                  </a:lnTo>
                  <a:lnTo>
                    <a:pt x="698" y="47"/>
                  </a:lnTo>
                  <a:lnTo>
                    <a:pt x="837" y="140"/>
                  </a:lnTo>
                  <a:lnTo>
                    <a:pt x="977" y="326"/>
                  </a:lnTo>
                  <a:lnTo>
                    <a:pt x="1023" y="512"/>
                  </a:lnTo>
                  <a:lnTo>
                    <a:pt x="1023" y="512"/>
                  </a:lnTo>
                  <a:lnTo>
                    <a:pt x="977" y="698"/>
                  </a:lnTo>
                  <a:lnTo>
                    <a:pt x="837" y="837"/>
                  </a:lnTo>
                  <a:lnTo>
                    <a:pt x="698" y="977"/>
                  </a:lnTo>
                  <a:lnTo>
                    <a:pt x="512" y="977"/>
                  </a:lnTo>
                  <a:lnTo>
                    <a:pt x="512" y="97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41"/>
            <p:cNvSpPr/>
            <p:nvPr/>
          </p:nvSpPr>
          <p:spPr>
            <a:xfrm>
              <a:off x="6401850" y="1318300"/>
              <a:ext cx="93025" cy="139525"/>
            </a:xfrm>
            <a:custGeom>
              <a:avLst/>
              <a:gdLst/>
              <a:ahLst/>
              <a:cxnLst/>
              <a:rect l="l" t="t" r="r" b="b"/>
              <a:pathLst>
                <a:path w="3721" h="5581" fill="none" extrusionOk="0">
                  <a:moveTo>
                    <a:pt x="3721" y="3348"/>
                  </a:moveTo>
                  <a:lnTo>
                    <a:pt x="3721" y="3348"/>
                  </a:lnTo>
                  <a:lnTo>
                    <a:pt x="3721" y="3581"/>
                  </a:lnTo>
                  <a:lnTo>
                    <a:pt x="3674" y="3767"/>
                  </a:lnTo>
                  <a:lnTo>
                    <a:pt x="3581" y="3906"/>
                  </a:lnTo>
                  <a:lnTo>
                    <a:pt x="3442" y="4046"/>
                  </a:lnTo>
                  <a:lnTo>
                    <a:pt x="3302" y="4185"/>
                  </a:lnTo>
                  <a:lnTo>
                    <a:pt x="3116" y="4278"/>
                  </a:lnTo>
                  <a:lnTo>
                    <a:pt x="2930" y="4325"/>
                  </a:lnTo>
                  <a:lnTo>
                    <a:pt x="2744" y="4371"/>
                  </a:lnTo>
                  <a:lnTo>
                    <a:pt x="2372" y="4371"/>
                  </a:lnTo>
                  <a:lnTo>
                    <a:pt x="2372" y="5069"/>
                  </a:lnTo>
                  <a:lnTo>
                    <a:pt x="2372" y="5069"/>
                  </a:lnTo>
                  <a:lnTo>
                    <a:pt x="2326" y="5255"/>
                  </a:lnTo>
                  <a:lnTo>
                    <a:pt x="2233" y="5441"/>
                  </a:lnTo>
                  <a:lnTo>
                    <a:pt x="2047" y="5534"/>
                  </a:lnTo>
                  <a:lnTo>
                    <a:pt x="1861" y="5580"/>
                  </a:lnTo>
                  <a:lnTo>
                    <a:pt x="1861" y="5580"/>
                  </a:lnTo>
                  <a:lnTo>
                    <a:pt x="1675" y="5534"/>
                  </a:lnTo>
                  <a:lnTo>
                    <a:pt x="1489" y="5441"/>
                  </a:lnTo>
                  <a:lnTo>
                    <a:pt x="1396" y="5255"/>
                  </a:lnTo>
                  <a:lnTo>
                    <a:pt x="1349" y="5069"/>
                  </a:lnTo>
                  <a:lnTo>
                    <a:pt x="1349" y="4371"/>
                  </a:lnTo>
                  <a:lnTo>
                    <a:pt x="1349" y="4371"/>
                  </a:lnTo>
                  <a:lnTo>
                    <a:pt x="1396" y="4139"/>
                  </a:lnTo>
                  <a:lnTo>
                    <a:pt x="1442" y="3953"/>
                  </a:lnTo>
                  <a:lnTo>
                    <a:pt x="1535" y="3813"/>
                  </a:lnTo>
                  <a:lnTo>
                    <a:pt x="1675" y="3674"/>
                  </a:lnTo>
                  <a:lnTo>
                    <a:pt x="1814" y="3534"/>
                  </a:lnTo>
                  <a:lnTo>
                    <a:pt x="1954" y="3441"/>
                  </a:lnTo>
                  <a:lnTo>
                    <a:pt x="2140" y="3395"/>
                  </a:lnTo>
                  <a:lnTo>
                    <a:pt x="2372" y="3348"/>
                  </a:lnTo>
                  <a:lnTo>
                    <a:pt x="2744" y="3348"/>
                  </a:lnTo>
                  <a:lnTo>
                    <a:pt x="2744" y="1023"/>
                  </a:lnTo>
                  <a:lnTo>
                    <a:pt x="977" y="1023"/>
                  </a:lnTo>
                  <a:lnTo>
                    <a:pt x="977" y="1674"/>
                  </a:lnTo>
                  <a:lnTo>
                    <a:pt x="977" y="1674"/>
                  </a:lnTo>
                  <a:lnTo>
                    <a:pt x="977" y="1860"/>
                  </a:lnTo>
                  <a:lnTo>
                    <a:pt x="838" y="2046"/>
                  </a:lnTo>
                  <a:lnTo>
                    <a:pt x="698" y="2139"/>
                  </a:lnTo>
                  <a:lnTo>
                    <a:pt x="512" y="2186"/>
                  </a:lnTo>
                  <a:lnTo>
                    <a:pt x="512" y="2186"/>
                  </a:lnTo>
                  <a:lnTo>
                    <a:pt x="326" y="2139"/>
                  </a:lnTo>
                  <a:lnTo>
                    <a:pt x="140" y="2046"/>
                  </a:lnTo>
                  <a:lnTo>
                    <a:pt x="47" y="1860"/>
                  </a:lnTo>
                  <a:lnTo>
                    <a:pt x="0" y="1674"/>
                  </a:lnTo>
                  <a:lnTo>
                    <a:pt x="0" y="1023"/>
                  </a:lnTo>
                  <a:lnTo>
                    <a:pt x="0" y="1023"/>
                  </a:lnTo>
                  <a:lnTo>
                    <a:pt x="47" y="837"/>
                  </a:lnTo>
                  <a:lnTo>
                    <a:pt x="93" y="651"/>
                  </a:lnTo>
                  <a:lnTo>
                    <a:pt x="186" y="465"/>
                  </a:lnTo>
                  <a:lnTo>
                    <a:pt x="279" y="326"/>
                  </a:lnTo>
                  <a:lnTo>
                    <a:pt x="465" y="186"/>
                  </a:lnTo>
                  <a:lnTo>
                    <a:pt x="605" y="93"/>
                  </a:lnTo>
                  <a:lnTo>
                    <a:pt x="791" y="47"/>
                  </a:lnTo>
                  <a:lnTo>
                    <a:pt x="977" y="0"/>
                  </a:lnTo>
                  <a:lnTo>
                    <a:pt x="2744" y="0"/>
                  </a:lnTo>
                  <a:lnTo>
                    <a:pt x="2744" y="0"/>
                  </a:lnTo>
                  <a:lnTo>
                    <a:pt x="2930" y="47"/>
                  </a:lnTo>
                  <a:lnTo>
                    <a:pt x="3116" y="93"/>
                  </a:lnTo>
                  <a:lnTo>
                    <a:pt x="3302" y="186"/>
                  </a:lnTo>
                  <a:lnTo>
                    <a:pt x="3442" y="326"/>
                  </a:lnTo>
                  <a:lnTo>
                    <a:pt x="3581" y="465"/>
                  </a:lnTo>
                  <a:lnTo>
                    <a:pt x="3674" y="651"/>
                  </a:lnTo>
                  <a:lnTo>
                    <a:pt x="3721" y="837"/>
                  </a:lnTo>
                  <a:lnTo>
                    <a:pt x="3721" y="1023"/>
                  </a:lnTo>
                  <a:lnTo>
                    <a:pt x="3721" y="3348"/>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41"/>
            <p:cNvSpPr/>
            <p:nvPr/>
          </p:nvSpPr>
          <p:spPr>
            <a:xfrm>
              <a:off x="6494850" y="1402000"/>
              <a:ext cx="25" cy="25"/>
            </a:xfrm>
            <a:custGeom>
              <a:avLst/>
              <a:gdLst/>
              <a:ahLst/>
              <a:cxnLst/>
              <a:rect l="l" t="t" r="r" b="b"/>
              <a:pathLst>
                <a:path w="1" h="1" fill="none" extrusionOk="0">
                  <a:moveTo>
                    <a:pt x="1" y="0"/>
                  </a:moveTo>
                  <a:lnTo>
                    <a:pt x="1"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42"/>
          <p:cNvSpPr txBox="1">
            <a:spLocks noGrp="1"/>
          </p:cNvSpPr>
          <p:nvPr>
            <p:ph type="title"/>
          </p:nvPr>
        </p:nvSpPr>
        <p:spPr>
          <a:xfrm>
            <a:off x="4477750" y="1763625"/>
            <a:ext cx="3827400" cy="1915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accent1"/>
                </a:solidFill>
              </a:rPr>
              <a:t>Features of </a:t>
            </a:r>
            <a:r>
              <a:rPr lang="en"/>
              <a:t>the topic</a:t>
            </a:r>
            <a:endParaRPr/>
          </a:p>
        </p:txBody>
      </p:sp>
      <p:sp>
        <p:nvSpPr>
          <p:cNvPr id="1388" name="Google Shape;1388;p42"/>
          <p:cNvSpPr txBox="1">
            <a:spLocks noGrp="1"/>
          </p:cNvSpPr>
          <p:nvPr>
            <p:ph type="title" idx="2"/>
          </p:nvPr>
        </p:nvSpPr>
        <p:spPr>
          <a:xfrm>
            <a:off x="7119300" y="674750"/>
            <a:ext cx="1185900" cy="1061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02</a:t>
            </a:r>
            <a:endParaRPr/>
          </a:p>
        </p:txBody>
      </p:sp>
      <p:sp>
        <p:nvSpPr>
          <p:cNvPr id="1389" name="Google Shape;1389;p42"/>
          <p:cNvSpPr txBox="1">
            <a:spLocks noGrp="1"/>
          </p:cNvSpPr>
          <p:nvPr>
            <p:ph type="subTitle" idx="1"/>
          </p:nvPr>
        </p:nvSpPr>
        <p:spPr>
          <a:xfrm>
            <a:off x="5224125" y="3679125"/>
            <a:ext cx="3081000" cy="7134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a:t>You can enter a subtitle here if you need it</a:t>
            </a:r>
            <a:endParaRPr/>
          </a:p>
        </p:txBody>
      </p:sp>
      <p:grpSp>
        <p:nvGrpSpPr>
          <p:cNvPr id="1390" name="Google Shape;1390;p42"/>
          <p:cNvGrpSpPr/>
          <p:nvPr/>
        </p:nvGrpSpPr>
        <p:grpSpPr>
          <a:xfrm>
            <a:off x="719991" y="1763631"/>
            <a:ext cx="724835" cy="635493"/>
            <a:chOff x="5375211" y="1361181"/>
            <a:chExt cx="724835" cy="635493"/>
          </a:xfrm>
        </p:grpSpPr>
        <p:sp>
          <p:nvSpPr>
            <p:cNvPr id="1391" name="Google Shape;1391;p42"/>
            <p:cNvSpPr/>
            <p:nvPr/>
          </p:nvSpPr>
          <p:spPr>
            <a:xfrm flipH="1">
              <a:off x="5375211" y="1361181"/>
              <a:ext cx="724835" cy="635493"/>
            </a:xfrm>
            <a:custGeom>
              <a:avLst/>
              <a:gdLst/>
              <a:ahLst/>
              <a:cxnLst/>
              <a:rect l="l" t="t" r="r" b="b"/>
              <a:pathLst>
                <a:path w="11553" h="10129" extrusionOk="0">
                  <a:moveTo>
                    <a:pt x="6265" y="0"/>
                  </a:moveTo>
                  <a:lnTo>
                    <a:pt x="5410" y="41"/>
                  </a:lnTo>
                  <a:lnTo>
                    <a:pt x="4556" y="41"/>
                  </a:lnTo>
                  <a:lnTo>
                    <a:pt x="4150" y="82"/>
                  </a:lnTo>
                  <a:lnTo>
                    <a:pt x="3702" y="163"/>
                  </a:lnTo>
                  <a:lnTo>
                    <a:pt x="2970" y="366"/>
                  </a:lnTo>
                  <a:lnTo>
                    <a:pt x="2644" y="488"/>
                  </a:lnTo>
                  <a:lnTo>
                    <a:pt x="2278" y="651"/>
                  </a:lnTo>
                  <a:lnTo>
                    <a:pt x="1953" y="814"/>
                  </a:lnTo>
                  <a:lnTo>
                    <a:pt x="1628" y="1017"/>
                  </a:lnTo>
                  <a:lnTo>
                    <a:pt x="1343" y="1261"/>
                  </a:lnTo>
                  <a:lnTo>
                    <a:pt x="1058" y="1505"/>
                  </a:lnTo>
                  <a:lnTo>
                    <a:pt x="814" y="1790"/>
                  </a:lnTo>
                  <a:lnTo>
                    <a:pt x="611" y="2075"/>
                  </a:lnTo>
                  <a:lnTo>
                    <a:pt x="407" y="2360"/>
                  </a:lnTo>
                  <a:lnTo>
                    <a:pt x="285" y="2685"/>
                  </a:lnTo>
                  <a:lnTo>
                    <a:pt x="163" y="3010"/>
                  </a:lnTo>
                  <a:lnTo>
                    <a:pt x="41" y="3376"/>
                  </a:lnTo>
                  <a:lnTo>
                    <a:pt x="1" y="3702"/>
                  </a:lnTo>
                  <a:lnTo>
                    <a:pt x="1" y="4068"/>
                  </a:lnTo>
                  <a:lnTo>
                    <a:pt x="41" y="4393"/>
                  </a:lnTo>
                  <a:lnTo>
                    <a:pt x="82" y="4759"/>
                  </a:lnTo>
                  <a:lnTo>
                    <a:pt x="204" y="5085"/>
                  </a:lnTo>
                  <a:lnTo>
                    <a:pt x="367" y="5370"/>
                  </a:lnTo>
                  <a:lnTo>
                    <a:pt x="529" y="5695"/>
                  </a:lnTo>
                  <a:lnTo>
                    <a:pt x="773" y="5939"/>
                  </a:lnTo>
                  <a:lnTo>
                    <a:pt x="1017" y="6224"/>
                  </a:lnTo>
                  <a:lnTo>
                    <a:pt x="1262" y="6427"/>
                  </a:lnTo>
                  <a:lnTo>
                    <a:pt x="1587" y="6671"/>
                  </a:lnTo>
                  <a:lnTo>
                    <a:pt x="1912" y="6875"/>
                  </a:lnTo>
                  <a:lnTo>
                    <a:pt x="2278" y="7037"/>
                  </a:lnTo>
                  <a:lnTo>
                    <a:pt x="2644" y="7159"/>
                  </a:lnTo>
                  <a:lnTo>
                    <a:pt x="3011" y="7281"/>
                  </a:lnTo>
                  <a:lnTo>
                    <a:pt x="3377" y="7363"/>
                  </a:lnTo>
                  <a:lnTo>
                    <a:pt x="4150" y="7485"/>
                  </a:lnTo>
                  <a:lnTo>
                    <a:pt x="4719" y="7525"/>
                  </a:lnTo>
                  <a:lnTo>
                    <a:pt x="4638" y="7892"/>
                  </a:lnTo>
                  <a:lnTo>
                    <a:pt x="4516" y="8258"/>
                  </a:lnTo>
                  <a:lnTo>
                    <a:pt x="4312" y="8624"/>
                  </a:lnTo>
                  <a:lnTo>
                    <a:pt x="3987" y="8949"/>
                  </a:lnTo>
                  <a:lnTo>
                    <a:pt x="3661" y="9234"/>
                  </a:lnTo>
                  <a:lnTo>
                    <a:pt x="3295" y="9478"/>
                  </a:lnTo>
                  <a:lnTo>
                    <a:pt x="3214" y="9519"/>
                  </a:lnTo>
                  <a:lnTo>
                    <a:pt x="3173" y="9600"/>
                  </a:lnTo>
                  <a:lnTo>
                    <a:pt x="3214" y="9681"/>
                  </a:lnTo>
                  <a:lnTo>
                    <a:pt x="3255" y="9763"/>
                  </a:lnTo>
                  <a:lnTo>
                    <a:pt x="3417" y="9885"/>
                  </a:lnTo>
                  <a:lnTo>
                    <a:pt x="3661" y="10007"/>
                  </a:lnTo>
                  <a:lnTo>
                    <a:pt x="4109" y="10088"/>
                  </a:lnTo>
                  <a:lnTo>
                    <a:pt x="4394" y="10129"/>
                  </a:lnTo>
                  <a:lnTo>
                    <a:pt x="4678" y="10129"/>
                  </a:lnTo>
                  <a:lnTo>
                    <a:pt x="4963" y="10088"/>
                  </a:lnTo>
                  <a:lnTo>
                    <a:pt x="5248" y="10047"/>
                  </a:lnTo>
                  <a:lnTo>
                    <a:pt x="5492" y="9925"/>
                  </a:lnTo>
                  <a:lnTo>
                    <a:pt x="5695" y="9803"/>
                  </a:lnTo>
                  <a:lnTo>
                    <a:pt x="5899" y="9681"/>
                  </a:lnTo>
                  <a:lnTo>
                    <a:pt x="6102" y="9519"/>
                  </a:lnTo>
                  <a:lnTo>
                    <a:pt x="6265" y="9315"/>
                  </a:lnTo>
                  <a:lnTo>
                    <a:pt x="6387" y="9112"/>
                  </a:lnTo>
                  <a:lnTo>
                    <a:pt x="6509" y="8908"/>
                  </a:lnTo>
                  <a:lnTo>
                    <a:pt x="6590" y="8664"/>
                  </a:lnTo>
                  <a:lnTo>
                    <a:pt x="6671" y="8380"/>
                  </a:lnTo>
                  <a:lnTo>
                    <a:pt x="6671" y="8095"/>
                  </a:lnTo>
                  <a:lnTo>
                    <a:pt x="6671" y="7810"/>
                  </a:lnTo>
                  <a:lnTo>
                    <a:pt x="6590" y="7566"/>
                  </a:lnTo>
                  <a:lnTo>
                    <a:pt x="7119" y="7485"/>
                  </a:lnTo>
                  <a:lnTo>
                    <a:pt x="7607" y="7403"/>
                  </a:lnTo>
                  <a:lnTo>
                    <a:pt x="8054" y="7322"/>
                  </a:lnTo>
                  <a:lnTo>
                    <a:pt x="8543" y="7159"/>
                  </a:lnTo>
                  <a:lnTo>
                    <a:pt x="8990" y="6997"/>
                  </a:lnTo>
                  <a:lnTo>
                    <a:pt x="9437" y="6753"/>
                  </a:lnTo>
                  <a:lnTo>
                    <a:pt x="9844" y="6509"/>
                  </a:lnTo>
                  <a:lnTo>
                    <a:pt x="10251" y="6224"/>
                  </a:lnTo>
                  <a:lnTo>
                    <a:pt x="10495" y="5939"/>
                  </a:lnTo>
                  <a:lnTo>
                    <a:pt x="10780" y="5654"/>
                  </a:lnTo>
                  <a:lnTo>
                    <a:pt x="10983" y="5329"/>
                  </a:lnTo>
                  <a:lnTo>
                    <a:pt x="11186" y="5004"/>
                  </a:lnTo>
                  <a:lnTo>
                    <a:pt x="11349" y="4637"/>
                  </a:lnTo>
                  <a:lnTo>
                    <a:pt x="11471" y="4312"/>
                  </a:lnTo>
                  <a:lnTo>
                    <a:pt x="11512" y="3905"/>
                  </a:lnTo>
                  <a:lnTo>
                    <a:pt x="11553" y="3539"/>
                  </a:lnTo>
                  <a:lnTo>
                    <a:pt x="11512" y="3132"/>
                  </a:lnTo>
                  <a:lnTo>
                    <a:pt x="11431" y="2726"/>
                  </a:lnTo>
                  <a:lnTo>
                    <a:pt x="11309" y="2360"/>
                  </a:lnTo>
                  <a:lnTo>
                    <a:pt x="11146" y="1993"/>
                  </a:lnTo>
                  <a:lnTo>
                    <a:pt x="10942" y="1668"/>
                  </a:lnTo>
                  <a:lnTo>
                    <a:pt x="10698" y="1383"/>
                  </a:lnTo>
                  <a:lnTo>
                    <a:pt x="10414" y="1099"/>
                  </a:lnTo>
                  <a:lnTo>
                    <a:pt x="10088" y="814"/>
                  </a:lnTo>
                  <a:lnTo>
                    <a:pt x="9763" y="610"/>
                  </a:lnTo>
                  <a:lnTo>
                    <a:pt x="9397" y="448"/>
                  </a:lnTo>
                  <a:lnTo>
                    <a:pt x="9031" y="285"/>
                  </a:lnTo>
                  <a:lnTo>
                    <a:pt x="8665" y="204"/>
                  </a:lnTo>
                  <a:lnTo>
                    <a:pt x="8298" y="122"/>
                  </a:lnTo>
                  <a:lnTo>
                    <a:pt x="7892" y="41"/>
                  </a:lnTo>
                  <a:lnTo>
                    <a:pt x="71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2"/>
            <p:cNvSpPr/>
            <p:nvPr/>
          </p:nvSpPr>
          <p:spPr>
            <a:xfrm flipH="1">
              <a:off x="5801404" y="1578073"/>
              <a:ext cx="56215" cy="58787"/>
            </a:xfrm>
            <a:custGeom>
              <a:avLst/>
              <a:gdLst/>
              <a:ahLst/>
              <a:cxnLst/>
              <a:rect l="l" t="t" r="r" b="b"/>
              <a:pathLst>
                <a:path w="896" h="937" extrusionOk="0">
                  <a:moveTo>
                    <a:pt x="408" y="1"/>
                  </a:moveTo>
                  <a:lnTo>
                    <a:pt x="326" y="41"/>
                  </a:lnTo>
                  <a:lnTo>
                    <a:pt x="204" y="123"/>
                  </a:lnTo>
                  <a:lnTo>
                    <a:pt x="123" y="204"/>
                  </a:lnTo>
                  <a:lnTo>
                    <a:pt x="41" y="326"/>
                  </a:lnTo>
                  <a:lnTo>
                    <a:pt x="1" y="448"/>
                  </a:lnTo>
                  <a:lnTo>
                    <a:pt x="41" y="611"/>
                  </a:lnTo>
                  <a:lnTo>
                    <a:pt x="82" y="774"/>
                  </a:lnTo>
                  <a:lnTo>
                    <a:pt x="204" y="896"/>
                  </a:lnTo>
                  <a:lnTo>
                    <a:pt x="367" y="936"/>
                  </a:lnTo>
                  <a:lnTo>
                    <a:pt x="530" y="936"/>
                  </a:lnTo>
                  <a:lnTo>
                    <a:pt x="652" y="896"/>
                  </a:lnTo>
                  <a:lnTo>
                    <a:pt x="774" y="774"/>
                  </a:lnTo>
                  <a:lnTo>
                    <a:pt x="814" y="652"/>
                  </a:lnTo>
                  <a:lnTo>
                    <a:pt x="896" y="530"/>
                  </a:lnTo>
                  <a:lnTo>
                    <a:pt x="896" y="367"/>
                  </a:lnTo>
                  <a:lnTo>
                    <a:pt x="855" y="245"/>
                  </a:lnTo>
                  <a:lnTo>
                    <a:pt x="774" y="123"/>
                  </a:lnTo>
                  <a:lnTo>
                    <a:pt x="652" y="41"/>
                  </a:lnTo>
                  <a:lnTo>
                    <a:pt x="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2"/>
            <p:cNvSpPr/>
            <p:nvPr/>
          </p:nvSpPr>
          <p:spPr>
            <a:xfrm flipH="1">
              <a:off x="5791177" y="1567909"/>
              <a:ext cx="76606" cy="81687"/>
            </a:xfrm>
            <a:custGeom>
              <a:avLst/>
              <a:gdLst/>
              <a:ahLst/>
              <a:cxnLst/>
              <a:rect l="l" t="t" r="r" b="b"/>
              <a:pathLst>
                <a:path w="1221" h="1302" extrusionOk="0">
                  <a:moveTo>
                    <a:pt x="773" y="366"/>
                  </a:moveTo>
                  <a:lnTo>
                    <a:pt x="773" y="407"/>
                  </a:lnTo>
                  <a:lnTo>
                    <a:pt x="814" y="407"/>
                  </a:lnTo>
                  <a:lnTo>
                    <a:pt x="814" y="448"/>
                  </a:lnTo>
                  <a:lnTo>
                    <a:pt x="854" y="448"/>
                  </a:lnTo>
                  <a:lnTo>
                    <a:pt x="854" y="488"/>
                  </a:lnTo>
                  <a:lnTo>
                    <a:pt x="854" y="529"/>
                  </a:lnTo>
                  <a:lnTo>
                    <a:pt x="854" y="570"/>
                  </a:lnTo>
                  <a:lnTo>
                    <a:pt x="854" y="651"/>
                  </a:lnTo>
                  <a:lnTo>
                    <a:pt x="854" y="732"/>
                  </a:lnTo>
                  <a:lnTo>
                    <a:pt x="814" y="732"/>
                  </a:lnTo>
                  <a:lnTo>
                    <a:pt x="814" y="773"/>
                  </a:lnTo>
                  <a:lnTo>
                    <a:pt x="773" y="814"/>
                  </a:lnTo>
                  <a:lnTo>
                    <a:pt x="732" y="854"/>
                  </a:lnTo>
                  <a:lnTo>
                    <a:pt x="732" y="895"/>
                  </a:lnTo>
                  <a:lnTo>
                    <a:pt x="692" y="895"/>
                  </a:lnTo>
                  <a:lnTo>
                    <a:pt x="651" y="936"/>
                  </a:lnTo>
                  <a:lnTo>
                    <a:pt x="570" y="936"/>
                  </a:lnTo>
                  <a:lnTo>
                    <a:pt x="529" y="895"/>
                  </a:lnTo>
                  <a:lnTo>
                    <a:pt x="488" y="895"/>
                  </a:lnTo>
                  <a:lnTo>
                    <a:pt x="448" y="854"/>
                  </a:lnTo>
                  <a:lnTo>
                    <a:pt x="407" y="814"/>
                  </a:lnTo>
                  <a:lnTo>
                    <a:pt x="407" y="773"/>
                  </a:lnTo>
                  <a:lnTo>
                    <a:pt x="366" y="732"/>
                  </a:lnTo>
                  <a:lnTo>
                    <a:pt x="366" y="692"/>
                  </a:lnTo>
                  <a:lnTo>
                    <a:pt x="366" y="651"/>
                  </a:lnTo>
                  <a:lnTo>
                    <a:pt x="366" y="610"/>
                  </a:lnTo>
                  <a:lnTo>
                    <a:pt x="366" y="570"/>
                  </a:lnTo>
                  <a:lnTo>
                    <a:pt x="407" y="529"/>
                  </a:lnTo>
                  <a:lnTo>
                    <a:pt x="407" y="488"/>
                  </a:lnTo>
                  <a:lnTo>
                    <a:pt x="448" y="448"/>
                  </a:lnTo>
                  <a:lnTo>
                    <a:pt x="488" y="448"/>
                  </a:lnTo>
                  <a:lnTo>
                    <a:pt x="488" y="407"/>
                  </a:lnTo>
                  <a:lnTo>
                    <a:pt x="529" y="407"/>
                  </a:lnTo>
                  <a:lnTo>
                    <a:pt x="529" y="366"/>
                  </a:lnTo>
                  <a:close/>
                  <a:moveTo>
                    <a:pt x="488" y="0"/>
                  </a:moveTo>
                  <a:lnTo>
                    <a:pt x="325" y="81"/>
                  </a:lnTo>
                  <a:lnTo>
                    <a:pt x="163" y="203"/>
                  </a:lnTo>
                  <a:lnTo>
                    <a:pt x="41" y="366"/>
                  </a:lnTo>
                  <a:lnTo>
                    <a:pt x="0" y="529"/>
                  </a:lnTo>
                  <a:lnTo>
                    <a:pt x="0" y="773"/>
                  </a:lnTo>
                  <a:lnTo>
                    <a:pt x="41" y="895"/>
                  </a:lnTo>
                  <a:lnTo>
                    <a:pt x="81" y="1017"/>
                  </a:lnTo>
                  <a:lnTo>
                    <a:pt x="203" y="1139"/>
                  </a:lnTo>
                  <a:lnTo>
                    <a:pt x="285" y="1220"/>
                  </a:lnTo>
                  <a:lnTo>
                    <a:pt x="407" y="1261"/>
                  </a:lnTo>
                  <a:lnTo>
                    <a:pt x="529" y="1302"/>
                  </a:lnTo>
                  <a:lnTo>
                    <a:pt x="732" y="1302"/>
                  </a:lnTo>
                  <a:lnTo>
                    <a:pt x="895" y="1220"/>
                  </a:lnTo>
                  <a:lnTo>
                    <a:pt x="1017" y="1098"/>
                  </a:lnTo>
                  <a:lnTo>
                    <a:pt x="1139" y="976"/>
                  </a:lnTo>
                  <a:lnTo>
                    <a:pt x="1180" y="814"/>
                  </a:lnTo>
                  <a:lnTo>
                    <a:pt x="1220" y="610"/>
                  </a:lnTo>
                  <a:lnTo>
                    <a:pt x="1220" y="448"/>
                  </a:lnTo>
                  <a:lnTo>
                    <a:pt x="1180" y="285"/>
                  </a:lnTo>
                  <a:lnTo>
                    <a:pt x="1058" y="122"/>
                  </a:lnTo>
                  <a:lnTo>
                    <a:pt x="895"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2"/>
            <p:cNvSpPr/>
            <p:nvPr/>
          </p:nvSpPr>
          <p:spPr>
            <a:xfrm flipH="1">
              <a:off x="5696754" y="1578073"/>
              <a:ext cx="56215" cy="58787"/>
            </a:xfrm>
            <a:custGeom>
              <a:avLst/>
              <a:gdLst/>
              <a:ahLst/>
              <a:cxnLst/>
              <a:rect l="l" t="t" r="r" b="b"/>
              <a:pathLst>
                <a:path w="896" h="937" extrusionOk="0">
                  <a:moveTo>
                    <a:pt x="448" y="1"/>
                  </a:moveTo>
                  <a:lnTo>
                    <a:pt x="326" y="41"/>
                  </a:lnTo>
                  <a:lnTo>
                    <a:pt x="204" y="123"/>
                  </a:lnTo>
                  <a:lnTo>
                    <a:pt x="123" y="204"/>
                  </a:lnTo>
                  <a:lnTo>
                    <a:pt x="41" y="326"/>
                  </a:lnTo>
                  <a:lnTo>
                    <a:pt x="1" y="448"/>
                  </a:lnTo>
                  <a:lnTo>
                    <a:pt x="41" y="611"/>
                  </a:lnTo>
                  <a:lnTo>
                    <a:pt x="123" y="774"/>
                  </a:lnTo>
                  <a:lnTo>
                    <a:pt x="245" y="896"/>
                  </a:lnTo>
                  <a:lnTo>
                    <a:pt x="407" y="936"/>
                  </a:lnTo>
                  <a:lnTo>
                    <a:pt x="529" y="936"/>
                  </a:lnTo>
                  <a:lnTo>
                    <a:pt x="651" y="896"/>
                  </a:lnTo>
                  <a:lnTo>
                    <a:pt x="773" y="774"/>
                  </a:lnTo>
                  <a:lnTo>
                    <a:pt x="855" y="652"/>
                  </a:lnTo>
                  <a:lnTo>
                    <a:pt x="895" y="530"/>
                  </a:lnTo>
                  <a:lnTo>
                    <a:pt x="895" y="367"/>
                  </a:lnTo>
                  <a:lnTo>
                    <a:pt x="855" y="245"/>
                  </a:lnTo>
                  <a:lnTo>
                    <a:pt x="773" y="123"/>
                  </a:lnTo>
                  <a:lnTo>
                    <a:pt x="692" y="41"/>
                  </a:lnTo>
                  <a:lnTo>
                    <a:pt x="5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2"/>
            <p:cNvSpPr/>
            <p:nvPr/>
          </p:nvSpPr>
          <p:spPr>
            <a:xfrm flipH="1">
              <a:off x="5686527" y="1567909"/>
              <a:ext cx="76668" cy="81687"/>
            </a:xfrm>
            <a:custGeom>
              <a:avLst/>
              <a:gdLst/>
              <a:ahLst/>
              <a:cxnLst/>
              <a:rect l="l" t="t" r="r" b="b"/>
              <a:pathLst>
                <a:path w="1222" h="1302" extrusionOk="0">
                  <a:moveTo>
                    <a:pt x="774" y="366"/>
                  </a:moveTo>
                  <a:lnTo>
                    <a:pt x="774" y="407"/>
                  </a:lnTo>
                  <a:lnTo>
                    <a:pt x="814" y="407"/>
                  </a:lnTo>
                  <a:lnTo>
                    <a:pt x="855" y="448"/>
                  </a:lnTo>
                  <a:lnTo>
                    <a:pt x="855" y="488"/>
                  </a:lnTo>
                  <a:lnTo>
                    <a:pt x="855" y="529"/>
                  </a:lnTo>
                  <a:lnTo>
                    <a:pt x="855" y="570"/>
                  </a:lnTo>
                  <a:lnTo>
                    <a:pt x="855" y="651"/>
                  </a:lnTo>
                  <a:lnTo>
                    <a:pt x="855" y="732"/>
                  </a:lnTo>
                  <a:lnTo>
                    <a:pt x="814" y="773"/>
                  </a:lnTo>
                  <a:lnTo>
                    <a:pt x="774" y="814"/>
                  </a:lnTo>
                  <a:lnTo>
                    <a:pt x="814" y="814"/>
                  </a:lnTo>
                  <a:lnTo>
                    <a:pt x="733" y="854"/>
                  </a:lnTo>
                  <a:lnTo>
                    <a:pt x="733" y="895"/>
                  </a:lnTo>
                  <a:lnTo>
                    <a:pt x="692" y="895"/>
                  </a:lnTo>
                  <a:lnTo>
                    <a:pt x="652" y="936"/>
                  </a:lnTo>
                  <a:lnTo>
                    <a:pt x="570" y="936"/>
                  </a:lnTo>
                  <a:lnTo>
                    <a:pt x="530" y="895"/>
                  </a:lnTo>
                  <a:lnTo>
                    <a:pt x="489" y="895"/>
                  </a:lnTo>
                  <a:lnTo>
                    <a:pt x="489" y="854"/>
                  </a:lnTo>
                  <a:lnTo>
                    <a:pt x="448" y="854"/>
                  </a:lnTo>
                  <a:lnTo>
                    <a:pt x="408" y="814"/>
                  </a:lnTo>
                  <a:lnTo>
                    <a:pt x="408" y="773"/>
                  </a:lnTo>
                  <a:lnTo>
                    <a:pt x="367" y="732"/>
                  </a:lnTo>
                  <a:lnTo>
                    <a:pt x="367" y="692"/>
                  </a:lnTo>
                  <a:lnTo>
                    <a:pt x="367" y="651"/>
                  </a:lnTo>
                  <a:lnTo>
                    <a:pt x="367" y="610"/>
                  </a:lnTo>
                  <a:lnTo>
                    <a:pt x="367" y="570"/>
                  </a:lnTo>
                  <a:lnTo>
                    <a:pt x="408" y="529"/>
                  </a:lnTo>
                  <a:lnTo>
                    <a:pt x="408" y="488"/>
                  </a:lnTo>
                  <a:lnTo>
                    <a:pt x="448" y="448"/>
                  </a:lnTo>
                  <a:lnTo>
                    <a:pt x="489" y="448"/>
                  </a:lnTo>
                  <a:lnTo>
                    <a:pt x="489" y="407"/>
                  </a:lnTo>
                  <a:lnTo>
                    <a:pt x="530" y="407"/>
                  </a:lnTo>
                  <a:lnTo>
                    <a:pt x="570" y="366"/>
                  </a:lnTo>
                  <a:close/>
                  <a:moveTo>
                    <a:pt x="489" y="0"/>
                  </a:moveTo>
                  <a:lnTo>
                    <a:pt x="326" y="81"/>
                  </a:lnTo>
                  <a:lnTo>
                    <a:pt x="164" y="203"/>
                  </a:lnTo>
                  <a:lnTo>
                    <a:pt x="82" y="366"/>
                  </a:lnTo>
                  <a:lnTo>
                    <a:pt x="1" y="529"/>
                  </a:lnTo>
                  <a:lnTo>
                    <a:pt x="1" y="773"/>
                  </a:lnTo>
                  <a:lnTo>
                    <a:pt x="41" y="895"/>
                  </a:lnTo>
                  <a:lnTo>
                    <a:pt x="123" y="1017"/>
                  </a:lnTo>
                  <a:lnTo>
                    <a:pt x="204" y="1139"/>
                  </a:lnTo>
                  <a:lnTo>
                    <a:pt x="286" y="1220"/>
                  </a:lnTo>
                  <a:lnTo>
                    <a:pt x="408" y="1261"/>
                  </a:lnTo>
                  <a:lnTo>
                    <a:pt x="570" y="1302"/>
                  </a:lnTo>
                  <a:lnTo>
                    <a:pt x="733" y="1302"/>
                  </a:lnTo>
                  <a:lnTo>
                    <a:pt x="896" y="1220"/>
                  </a:lnTo>
                  <a:lnTo>
                    <a:pt x="1018" y="1098"/>
                  </a:lnTo>
                  <a:lnTo>
                    <a:pt x="1140" y="976"/>
                  </a:lnTo>
                  <a:lnTo>
                    <a:pt x="1221" y="814"/>
                  </a:lnTo>
                  <a:lnTo>
                    <a:pt x="1221" y="610"/>
                  </a:lnTo>
                  <a:lnTo>
                    <a:pt x="1221" y="448"/>
                  </a:lnTo>
                  <a:lnTo>
                    <a:pt x="1180" y="285"/>
                  </a:lnTo>
                  <a:lnTo>
                    <a:pt x="1058" y="122"/>
                  </a:lnTo>
                  <a:lnTo>
                    <a:pt x="896"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2"/>
            <p:cNvSpPr/>
            <p:nvPr/>
          </p:nvSpPr>
          <p:spPr>
            <a:xfrm flipH="1">
              <a:off x="5592103" y="1578073"/>
              <a:ext cx="53705" cy="58787"/>
            </a:xfrm>
            <a:custGeom>
              <a:avLst/>
              <a:gdLst/>
              <a:ahLst/>
              <a:cxnLst/>
              <a:rect l="l" t="t" r="r" b="b"/>
              <a:pathLst>
                <a:path w="856" h="937" extrusionOk="0">
                  <a:moveTo>
                    <a:pt x="408" y="1"/>
                  </a:moveTo>
                  <a:lnTo>
                    <a:pt x="286" y="41"/>
                  </a:lnTo>
                  <a:lnTo>
                    <a:pt x="204" y="123"/>
                  </a:lnTo>
                  <a:lnTo>
                    <a:pt x="82" y="204"/>
                  </a:lnTo>
                  <a:lnTo>
                    <a:pt x="42" y="326"/>
                  </a:lnTo>
                  <a:lnTo>
                    <a:pt x="1" y="448"/>
                  </a:lnTo>
                  <a:lnTo>
                    <a:pt x="1" y="611"/>
                  </a:lnTo>
                  <a:lnTo>
                    <a:pt x="82" y="774"/>
                  </a:lnTo>
                  <a:lnTo>
                    <a:pt x="204" y="896"/>
                  </a:lnTo>
                  <a:lnTo>
                    <a:pt x="367" y="936"/>
                  </a:lnTo>
                  <a:lnTo>
                    <a:pt x="530" y="936"/>
                  </a:lnTo>
                  <a:lnTo>
                    <a:pt x="652" y="896"/>
                  </a:lnTo>
                  <a:lnTo>
                    <a:pt x="733" y="774"/>
                  </a:lnTo>
                  <a:lnTo>
                    <a:pt x="814" y="652"/>
                  </a:lnTo>
                  <a:lnTo>
                    <a:pt x="855" y="530"/>
                  </a:lnTo>
                  <a:lnTo>
                    <a:pt x="855" y="367"/>
                  </a:lnTo>
                  <a:lnTo>
                    <a:pt x="855" y="245"/>
                  </a:lnTo>
                  <a:lnTo>
                    <a:pt x="774" y="123"/>
                  </a:lnTo>
                  <a:lnTo>
                    <a:pt x="652" y="41"/>
                  </a:lnTo>
                  <a:lnTo>
                    <a:pt x="5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2"/>
            <p:cNvSpPr/>
            <p:nvPr/>
          </p:nvSpPr>
          <p:spPr>
            <a:xfrm flipH="1">
              <a:off x="5579367" y="1567909"/>
              <a:ext cx="76606" cy="81687"/>
            </a:xfrm>
            <a:custGeom>
              <a:avLst/>
              <a:gdLst/>
              <a:ahLst/>
              <a:cxnLst/>
              <a:rect l="l" t="t" r="r" b="b"/>
              <a:pathLst>
                <a:path w="1221" h="1302" extrusionOk="0">
                  <a:moveTo>
                    <a:pt x="732" y="366"/>
                  </a:moveTo>
                  <a:lnTo>
                    <a:pt x="773" y="407"/>
                  </a:lnTo>
                  <a:lnTo>
                    <a:pt x="814" y="407"/>
                  </a:lnTo>
                  <a:lnTo>
                    <a:pt x="814" y="448"/>
                  </a:lnTo>
                  <a:lnTo>
                    <a:pt x="854" y="488"/>
                  </a:lnTo>
                  <a:lnTo>
                    <a:pt x="854" y="529"/>
                  </a:lnTo>
                  <a:lnTo>
                    <a:pt x="854" y="570"/>
                  </a:lnTo>
                  <a:lnTo>
                    <a:pt x="854" y="651"/>
                  </a:lnTo>
                  <a:lnTo>
                    <a:pt x="814" y="732"/>
                  </a:lnTo>
                  <a:lnTo>
                    <a:pt x="773" y="773"/>
                  </a:lnTo>
                  <a:lnTo>
                    <a:pt x="773" y="814"/>
                  </a:lnTo>
                  <a:lnTo>
                    <a:pt x="732" y="854"/>
                  </a:lnTo>
                  <a:lnTo>
                    <a:pt x="692" y="895"/>
                  </a:lnTo>
                  <a:lnTo>
                    <a:pt x="651" y="895"/>
                  </a:lnTo>
                  <a:lnTo>
                    <a:pt x="651" y="936"/>
                  </a:lnTo>
                  <a:lnTo>
                    <a:pt x="529" y="936"/>
                  </a:lnTo>
                  <a:lnTo>
                    <a:pt x="488" y="895"/>
                  </a:lnTo>
                  <a:lnTo>
                    <a:pt x="448" y="895"/>
                  </a:lnTo>
                  <a:lnTo>
                    <a:pt x="448" y="854"/>
                  </a:lnTo>
                  <a:lnTo>
                    <a:pt x="407" y="854"/>
                  </a:lnTo>
                  <a:lnTo>
                    <a:pt x="407" y="814"/>
                  </a:lnTo>
                  <a:lnTo>
                    <a:pt x="366" y="773"/>
                  </a:lnTo>
                  <a:lnTo>
                    <a:pt x="366" y="732"/>
                  </a:lnTo>
                  <a:lnTo>
                    <a:pt x="326" y="692"/>
                  </a:lnTo>
                  <a:lnTo>
                    <a:pt x="326" y="651"/>
                  </a:lnTo>
                  <a:lnTo>
                    <a:pt x="326" y="610"/>
                  </a:lnTo>
                  <a:lnTo>
                    <a:pt x="366" y="529"/>
                  </a:lnTo>
                  <a:lnTo>
                    <a:pt x="407" y="488"/>
                  </a:lnTo>
                  <a:lnTo>
                    <a:pt x="448" y="448"/>
                  </a:lnTo>
                  <a:lnTo>
                    <a:pt x="488" y="407"/>
                  </a:lnTo>
                  <a:lnTo>
                    <a:pt x="529" y="407"/>
                  </a:lnTo>
                  <a:lnTo>
                    <a:pt x="529" y="366"/>
                  </a:lnTo>
                  <a:close/>
                  <a:moveTo>
                    <a:pt x="488" y="0"/>
                  </a:moveTo>
                  <a:lnTo>
                    <a:pt x="285" y="81"/>
                  </a:lnTo>
                  <a:lnTo>
                    <a:pt x="163" y="203"/>
                  </a:lnTo>
                  <a:lnTo>
                    <a:pt x="41" y="366"/>
                  </a:lnTo>
                  <a:lnTo>
                    <a:pt x="0" y="529"/>
                  </a:lnTo>
                  <a:lnTo>
                    <a:pt x="0" y="773"/>
                  </a:lnTo>
                  <a:lnTo>
                    <a:pt x="41" y="895"/>
                  </a:lnTo>
                  <a:lnTo>
                    <a:pt x="82" y="1017"/>
                  </a:lnTo>
                  <a:lnTo>
                    <a:pt x="163" y="1139"/>
                  </a:lnTo>
                  <a:lnTo>
                    <a:pt x="285" y="1220"/>
                  </a:lnTo>
                  <a:lnTo>
                    <a:pt x="407" y="1261"/>
                  </a:lnTo>
                  <a:lnTo>
                    <a:pt x="529" y="1302"/>
                  </a:lnTo>
                  <a:lnTo>
                    <a:pt x="692" y="1302"/>
                  </a:lnTo>
                  <a:lnTo>
                    <a:pt x="854" y="1220"/>
                  </a:lnTo>
                  <a:lnTo>
                    <a:pt x="1017" y="1098"/>
                  </a:lnTo>
                  <a:lnTo>
                    <a:pt x="1098" y="976"/>
                  </a:lnTo>
                  <a:lnTo>
                    <a:pt x="1180" y="814"/>
                  </a:lnTo>
                  <a:lnTo>
                    <a:pt x="1220" y="610"/>
                  </a:lnTo>
                  <a:lnTo>
                    <a:pt x="1220" y="448"/>
                  </a:lnTo>
                  <a:lnTo>
                    <a:pt x="1139" y="285"/>
                  </a:lnTo>
                  <a:lnTo>
                    <a:pt x="1017" y="122"/>
                  </a:lnTo>
                  <a:lnTo>
                    <a:pt x="854" y="41"/>
                  </a:lnTo>
                  <a:lnTo>
                    <a:pt x="6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2"/>
            <p:cNvSpPr/>
            <p:nvPr/>
          </p:nvSpPr>
          <p:spPr>
            <a:xfrm flipH="1">
              <a:off x="5936671" y="1460687"/>
              <a:ext cx="91914" cy="140412"/>
            </a:xfrm>
            <a:custGeom>
              <a:avLst/>
              <a:gdLst/>
              <a:ahLst/>
              <a:cxnLst/>
              <a:rect l="l" t="t" r="r" b="b"/>
              <a:pathLst>
                <a:path w="1465" h="2238" extrusionOk="0">
                  <a:moveTo>
                    <a:pt x="1261" y="1"/>
                  </a:moveTo>
                  <a:lnTo>
                    <a:pt x="1180" y="41"/>
                  </a:lnTo>
                  <a:lnTo>
                    <a:pt x="936" y="204"/>
                  </a:lnTo>
                  <a:lnTo>
                    <a:pt x="692" y="407"/>
                  </a:lnTo>
                  <a:lnTo>
                    <a:pt x="489" y="652"/>
                  </a:lnTo>
                  <a:lnTo>
                    <a:pt x="326" y="896"/>
                  </a:lnTo>
                  <a:lnTo>
                    <a:pt x="204" y="1140"/>
                  </a:lnTo>
                  <a:lnTo>
                    <a:pt x="82" y="1465"/>
                  </a:lnTo>
                  <a:lnTo>
                    <a:pt x="41" y="1750"/>
                  </a:lnTo>
                  <a:lnTo>
                    <a:pt x="0" y="2035"/>
                  </a:lnTo>
                  <a:lnTo>
                    <a:pt x="41" y="2116"/>
                  </a:lnTo>
                  <a:lnTo>
                    <a:pt x="82" y="2197"/>
                  </a:lnTo>
                  <a:lnTo>
                    <a:pt x="123" y="2238"/>
                  </a:lnTo>
                  <a:lnTo>
                    <a:pt x="285" y="2238"/>
                  </a:lnTo>
                  <a:lnTo>
                    <a:pt x="326" y="2197"/>
                  </a:lnTo>
                  <a:lnTo>
                    <a:pt x="367" y="2116"/>
                  </a:lnTo>
                  <a:lnTo>
                    <a:pt x="367" y="2035"/>
                  </a:lnTo>
                  <a:lnTo>
                    <a:pt x="407" y="1790"/>
                  </a:lnTo>
                  <a:lnTo>
                    <a:pt x="448" y="1546"/>
                  </a:lnTo>
                  <a:lnTo>
                    <a:pt x="529" y="1302"/>
                  </a:lnTo>
                  <a:lnTo>
                    <a:pt x="651" y="1058"/>
                  </a:lnTo>
                  <a:lnTo>
                    <a:pt x="814" y="855"/>
                  </a:lnTo>
                  <a:lnTo>
                    <a:pt x="977" y="652"/>
                  </a:lnTo>
                  <a:lnTo>
                    <a:pt x="1180" y="489"/>
                  </a:lnTo>
                  <a:lnTo>
                    <a:pt x="1383" y="367"/>
                  </a:lnTo>
                  <a:lnTo>
                    <a:pt x="1424" y="326"/>
                  </a:lnTo>
                  <a:lnTo>
                    <a:pt x="1465" y="245"/>
                  </a:lnTo>
                  <a:lnTo>
                    <a:pt x="1465" y="163"/>
                  </a:lnTo>
                  <a:lnTo>
                    <a:pt x="1424" y="123"/>
                  </a:lnTo>
                  <a:lnTo>
                    <a:pt x="1383" y="82"/>
                  </a:lnTo>
                  <a:lnTo>
                    <a:pt x="1343" y="41"/>
                  </a:lnTo>
                  <a:lnTo>
                    <a:pt x="12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2"/>
            <p:cNvSpPr/>
            <p:nvPr/>
          </p:nvSpPr>
          <p:spPr>
            <a:xfrm flipH="1">
              <a:off x="5885601" y="1432642"/>
              <a:ext cx="23026" cy="28108"/>
            </a:xfrm>
            <a:custGeom>
              <a:avLst/>
              <a:gdLst/>
              <a:ahLst/>
              <a:cxnLst/>
              <a:rect l="l" t="t" r="r" b="b"/>
              <a:pathLst>
                <a:path w="367" h="448" extrusionOk="0">
                  <a:moveTo>
                    <a:pt x="204" y="0"/>
                  </a:moveTo>
                  <a:lnTo>
                    <a:pt x="122" y="41"/>
                  </a:lnTo>
                  <a:lnTo>
                    <a:pt x="41" y="82"/>
                  </a:lnTo>
                  <a:lnTo>
                    <a:pt x="41" y="122"/>
                  </a:lnTo>
                  <a:lnTo>
                    <a:pt x="0" y="204"/>
                  </a:lnTo>
                  <a:lnTo>
                    <a:pt x="0" y="244"/>
                  </a:lnTo>
                  <a:lnTo>
                    <a:pt x="41" y="326"/>
                  </a:lnTo>
                  <a:lnTo>
                    <a:pt x="41" y="366"/>
                  </a:lnTo>
                  <a:lnTo>
                    <a:pt x="122" y="407"/>
                  </a:lnTo>
                  <a:lnTo>
                    <a:pt x="204" y="448"/>
                  </a:lnTo>
                  <a:lnTo>
                    <a:pt x="244" y="407"/>
                  </a:lnTo>
                  <a:lnTo>
                    <a:pt x="326" y="366"/>
                  </a:lnTo>
                  <a:lnTo>
                    <a:pt x="366" y="326"/>
                  </a:lnTo>
                  <a:lnTo>
                    <a:pt x="366" y="244"/>
                  </a:lnTo>
                  <a:lnTo>
                    <a:pt x="366" y="204"/>
                  </a:lnTo>
                  <a:lnTo>
                    <a:pt x="366" y="122"/>
                  </a:lnTo>
                  <a:lnTo>
                    <a:pt x="326" y="82"/>
                  </a:lnTo>
                  <a:lnTo>
                    <a:pt x="244"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1608139" y="1307966"/>
            <a:ext cx="3215260" cy="3084559"/>
          </a:xfrm>
          <a:prstGeom prst="rect">
            <a:avLst/>
          </a:prstGeom>
        </p:spPr>
      </p:pic>
      <p:sp>
        <p:nvSpPr>
          <p:cNvPr id="3" name="Rectángulo 2"/>
          <p:cNvSpPr/>
          <p:nvPr/>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 name="Rectángulo 3"/>
          <p:cNvSpPr/>
          <p:nvPr/>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33" name="Rectángulo 32"/>
          <p:cNvSpPr/>
          <p:nvPr/>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 name="Imagen 4"/>
          <p:cNvPicPr>
            <a:picLocks noChangeAspect="1"/>
          </p:cNvPicPr>
          <p:nvPr/>
        </p:nvPicPr>
        <p:blipFill>
          <a:blip r:embed="rId4"/>
          <a:stretch>
            <a:fillRect/>
          </a:stretch>
        </p:blipFill>
        <p:spPr>
          <a:xfrm>
            <a:off x="8565495" y="-19898"/>
            <a:ext cx="329123" cy="42406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7"/>
        <p:cNvGrpSpPr/>
        <p:nvPr/>
      </p:nvGrpSpPr>
      <p:grpSpPr>
        <a:xfrm>
          <a:off x="0" y="0"/>
          <a:ext cx="0" cy="0"/>
          <a:chOff x="0" y="0"/>
          <a:chExt cx="0" cy="0"/>
        </a:xfrm>
      </p:grpSpPr>
      <p:sp>
        <p:nvSpPr>
          <p:cNvPr id="1418" name="Google Shape;1418;p43"/>
          <p:cNvSpPr txBox="1">
            <a:spLocks noGrp="1"/>
          </p:cNvSpPr>
          <p:nvPr>
            <p:ph type="title"/>
          </p:nvPr>
        </p:nvSpPr>
        <p:spPr>
          <a:xfrm>
            <a:off x="720000" y="1054625"/>
            <a:ext cx="341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is</a:t>
            </a:r>
            <a:endParaRPr/>
          </a:p>
          <a:p>
            <a:pPr marL="0" lvl="0" indent="0" algn="l" rtl="0">
              <a:spcBef>
                <a:spcPts val="0"/>
              </a:spcBef>
              <a:spcAft>
                <a:spcPts val="0"/>
              </a:spcAft>
              <a:buNone/>
            </a:pPr>
            <a:r>
              <a:rPr lang="en"/>
              <a:t>mental health?</a:t>
            </a:r>
            <a:endParaRPr/>
          </a:p>
        </p:txBody>
      </p:sp>
      <p:sp>
        <p:nvSpPr>
          <p:cNvPr id="1419" name="Google Shape;1419;p43"/>
          <p:cNvSpPr txBox="1">
            <a:spLocks noGrp="1"/>
          </p:cNvSpPr>
          <p:nvPr>
            <p:ph type="body" idx="1"/>
          </p:nvPr>
        </p:nvSpPr>
        <p:spPr>
          <a:xfrm>
            <a:off x="720000" y="2282551"/>
            <a:ext cx="4413900" cy="198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273D40"/>
              </a:buClr>
              <a:buSzPts val="600"/>
              <a:buFont typeface="Arial"/>
              <a:buNone/>
            </a:pPr>
            <a:r>
              <a:rPr lang="en">
                <a:solidFill>
                  <a:schemeClr val="dk1"/>
                </a:solidFill>
              </a:rPr>
              <a:t>Do you know what helps you make your point clear?</a:t>
            </a:r>
            <a:br>
              <a:rPr lang="en">
                <a:solidFill>
                  <a:schemeClr val="dk1"/>
                </a:solidFill>
              </a:rPr>
            </a:br>
            <a:r>
              <a:rPr lang="en">
                <a:solidFill>
                  <a:schemeClr val="dk1"/>
                </a:solidFill>
              </a:rPr>
              <a:t>Lists like this one:</a:t>
            </a:r>
            <a:endParaRPr>
              <a:solidFill>
                <a:schemeClr val="dk1"/>
              </a:solidFill>
            </a:endParaRPr>
          </a:p>
          <a:p>
            <a:pPr marL="241300" lvl="0" indent="-215900" algn="l" rtl="0">
              <a:spcBef>
                <a:spcPts val="1600"/>
              </a:spcBef>
              <a:spcAft>
                <a:spcPts val="0"/>
              </a:spcAft>
              <a:buSzPts val="1400"/>
              <a:buChar char="●"/>
            </a:pPr>
            <a:r>
              <a:rPr lang="en">
                <a:solidFill>
                  <a:schemeClr val="dk1"/>
                </a:solidFill>
              </a:rPr>
              <a:t>They’re simple </a:t>
            </a:r>
            <a:endParaRPr>
              <a:solidFill>
                <a:schemeClr val="dk1"/>
              </a:solidFill>
            </a:endParaRPr>
          </a:p>
          <a:p>
            <a:pPr marL="241300" lvl="0" indent="-215900" algn="l" rtl="0">
              <a:spcBef>
                <a:spcPts val="0"/>
              </a:spcBef>
              <a:spcAft>
                <a:spcPts val="0"/>
              </a:spcAft>
              <a:buSzPts val="1400"/>
              <a:buChar char="●"/>
            </a:pPr>
            <a:r>
              <a:rPr lang="en">
                <a:solidFill>
                  <a:schemeClr val="dk1"/>
                </a:solidFill>
              </a:rPr>
              <a:t>You can organize your ideas clearly</a:t>
            </a:r>
            <a:endParaRPr>
              <a:solidFill>
                <a:schemeClr val="dk1"/>
              </a:solidFill>
            </a:endParaRPr>
          </a:p>
          <a:p>
            <a:pPr marL="241300" lvl="0" indent="-215900" algn="l" rtl="0">
              <a:spcBef>
                <a:spcPts val="0"/>
              </a:spcBef>
              <a:spcAft>
                <a:spcPts val="0"/>
              </a:spcAft>
              <a:buSzPts val="1400"/>
              <a:buChar char="●"/>
            </a:pPr>
            <a:r>
              <a:rPr lang="en">
                <a:solidFill>
                  <a:schemeClr val="dk1"/>
                </a:solidFill>
              </a:rPr>
              <a:t>You’ll never forget to buy milk!</a:t>
            </a:r>
            <a:endParaRPr>
              <a:solidFill>
                <a:schemeClr val="dk1"/>
              </a:solidFill>
            </a:endParaRPr>
          </a:p>
          <a:p>
            <a:pPr marL="0" lvl="0" indent="0" algn="l" rtl="0">
              <a:spcBef>
                <a:spcPts val="1600"/>
              </a:spcBef>
              <a:spcAft>
                <a:spcPts val="1600"/>
              </a:spcAft>
              <a:buNone/>
            </a:pPr>
            <a:r>
              <a:rPr lang="en">
                <a:solidFill>
                  <a:schemeClr val="dk1"/>
                </a:solidFill>
              </a:rPr>
              <a:t>And the most important thing: the audience won’t miss the point of your presentation</a:t>
            </a:r>
            <a:endParaRPr/>
          </a:p>
        </p:txBody>
      </p:sp>
      <p:pic>
        <p:nvPicPr>
          <p:cNvPr id="2" name="Imagen 1"/>
          <p:cNvPicPr>
            <a:picLocks noChangeAspect="1"/>
          </p:cNvPicPr>
          <p:nvPr/>
        </p:nvPicPr>
        <p:blipFill>
          <a:blip r:embed="rId3"/>
          <a:stretch>
            <a:fillRect/>
          </a:stretch>
        </p:blipFill>
        <p:spPr>
          <a:xfrm>
            <a:off x="5350030" y="1627325"/>
            <a:ext cx="3037687" cy="295774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1901" name="Google Shape;1901;p3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Real Estate Infographics</a:t>
            </a:r>
            <a:endParaRPr/>
          </a:p>
        </p:txBody>
      </p:sp>
      <p:sp>
        <p:nvSpPr>
          <p:cNvPr id="1902" name="Google Shape;1902;p38"/>
          <p:cNvSpPr/>
          <p:nvPr/>
        </p:nvSpPr>
        <p:spPr>
          <a:xfrm>
            <a:off x="658800" y="1483166"/>
            <a:ext cx="4144963" cy="539993"/>
          </a:xfrm>
          <a:custGeom>
            <a:avLst/>
            <a:gdLst/>
            <a:ahLst/>
            <a:cxnLst/>
            <a:rect l="l" t="t" r="r" b="b"/>
            <a:pathLst>
              <a:path w="134697" h="30923" extrusionOk="0">
                <a:moveTo>
                  <a:pt x="134696" y="15344"/>
                </a:moveTo>
                <a:lnTo>
                  <a:pt x="118652" y="30922"/>
                </a:lnTo>
                <a:lnTo>
                  <a:pt x="0" y="30922"/>
                </a:lnTo>
                <a:lnTo>
                  <a:pt x="0" y="0"/>
                </a:lnTo>
                <a:lnTo>
                  <a:pt x="118652" y="0"/>
                </a:lnTo>
                <a:lnTo>
                  <a:pt x="134696" y="15344"/>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8"/>
          <p:cNvSpPr/>
          <p:nvPr/>
        </p:nvSpPr>
        <p:spPr>
          <a:xfrm>
            <a:off x="658800" y="2310939"/>
            <a:ext cx="4144963" cy="539417"/>
          </a:xfrm>
          <a:custGeom>
            <a:avLst/>
            <a:gdLst/>
            <a:ahLst/>
            <a:cxnLst/>
            <a:rect l="l" t="t" r="r" b="b"/>
            <a:pathLst>
              <a:path w="134697" h="30890" extrusionOk="0">
                <a:moveTo>
                  <a:pt x="134696" y="15345"/>
                </a:moveTo>
                <a:lnTo>
                  <a:pt x="118652" y="30889"/>
                </a:lnTo>
                <a:lnTo>
                  <a:pt x="0" y="30889"/>
                </a:lnTo>
                <a:lnTo>
                  <a:pt x="0" y="1"/>
                </a:lnTo>
                <a:lnTo>
                  <a:pt x="118652" y="1"/>
                </a:lnTo>
                <a:lnTo>
                  <a:pt x="134696" y="1534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8"/>
          <p:cNvSpPr/>
          <p:nvPr/>
        </p:nvSpPr>
        <p:spPr>
          <a:xfrm>
            <a:off x="658800" y="3965925"/>
            <a:ext cx="4144963" cy="539417"/>
          </a:xfrm>
          <a:custGeom>
            <a:avLst/>
            <a:gdLst/>
            <a:ahLst/>
            <a:cxnLst/>
            <a:rect l="l" t="t" r="r" b="b"/>
            <a:pathLst>
              <a:path w="134697" h="30890" extrusionOk="0">
                <a:moveTo>
                  <a:pt x="134696" y="15345"/>
                </a:moveTo>
                <a:lnTo>
                  <a:pt x="118652" y="30889"/>
                </a:lnTo>
                <a:lnTo>
                  <a:pt x="0" y="30889"/>
                </a:lnTo>
                <a:lnTo>
                  <a:pt x="0" y="0"/>
                </a:lnTo>
                <a:lnTo>
                  <a:pt x="118652" y="0"/>
                </a:lnTo>
                <a:lnTo>
                  <a:pt x="134696" y="1534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8"/>
          <p:cNvSpPr/>
          <p:nvPr/>
        </p:nvSpPr>
        <p:spPr>
          <a:xfrm>
            <a:off x="658800" y="3138729"/>
            <a:ext cx="4144963" cy="539399"/>
          </a:xfrm>
          <a:custGeom>
            <a:avLst/>
            <a:gdLst/>
            <a:ahLst/>
            <a:cxnLst/>
            <a:rect l="l" t="t" r="r" b="b"/>
            <a:pathLst>
              <a:path w="134697" h="30889" extrusionOk="0">
                <a:moveTo>
                  <a:pt x="134696" y="15345"/>
                </a:moveTo>
                <a:lnTo>
                  <a:pt x="118652" y="30889"/>
                </a:lnTo>
                <a:lnTo>
                  <a:pt x="0" y="30889"/>
                </a:lnTo>
                <a:lnTo>
                  <a:pt x="0" y="0"/>
                </a:lnTo>
                <a:lnTo>
                  <a:pt x="118652" y="0"/>
                </a:lnTo>
                <a:lnTo>
                  <a:pt x="134696" y="1534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7" name="Google Shape;2037;p38"/>
          <p:cNvGrpSpPr/>
          <p:nvPr/>
        </p:nvGrpSpPr>
        <p:grpSpPr>
          <a:xfrm flipH="1">
            <a:off x="7130266" y="604547"/>
            <a:ext cx="474869" cy="245972"/>
            <a:chOff x="5620450" y="1593925"/>
            <a:chExt cx="673000" cy="348600"/>
          </a:xfrm>
        </p:grpSpPr>
        <p:sp>
          <p:nvSpPr>
            <p:cNvPr id="2038" name="Google Shape;2038;p38"/>
            <p:cNvSpPr/>
            <p:nvPr/>
          </p:nvSpPr>
          <p:spPr>
            <a:xfrm>
              <a:off x="5620450" y="1767375"/>
              <a:ext cx="673000" cy="175150"/>
            </a:xfrm>
            <a:custGeom>
              <a:avLst/>
              <a:gdLst/>
              <a:ahLst/>
              <a:cxnLst/>
              <a:rect l="l" t="t" r="r" b="b"/>
              <a:pathLst>
                <a:path w="26920" h="7006" extrusionOk="0">
                  <a:moveTo>
                    <a:pt x="26920" y="3503"/>
                  </a:moveTo>
                  <a:cubicBezTo>
                    <a:pt x="26920" y="5438"/>
                    <a:pt x="25352" y="7005"/>
                    <a:pt x="23417" y="7005"/>
                  </a:cubicBezTo>
                  <a:lnTo>
                    <a:pt x="3503" y="7005"/>
                  </a:lnTo>
                  <a:cubicBezTo>
                    <a:pt x="1569" y="7005"/>
                    <a:pt x="1" y="5438"/>
                    <a:pt x="1" y="3503"/>
                  </a:cubicBezTo>
                  <a:lnTo>
                    <a:pt x="1" y="3503"/>
                  </a:lnTo>
                  <a:cubicBezTo>
                    <a:pt x="1" y="1568"/>
                    <a:pt x="1569" y="0"/>
                    <a:pt x="3503" y="0"/>
                  </a:cubicBezTo>
                  <a:lnTo>
                    <a:pt x="23417" y="0"/>
                  </a:lnTo>
                  <a:cubicBezTo>
                    <a:pt x="25352" y="0"/>
                    <a:pt x="26920" y="1568"/>
                    <a:pt x="26920" y="35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8"/>
            <p:cNvSpPr/>
            <p:nvPr/>
          </p:nvSpPr>
          <p:spPr>
            <a:xfrm>
              <a:off x="5710525" y="1676475"/>
              <a:ext cx="493700" cy="135125"/>
            </a:xfrm>
            <a:custGeom>
              <a:avLst/>
              <a:gdLst/>
              <a:ahLst/>
              <a:cxnLst/>
              <a:rect l="l" t="t" r="r" b="b"/>
              <a:pathLst>
                <a:path w="19748" h="5405" extrusionOk="0">
                  <a:moveTo>
                    <a:pt x="19748" y="2702"/>
                  </a:moveTo>
                  <a:cubicBezTo>
                    <a:pt x="19748" y="4203"/>
                    <a:pt x="18247" y="5404"/>
                    <a:pt x="16379" y="5404"/>
                  </a:cubicBezTo>
                  <a:lnTo>
                    <a:pt x="3336" y="5404"/>
                  </a:lnTo>
                  <a:cubicBezTo>
                    <a:pt x="1501" y="5404"/>
                    <a:pt x="0" y="4203"/>
                    <a:pt x="0" y="2702"/>
                  </a:cubicBezTo>
                  <a:lnTo>
                    <a:pt x="0" y="2702"/>
                  </a:lnTo>
                  <a:cubicBezTo>
                    <a:pt x="0" y="1201"/>
                    <a:pt x="1501" y="0"/>
                    <a:pt x="3336" y="0"/>
                  </a:cubicBezTo>
                  <a:lnTo>
                    <a:pt x="16379" y="0"/>
                  </a:lnTo>
                  <a:cubicBezTo>
                    <a:pt x="18247" y="0"/>
                    <a:pt x="19748" y="1201"/>
                    <a:pt x="19748" y="270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8"/>
            <p:cNvSpPr/>
            <p:nvPr/>
          </p:nvSpPr>
          <p:spPr>
            <a:xfrm>
              <a:off x="5841450" y="1593925"/>
              <a:ext cx="231025" cy="217675"/>
            </a:xfrm>
            <a:custGeom>
              <a:avLst/>
              <a:gdLst/>
              <a:ahLst/>
              <a:cxnLst/>
              <a:rect l="l" t="t" r="r" b="b"/>
              <a:pathLst>
                <a:path w="9241" h="8707" extrusionOk="0">
                  <a:moveTo>
                    <a:pt x="9240" y="4336"/>
                  </a:moveTo>
                  <a:cubicBezTo>
                    <a:pt x="9240" y="6772"/>
                    <a:pt x="7172" y="8706"/>
                    <a:pt x="4604" y="8706"/>
                  </a:cubicBezTo>
                  <a:cubicBezTo>
                    <a:pt x="2069" y="8706"/>
                    <a:pt x="0" y="6772"/>
                    <a:pt x="0" y="4336"/>
                  </a:cubicBezTo>
                  <a:cubicBezTo>
                    <a:pt x="0" y="1935"/>
                    <a:pt x="2069" y="0"/>
                    <a:pt x="4604" y="0"/>
                  </a:cubicBezTo>
                  <a:cubicBezTo>
                    <a:pt x="7172" y="0"/>
                    <a:pt x="9240" y="1935"/>
                    <a:pt x="9240" y="43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1" name="Google Shape;2041;p38"/>
          <p:cNvSpPr/>
          <p:nvPr/>
        </p:nvSpPr>
        <p:spPr>
          <a:xfrm>
            <a:off x="890360" y="4117809"/>
            <a:ext cx="240618" cy="226192"/>
          </a:xfrm>
          <a:custGeom>
            <a:avLst/>
            <a:gdLst/>
            <a:ahLst/>
            <a:cxnLst/>
            <a:rect l="l" t="t" r="r" b="b"/>
            <a:pathLst>
              <a:path w="15579" h="14645" extrusionOk="0">
                <a:moveTo>
                  <a:pt x="7740" y="3136"/>
                </a:moveTo>
                <a:cubicBezTo>
                  <a:pt x="7873" y="2936"/>
                  <a:pt x="8007" y="2803"/>
                  <a:pt x="8073" y="2669"/>
                </a:cubicBezTo>
                <a:cubicBezTo>
                  <a:pt x="8841" y="901"/>
                  <a:pt x="11576" y="1"/>
                  <a:pt x="13144" y="701"/>
                </a:cubicBezTo>
                <a:cubicBezTo>
                  <a:pt x="13844" y="1002"/>
                  <a:pt x="14378" y="1368"/>
                  <a:pt x="14745" y="2069"/>
                </a:cubicBezTo>
                <a:cubicBezTo>
                  <a:pt x="15579" y="3570"/>
                  <a:pt x="15278" y="5538"/>
                  <a:pt x="14845" y="7073"/>
                </a:cubicBezTo>
                <a:cubicBezTo>
                  <a:pt x="14411" y="8640"/>
                  <a:pt x="12777" y="10675"/>
                  <a:pt x="11542" y="11709"/>
                </a:cubicBezTo>
                <a:cubicBezTo>
                  <a:pt x="10375" y="12710"/>
                  <a:pt x="10008" y="12977"/>
                  <a:pt x="8874" y="14011"/>
                </a:cubicBezTo>
                <a:cubicBezTo>
                  <a:pt x="8173" y="14645"/>
                  <a:pt x="7673" y="14444"/>
                  <a:pt x="6772" y="13944"/>
                </a:cubicBezTo>
                <a:cubicBezTo>
                  <a:pt x="4004" y="12476"/>
                  <a:pt x="1869" y="11075"/>
                  <a:pt x="535" y="8173"/>
                </a:cubicBezTo>
                <a:cubicBezTo>
                  <a:pt x="134" y="7273"/>
                  <a:pt x="1" y="6305"/>
                  <a:pt x="34" y="4938"/>
                </a:cubicBezTo>
                <a:cubicBezTo>
                  <a:pt x="68" y="4337"/>
                  <a:pt x="201" y="4004"/>
                  <a:pt x="334" y="3537"/>
                </a:cubicBezTo>
                <a:cubicBezTo>
                  <a:pt x="835" y="1735"/>
                  <a:pt x="2503" y="568"/>
                  <a:pt x="4371" y="701"/>
                </a:cubicBezTo>
                <a:cubicBezTo>
                  <a:pt x="5538" y="768"/>
                  <a:pt x="6372" y="1435"/>
                  <a:pt x="7106" y="2302"/>
                </a:cubicBezTo>
                <a:cubicBezTo>
                  <a:pt x="7306" y="2569"/>
                  <a:pt x="7506" y="2836"/>
                  <a:pt x="7740" y="3136"/>
                </a:cubicBezTo>
                <a:close/>
              </a:path>
            </a:pathLst>
          </a:custGeom>
          <a:solidFill>
            <a:schemeClr val="bg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8"/>
          <p:cNvSpPr/>
          <p:nvPr/>
        </p:nvSpPr>
        <p:spPr>
          <a:xfrm>
            <a:off x="801750" y="4015812"/>
            <a:ext cx="411146" cy="411146"/>
          </a:xfrm>
          <a:custGeom>
            <a:avLst/>
            <a:gdLst/>
            <a:ahLst/>
            <a:cxnLst/>
            <a:rect l="l" t="t" r="r" b="b"/>
            <a:pathLst>
              <a:path w="26620" h="26620" fill="none" extrusionOk="0">
                <a:moveTo>
                  <a:pt x="26619" y="13310"/>
                </a:moveTo>
                <a:cubicBezTo>
                  <a:pt x="26619" y="20682"/>
                  <a:pt x="20682" y="26619"/>
                  <a:pt x="13310" y="26619"/>
                </a:cubicBezTo>
                <a:cubicBezTo>
                  <a:pt x="5971" y="26619"/>
                  <a:pt x="0" y="20682"/>
                  <a:pt x="0" y="13310"/>
                </a:cubicBezTo>
                <a:cubicBezTo>
                  <a:pt x="0" y="5971"/>
                  <a:pt x="5971" y="0"/>
                  <a:pt x="13310" y="0"/>
                </a:cubicBezTo>
                <a:cubicBezTo>
                  <a:pt x="20682" y="33"/>
                  <a:pt x="26619" y="5971"/>
                  <a:pt x="26619" y="13310"/>
                </a:cubicBezTo>
                <a:close/>
              </a:path>
            </a:pathLst>
          </a:custGeom>
          <a:solidFill>
            <a:schemeClr val="dk2"/>
          </a:solidFill>
          <a:ln w="33350" cap="flat" cmpd="sng">
            <a:solidFill>
              <a:schemeClr val="accen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8"/>
          <p:cNvSpPr/>
          <p:nvPr/>
        </p:nvSpPr>
        <p:spPr>
          <a:xfrm>
            <a:off x="801750" y="3202556"/>
            <a:ext cx="411146" cy="411146"/>
          </a:xfrm>
          <a:custGeom>
            <a:avLst/>
            <a:gdLst/>
            <a:ahLst/>
            <a:cxnLst/>
            <a:rect l="l" t="t" r="r" b="b"/>
            <a:pathLst>
              <a:path w="26620" h="26620" fill="none" extrusionOk="0">
                <a:moveTo>
                  <a:pt x="26619" y="13310"/>
                </a:moveTo>
                <a:cubicBezTo>
                  <a:pt x="26619" y="20649"/>
                  <a:pt x="20682" y="26620"/>
                  <a:pt x="13310" y="26620"/>
                </a:cubicBezTo>
                <a:cubicBezTo>
                  <a:pt x="5971" y="26620"/>
                  <a:pt x="0" y="20649"/>
                  <a:pt x="0" y="13310"/>
                </a:cubicBezTo>
                <a:cubicBezTo>
                  <a:pt x="0" y="5972"/>
                  <a:pt x="5971" y="1"/>
                  <a:pt x="13310" y="1"/>
                </a:cubicBezTo>
                <a:cubicBezTo>
                  <a:pt x="20682" y="1"/>
                  <a:pt x="26619" y="5972"/>
                  <a:pt x="26619" y="13310"/>
                </a:cubicBezTo>
                <a:close/>
              </a:path>
            </a:pathLst>
          </a:custGeom>
          <a:solidFill>
            <a:schemeClr val="dk2"/>
          </a:solidFill>
          <a:ln w="33350" cap="flat" cmpd="sng">
            <a:solidFill>
              <a:schemeClr val="accen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4" name="Google Shape;2044;p38"/>
          <p:cNvGrpSpPr/>
          <p:nvPr/>
        </p:nvGrpSpPr>
        <p:grpSpPr>
          <a:xfrm>
            <a:off x="863417" y="3300389"/>
            <a:ext cx="284631" cy="215369"/>
            <a:chOff x="7387972" y="3485867"/>
            <a:chExt cx="392648" cy="297102"/>
          </a:xfrm>
          <a:solidFill>
            <a:schemeClr val="bg1">
              <a:lumMod val="75000"/>
            </a:schemeClr>
          </a:solidFill>
        </p:grpSpPr>
        <p:sp>
          <p:nvSpPr>
            <p:cNvPr id="2045" name="Google Shape;2045;p38"/>
            <p:cNvSpPr/>
            <p:nvPr/>
          </p:nvSpPr>
          <p:spPr>
            <a:xfrm>
              <a:off x="7447384" y="3485867"/>
              <a:ext cx="75752" cy="75735"/>
            </a:xfrm>
            <a:custGeom>
              <a:avLst/>
              <a:gdLst/>
              <a:ahLst/>
              <a:cxnLst/>
              <a:rect l="l" t="t" r="r" b="b"/>
              <a:pathLst>
                <a:path w="4338" h="4337" extrusionOk="0">
                  <a:moveTo>
                    <a:pt x="2169" y="0"/>
                  </a:moveTo>
                  <a:cubicBezTo>
                    <a:pt x="968" y="0"/>
                    <a:pt x="1" y="968"/>
                    <a:pt x="1" y="2168"/>
                  </a:cubicBezTo>
                  <a:cubicBezTo>
                    <a:pt x="1" y="3369"/>
                    <a:pt x="968" y="4337"/>
                    <a:pt x="2169" y="4337"/>
                  </a:cubicBezTo>
                  <a:cubicBezTo>
                    <a:pt x="3370" y="4337"/>
                    <a:pt x="4337" y="3369"/>
                    <a:pt x="4337" y="2168"/>
                  </a:cubicBezTo>
                  <a:cubicBezTo>
                    <a:pt x="4337" y="968"/>
                    <a:pt x="3370" y="0"/>
                    <a:pt x="21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8"/>
            <p:cNvSpPr/>
            <p:nvPr/>
          </p:nvSpPr>
          <p:spPr>
            <a:xfrm>
              <a:off x="7471274" y="3543532"/>
              <a:ext cx="28569" cy="40216"/>
            </a:xfrm>
            <a:custGeom>
              <a:avLst/>
              <a:gdLst/>
              <a:ahLst/>
              <a:cxnLst/>
              <a:rect l="l" t="t" r="r" b="b"/>
              <a:pathLst>
                <a:path w="1636" h="2303" extrusionOk="0">
                  <a:moveTo>
                    <a:pt x="1" y="1"/>
                  </a:moveTo>
                  <a:lnTo>
                    <a:pt x="1" y="2302"/>
                  </a:lnTo>
                  <a:lnTo>
                    <a:pt x="1635" y="2302"/>
                  </a:lnTo>
                  <a:lnTo>
                    <a:pt x="163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8"/>
            <p:cNvSpPr/>
            <p:nvPr/>
          </p:nvSpPr>
          <p:spPr>
            <a:xfrm>
              <a:off x="7437482" y="3567422"/>
              <a:ext cx="95555" cy="122342"/>
            </a:xfrm>
            <a:custGeom>
              <a:avLst/>
              <a:gdLst/>
              <a:ahLst/>
              <a:cxnLst/>
              <a:rect l="l" t="t" r="r" b="b"/>
              <a:pathLst>
                <a:path w="5472" h="7006" extrusionOk="0">
                  <a:moveTo>
                    <a:pt x="1335" y="0"/>
                  </a:moveTo>
                  <a:cubicBezTo>
                    <a:pt x="468" y="0"/>
                    <a:pt x="1" y="667"/>
                    <a:pt x="1" y="1468"/>
                  </a:cubicBezTo>
                  <a:lnTo>
                    <a:pt x="1" y="5538"/>
                  </a:lnTo>
                  <a:cubicBezTo>
                    <a:pt x="1" y="6371"/>
                    <a:pt x="735" y="7005"/>
                    <a:pt x="1602" y="7005"/>
                  </a:cubicBezTo>
                  <a:lnTo>
                    <a:pt x="3870" y="7005"/>
                  </a:lnTo>
                  <a:cubicBezTo>
                    <a:pt x="4771" y="7005"/>
                    <a:pt x="5471" y="6371"/>
                    <a:pt x="5471" y="5538"/>
                  </a:cubicBezTo>
                  <a:lnTo>
                    <a:pt x="5471" y="1468"/>
                  </a:lnTo>
                  <a:cubicBezTo>
                    <a:pt x="5471" y="667"/>
                    <a:pt x="5038" y="0"/>
                    <a:pt x="41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8"/>
            <p:cNvSpPr/>
            <p:nvPr/>
          </p:nvSpPr>
          <p:spPr>
            <a:xfrm>
              <a:off x="7449130" y="3670527"/>
              <a:ext cx="29739" cy="112441"/>
            </a:xfrm>
            <a:custGeom>
              <a:avLst/>
              <a:gdLst/>
              <a:ahLst/>
              <a:cxnLst/>
              <a:rect l="l" t="t" r="r" b="b"/>
              <a:pathLst>
                <a:path w="1703" h="6439" extrusionOk="0">
                  <a:moveTo>
                    <a:pt x="835" y="0"/>
                  </a:moveTo>
                  <a:cubicBezTo>
                    <a:pt x="368" y="0"/>
                    <a:pt x="1" y="367"/>
                    <a:pt x="1" y="868"/>
                  </a:cubicBezTo>
                  <a:lnTo>
                    <a:pt x="1" y="5571"/>
                  </a:lnTo>
                  <a:cubicBezTo>
                    <a:pt x="1" y="6071"/>
                    <a:pt x="368" y="6438"/>
                    <a:pt x="835" y="6438"/>
                  </a:cubicBezTo>
                  <a:cubicBezTo>
                    <a:pt x="1335" y="6438"/>
                    <a:pt x="1702" y="6071"/>
                    <a:pt x="1702" y="5571"/>
                  </a:cubicBezTo>
                  <a:lnTo>
                    <a:pt x="1702" y="868"/>
                  </a:lnTo>
                  <a:cubicBezTo>
                    <a:pt x="1702" y="367"/>
                    <a:pt x="1335" y="0"/>
                    <a:pt x="8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8"/>
            <p:cNvSpPr/>
            <p:nvPr/>
          </p:nvSpPr>
          <p:spPr>
            <a:xfrm>
              <a:off x="7491672" y="3670527"/>
              <a:ext cx="30297" cy="112441"/>
            </a:xfrm>
            <a:custGeom>
              <a:avLst/>
              <a:gdLst/>
              <a:ahLst/>
              <a:cxnLst/>
              <a:rect l="l" t="t" r="r" b="b"/>
              <a:pathLst>
                <a:path w="1735" h="6439" extrusionOk="0">
                  <a:moveTo>
                    <a:pt x="867" y="0"/>
                  </a:moveTo>
                  <a:cubicBezTo>
                    <a:pt x="400" y="0"/>
                    <a:pt x="0" y="367"/>
                    <a:pt x="0" y="868"/>
                  </a:cubicBezTo>
                  <a:lnTo>
                    <a:pt x="0" y="5571"/>
                  </a:lnTo>
                  <a:cubicBezTo>
                    <a:pt x="0" y="6071"/>
                    <a:pt x="400" y="6438"/>
                    <a:pt x="867" y="6438"/>
                  </a:cubicBezTo>
                  <a:cubicBezTo>
                    <a:pt x="1334" y="6438"/>
                    <a:pt x="1735" y="6071"/>
                    <a:pt x="1735" y="5571"/>
                  </a:cubicBezTo>
                  <a:lnTo>
                    <a:pt x="1735" y="868"/>
                  </a:lnTo>
                  <a:cubicBezTo>
                    <a:pt x="1735" y="367"/>
                    <a:pt x="1334" y="0"/>
                    <a:pt x="8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8"/>
            <p:cNvSpPr/>
            <p:nvPr/>
          </p:nvSpPr>
          <p:spPr>
            <a:xfrm>
              <a:off x="7507389" y="3576485"/>
              <a:ext cx="75752" cy="80851"/>
            </a:xfrm>
            <a:custGeom>
              <a:avLst/>
              <a:gdLst/>
              <a:ahLst/>
              <a:cxnLst/>
              <a:rect l="l" t="t" r="r" b="b"/>
              <a:pathLst>
                <a:path w="4338" h="4630" extrusionOk="0">
                  <a:moveTo>
                    <a:pt x="842" y="1"/>
                  </a:moveTo>
                  <a:cubicBezTo>
                    <a:pt x="666" y="1"/>
                    <a:pt x="486" y="60"/>
                    <a:pt x="334" y="182"/>
                  </a:cubicBezTo>
                  <a:cubicBezTo>
                    <a:pt x="34" y="449"/>
                    <a:pt x="1" y="916"/>
                    <a:pt x="268" y="1216"/>
                  </a:cubicBezTo>
                  <a:lnTo>
                    <a:pt x="2903" y="4351"/>
                  </a:lnTo>
                  <a:cubicBezTo>
                    <a:pt x="3051" y="4537"/>
                    <a:pt x="3271" y="4629"/>
                    <a:pt x="3489" y="4629"/>
                  </a:cubicBezTo>
                  <a:cubicBezTo>
                    <a:pt x="3664" y="4629"/>
                    <a:pt x="3837" y="4570"/>
                    <a:pt x="3970" y="4451"/>
                  </a:cubicBezTo>
                  <a:cubicBezTo>
                    <a:pt x="4270" y="4185"/>
                    <a:pt x="4337" y="3718"/>
                    <a:pt x="4070" y="3384"/>
                  </a:cubicBezTo>
                  <a:lnTo>
                    <a:pt x="1402" y="248"/>
                  </a:lnTo>
                  <a:cubicBezTo>
                    <a:pt x="1257" y="85"/>
                    <a:pt x="1052" y="1"/>
                    <a:pt x="8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8"/>
            <p:cNvSpPr/>
            <p:nvPr/>
          </p:nvSpPr>
          <p:spPr>
            <a:xfrm>
              <a:off x="7387972" y="3576485"/>
              <a:ext cx="75735" cy="80851"/>
            </a:xfrm>
            <a:custGeom>
              <a:avLst/>
              <a:gdLst/>
              <a:ahLst/>
              <a:cxnLst/>
              <a:rect l="l" t="t" r="r" b="b"/>
              <a:pathLst>
                <a:path w="4337" h="4630" extrusionOk="0">
                  <a:moveTo>
                    <a:pt x="3490" y="1"/>
                  </a:moveTo>
                  <a:cubicBezTo>
                    <a:pt x="3285" y="1"/>
                    <a:pt x="3081" y="85"/>
                    <a:pt x="2936" y="248"/>
                  </a:cubicBezTo>
                  <a:lnTo>
                    <a:pt x="267" y="3384"/>
                  </a:lnTo>
                  <a:cubicBezTo>
                    <a:pt x="0" y="3718"/>
                    <a:pt x="34" y="4185"/>
                    <a:pt x="367" y="4451"/>
                  </a:cubicBezTo>
                  <a:cubicBezTo>
                    <a:pt x="501" y="4570"/>
                    <a:pt x="667" y="4629"/>
                    <a:pt x="834" y="4629"/>
                  </a:cubicBezTo>
                  <a:cubicBezTo>
                    <a:pt x="1043" y="4629"/>
                    <a:pt x="1253" y="4537"/>
                    <a:pt x="1401" y="4351"/>
                  </a:cubicBezTo>
                  <a:lnTo>
                    <a:pt x="4070" y="1216"/>
                  </a:lnTo>
                  <a:cubicBezTo>
                    <a:pt x="4337" y="916"/>
                    <a:pt x="4304" y="449"/>
                    <a:pt x="3970" y="182"/>
                  </a:cubicBezTo>
                  <a:cubicBezTo>
                    <a:pt x="3833" y="60"/>
                    <a:pt x="3662" y="1"/>
                    <a:pt x="34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8"/>
            <p:cNvSpPr/>
            <p:nvPr/>
          </p:nvSpPr>
          <p:spPr>
            <a:xfrm>
              <a:off x="7646033" y="3485867"/>
              <a:ext cx="75159" cy="75735"/>
            </a:xfrm>
            <a:custGeom>
              <a:avLst/>
              <a:gdLst/>
              <a:ahLst/>
              <a:cxnLst/>
              <a:rect l="l" t="t" r="r" b="b"/>
              <a:pathLst>
                <a:path w="4304" h="4337" extrusionOk="0">
                  <a:moveTo>
                    <a:pt x="2136" y="0"/>
                  </a:moveTo>
                  <a:cubicBezTo>
                    <a:pt x="968" y="0"/>
                    <a:pt x="1" y="968"/>
                    <a:pt x="1" y="2168"/>
                  </a:cubicBezTo>
                  <a:cubicBezTo>
                    <a:pt x="1" y="3369"/>
                    <a:pt x="968" y="4337"/>
                    <a:pt x="2136" y="4337"/>
                  </a:cubicBezTo>
                  <a:cubicBezTo>
                    <a:pt x="3336" y="4337"/>
                    <a:pt x="4304" y="3369"/>
                    <a:pt x="4304" y="2168"/>
                  </a:cubicBezTo>
                  <a:cubicBezTo>
                    <a:pt x="4304" y="968"/>
                    <a:pt x="3336" y="0"/>
                    <a:pt x="21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8"/>
            <p:cNvSpPr/>
            <p:nvPr/>
          </p:nvSpPr>
          <p:spPr>
            <a:xfrm>
              <a:off x="7669347" y="3543532"/>
              <a:ext cx="28551" cy="40216"/>
            </a:xfrm>
            <a:custGeom>
              <a:avLst/>
              <a:gdLst/>
              <a:ahLst/>
              <a:cxnLst/>
              <a:rect l="l" t="t" r="r" b="b"/>
              <a:pathLst>
                <a:path w="1635" h="2303" extrusionOk="0">
                  <a:moveTo>
                    <a:pt x="0" y="1"/>
                  </a:moveTo>
                  <a:lnTo>
                    <a:pt x="0" y="2302"/>
                  </a:lnTo>
                  <a:lnTo>
                    <a:pt x="1635" y="2302"/>
                  </a:lnTo>
                  <a:lnTo>
                    <a:pt x="163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8"/>
            <p:cNvSpPr/>
            <p:nvPr/>
          </p:nvSpPr>
          <p:spPr>
            <a:xfrm>
              <a:off x="7636131" y="3567422"/>
              <a:ext cx="94961" cy="122342"/>
            </a:xfrm>
            <a:custGeom>
              <a:avLst/>
              <a:gdLst/>
              <a:ahLst/>
              <a:cxnLst/>
              <a:rect l="l" t="t" r="r" b="b"/>
              <a:pathLst>
                <a:path w="5438" h="7006" extrusionOk="0">
                  <a:moveTo>
                    <a:pt x="1302" y="0"/>
                  </a:moveTo>
                  <a:cubicBezTo>
                    <a:pt x="434" y="0"/>
                    <a:pt x="1" y="667"/>
                    <a:pt x="1" y="1468"/>
                  </a:cubicBezTo>
                  <a:lnTo>
                    <a:pt x="1" y="5538"/>
                  </a:lnTo>
                  <a:cubicBezTo>
                    <a:pt x="1" y="6371"/>
                    <a:pt x="701" y="7005"/>
                    <a:pt x="1568" y="7005"/>
                  </a:cubicBezTo>
                  <a:lnTo>
                    <a:pt x="3837" y="7005"/>
                  </a:lnTo>
                  <a:cubicBezTo>
                    <a:pt x="4737" y="7005"/>
                    <a:pt x="5438" y="6371"/>
                    <a:pt x="5438" y="5538"/>
                  </a:cubicBezTo>
                  <a:lnTo>
                    <a:pt x="5438" y="1468"/>
                  </a:lnTo>
                  <a:cubicBezTo>
                    <a:pt x="5438" y="667"/>
                    <a:pt x="5004" y="0"/>
                    <a:pt x="41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8"/>
            <p:cNvSpPr/>
            <p:nvPr/>
          </p:nvSpPr>
          <p:spPr>
            <a:xfrm>
              <a:off x="7647203" y="3670527"/>
              <a:ext cx="29721" cy="112441"/>
            </a:xfrm>
            <a:custGeom>
              <a:avLst/>
              <a:gdLst/>
              <a:ahLst/>
              <a:cxnLst/>
              <a:rect l="l" t="t" r="r" b="b"/>
              <a:pathLst>
                <a:path w="1702" h="6439" extrusionOk="0">
                  <a:moveTo>
                    <a:pt x="868" y="0"/>
                  </a:moveTo>
                  <a:cubicBezTo>
                    <a:pt x="367" y="0"/>
                    <a:pt x="0" y="367"/>
                    <a:pt x="0" y="868"/>
                  </a:cubicBezTo>
                  <a:lnTo>
                    <a:pt x="0" y="5571"/>
                  </a:lnTo>
                  <a:cubicBezTo>
                    <a:pt x="0" y="6071"/>
                    <a:pt x="367" y="6438"/>
                    <a:pt x="868" y="6438"/>
                  </a:cubicBezTo>
                  <a:cubicBezTo>
                    <a:pt x="1335" y="6438"/>
                    <a:pt x="1702" y="6071"/>
                    <a:pt x="1702" y="5571"/>
                  </a:cubicBezTo>
                  <a:lnTo>
                    <a:pt x="1702" y="868"/>
                  </a:lnTo>
                  <a:cubicBezTo>
                    <a:pt x="1702" y="367"/>
                    <a:pt x="1335" y="0"/>
                    <a:pt x="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8"/>
            <p:cNvSpPr/>
            <p:nvPr/>
          </p:nvSpPr>
          <p:spPr>
            <a:xfrm>
              <a:off x="7689727" y="3670527"/>
              <a:ext cx="30315" cy="112441"/>
            </a:xfrm>
            <a:custGeom>
              <a:avLst/>
              <a:gdLst/>
              <a:ahLst/>
              <a:cxnLst/>
              <a:rect l="l" t="t" r="r" b="b"/>
              <a:pathLst>
                <a:path w="1736" h="6439" extrusionOk="0">
                  <a:moveTo>
                    <a:pt x="868" y="0"/>
                  </a:moveTo>
                  <a:cubicBezTo>
                    <a:pt x="401" y="0"/>
                    <a:pt x="1" y="367"/>
                    <a:pt x="1" y="868"/>
                  </a:cubicBezTo>
                  <a:lnTo>
                    <a:pt x="1" y="5571"/>
                  </a:lnTo>
                  <a:cubicBezTo>
                    <a:pt x="1" y="6071"/>
                    <a:pt x="401" y="6438"/>
                    <a:pt x="868" y="6438"/>
                  </a:cubicBezTo>
                  <a:cubicBezTo>
                    <a:pt x="1335" y="6438"/>
                    <a:pt x="1735" y="6071"/>
                    <a:pt x="1735" y="5571"/>
                  </a:cubicBezTo>
                  <a:lnTo>
                    <a:pt x="1735" y="868"/>
                  </a:lnTo>
                  <a:cubicBezTo>
                    <a:pt x="1735" y="367"/>
                    <a:pt x="1335" y="0"/>
                    <a:pt x="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8"/>
            <p:cNvSpPr/>
            <p:nvPr/>
          </p:nvSpPr>
          <p:spPr>
            <a:xfrm>
              <a:off x="7705462" y="3576485"/>
              <a:ext cx="75159" cy="80851"/>
            </a:xfrm>
            <a:custGeom>
              <a:avLst/>
              <a:gdLst/>
              <a:ahLst/>
              <a:cxnLst/>
              <a:rect l="l" t="t" r="r" b="b"/>
              <a:pathLst>
                <a:path w="4304" h="4630" extrusionOk="0">
                  <a:moveTo>
                    <a:pt x="842" y="1"/>
                  </a:moveTo>
                  <a:cubicBezTo>
                    <a:pt x="666" y="1"/>
                    <a:pt x="486" y="60"/>
                    <a:pt x="334" y="182"/>
                  </a:cubicBezTo>
                  <a:cubicBezTo>
                    <a:pt x="34" y="449"/>
                    <a:pt x="0" y="916"/>
                    <a:pt x="267" y="1216"/>
                  </a:cubicBezTo>
                  <a:lnTo>
                    <a:pt x="2902" y="4351"/>
                  </a:lnTo>
                  <a:cubicBezTo>
                    <a:pt x="3050" y="4537"/>
                    <a:pt x="3260" y="4629"/>
                    <a:pt x="3475" y="4629"/>
                  </a:cubicBezTo>
                  <a:cubicBezTo>
                    <a:pt x="3647" y="4629"/>
                    <a:pt x="3821" y="4570"/>
                    <a:pt x="3970" y="4451"/>
                  </a:cubicBezTo>
                  <a:cubicBezTo>
                    <a:pt x="4270" y="4185"/>
                    <a:pt x="4303" y="3718"/>
                    <a:pt x="4070" y="3384"/>
                  </a:cubicBezTo>
                  <a:lnTo>
                    <a:pt x="1401" y="248"/>
                  </a:lnTo>
                  <a:cubicBezTo>
                    <a:pt x="1256" y="85"/>
                    <a:pt x="1052" y="1"/>
                    <a:pt x="8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8"/>
            <p:cNvSpPr/>
            <p:nvPr/>
          </p:nvSpPr>
          <p:spPr>
            <a:xfrm>
              <a:off x="7586028" y="3576485"/>
              <a:ext cx="75752" cy="80851"/>
            </a:xfrm>
            <a:custGeom>
              <a:avLst/>
              <a:gdLst/>
              <a:ahLst/>
              <a:cxnLst/>
              <a:rect l="l" t="t" r="r" b="b"/>
              <a:pathLst>
                <a:path w="4338" h="4630" extrusionOk="0">
                  <a:moveTo>
                    <a:pt x="3496" y="1"/>
                  </a:moveTo>
                  <a:cubicBezTo>
                    <a:pt x="3286" y="1"/>
                    <a:pt x="3082" y="85"/>
                    <a:pt x="2936" y="248"/>
                  </a:cubicBezTo>
                  <a:lnTo>
                    <a:pt x="268" y="3384"/>
                  </a:lnTo>
                  <a:cubicBezTo>
                    <a:pt x="1" y="3718"/>
                    <a:pt x="34" y="4185"/>
                    <a:pt x="368" y="4451"/>
                  </a:cubicBezTo>
                  <a:cubicBezTo>
                    <a:pt x="501" y="4570"/>
                    <a:pt x="668" y="4629"/>
                    <a:pt x="835" y="4629"/>
                  </a:cubicBezTo>
                  <a:cubicBezTo>
                    <a:pt x="1044" y="4629"/>
                    <a:pt x="1254" y="4537"/>
                    <a:pt x="1402" y="4351"/>
                  </a:cubicBezTo>
                  <a:lnTo>
                    <a:pt x="4071" y="1216"/>
                  </a:lnTo>
                  <a:cubicBezTo>
                    <a:pt x="4337" y="916"/>
                    <a:pt x="4304" y="449"/>
                    <a:pt x="4004" y="182"/>
                  </a:cubicBezTo>
                  <a:cubicBezTo>
                    <a:pt x="3852" y="60"/>
                    <a:pt x="3672" y="1"/>
                    <a:pt x="34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59" name="Google Shape;2059;p38"/>
          <p:cNvSpPr/>
          <p:nvPr/>
        </p:nvSpPr>
        <p:spPr>
          <a:xfrm>
            <a:off x="801750" y="2371412"/>
            <a:ext cx="411146" cy="411146"/>
          </a:xfrm>
          <a:custGeom>
            <a:avLst/>
            <a:gdLst/>
            <a:ahLst/>
            <a:cxnLst/>
            <a:rect l="l" t="t" r="r" b="b"/>
            <a:pathLst>
              <a:path w="26620" h="26620" fill="none" extrusionOk="0">
                <a:moveTo>
                  <a:pt x="26619" y="13310"/>
                </a:moveTo>
                <a:cubicBezTo>
                  <a:pt x="26619" y="20649"/>
                  <a:pt x="20682" y="26620"/>
                  <a:pt x="13310" y="26620"/>
                </a:cubicBezTo>
                <a:cubicBezTo>
                  <a:pt x="5971" y="26620"/>
                  <a:pt x="0" y="20649"/>
                  <a:pt x="0" y="13310"/>
                </a:cubicBezTo>
                <a:cubicBezTo>
                  <a:pt x="0" y="5972"/>
                  <a:pt x="5971" y="1"/>
                  <a:pt x="13310" y="1"/>
                </a:cubicBezTo>
                <a:cubicBezTo>
                  <a:pt x="20682" y="1"/>
                  <a:pt x="26619" y="5972"/>
                  <a:pt x="26619" y="13310"/>
                </a:cubicBezTo>
                <a:close/>
              </a:path>
            </a:pathLst>
          </a:custGeom>
          <a:solidFill>
            <a:schemeClr val="dk2"/>
          </a:solidFill>
          <a:ln w="33350" cap="flat" cmpd="sng">
            <a:solidFill>
              <a:srgbClr val="E69138"/>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0" name="Google Shape;2060;p38"/>
          <p:cNvGrpSpPr/>
          <p:nvPr/>
        </p:nvGrpSpPr>
        <p:grpSpPr>
          <a:xfrm>
            <a:off x="848466" y="2442003"/>
            <a:ext cx="325093" cy="278205"/>
            <a:chOff x="7406606" y="2214758"/>
            <a:chExt cx="367586" cy="314569"/>
          </a:xfrm>
          <a:solidFill>
            <a:schemeClr val="bg1">
              <a:lumMod val="75000"/>
            </a:schemeClr>
          </a:solidFill>
        </p:grpSpPr>
        <p:sp>
          <p:nvSpPr>
            <p:cNvPr id="2061" name="Google Shape;2061;p38"/>
            <p:cNvSpPr/>
            <p:nvPr/>
          </p:nvSpPr>
          <p:spPr>
            <a:xfrm>
              <a:off x="7406606" y="2214758"/>
              <a:ext cx="367586" cy="314569"/>
            </a:xfrm>
            <a:custGeom>
              <a:avLst/>
              <a:gdLst/>
              <a:ahLst/>
              <a:cxnLst/>
              <a:rect l="l" t="t" r="r" b="b"/>
              <a:pathLst>
                <a:path w="21050" h="18014" extrusionOk="0">
                  <a:moveTo>
                    <a:pt x="10408" y="1"/>
                  </a:moveTo>
                  <a:cubicBezTo>
                    <a:pt x="1" y="1"/>
                    <a:pt x="5905" y="13911"/>
                    <a:pt x="10408" y="18014"/>
                  </a:cubicBezTo>
                  <a:cubicBezTo>
                    <a:pt x="14711" y="13611"/>
                    <a:pt x="21049" y="1"/>
                    <a:pt x="104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8"/>
            <p:cNvSpPr/>
            <p:nvPr/>
          </p:nvSpPr>
          <p:spPr>
            <a:xfrm>
              <a:off x="7524294" y="2270100"/>
              <a:ext cx="122342" cy="91469"/>
            </a:xfrm>
            <a:custGeom>
              <a:avLst/>
              <a:gdLst/>
              <a:ahLst/>
              <a:cxnLst/>
              <a:rect l="l" t="t" r="r" b="b"/>
              <a:pathLst>
                <a:path w="7006" h="5238" extrusionOk="0">
                  <a:moveTo>
                    <a:pt x="3503" y="1"/>
                  </a:moveTo>
                  <a:cubicBezTo>
                    <a:pt x="0" y="1"/>
                    <a:pt x="0" y="5238"/>
                    <a:pt x="3503" y="5238"/>
                  </a:cubicBezTo>
                  <a:cubicBezTo>
                    <a:pt x="7005" y="5238"/>
                    <a:pt x="7005" y="1"/>
                    <a:pt x="35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3" name="Google Shape;2063;p38"/>
          <p:cNvSpPr/>
          <p:nvPr/>
        </p:nvSpPr>
        <p:spPr>
          <a:xfrm>
            <a:off x="801750" y="1547600"/>
            <a:ext cx="411146" cy="411146"/>
          </a:xfrm>
          <a:custGeom>
            <a:avLst/>
            <a:gdLst/>
            <a:ahLst/>
            <a:cxnLst/>
            <a:rect l="l" t="t" r="r" b="b"/>
            <a:pathLst>
              <a:path w="26620" h="26620" fill="none" extrusionOk="0">
                <a:moveTo>
                  <a:pt x="26619" y="13310"/>
                </a:moveTo>
                <a:cubicBezTo>
                  <a:pt x="26619" y="20682"/>
                  <a:pt x="20682" y="26619"/>
                  <a:pt x="13310" y="26619"/>
                </a:cubicBezTo>
                <a:cubicBezTo>
                  <a:pt x="5971" y="26619"/>
                  <a:pt x="0" y="20682"/>
                  <a:pt x="0" y="13310"/>
                </a:cubicBezTo>
                <a:cubicBezTo>
                  <a:pt x="0" y="5971"/>
                  <a:pt x="5971" y="0"/>
                  <a:pt x="13310" y="0"/>
                </a:cubicBezTo>
                <a:cubicBezTo>
                  <a:pt x="20682" y="0"/>
                  <a:pt x="26619" y="5971"/>
                  <a:pt x="26619" y="13310"/>
                </a:cubicBezTo>
                <a:close/>
              </a:path>
            </a:pathLst>
          </a:custGeom>
          <a:solidFill>
            <a:schemeClr val="dk2"/>
          </a:solidFill>
          <a:ln w="33350" cap="flat" cmpd="sng">
            <a:solidFill>
              <a:schemeClr val="accent4"/>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4" name="Google Shape;2064;p38"/>
          <p:cNvGrpSpPr/>
          <p:nvPr/>
        </p:nvGrpSpPr>
        <p:grpSpPr>
          <a:xfrm>
            <a:off x="855169" y="1650639"/>
            <a:ext cx="308089" cy="202477"/>
            <a:chOff x="7414185" y="1617659"/>
            <a:chExt cx="348359" cy="228942"/>
          </a:xfrm>
          <a:solidFill>
            <a:schemeClr val="bg1">
              <a:lumMod val="75000"/>
            </a:schemeClr>
          </a:solidFill>
        </p:grpSpPr>
        <p:sp>
          <p:nvSpPr>
            <p:cNvPr id="2065" name="Google Shape;2065;p38"/>
            <p:cNvSpPr/>
            <p:nvPr/>
          </p:nvSpPr>
          <p:spPr>
            <a:xfrm>
              <a:off x="7493994" y="1617659"/>
              <a:ext cx="234766" cy="139229"/>
            </a:xfrm>
            <a:custGeom>
              <a:avLst/>
              <a:gdLst/>
              <a:ahLst/>
              <a:cxnLst/>
              <a:rect l="l" t="t" r="r" b="b"/>
              <a:pathLst>
                <a:path w="13444" h="7973" extrusionOk="0">
                  <a:moveTo>
                    <a:pt x="2069" y="1"/>
                  </a:moveTo>
                  <a:cubicBezTo>
                    <a:pt x="1301" y="1"/>
                    <a:pt x="701" y="501"/>
                    <a:pt x="701" y="1101"/>
                  </a:cubicBezTo>
                  <a:lnTo>
                    <a:pt x="0" y="6839"/>
                  </a:lnTo>
                  <a:cubicBezTo>
                    <a:pt x="0" y="7473"/>
                    <a:pt x="601" y="7973"/>
                    <a:pt x="1368" y="7973"/>
                  </a:cubicBezTo>
                  <a:lnTo>
                    <a:pt x="12076" y="7973"/>
                  </a:lnTo>
                  <a:cubicBezTo>
                    <a:pt x="12843" y="7973"/>
                    <a:pt x="13443" y="7473"/>
                    <a:pt x="13443" y="6839"/>
                  </a:cubicBezTo>
                  <a:lnTo>
                    <a:pt x="12776" y="1101"/>
                  </a:lnTo>
                  <a:cubicBezTo>
                    <a:pt x="12776" y="501"/>
                    <a:pt x="12176" y="1"/>
                    <a:pt x="114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8"/>
            <p:cNvSpPr/>
            <p:nvPr/>
          </p:nvSpPr>
          <p:spPr>
            <a:xfrm>
              <a:off x="7414185" y="1705623"/>
              <a:ext cx="348359" cy="96131"/>
            </a:xfrm>
            <a:custGeom>
              <a:avLst/>
              <a:gdLst/>
              <a:ahLst/>
              <a:cxnLst/>
              <a:rect l="l" t="t" r="r" b="b"/>
              <a:pathLst>
                <a:path w="19949" h="5505" extrusionOk="0">
                  <a:moveTo>
                    <a:pt x="18714" y="1"/>
                  </a:moveTo>
                  <a:lnTo>
                    <a:pt x="1235" y="201"/>
                  </a:lnTo>
                  <a:cubicBezTo>
                    <a:pt x="568" y="201"/>
                    <a:pt x="1" y="768"/>
                    <a:pt x="1" y="1468"/>
                  </a:cubicBezTo>
                  <a:lnTo>
                    <a:pt x="1" y="4237"/>
                  </a:lnTo>
                  <a:cubicBezTo>
                    <a:pt x="1" y="4937"/>
                    <a:pt x="568" y="5505"/>
                    <a:pt x="1235" y="5505"/>
                  </a:cubicBezTo>
                  <a:lnTo>
                    <a:pt x="18714" y="5505"/>
                  </a:lnTo>
                  <a:cubicBezTo>
                    <a:pt x="19381" y="5505"/>
                    <a:pt x="19948" y="4937"/>
                    <a:pt x="19948" y="4237"/>
                  </a:cubicBezTo>
                  <a:lnTo>
                    <a:pt x="19948" y="1268"/>
                  </a:lnTo>
                  <a:cubicBezTo>
                    <a:pt x="19948" y="568"/>
                    <a:pt x="19381" y="1"/>
                    <a:pt x="187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8"/>
            <p:cNvSpPr/>
            <p:nvPr/>
          </p:nvSpPr>
          <p:spPr>
            <a:xfrm>
              <a:off x="7446808" y="1760389"/>
              <a:ext cx="82144" cy="82144"/>
            </a:xfrm>
            <a:custGeom>
              <a:avLst/>
              <a:gdLst/>
              <a:ahLst/>
              <a:cxnLst/>
              <a:rect l="l" t="t" r="r" b="b"/>
              <a:pathLst>
                <a:path w="4704" h="4704" extrusionOk="0">
                  <a:moveTo>
                    <a:pt x="2336" y="0"/>
                  </a:moveTo>
                  <a:cubicBezTo>
                    <a:pt x="1035" y="0"/>
                    <a:pt x="1" y="1068"/>
                    <a:pt x="1" y="2369"/>
                  </a:cubicBezTo>
                  <a:cubicBezTo>
                    <a:pt x="1" y="3669"/>
                    <a:pt x="1035" y="4704"/>
                    <a:pt x="2336" y="4704"/>
                  </a:cubicBezTo>
                  <a:cubicBezTo>
                    <a:pt x="3636" y="4704"/>
                    <a:pt x="4704" y="3669"/>
                    <a:pt x="4704" y="2369"/>
                  </a:cubicBezTo>
                  <a:cubicBezTo>
                    <a:pt x="4704" y="1068"/>
                    <a:pt x="3636" y="0"/>
                    <a:pt x="23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8"/>
            <p:cNvSpPr/>
            <p:nvPr/>
          </p:nvSpPr>
          <p:spPr>
            <a:xfrm>
              <a:off x="7442739" y="1756303"/>
              <a:ext cx="90299" cy="90299"/>
            </a:xfrm>
            <a:custGeom>
              <a:avLst/>
              <a:gdLst/>
              <a:ahLst/>
              <a:cxnLst/>
              <a:rect l="l" t="t" r="r" b="b"/>
              <a:pathLst>
                <a:path w="5171" h="5171" extrusionOk="0">
                  <a:moveTo>
                    <a:pt x="2569" y="468"/>
                  </a:moveTo>
                  <a:cubicBezTo>
                    <a:pt x="3736" y="468"/>
                    <a:pt x="4703" y="1435"/>
                    <a:pt x="4703" y="2603"/>
                  </a:cubicBezTo>
                  <a:cubicBezTo>
                    <a:pt x="4703" y="3770"/>
                    <a:pt x="3736" y="4704"/>
                    <a:pt x="2569" y="4704"/>
                  </a:cubicBezTo>
                  <a:cubicBezTo>
                    <a:pt x="1401" y="4704"/>
                    <a:pt x="467" y="3770"/>
                    <a:pt x="467" y="2603"/>
                  </a:cubicBezTo>
                  <a:cubicBezTo>
                    <a:pt x="467" y="1435"/>
                    <a:pt x="1401" y="468"/>
                    <a:pt x="2569" y="468"/>
                  </a:cubicBezTo>
                  <a:close/>
                  <a:moveTo>
                    <a:pt x="2569" y="1"/>
                  </a:moveTo>
                  <a:cubicBezTo>
                    <a:pt x="1134" y="1"/>
                    <a:pt x="0" y="1168"/>
                    <a:pt x="0" y="2603"/>
                  </a:cubicBezTo>
                  <a:cubicBezTo>
                    <a:pt x="0" y="4037"/>
                    <a:pt x="1134" y="5171"/>
                    <a:pt x="2569" y="5171"/>
                  </a:cubicBezTo>
                  <a:cubicBezTo>
                    <a:pt x="4003" y="5171"/>
                    <a:pt x="5170" y="4037"/>
                    <a:pt x="5170" y="2603"/>
                  </a:cubicBezTo>
                  <a:cubicBezTo>
                    <a:pt x="5170" y="1168"/>
                    <a:pt x="4003" y="1"/>
                    <a:pt x="25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8"/>
            <p:cNvSpPr/>
            <p:nvPr/>
          </p:nvSpPr>
          <p:spPr>
            <a:xfrm>
              <a:off x="7465441" y="1779599"/>
              <a:ext cx="44302" cy="44302"/>
            </a:xfrm>
            <a:custGeom>
              <a:avLst/>
              <a:gdLst/>
              <a:ahLst/>
              <a:cxnLst/>
              <a:rect l="l" t="t" r="r" b="b"/>
              <a:pathLst>
                <a:path w="2537" h="2537" extrusionOk="0">
                  <a:moveTo>
                    <a:pt x="1269" y="1"/>
                  </a:moveTo>
                  <a:cubicBezTo>
                    <a:pt x="568" y="1"/>
                    <a:pt x="1" y="568"/>
                    <a:pt x="1" y="1269"/>
                  </a:cubicBezTo>
                  <a:cubicBezTo>
                    <a:pt x="1" y="1969"/>
                    <a:pt x="568" y="2536"/>
                    <a:pt x="1269" y="2536"/>
                  </a:cubicBezTo>
                  <a:cubicBezTo>
                    <a:pt x="1969" y="2536"/>
                    <a:pt x="2536" y="1969"/>
                    <a:pt x="2536" y="1269"/>
                  </a:cubicBezTo>
                  <a:cubicBezTo>
                    <a:pt x="2536" y="568"/>
                    <a:pt x="1969" y="1"/>
                    <a:pt x="12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8"/>
            <p:cNvSpPr/>
            <p:nvPr/>
          </p:nvSpPr>
          <p:spPr>
            <a:xfrm>
              <a:off x="7478853" y="1792417"/>
              <a:ext cx="18074" cy="18074"/>
            </a:xfrm>
            <a:custGeom>
              <a:avLst/>
              <a:gdLst/>
              <a:ahLst/>
              <a:cxnLst/>
              <a:rect l="l" t="t" r="r" b="b"/>
              <a:pathLst>
                <a:path w="1035" h="1035" extrusionOk="0">
                  <a:moveTo>
                    <a:pt x="501" y="1"/>
                  </a:moveTo>
                  <a:cubicBezTo>
                    <a:pt x="234" y="1"/>
                    <a:pt x="0" y="234"/>
                    <a:pt x="0" y="535"/>
                  </a:cubicBezTo>
                  <a:cubicBezTo>
                    <a:pt x="0" y="801"/>
                    <a:pt x="234" y="1035"/>
                    <a:pt x="501" y="1035"/>
                  </a:cubicBezTo>
                  <a:cubicBezTo>
                    <a:pt x="801" y="1035"/>
                    <a:pt x="1034" y="801"/>
                    <a:pt x="1034" y="535"/>
                  </a:cubicBezTo>
                  <a:cubicBezTo>
                    <a:pt x="1034" y="234"/>
                    <a:pt x="801" y="1"/>
                    <a:pt x="5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8"/>
            <p:cNvSpPr/>
            <p:nvPr/>
          </p:nvSpPr>
          <p:spPr>
            <a:xfrm>
              <a:off x="7473597" y="1787178"/>
              <a:ext cx="28569" cy="28569"/>
            </a:xfrm>
            <a:custGeom>
              <a:avLst/>
              <a:gdLst/>
              <a:ahLst/>
              <a:cxnLst/>
              <a:rect l="l" t="t" r="r" b="b"/>
              <a:pathLst>
                <a:path w="1636" h="1636" extrusionOk="0">
                  <a:moveTo>
                    <a:pt x="802" y="1"/>
                  </a:moveTo>
                  <a:cubicBezTo>
                    <a:pt x="368" y="1"/>
                    <a:pt x="1" y="368"/>
                    <a:pt x="1" y="835"/>
                  </a:cubicBezTo>
                  <a:cubicBezTo>
                    <a:pt x="1" y="1268"/>
                    <a:pt x="368" y="1635"/>
                    <a:pt x="802" y="1635"/>
                  </a:cubicBezTo>
                  <a:cubicBezTo>
                    <a:pt x="1269" y="1635"/>
                    <a:pt x="1635" y="1268"/>
                    <a:pt x="1635" y="835"/>
                  </a:cubicBezTo>
                  <a:cubicBezTo>
                    <a:pt x="1635" y="368"/>
                    <a:pt x="1269" y="1"/>
                    <a:pt x="8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8"/>
            <p:cNvSpPr/>
            <p:nvPr/>
          </p:nvSpPr>
          <p:spPr>
            <a:xfrm>
              <a:off x="7647780" y="1760389"/>
              <a:ext cx="82161" cy="82144"/>
            </a:xfrm>
            <a:custGeom>
              <a:avLst/>
              <a:gdLst/>
              <a:ahLst/>
              <a:cxnLst/>
              <a:rect l="l" t="t" r="r" b="b"/>
              <a:pathLst>
                <a:path w="4705" h="4704" extrusionOk="0">
                  <a:moveTo>
                    <a:pt x="2369" y="0"/>
                  </a:moveTo>
                  <a:cubicBezTo>
                    <a:pt x="1068" y="0"/>
                    <a:pt x="1" y="1068"/>
                    <a:pt x="1" y="2369"/>
                  </a:cubicBezTo>
                  <a:cubicBezTo>
                    <a:pt x="1" y="3669"/>
                    <a:pt x="1068" y="4704"/>
                    <a:pt x="2369" y="4704"/>
                  </a:cubicBezTo>
                  <a:cubicBezTo>
                    <a:pt x="3670" y="4704"/>
                    <a:pt x="4704" y="3669"/>
                    <a:pt x="4704" y="2369"/>
                  </a:cubicBezTo>
                  <a:cubicBezTo>
                    <a:pt x="4704" y="1068"/>
                    <a:pt x="3670" y="0"/>
                    <a:pt x="23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8"/>
            <p:cNvSpPr/>
            <p:nvPr/>
          </p:nvSpPr>
          <p:spPr>
            <a:xfrm>
              <a:off x="7643711" y="1756303"/>
              <a:ext cx="90299" cy="90299"/>
            </a:xfrm>
            <a:custGeom>
              <a:avLst/>
              <a:gdLst/>
              <a:ahLst/>
              <a:cxnLst/>
              <a:rect l="l" t="t" r="r" b="b"/>
              <a:pathLst>
                <a:path w="5171" h="5171" extrusionOk="0">
                  <a:moveTo>
                    <a:pt x="2602" y="468"/>
                  </a:moveTo>
                  <a:cubicBezTo>
                    <a:pt x="3770" y="468"/>
                    <a:pt x="4704" y="1435"/>
                    <a:pt x="4704" y="2603"/>
                  </a:cubicBezTo>
                  <a:cubicBezTo>
                    <a:pt x="4704" y="3770"/>
                    <a:pt x="3770" y="4704"/>
                    <a:pt x="2602" y="4704"/>
                  </a:cubicBezTo>
                  <a:cubicBezTo>
                    <a:pt x="1435" y="4704"/>
                    <a:pt x="467" y="3770"/>
                    <a:pt x="467" y="2603"/>
                  </a:cubicBezTo>
                  <a:cubicBezTo>
                    <a:pt x="467" y="1435"/>
                    <a:pt x="1435" y="468"/>
                    <a:pt x="2602" y="468"/>
                  </a:cubicBezTo>
                  <a:close/>
                  <a:moveTo>
                    <a:pt x="2602" y="1"/>
                  </a:moveTo>
                  <a:cubicBezTo>
                    <a:pt x="1168" y="1"/>
                    <a:pt x="0" y="1168"/>
                    <a:pt x="0" y="2603"/>
                  </a:cubicBezTo>
                  <a:cubicBezTo>
                    <a:pt x="0" y="4037"/>
                    <a:pt x="1168" y="5171"/>
                    <a:pt x="2602" y="5171"/>
                  </a:cubicBezTo>
                  <a:cubicBezTo>
                    <a:pt x="4037" y="5171"/>
                    <a:pt x="5171" y="4037"/>
                    <a:pt x="5171" y="2603"/>
                  </a:cubicBezTo>
                  <a:cubicBezTo>
                    <a:pt x="5171" y="1168"/>
                    <a:pt x="4037" y="1"/>
                    <a:pt x="26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8"/>
            <p:cNvSpPr/>
            <p:nvPr/>
          </p:nvSpPr>
          <p:spPr>
            <a:xfrm>
              <a:off x="7667007" y="1779599"/>
              <a:ext cx="44285" cy="44302"/>
            </a:xfrm>
            <a:custGeom>
              <a:avLst/>
              <a:gdLst/>
              <a:ahLst/>
              <a:cxnLst/>
              <a:rect l="l" t="t" r="r" b="b"/>
              <a:pathLst>
                <a:path w="2536" h="2537" extrusionOk="0">
                  <a:moveTo>
                    <a:pt x="1268" y="1"/>
                  </a:moveTo>
                  <a:cubicBezTo>
                    <a:pt x="568" y="1"/>
                    <a:pt x="1" y="568"/>
                    <a:pt x="1" y="1269"/>
                  </a:cubicBezTo>
                  <a:cubicBezTo>
                    <a:pt x="1" y="1969"/>
                    <a:pt x="568" y="2536"/>
                    <a:pt x="1268" y="2536"/>
                  </a:cubicBezTo>
                  <a:cubicBezTo>
                    <a:pt x="1969" y="2536"/>
                    <a:pt x="2536" y="1969"/>
                    <a:pt x="2536" y="1269"/>
                  </a:cubicBezTo>
                  <a:cubicBezTo>
                    <a:pt x="2536" y="568"/>
                    <a:pt x="1969" y="1"/>
                    <a:pt x="12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8"/>
            <p:cNvSpPr/>
            <p:nvPr/>
          </p:nvSpPr>
          <p:spPr>
            <a:xfrm>
              <a:off x="7679826" y="1792417"/>
              <a:ext cx="18074" cy="18074"/>
            </a:xfrm>
            <a:custGeom>
              <a:avLst/>
              <a:gdLst/>
              <a:ahLst/>
              <a:cxnLst/>
              <a:rect l="l" t="t" r="r" b="b"/>
              <a:pathLst>
                <a:path w="1035" h="1035" extrusionOk="0">
                  <a:moveTo>
                    <a:pt x="534" y="1"/>
                  </a:moveTo>
                  <a:cubicBezTo>
                    <a:pt x="234" y="1"/>
                    <a:pt x="0" y="234"/>
                    <a:pt x="0" y="535"/>
                  </a:cubicBezTo>
                  <a:cubicBezTo>
                    <a:pt x="0" y="801"/>
                    <a:pt x="234" y="1035"/>
                    <a:pt x="534" y="1035"/>
                  </a:cubicBezTo>
                  <a:cubicBezTo>
                    <a:pt x="801" y="1035"/>
                    <a:pt x="1035" y="801"/>
                    <a:pt x="1035" y="535"/>
                  </a:cubicBezTo>
                  <a:cubicBezTo>
                    <a:pt x="1035" y="234"/>
                    <a:pt x="801" y="1"/>
                    <a:pt x="5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8"/>
            <p:cNvSpPr/>
            <p:nvPr/>
          </p:nvSpPr>
          <p:spPr>
            <a:xfrm>
              <a:off x="7674586" y="1787178"/>
              <a:ext cx="28551" cy="28569"/>
            </a:xfrm>
            <a:custGeom>
              <a:avLst/>
              <a:gdLst/>
              <a:ahLst/>
              <a:cxnLst/>
              <a:rect l="l" t="t" r="r" b="b"/>
              <a:pathLst>
                <a:path w="1635" h="1636" extrusionOk="0">
                  <a:moveTo>
                    <a:pt x="834" y="1"/>
                  </a:moveTo>
                  <a:cubicBezTo>
                    <a:pt x="367" y="1"/>
                    <a:pt x="0" y="368"/>
                    <a:pt x="0" y="835"/>
                  </a:cubicBezTo>
                  <a:cubicBezTo>
                    <a:pt x="0" y="1268"/>
                    <a:pt x="367" y="1635"/>
                    <a:pt x="834" y="1635"/>
                  </a:cubicBezTo>
                  <a:cubicBezTo>
                    <a:pt x="1268" y="1635"/>
                    <a:pt x="1635" y="1268"/>
                    <a:pt x="1635" y="835"/>
                  </a:cubicBezTo>
                  <a:cubicBezTo>
                    <a:pt x="1635" y="368"/>
                    <a:pt x="1268" y="1"/>
                    <a:pt x="8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8"/>
            <p:cNvSpPr/>
            <p:nvPr/>
          </p:nvSpPr>
          <p:spPr>
            <a:xfrm>
              <a:off x="7520784" y="1639803"/>
              <a:ext cx="87400" cy="67004"/>
            </a:xfrm>
            <a:custGeom>
              <a:avLst/>
              <a:gdLst/>
              <a:ahLst/>
              <a:cxnLst/>
              <a:rect l="l" t="t" r="r" b="b"/>
              <a:pathLst>
                <a:path w="5005" h="3837" extrusionOk="0">
                  <a:moveTo>
                    <a:pt x="334" y="0"/>
                  </a:moveTo>
                  <a:lnTo>
                    <a:pt x="1" y="3836"/>
                  </a:lnTo>
                  <a:lnTo>
                    <a:pt x="5005" y="3836"/>
                  </a:lnTo>
                  <a:lnTo>
                    <a:pt x="500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8"/>
            <p:cNvSpPr/>
            <p:nvPr/>
          </p:nvSpPr>
          <p:spPr>
            <a:xfrm>
              <a:off x="7622160" y="1639803"/>
              <a:ext cx="77481" cy="67004"/>
            </a:xfrm>
            <a:custGeom>
              <a:avLst/>
              <a:gdLst/>
              <a:ahLst/>
              <a:cxnLst/>
              <a:rect l="l" t="t" r="r" b="b"/>
              <a:pathLst>
                <a:path w="4437" h="3837" extrusionOk="0">
                  <a:moveTo>
                    <a:pt x="0" y="0"/>
                  </a:moveTo>
                  <a:lnTo>
                    <a:pt x="0" y="3836"/>
                  </a:lnTo>
                  <a:lnTo>
                    <a:pt x="4437" y="3836"/>
                  </a:lnTo>
                  <a:lnTo>
                    <a:pt x="413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9" name="Google Shape;2079;p38"/>
          <p:cNvSpPr txBox="1"/>
          <p:nvPr/>
        </p:nvSpPr>
        <p:spPr>
          <a:xfrm>
            <a:off x="1391186" y="3965906"/>
            <a:ext cx="2671500" cy="52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1200">
                <a:solidFill>
                  <a:srgbClr val="000000"/>
                </a:solidFill>
                <a:latin typeface="Roboto"/>
                <a:ea typeface="Roboto"/>
                <a:cs typeface="Roboto"/>
                <a:sym typeface="Roboto"/>
              </a:rPr>
              <a:t>Mars is actually a cold place. It</a:t>
            </a:r>
            <a:r>
              <a:rPr lang="en" sz="1200">
                <a:latin typeface="Roboto"/>
                <a:ea typeface="Roboto"/>
                <a:cs typeface="Roboto"/>
                <a:sym typeface="Roboto"/>
              </a:rPr>
              <a:t>’</a:t>
            </a:r>
            <a:r>
              <a:rPr lang="en" sz="1200">
                <a:solidFill>
                  <a:srgbClr val="000000"/>
                </a:solidFill>
                <a:latin typeface="Roboto"/>
                <a:ea typeface="Roboto"/>
                <a:cs typeface="Roboto"/>
                <a:sym typeface="Roboto"/>
              </a:rPr>
              <a:t>s a planet full of iron oxide dust</a:t>
            </a:r>
            <a:endParaRPr sz="1200">
              <a:solidFill>
                <a:srgbClr val="000000"/>
              </a:solidFill>
              <a:latin typeface="Roboto"/>
              <a:ea typeface="Roboto"/>
              <a:cs typeface="Roboto"/>
              <a:sym typeface="Roboto"/>
            </a:endParaRPr>
          </a:p>
        </p:txBody>
      </p:sp>
      <p:sp>
        <p:nvSpPr>
          <p:cNvPr id="2080" name="Google Shape;2080;p38"/>
          <p:cNvSpPr txBox="1"/>
          <p:nvPr/>
        </p:nvSpPr>
        <p:spPr>
          <a:xfrm>
            <a:off x="1391314" y="3130994"/>
            <a:ext cx="2671500" cy="58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200"/>
              </a:spcAft>
              <a:buNone/>
            </a:pPr>
            <a:r>
              <a:rPr lang="en" sz="1200">
                <a:latin typeface="Roboto"/>
                <a:ea typeface="Roboto"/>
                <a:cs typeface="Roboto"/>
                <a:sym typeface="Roboto"/>
              </a:rPr>
              <a:t>Mercury is the smallest planet in the Solar System</a:t>
            </a:r>
            <a:endParaRPr sz="1200">
              <a:solidFill>
                <a:srgbClr val="000000"/>
              </a:solidFill>
              <a:latin typeface="Roboto"/>
              <a:ea typeface="Roboto"/>
              <a:cs typeface="Roboto"/>
              <a:sym typeface="Roboto"/>
            </a:endParaRPr>
          </a:p>
        </p:txBody>
      </p:sp>
      <p:sp>
        <p:nvSpPr>
          <p:cNvPr id="2081" name="Google Shape;2081;p38"/>
          <p:cNvSpPr txBox="1"/>
          <p:nvPr/>
        </p:nvSpPr>
        <p:spPr>
          <a:xfrm>
            <a:off x="1391314" y="2296082"/>
            <a:ext cx="2671500" cy="580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rgbClr val="000000"/>
              </a:buClr>
              <a:buSzPts val="1100"/>
              <a:buFont typeface="Arial"/>
              <a:buNone/>
            </a:pPr>
            <a:r>
              <a:rPr lang="en" sz="1200">
                <a:latin typeface="Roboto"/>
                <a:ea typeface="Roboto"/>
                <a:cs typeface="Roboto"/>
                <a:sym typeface="Roboto"/>
              </a:rPr>
              <a:t>Venus</a:t>
            </a:r>
            <a:r>
              <a:rPr lang="en" sz="1200">
                <a:solidFill>
                  <a:srgbClr val="000000"/>
                </a:solidFill>
                <a:latin typeface="Roboto"/>
                <a:ea typeface="Roboto"/>
                <a:cs typeface="Roboto"/>
                <a:sym typeface="Roboto"/>
              </a:rPr>
              <a:t> has a beautiful name, but it’s terribly hot</a:t>
            </a:r>
            <a:endParaRPr sz="1200">
              <a:solidFill>
                <a:srgbClr val="000000"/>
              </a:solidFill>
              <a:latin typeface="Roboto"/>
              <a:ea typeface="Roboto"/>
              <a:cs typeface="Roboto"/>
              <a:sym typeface="Roboto"/>
            </a:endParaRPr>
          </a:p>
        </p:txBody>
      </p:sp>
      <p:sp>
        <p:nvSpPr>
          <p:cNvPr id="2082" name="Google Shape;2082;p38"/>
          <p:cNvSpPr txBox="1"/>
          <p:nvPr/>
        </p:nvSpPr>
        <p:spPr>
          <a:xfrm>
            <a:off x="1391314" y="1461171"/>
            <a:ext cx="2671500" cy="58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latin typeface="Roboto"/>
                <a:ea typeface="Roboto"/>
                <a:cs typeface="Roboto"/>
                <a:sym typeface="Roboto"/>
              </a:rPr>
              <a:t>Jupiter i</a:t>
            </a:r>
            <a:r>
              <a:rPr lang="en" sz="1200">
                <a:solidFill>
                  <a:srgbClr val="000000"/>
                </a:solidFill>
                <a:latin typeface="Roboto"/>
                <a:ea typeface="Roboto"/>
                <a:cs typeface="Roboto"/>
                <a:sym typeface="Roboto"/>
              </a:rPr>
              <a:t>s a gas giant and also the biggest planet in </a:t>
            </a:r>
            <a:r>
              <a:rPr lang="en" sz="1200">
                <a:latin typeface="Roboto"/>
                <a:ea typeface="Roboto"/>
                <a:cs typeface="Roboto"/>
                <a:sym typeface="Roboto"/>
              </a:rPr>
              <a:t>the </a:t>
            </a:r>
            <a:r>
              <a:rPr lang="en" sz="1200">
                <a:solidFill>
                  <a:srgbClr val="000000"/>
                </a:solidFill>
                <a:latin typeface="Roboto"/>
                <a:ea typeface="Roboto"/>
                <a:cs typeface="Roboto"/>
                <a:sym typeface="Roboto"/>
              </a:rPr>
              <a:t>Solar System</a:t>
            </a:r>
            <a:endParaRPr sz="1200">
              <a:solidFill>
                <a:srgbClr val="000000"/>
              </a:solidFill>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5259309" y="1547600"/>
            <a:ext cx="3452429" cy="341334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sp>
        <p:nvSpPr>
          <p:cNvPr id="1448" name="Google Shape;1448;p44"/>
          <p:cNvSpPr/>
          <p:nvPr/>
        </p:nvSpPr>
        <p:spPr>
          <a:xfrm>
            <a:off x="1088900" y="1577270"/>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4"/>
          <p:cNvSpPr/>
          <p:nvPr/>
        </p:nvSpPr>
        <p:spPr>
          <a:xfrm>
            <a:off x="1088900" y="3024745"/>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4"/>
          <p:cNvSpPr/>
          <p:nvPr/>
        </p:nvSpPr>
        <p:spPr>
          <a:xfrm>
            <a:off x="4768850" y="1577270"/>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4"/>
          <p:cNvSpPr/>
          <p:nvPr/>
        </p:nvSpPr>
        <p:spPr>
          <a:xfrm>
            <a:off x="4768850" y="3024745"/>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Features of the topic</a:t>
            </a:r>
            <a:endParaRPr/>
          </a:p>
        </p:txBody>
      </p:sp>
      <p:sp>
        <p:nvSpPr>
          <p:cNvPr id="1453" name="Google Shape;1453;p44"/>
          <p:cNvSpPr txBox="1">
            <a:spLocks noGrp="1"/>
          </p:cNvSpPr>
          <p:nvPr>
            <p:ph type="subTitle" idx="6"/>
          </p:nvPr>
        </p:nvSpPr>
        <p:spPr>
          <a:xfrm>
            <a:off x="2251900" y="3469115"/>
            <a:ext cx="21798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Despite being red, Mars is a cold place</a:t>
            </a:r>
            <a:endParaRPr/>
          </a:p>
        </p:txBody>
      </p:sp>
      <p:sp>
        <p:nvSpPr>
          <p:cNvPr id="1454" name="Google Shape;1454;p44"/>
          <p:cNvSpPr txBox="1">
            <a:spLocks noGrp="1"/>
          </p:cNvSpPr>
          <p:nvPr>
            <p:ph type="title" idx="2"/>
          </p:nvPr>
        </p:nvSpPr>
        <p:spPr>
          <a:xfrm>
            <a:off x="2251900" y="1516291"/>
            <a:ext cx="2179800" cy="52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Anxiety</a:t>
            </a:r>
            <a:endParaRPr/>
          </a:p>
        </p:txBody>
      </p:sp>
      <p:sp>
        <p:nvSpPr>
          <p:cNvPr id="1455" name="Google Shape;1455;p44"/>
          <p:cNvSpPr txBox="1">
            <a:spLocks noGrp="1"/>
          </p:cNvSpPr>
          <p:nvPr>
            <p:ph type="subTitle" idx="1"/>
          </p:nvPr>
        </p:nvSpPr>
        <p:spPr>
          <a:xfrm>
            <a:off x="2251900" y="2021641"/>
            <a:ext cx="21798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 is the second planet from the Sun</a:t>
            </a:r>
            <a:endParaRPr/>
          </a:p>
        </p:txBody>
      </p:sp>
      <p:sp>
        <p:nvSpPr>
          <p:cNvPr id="1456" name="Google Shape;1456;p44"/>
          <p:cNvSpPr txBox="1">
            <a:spLocks noGrp="1"/>
          </p:cNvSpPr>
          <p:nvPr>
            <p:ph type="title" idx="3"/>
          </p:nvPr>
        </p:nvSpPr>
        <p:spPr>
          <a:xfrm>
            <a:off x="5931855" y="1516291"/>
            <a:ext cx="2179800" cy="52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Down</a:t>
            </a:r>
            <a:endParaRPr/>
          </a:p>
        </p:txBody>
      </p:sp>
      <p:sp>
        <p:nvSpPr>
          <p:cNvPr id="1457" name="Google Shape;1457;p44"/>
          <p:cNvSpPr txBox="1">
            <a:spLocks noGrp="1"/>
          </p:cNvSpPr>
          <p:nvPr>
            <p:ph type="subTitle" idx="4"/>
          </p:nvPr>
        </p:nvSpPr>
        <p:spPr>
          <a:xfrm>
            <a:off x="5931850" y="2021641"/>
            <a:ext cx="21798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 is the biggest planet of them all</a:t>
            </a:r>
            <a:endParaRPr/>
          </a:p>
        </p:txBody>
      </p:sp>
      <p:sp>
        <p:nvSpPr>
          <p:cNvPr id="1458" name="Google Shape;1458;p44"/>
          <p:cNvSpPr txBox="1">
            <a:spLocks noGrp="1"/>
          </p:cNvSpPr>
          <p:nvPr>
            <p:ph type="title" idx="5"/>
          </p:nvPr>
        </p:nvSpPr>
        <p:spPr>
          <a:xfrm>
            <a:off x="2251900" y="2963771"/>
            <a:ext cx="2179800" cy="52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Depression</a:t>
            </a:r>
            <a:endParaRPr/>
          </a:p>
        </p:txBody>
      </p:sp>
      <p:sp>
        <p:nvSpPr>
          <p:cNvPr id="1459" name="Google Shape;1459;p44"/>
          <p:cNvSpPr txBox="1">
            <a:spLocks noGrp="1"/>
          </p:cNvSpPr>
          <p:nvPr>
            <p:ph type="title" idx="7"/>
          </p:nvPr>
        </p:nvSpPr>
        <p:spPr>
          <a:xfrm>
            <a:off x="5931855" y="2963771"/>
            <a:ext cx="2179800" cy="52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Self harm</a:t>
            </a:r>
            <a:endParaRPr/>
          </a:p>
        </p:txBody>
      </p:sp>
      <p:sp>
        <p:nvSpPr>
          <p:cNvPr id="1460" name="Google Shape;1460;p44"/>
          <p:cNvSpPr txBox="1">
            <a:spLocks noGrp="1"/>
          </p:cNvSpPr>
          <p:nvPr>
            <p:ph type="subTitle" idx="8"/>
          </p:nvPr>
        </p:nvSpPr>
        <p:spPr>
          <a:xfrm>
            <a:off x="5931850" y="3469115"/>
            <a:ext cx="2179800" cy="474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 is a gas giant and has several rings</a:t>
            </a:r>
            <a:endParaRPr/>
          </a:p>
        </p:txBody>
      </p:sp>
      <p:grpSp>
        <p:nvGrpSpPr>
          <p:cNvPr id="1461" name="Google Shape;1461;p44"/>
          <p:cNvGrpSpPr/>
          <p:nvPr/>
        </p:nvGrpSpPr>
        <p:grpSpPr>
          <a:xfrm>
            <a:off x="5037026" y="3278981"/>
            <a:ext cx="437457" cy="465343"/>
            <a:chOff x="5364750" y="3235150"/>
            <a:chExt cx="277275" cy="294950"/>
          </a:xfrm>
        </p:grpSpPr>
        <p:sp>
          <p:nvSpPr>
            <p:cNvPr id="1462" name="Google Shape;1462;p4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4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0" name="Google Shape;1470;p44"/>
          <p:cNvGrpSpPr/>
          <p:nvPr/>
        </p:nvGrpSpPr>
        <p:grpSpPr>
          <a:xfrm>
            <a:off x="5065266" y="1826728"/>
            <a:ext cx="380959" cy="474887"/>
            <a:chOff x="7000550" y="1260175"/>
            <a:chExt cx="339475" cy="423175"/>
          </a:xfrm>
        </p:grpSpPr>
        <p:sp>
          <p:nvSpPr>
            <p:cNvPr id="1471" name="Google Shape;1471;p44"/>
            <p:cNvSpPr/>
            <p:nvPr/>
          </p:nvSpPr>
          <p:spPr>
            <a:xfrm>
              <a:off x="7000550" y="1260175"/>
              <a:ext cx="339475" cy="423175"/>
            </a:xfrm>
            <a:custGeom>
              <a:avLst/>
              <a:gdLst/>
              <a:ahLst/>
              <a:cxnLst/>
              <a:rect l="l" t="t" r="r" b="b"/>
              <a:pathLst>
                <a:path w="13579" h="16927" extrusionOk="0">
                  <a:moveTo>
                    <a:pt x="7580" y="2000"/>
                  </a:moveTo>
                  <a:lnTo>
                    <a:pt x="7999" y="2046"/>
                  </a:lnTo>
                  <a:lnTo>
                    <a:pt x="8371" y="2139"/>
                  </a:lnTo>
                  <a:lnTo>
                    <a:pt x="8743" y="2325"/>
                  </a:lnTo>
                  <a:lnTo>
                    <a:pt x="9068" y="2604"/>
                  </a:lnTo>
                  <a:lnTo>
                    <a:pt x="9301" y="2837"/>
                  </a:lnTo>
                  <a:lnTo>
                    <a:pt x="9440" y="3069"/>
                  </a:lnTo>
                  <a:lnTo>
                    <a:pt x="9580" y="3348"/>
                  </a:lnTo>
                  <a:lnTo>
                    <a:pt x="9673" y="3581"/>
                  </a:lnTo>
                  <a:lnTo>
                    <a:pt x="10045" y="3627"/>
                  </a:lnTo>
                  <a:lnTo>
                    <a:pt x="10370" y="3767"/>
                  </a:lnTo>
                  <a:lnTo>
                    <a:pt x="10696" y="3906"/>
                  </a:lnTo>
                  <a:lnTo>
                    <a:pt x="10975" y="4139"/>
                  </a:lnTo>
                  <a:lnTo>
                    <a:pt x="11207" y="4418"/>
                  </a:lnTo>
                  <a:lnTo>
                    <a:pt x="11347" y="4743"/>
                  </a:lnTo>
                  <a:lnTo>
                    <a:pt x="11440" y="5069"/>
                  </a:lnTo>
                  <a:lnTo>
                    <a:pt x="11486" y="5441"/>
                  </a:lnTo>
                  <a:lnTo>
                    <a:pt x="11440" y="5813"/>
                  </a:lnTo>
                  <a:lnTo>
                    <a:pt x="11347" y="6138"/>
                  </a:lnTo>
                  <a:lnTo>
                    <a:pt x="11207" y="6464"/>
                  </a:lnTo>
                  <a:lnTo>
                    <a:pt x="10975" y="6743"/>
                  </a:lnTo>
                  <a:lnTo>
                    <a:pt x="10696" y="6975"/>
                  </a:lnTo>
                  <a:lnTo>
                    <a:pt x="10370" y="7115"/>
                  </a:lnTo>
                  <a:lnTo>
                    <a:pt x="10045" y="7254"/>
                  </a:lnTo>
                  <a:lnTo>
                    <a:pt x="5116" y="7254"/>
                  </a:lnTo>
                  <a:lnTo>
                    <a:pt x="4790" y="7115"/>
                  </a:lnTo>
                  <a:lnTo>
                    <a:pt x="4465" y="6975"/>
                  </a:lnTo>
                  <a:lnTo>
                    <a:pt x="4186" y="6743"/>
                  </a:lnTo>
                  <a:lnTo>
                    <a:pt x="3953" y="6464"/>
                  </a:lnTo>
                  <a:lnTo>
                    <a:pt x="3814" y="6138"/>
                  </a:lnTo>
                  <a:lnTo>
                    <a:pt x="3674" y="5813"/>
                  </a:lnTo>
                  <a:lnTo>
                    <a:pt x="3628" y="5441"/>
                  </a:lnTo>
                  <a:lnTo>
                    <a:pt x="3674" y="5069"/>
                  </a:lnTo>
                  <a:lnTo>
                    <a:pt x="3814" y="4743"/>
                  </a:lnTo>
                  <a:lnTo>
                    <a:pt x="3953" y="4418"/>
                  </a:lnTo>
                  <a:lnTo>
                    <a:pt x="4186" y="4139"/>
                  </a:lnTo>
                  <a:lnTo>
                    <a:pt x="4465" y="3906"/>
                  </a:lnTo>
                  <a:lnTo>
                    <a:pt x="4790" y="3767"/>
                  </a:lnTo>
                  <a:lnTo>
                    <a:pt x="5116" y="3627"/>
                  </a:lnTo>
                  <a:lnTo>
                    <a:pt x="5488" y="3581"/>
                  </a:lnTo>
                  <a:lnTo>
                    <a:pt x="5581" y="3348"/>
                  </a:lnTo>
                  <a:lnTo>
                    <a:pt x="5720" y="3069"/>
                  </a:lnTo>
                  <a:lnTo>
                    <a:pt x="5860" y="2837"/>
                  </a:lnTo>
                  <a:lnTo>
                    <a:pt x="6046" y="2604"/>
                  </a:lnTo>
                  <a:lnTo>
                    <a:pt x="6371" y="2325"/>
                  </a:lnTo>
                  <a:lnTo>
                    <a:pt x="6743" y="2139"/>
                  </a:lnTo>
                  <a:lnTo>
                    <a:pt x="7162" y="2046"/>
                  </a:lnTo>
                  <a:lnTo>
                    <a:pt x="7580" y="2000"/>
                  </a:lnTo>
                  <a:close/>
                  <a:moveTo>
                    <a:pt x="5581" y="8277"/>
                  </a:moveTo>
                  <a:lnTo>
                    <a:pt x="5767" y="8324"/>
                  </a:lnTo>
                  <a:lnTo>
                    <a:pt x="5953" y="8417"/>
                  </a:lnTo>
                  <a:lnTo>
                    <a:pt x="6046" y="8556"/>
                  </a:lnTo>
                  <a:lnTo>
                    <a:pt x="6092" y="8742"/>
                  </a:lnTo>
                  <a:lnTo>
                    <a:pt x="6092" y="9440"/>
                  </a:lnTo>
                  <a:lnTo>
                    <a:pt x="6046" y="9626"/>
                  </a:lnTo>
                  <a:lnTo>
                    <a:pt x="5953" y="9812"/>
                  </a:lnTo>
                  <a:lnTo>
                    <a:pt x="5767" y="9905"/>
                  </a:lnTo>
                  <a:lnTo>
                    <a:pt x="5581" y="9951"/>
                  </a:lnTo>
                  <a:lnTo>
                    <a:pt x="5395" y="9905"/>
                  </a:lnTo>
                  <a:lnTo>
                    <a:pt x="5255" y="9812"/>
                  </a:lnTo>
                  <a:lnTo>
                    <a:pt x="5116" y="9626"/>
                  </a:lnTo>
                  <a:lnTo>
                    <a:pt x="5116" y="9440"/>
                  </a:lnTo>
                  <a:lnTo>
                    <a:pt x="5116" y="8742"/>
                  </a:lnTo>
                  <a:lnTo>
                    <a:pt x="5116" y="8556"/>
                  </a:lnTo>
                  <a:lnTo>
                    <a:pt x="5255" y="8417"/>
                  </a:lnTo>
                  <a:lnTo>
                    <a:pt x="5395" y="8324"/>
                  </a:lnTo>
                  <a:lnTo>
                    <a:pt x="5581" y="8277"/>
                  </a:lnTo>
                  <a:close/>
                  <a:moveTo>
                    <a:pt x="7580" y="8277"/>
                  </a:moveTo>
                  <a:lnTo>
                    <a:pt x="7766" y="8324"/>
                  </a:lnTo>
                  <a:lnTo>
                    <a:pt x="7906" y="8417"/>
                  </a:lnTo>
                  <a:lnTo>
                    <a:pt x="8045" y="8556"/>
                  </a:lnTo>
                  <a:lnTo>
                    <a:pt x="8092" y="8742"/>
                  </a:lnTo>
                  <a:lnTo>
                    <a:pt x="8092" y="9440"/>
                  </a:lnTo>
                  <a:lnTo>
                    <a:pt x="8045" y="9626"/>
                  </a:lnTo>
                  <a:lnTo>
                    <a:pt x="7906" y="9812"/>
                  </a:lnTo>
                  <a:lnTo>
                    <a:pt x="7766" y="9905"/>
                  </a:lnTo>
                  <a:lnTo>
                    <a:pt x="7580" y="9951"/>
                  </a:lnTo>
                  <a:lnTo>
                    <a:pt x="7394" y="9905"/>
                  </a:lnTo>
                  <a:lnTo>
                    <a:pt x="7208" y="9812"/>
                  </a:lnTo>
                  <a:lnTo>
                    <a:pt x="7115" y="9626"/>
                  </a:lnTo>
                  <a:lnTo>
                    <a:pt x="7069" y="9440"/>
                  </a:lnTo>
                  <a:lnTo>
                    <a:pt x="7069" y="8742"/>
                  </a:lnTo>
                  <a:lnTo>
                    <a:pt x="7115" y="8556"/>
                  </a:lnTo>
                  <a:lnTo>
                    <a:pt x="7208" y="8417"/>
                  </a:lnTo>
                  <a:lnTo>
                    <a:pt x="7394" y="8324"/>
                  </a:lnTo>
                  <a:lnTo>
                    <a:pt x="7580" y="8277"/>
                  </a:lnTo>
                  <a:close/>
                  <a:moveTo>
                    <a:pt x="9580" y="8277"/>
                  </a:moveTo>
                  <a:lnTo>
                    <a:pt x="9766" y="8324"/>
                  </a:lnTo>
                  <a:lnTo>
                    <a:pt x="9905" y="8417"/>
                  </a:lnTo>
                  <a:lnTo>
                    <a:pt x="9998" y="8556"/>
                  </a:lnTo>
                  <a:lnTo>
                    <a:pt x="10045" y="8742"/>
                  </a:lnTo>
                  <a:lnTo>
                    <a:pt x="10045" y="9440"/>
                  </a:lnTo>
                  <a:lnTo>
                    <a:pt x="9998" y="9626"/>
                  </a:lnTo>
                  <a:lnTo>
                    <a:pt x="9905" y="9812"/>
                  </a:lnTo>
                  <a:lnTo>
                    <a:pt x="9766" y="9905"/>
                  </a:lnTo>
                  <a:lnTo>
                    <a:pt x="9580" y="9951"/>
                  </a:lnTo>
                  <a:lnTo>
                    <a:pt x="9347" y="9905"/>
                  </a:lnTo>
                  <a:lnTo>
                    <a:pt x="9208" y="9812"/>
                  </a:lnTo>
                  <a:lnTo>
                    <a:pt x="9115" y="9626"/>
                  </a:lnTo>
                  <a:lnTo>
                    <a:pt x="9068" y="9440"/>
                  </a:lnTo>
                  <a:lnTo>
                    <a:pt x="9068" y="8742"/>
                  </a:lnTo>
                  <a:lnTo>
                    <a:pt x="9115" y="8556"/>
                  </a:lnTo>
                  <a:lnTo>
                    <a:pt x="9208" y="8417"/>
                  </a:lnTo>
                  <a:lnTo>
                    <a:pt x="9347" y="8324"/>
                  </a:lnTo>
                  <a:lnTo>
                    <a:pt x="9580" y="8277"/>
                  </a:lnTo>
                  <a:close/>
                  <a:moveTo>
                    <a:pt x="7580" y="0"/>
                  </a:moveTo>
                  <a:lnTo>
                    <a:pt x="6976" y="47"/>
                  </a:lnTo>
                  <a:lnTo>
                    <a:pt x="6371" y="93"/>
                  </a:lnTo>
                  <a:lnTo>
                    <a:pt x="5813" y="279"/>
                  </a:lnTo>
                  <a:lnTo>
                    <a:pt x="5255" y="465"/>
                  </a:lnTo>
                  <a:lnTo>
                    <a:pt x="4744" y="698"/>
                  </a:lnTo>
                  <a:lnTo>
                    <a:pt x="4232" y="1023"/>
                  </a:lnTo>
                  <a:lnTo>
                    <a:pt x="3767" y="1349"/>
                  </a:lnTo>
                  <a:lnTo>
                    <a:pt x="3349" y="1767"/>
                  </a:lnTo>
                  <a:lnTo>
                    <a:pt x="2930" y="2186"/>
                  </a:lnTo>
                  <a:lnTo>
                    <a:pt x="2558" y="2697"/>
                  </a:lnTo>
                  <a:lnTo>
                    <a:pt x="2279" y="3162"/>
                  </a:lnTo>
                  <a:lnTo>
                    <a:pt x="2000" y="3720"/>
                  </a:lnTo>
                  <a:lnTo>
                    <a:pt x="1814" y="4278"/>
                  </a:lnTo>
                  <a:lnTo>
                    <a:pt x="1675" y="4836"/>
                  </a:lnTo>
                  <a:lnTo>
                    <a:pt x="1582" y="5394"/>
                  </a:lnTo>
                  <a:lnTo>
                    <a:pt x="1582" y="5999"/>
                  </a:lnTo>
                  <a:lnTo>
                    <a:pt x="1582" y="7254"/>
                  </a:lnTo>
                  <a:lnTo>
                    <a:pt x="94" y="10044"/>
                  </a:lnTo>
                  <a:lnTo>
                    <a:pt x="47" y="10184"/>
                  </a:lnTo>
                  <a:lnTo>
                    <a:pt x="1" y="10277"/>
                  </a:lnTo>
                  <a:lnTo>
                    <a:pt x="47" y="10416"/>
                  </a:lnTo>
                  <a:lnTo>
                    <a:pt x="94" y="10556"/>
                  </a:lnTo>
                  <a:lnTo>
                    <a:pt x="140" y="10649"/>
                  </a:lnTo>
                  <a:lnTo>
                    <a:pt x="280" y="10695"/>
                  </a:lnTo>
                  <a:lnTo>
                    <a:pt x="373" y="10742"/>
                  </a:lnTo>
                  <a:lnTo>
                    <a:pt x="512" y="10788"/>
                  </a:lnTo>
                  <a:lnTo>
                    <a:pt x="1582" y="10788"/>
                  </a:lnTo>
                  <a:lnTo>
                    <a:pt x="1582" y="11997"/>
                  </a:lnTo>
                  <a:lnTo>
                    <a:pt x="1582" y="12323"/>
                  </a:lnTo>
                  <a:lnTo>
                    <a:pt x="1628" y="12648"/>
                  </a:lnTo>
                  <a:lnTo>
                    <a:pt x="1721" y="12927"/>
                  </a:lnTo>
                  <a:lnTo>
                    <a:pt x="1814" y="13206"/>
                  </a:lnTo>
                  <a:lnTo>
                    <a:pt x="1954" y="13485"/>
                  </a:lnTo>
                  <a:lnTo>
                    <a:pt x="2093" y="13718"/>
                  </a:lnTo>
                  <a:lnTo>
                    <a:pt x="2279" y="13997"/>
                  </a:lnTo>
                  <a:lnTo>
                    <a:pt x="2465" y="14183"/>
                  </a:lnTo>
                  <a:lnTo>
                    <a:pt x="2698" y="14415"/>
                  </a:lnTo>
                  <a:lnTo>
                    <a:pt x="2930" y="14555"/>
                  </a:lnTo>
                  <a:lnTo>
                    <a:pt x="3209" y="14741"/>
                  </a:lnTo>
                  <a:lnTo>
                    <a:pt x="3488" y="14880"/>
                  </a:lnTo>
                  <a:lnTo>
                    <a:pt x="3767" y="14973"/>
                  </a:lnTo>
                  <a:lnTo>
                    <a:pt x="4046" y="15066"/>
                  </a:lnTo>
                  <a:lnTo>
                    <a:pt x="4372" y="15113"/>
                  </a:lnTo>
                  <a:lnTo>
                    <a:pt x="6511" y="15113"/>
                  </a:lnTo>
                  <a:lnTo>
                    <a:pt x="6511" y="16415"/>
                  </a:lnTo>
                  <a:lnTo>
                    <a:pt x="6557" y="16601"/>
                  </a:lnTo>
                  <a:lnTo>
                    <a:pt x="6650" y="16787"/>
                  </a:lnTo>
                  <a:lnTo>
                    <a:pt x="6836" y="16880"/>
                  </a:lnTo>
                  <a:lnTo>
                    <a:pt x="7022" y="16926"/>
                  </a:lnTo>
                  <a:lnTo>
                    <a:pt x="13067" y="16926"/>
                  </a:lnTo>
                  <a:lnTo>
                    <a:pt x="13253" y="16880"/>
                  </a:lnTo>
                  <a:lnTo>
                    <a:pt x="13439" y="16787"/>
                  </a:lnTo>
                  <a:lnTo>
                    <a:pt x="13532" y="16601"/>
                  </a:lnTo>
                  <a:lnTo>
                    <a:pt x="13579" y="16415"/>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347" y="1349"/>
                  </a:lnTo>
                  <a:lnTo>
                    <a:pt x="10882" y="1023"/>
                  </a:lnTo>
                  <a:lnTo>
                    <a:pt x="10370" y="698"/>
                  </a:lnTo>
                  <a:lnTo>
                    <a:pt x="9859" y="465"/>
                  </a:lnTo>
                  <a:lnTo>
                    <a:pt x="9301" y="279"/>
                  </a:lnTo>
                  <a:lnTo>
                    <a:pt x="8743" y="93"/>
                  </a:lnTo>
                  <a:lnTo>
                    <a:pt x="8138" y="47"/>
                  </a:lnTo>
                  <a:lnTo>
                    <a:pt x="75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4"/>
            <p:cNvSpPr/>
            <p:nvPr/>
          </p:nvSpPr>
          <p:spPr>
            <a:xfrm>
              <a:off x="7000550" y="1260175"/>
              <a:ext cx="339475" cy="423175"/>
            </a:xfrm>
            <a:custGeom>
              <a:avLst/>
              <a:gdLst/>
              <a:ahLst/>
              <a:cxnLst/>
              <a:rect l="l" t="t" r="r" b="b"/>
              <a:pathLst>
                <a:path w="13579" h="16927" fill="none" extrusionOk="0">
                  <a:moveTo>
                    <a:pt x="11812" y="1767"/>
                  </a:moveTo>
                  <a:lnTo>
                    <a:pt x="11812" y="1767"/>
                  </a:lnTo>
                  <a:lnTo>
                    <a:pt x="11347" y="1349"/>
                  </a:lnTo>
                  <a:lnTo>
                    <a:pt x="10882" y="1023"/>
                  </a:lnTo>
                  <a:lnTo>
                    <a:pt x="10370" y="698"/>
                  </a:lnTo>
                  <a:lnTo>
                    <a:pt x="9859" y="465"/>
                  </a:lnTo>
                  <a:lnTo>
                    <a:pt x="9301" y="279"/>
                  </a:lnTo>
                  <a:lnTo>
                    <a:pt x="8743" y="93"/>
                  </a:lnTo>
                  <a:lnTo>
                    <a:pt x="8138" y="47"/>
                  </a:lnTo>
                  <a:lnTo>
                    <a:pt x="7580" y="0"/>
                  </a:lnTo>
                  <a:lnTo>
                    <a:pt x="7580" y="0"/>
                  </a:lnTo>
                  <a:lnTo>
                    <a:pt x="6976" y="47"/>
                  </a:lnTo>
                  <a:lnTo>
                    <a:pt x="6371" y="93"/>
                  </a:lnTo>
                  <a:lnTo>
                    <a:pt x="5813" y="279"/>
                  </a:lnTo>
                  <a:lnTo>
                    <a:pt x="5255" y="465"/>
                  </a:lnTo>
                  <a:lnTo>
                    <a:pt x="4744" y="698"/>
                  </a:lnTo>
                  <a:lnTo>
                    <a:pt x="4232" y="1023"/>
                  </a:lnTo>
                  <a:lnTo>
                    <a:pt x="3767" y="1349"/>
                  </a:lnTo>
                  <a:lnTo>
                    <a:pt x="3349" y="1767"/>
                  </a:lnTo>
                  <a:lnTo>
                    <a:pt x="3349" y="1767"/>
                  </a:lnTo>
                  <a:lnTo>
                    <a:pt x="2930" y="2186"/>
                  </a:lnTo>
                  <a:lnTo>
                    <a:pt x="2558" y="2697"/>
                  </a:lnTo>
                  <a:lnTo>
                    <a:pt x="2279" y="3162"/>
                  </a:lnTo>
                  <a:lnTo>
                    <a:pt x="2000" y="3720"/>
                  </a:lnTo>
                  <a:lnTo>
                    <a:pt x="1814" y="4278"/>
                  </a:lnTo>
                  <a:lnTo>
                    <a:pt x="1675" y="4836"/>
                  </a:lnTo>
                  <a:lnTo>
                    <a:pt x="1582" y="5394"/>
                  </a:lnTo>
                  <a:lnTo>
                    <a:pt x="1582" y="5999"/>
                  </a:lnTo>
                  <a:lnTo>
                    <a:pt x="1582" y="7254"/>
                  </a:lnTo>
                  <a:lnTo>
                    <a:pt x="94" y="10044"/>
                  </a:lnTo>
                  <a:lnTo>
                    <a:pt x="94" y="10044"/>
                  </a:lnTo>
                  <a:lnTo>
                    <a:pt x="47" y="10184"/>
                  </a:lnTo>
                  <a:lnTo>
                    <a:pt x="1" y="10277"/>
                  </a:lnTo>
                  <a:lnTo>
                    <a:pt x="47" y="10416"/>
                  </a:lnTo>
                  <a:lnTo>
                    <a:pt x="94" y="10556"/>
                  </a:lnTo>
                  <a:lnTo>
                    <a:pt x="94" y="10556"/>
                  </a:lnTo>
                  <a:lnTo>
                    <a:pt x="140" y="10649"/>
                  </a:lnTo>
                  <a:lnTo>
                    <a:pt x="280" y="10695"/>
                  </a:lnTo>
                  <a:lnTo>
                    <a:pt x="373" y="10742"/>
                  </a:lnTo>
                  <a:lnTo>
                    <a:pt x="512" y="10788"/>
                  </a:lnTo>
                  <a:lnTo>
                    <a:pt x="1582" y="10788"/>
                  </a:lnTo>
                  <a:lnTo>
                    <a:pt x="1582" y="11997"/>
                  </a:lnTo>
                  <a:lnTo>
                    <a:pt x="1582" y="11997"/>
                  </a:lnTo>
                  <a:lnTo>
                    <a:pt x="1582" y="12323"/>
                  </a:lnTo>
                  <a:lnTo>
                    <a:pt x="1628" y="12648"/>
                  </a:lnTo>
                  <a:lnTo>
                    <a:pt x="1721" y="12927"/>
                  </a:lnTo>
                  <a:lnTo>
                    <a:pt x="1814" y="13206"/>
                  </a:lnTo>
                  <a:lnTo>
                    <a:pt x="1954" y="13485"/>
                  </a:lnTo>
                  <a:lnTo>
                    <a:pt x="2093" y="13718"/>
                  </a:lnTo>
                  <a:lnTo>
                    <a:pt x="2279" y="13997"/>
                  </a:lnTo>
                  <a:lnTo>
                    <a:pt x="2465" y="14183"/>
                  </a:lnTo>
                  <a:lnTo>
                    <a:pt x="2698" y="14415"/>
                  </a:lnTo>
                  <a:lnTo>
                    <a:pt x="2930" y="14555"/>
                  </a:lnTo>
                  <a:lnTo>
                    <a:pt x="3209" y="14741"/>
                  </a:lnTo>
                  <a:lnTo>
                    <a:pt x="3488" y="14880"/>
                  </a:lnTo>
                  <a:lnTo>
                    <a:pt x="3767" y="14973"/>
                  </a:lnTo>
                  <a:lnTo>
                    <a:pt x="4046" y="15066"/>
                  </a:lnTo>
                  <a:lnTo>
                    <a:pt x="4372" y="15113"/>
                  </a:lnTo>
                  <a:lnTo>
                    <a:pt x="4697" y="15113"/>
                  </a:lnTo>
                  <a:lnTo>
                    <a:pt x="6511" y="15113"/>
                  </a:lnTo>
                  <a:lnTo>
                    <a:pt x="6511" y="16415"/>
                  </a:lnTo>
                  <a:lnTo>
                    <a:pt x="6511" y="16415"/>
                  </a:lnTo>
                  <a:lnTo>
                    <a:pt x="6557" y="16601"/>
                  </a:lnTo>
                  <a:lnTo>
                    <a:pt x="6650" y="16787"/>
                  </a:lnTo>
                  <a:lnTo>
                    <a:pt x="6836" y="16880"/>
                  </a:lnTo>
                  <a:lnTo>
                    <a:pt x="7022" y="16926"/>
                  </a:lnTo>
                  <a:lnTo>
                    <a:pt x="13067" y="16926"/>
                  </a:lnTo>
                  <a:lnTo>
                    <a:pt x="13067" y="16926"/>
                  </a:lnTo>
                  <a:lnTo>
                    <a:pt x="13253" y="16880"/>
                  </a:lnTo>
                  <a:lnTo>
                    <a:pt x="13439" y="16787"/>
                  </a:lnTo>
                  <a:lnTo>
                    <a:pt x="13532" y="16601"/>
                  </a:lnTo>
                  <a:lnTo>
                    <a:pt x="13579" y="16415"/>
                  </a:lnTo>
                  <a:lnTo>
                    <a:pt x="13579" y="5999"/>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812" y="176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4"/>
            <p:cNvSpPr/>
            <p:nvPr/>
          </p:nvSpPr>
          <p:spPr>
            <a:xfrm>
              <a:off x="7128425" y="1467100"/>
              <a:ext cx="24450" cy="41875"/>
            </a:xfrm>
            <a:custGeom>
              <a:avLst/>
              <a:gdLst/>
              <a:ahLst/>
              <a:cxnLst/>
              <a:rect l="l" t="t" r="r" b="b"/>
              <a:pathLst>
                <a:path w="978" h="1675" fill="none" extrusionOk="0">
                  <a:moveTo>
                    <a:pt x="977" y="1163"/>
                  </a:moveTo>
                  <a:lnTo>
                    <a:pt x="977" y="1163"/>
                  </a:lnTo>
                  <a:lnTo>
                    <a:pt x="931" y="1349"/>
                  </a:lnTo>
                  <a:lnTo>
                    <a:pt x="838" y="1535"/>
                  </a:lnTo>
                  <a:lnTo>
                    <a:pt x="652" y="1628"/>
                  </a:lnTo>
                  <a:lnTo>
                    <a:pt x="466" y="1674"/>
                  </a:lnTo>
                  <a:lnTo>
                    <a:pt x="466" y="1674"/>
                  </a:lnTo>
                  <a:lnTo>
                    <a:pt x="280" y="1628"/>
                  </a:lnTo>
                  <a:lnTo>
                    <a:pt x="140" y="1535"/>
                  </a:lnTo>
                  <a:lnTo>
                    <a:pt x="1" y="1349"/>
                  </a:lnTo>
                  <a:lnTo>
                    <a:pt x="1" y="1163"/>
                  </a:lnTo>
                  <a:lnTo>
                    <a:pt x="1" y="465"/>
                  </a:lnTo>
                  <a:lnTo>
                    <a:pt x="1" y="465"/>
                  </a:lnTo>
                  <a:lnTo>
                    <a:pt x="1" y="279"/>
                  </a:lnTo>
                  <a:lnTo>
                    <a:pt x="140" y="140"/>
                  </a:lnTo>
                  <a:lnTo>
                    <a:pt x="280" y="47"/>
                  </a:lnTo>
                  <a:lnTo>
                    <a:pt x="466" y="0"/>
                  </a:lnTo>
                  <a:lnTo>
                    <a:pt x="466" y="0"/>
                  </a:lnTo>
                  <a:lnTo>
                    <a:pt x="652" y="47"/>
                  </a:lnTo>
                  <a:lnTo>
                    <a:pt x="838" y="140"/>
                  </a:lnTo>
                  <a:lnTo>
                    <a:pt x="931" y="279"/>
                  </a:lnTo>
                  <a:lnTo>
                    <a:pt x="977" y="465"/>
                  </a:lnTo>
                  <a:lnTo>
                    <a:pt x="977" y="116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44"/>
            <p:cNvSpPr/>
            <p:nvPr/>
          </p:nvSpPr>
          <p:spPr>
            <a:xfrm>
              <a:off x="7177250" y="1467100"/>
              <a:ext cx="25600" cy="41875"/>
            </a:xfrm>
            <a:custGeom>
              <a:avLst/>
              <a:gdLst/>
              <a:ahLst/>
              <a:cxnLst/>
              <a:rect l="l" t="t" r="r" b="b"/>
              <a:pathLst>
                <a:path w="1024" h="1675" fill="none" extrusionOk="0">
                  <a:moveTo>
                    <a:pt x="1024" y="1163"/>
                  </a:moveTo>
                  <a:lnTo>
                    <a:pt x="1024" y="1163"/>
                  </a:lnTo>
                  <a:lnTo>
                    <a:pt x="977" y="1349"/>
                  </a:lnTo>
                  <a:lnTo>
                    <a:pt x="838" y="1535"/>
                  </a:lnTo>
                  <a:lnTo>
                    <a:pt x="698" y="1628"/>
                  </a:lnTo>
                  <a:lnTo>
                    <a:pt x="512" y="1674"/>
                  </a:lnTo>
                  <a:lnTo>
                    <a:pt x="512" y="1674"/>
                  </a:lnTo>
                  <a:lnTo>
                    <a:pt x="326" y="1628"/>
                  </a:lnTo>
                  <a:lnTo>
                    <a:pt x="140" y="1535"/>
                  </a:lnTo>
                  <a:lnTo>
                    <a:pt x="47" y="1349"/>
                  </a:lnTo>
                  <a:lnTo>
                    <a:pt x="1" y="1163"/>
                  </a:lnTo>
                  <a:lnTo>
                    <a:pt x="1" y="465"/>
                  </a:lnTo>
                  <a:lnTo>
                    <a:pt x="1" y="465"/>
                  </a:lnTo>
                  <a:lnTo>
                    <a:pt x="47" y="279"/>
                  </a:lnTo>
                  <a:lnTo>
                    <a:pt x="140" y="140"/>
                  </a:lnTo>
                  <a:lnTo>
                    <a:pt x="326" y="47"/>
                  </a:lnTo>
                  <a:lnTo>
                    <a:pt x="512" y="0"/>
                  </a:lnTo>
                  <a:lnTo>
                    <a:pt x="512" y="0"/>
                  </a:lnTo>
                  <a:lnTo>
                    <a:pt x="698" y="47"/>
                  </a:lnTo>
                  <a:lnTo>
                    <a:pt x="838" y="140"/>
                  </a:lnTo>
                  <a:lnTo>
                    <a:pt x="977" y="279"/>
                  </a:lnTo>
                  <a:lnTo>
                    <a:pt x="1024" y="465"/>
                  </a:lnTo>
                  <a:lnTo>
                    <a:pt x="1024" y="116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44"/>
            <p:cNvSpPr/>
            <p:nvPr/>
          </p:nvSpPr>
          <p:spPr>
            <a:xfrm>
              <a:off x="7227250" y="1467100"/>
              <a:ext cx="24425" cy="41875"/>
            </a:xfrm>
            <a:custGeom>
              <a:avLst/>
              <a:gdLst/>
              <a:ahLst/>
              <a:cxnLst/>
              <a:rect l="l" t="t" r="r" b="b"/>
              <a:pathLst>
                <a:path w="977" h="1675" fill="none" extrusionOk="0">
                  <a:moveTo>
                    <a:pt x="977" y="1163"/>
                  </a:moveTo>
                  <a:lnTo>
                    <a:pt x="977" y="1163"/>
                  </a:lnTo>
                  <a:lnTo>
                    <a:pt x="930" y="1349"/>
                  </a:lnTo>
                  <a:lnTo>
                    <a:pt x="837" y="1535"/>
                  </a:lnTo>
                  <a:lnTo>
                    <a:pt x="698" y="1628"/>
                  </a:lnTo>
                  <a:lnTo>
                    <a:pt x="512" y="1674"/>
                  </a:lnTo>
                  <a:lnTo>
                    <a:pt x="512" y="1674"/>
                  </a:lnTo>
                  <a:lnTo>
                    <a:pt x="279" y="1628"/>
                  </a:lnTo>
                  <a:lnTo>
                    <a:pt x="140" y="1535"/>
                  </a:lnTo>
                  <a:lnTo>
                    <a:pt x="47" y="1349"/>
                  </a:lnTo>
                  <a:lnTo>
                    <a:pt x="0" y="1163"/>
                  </a:lnTo>
                  <a:lnTo>
                    <a:pt x="0" y="465"/>
                  </a:lnTo>
                  <a:lnTo>
                    <a:pt x="0" y="465"/>
                  </a:lnTo>
                  <a:lnTo>
                    <a:pt x="47" y="279"/>
                  </a:lnTo>
                  <a:lnTo>
                    <a:pt x="140" y="140"/>
                  </a:lnTo>
                  <a:lnTo>
                    <a:pt x="279" y="47"/>
                  </a:lnTo>
                  <a:lnTo>
                    <a:pt x="512" y="0"/>
                  </a:lnTo>
                  <a:lnTo>
                    <a:pt x="512" y="0"/>
                  </a:lnTo>
                  <a:lnTo>
                    <a:pt x="698" y="47"/>
                  </a:lnTo>
                  <a:lnTo>
                    <a:pt x="837" y="140"/>
                  </a:lnTo>
                  <a:lnTo>
                    <a:pt x="930" y="279"/>
                  </a:lnTo>
                  <a:lnTo>
                    <a:pt x="977" y="465"/>
                  </a:lnTo>
                  <a:lnTo>
                    <a:pt x="977" y="116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4"/>
            <p:cNvSpPr/>
            <p:nvPr/>
          </p:nvSpPr>
          <p:spPr>
            <a:xfrm>
              <a:off x="7091225" y="1310150"/>
              <a:ext cx="196500" cy="131400"/>
            </a:xfrm>
            <a:custGeom>
              <a:avLst/>
              <a:gdLst/>
              <a:ahLst/>
              <a:cxnLst/>
              <a:rect l="l" t="t" r="r" b="b"/>
              <a:pathLst>
                <a:path w="7860" h="5256" fill="none" extrusionOk="0">
                  <a:moveTo>
                    <a:pt x="6046" y="5255"/>
                  </a:moveTo>
                  <a:lnTo>
                    <a:pt x="1861" y="5255"/>
                  </a:lnTo>
                  <a:lnTo>
                    <a:pt x="1861" y="5255"/>
                  </a:lnTo>
                  <a:lnTo>
                    <a:pt x="1489" y="5255"/>
                  </a:lnTo>
                  <a:lnTo>
                    <a:pt x="1163" y="5116"/>
                  </a:lnTo>
                  <a:lnTo>
                    <a:pt x="838" y="4976"/>
                  </a:lnTo>
                  <a:lnTo>
                    <a:pt x="559" y="4744"/>
                  </a:lnTo>
                  <a:lnTo>
                    <a:pt x="326" y="4465"/>
                  </a:lnTo>
                  <a:lnTo>
                    <a:pt x="187" y="4139"/>
                  </a:lnTo>
                  <a:lnTo>
                    <a:pt x="47" y="3814"/>
                  </a:lnTo>
                  <a:lnTo>
                    <a:pt x="1" y="3442"/>
                  </a:lnTo>
                  <a:lnTo>
                    <a:pt x="1" y="3442"/>
                  </a:lnTo>
                  <a:lnTo>
                    <a:pt x="47" y="3070"/>
                  </a:lnTo>
                  <a:lnTo>
                    <a:pt x="187" y="2744"/>
                  </a:lnTo>
                  <a:lnTo>
                    <a:pt x="326" y="2419"/>
                  </a:lnTo>
                  <a:lnTo>
                    <a:pt x="559" y="2140"/>
                  </a:lnTo>
                  <a:lnTo>
                    <a:pt x="838" y="1907"/>
                  </a:lnTo>
                  <a:lnTo>
                    <a:pt x="1163" y="1768"/>
                  </a:lnTo>
                  <a:lnTo>
                    <a:pt x="1489" y="1628"/>
                  </a:lnTo>
                  <a:lnTo>
                    <a:pt x="1861" y="1582"/>
                  </a:lnTo>
                  <a:lnTo>
                    <a:pt x="1861" y="1582"/>
                  </a:lnTo>
                  <a:lnTo>
                    <a:pt x="1861" y="1582"/>
                  </a:lnTo>
                  <a:lnTo>
                    <a:pt x="1954" y="1349"/>
                  </a:lnTo>
                  <a:lnTo>
                    <a:pt x="2093" y="1070"/>
                  </a:lnTo>
                  <a:lnTo>
                    <a:pt x="2233" y="838"/>
                  </a:lnTo>
                  <a:lnTo>
                    <a:pt x="2419" y="605"/>
                  </a:lnTo>
                  <a:lnTo>
                    <a:pt x="2419" y="605"/>
                  </a:lnTo>
                  <a:lnTo>
                    <a:pt x="2744" y="326"/>
                  </a:lnTo>
                  <a:lnTo>
                    <a:pt x="3116" y="140"/>
                  </a:lnTo>
                  <a:lnTo>
                    <a:pt x="3535" y="47"/>
                  </a:lnTo>
                  <a:lnTo>
                    <a:pt x="3953" y="1"/>
                  </a:lnTo>
                  <a:lnTo>
                    <a:pt x="3953" y="1"/>
                  </a:lnTo>
                  <a:lnTo>
                    <a:pt x="4372" y="47"/>
                  </a:lnTo>
                  <a:lnTo>
                    <a:pt x="4744" y="140"/>
                  </a:lnTo>
                  <a:lnTo>
                    <a:pt x="5116" y="326"/>
                  </a:lnTo>
                  <a:lnTo>
                    <a:pt x="5441" y="605"/>
                  </a:lnTo>
                  <a:lnTo>
                    <a:pt x="5441" y="605"/>
                  </a:lnTo>
                  <a:lnTo>
                    <a:pt x="5674" y="838"/>
                  </a:lnTo>
                  <a:lnTo>
                    <a:pt x="5813" y="1070"/>
                  </a:lnTo>
                  <a:lnTo>
                    <a:pt x="5953" y="1349"/>
                  </a:lnTo>
                  <a:lnTo>
                    <a:pt x="6046" y="1582"/>
                  </a:lnTo>
                  <a:lnTo>
                    <a:pt x="6046" y="1582"/>
                  </a:lnTo>
                  <a:lnTo>
                    <a:pt x="6046" y="1582"/>
                  </a:lnTo>
                  <a:lnTo>
                    <a:pt x="6418" y="1628"/>
                  </a:lnTo>
                  <a:lnTo>
                    <a:pt x="6743" y="1768"/>
                  </a:lnTo>
                  <a:lnTo>
                    <a:pt x="7069" y="1907"/>
                  </a:lnTo>
                  <a:lnTo>
                    <a:pt x="7348" y="2140"/>
                  </a:lnTo>
                  <a:lnTo>
                    <a:pt x="7580" y="2419"/>
                  </a:lnTo>
                  <a:lnTo>
                    <a:pt x="7720" y="2744"/>
                  </a:lnTo>
                  <a:lnTo>
                    <a:pt x="7813" y="3070"/>
                  </a:lnTo>
                  <a:lnTo>
                    <a:pt x="7859" y="3442"/>
                  </a:lnTo>
                  <a:lnTo>
                    <a:pt x="7859" y="3442"/>
                  </a:lnTo>
                  <a:lnTo>
                    <a:pt x="7813" y="3814"/>
                  </a:lnTo>
                  <a:lnTo>
                    <a:pt x="7720" y="4139"/>
                  </a:lnTo>
                  <a:lnTo>
                    <a:pt x="7580" y="4465"/>
                  </a:lnTo>
                  <a:lnTo>
                    <a:pt x="7348" y="4744"/>
                  </a:lnTo>
                  <a:lnTo>
                    <a:pt x="7069" y="4976"/>
                  </a:lnTo>
                  <a:lnTo>
                    <a:pt x="6743" y="5116"/>
                  </a:lnTo>
                  <a:lnTo>
                    <a:pt x="6418" y="5255"/>
                  </a:lnTo>
                  <a:lnTo>
                    <a:pt x="6046" y="5255"/>
                  </a:lnTo>
                  <a:lnTo>
                    <a:pt x="6046" y="5255"/>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44"/>
            <p:cNvSpPr/>
            <p:nvPr/>
          </p:nvSpPr>
          <p:spPr>
            <a:xfrm>
              <a:off x="7242350" y="1441525"/>
              <a:ext cx="25" cy="25"/>
            </a:xfrm>
            <a:custGeom>
              <a:avLst/>
              <a:gdLst/>
              <a:ahLst/>
              <a:cxnLst/>
              <a:rect l="l" t="t" r="r" b="b"/>
              <a:pathLst>
                <a:path w="1" h="1" fill="none" extrusionOk="0">
                  <a:moveTo>
                    <a:pt x="1" y="0"/>
                  </a:moveTo>
                  <a:lnTo>
                    <a:pt x="1"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44"/>
            <p:cNvSpPr/>
            <p:nvPr/>
          </p:nvSpPr>
          <p:spPr>
            <a:xfrm>
              <a:off x="7116800" y="1334575"/>
              <a:ext cx="146500" cy="82550"/>
            </a:xfrm>
            <a:custGeom>
              <a:avLst/>
              <a:gdLst/>
              <a:ahLst/>
              <a:cxnLst/>
              <a:rect l="l" t="t" r="r" b="b"/>
              <a:pathLst>
                <a:path w="5860" h="3302" extrusionOk="0">
                  <a:moveTo>
                    <a:pt x="2930" y="0"/>
                  </a:moveTo>
                  <a:lnTo>
                    <a:pt x="2698" y="47"/>
                  </a:lnTo>
                  <a:lnTo>
                    <a:pt x="2465" y="93"/>
                  </a:lnTo>
                  <a:lnTo>
                    <a:pt x="2279" y="186"/>
                  </a:lnTo>
                  <a:lnTo>
                    <a:pt x="2093" y="326"/>
                  </a:lnTo>
                  <a:lnTo>
                    <a:pt x="1954" y="512"/>
                  </a:lnTo>
                  <a:lnTo>
                    <a:pt x="1861" y="698"/>
                  </a:lnTo>
                  <a:lnTo>
                    <a:pt x="1768" y="930"/>
                  </a:lnTo>
                  <a:lnTo>
                    <a:pt x="1768" y="1116"/>
                  </a:lnTo>
                  <a:lnTo>
                    <a:pt x="1721" y="1302"/>
                  </a:lnTo>
                  <a:lnTo>
                    <a:pt x="1628" y="1488"/>
                  </a:lnTo>
                  <a:lnTo>
                    <a:pt x="1442" y="1581"/>
                  </a:lnTo>
                  <a:lnTo>
                    <a:pt x="1256" y="1628"/>
                  </a:lnTo>
                  <a:lnTo>
                    <a:pt x="652" y="1628"/>
                  </a:lnTo>
                  <a:lnTo>
                    <a:pt x="512" y="1674"/>
                  </a:lnTo>
                  <a:lnTo>
                    <a:pt x="373" y="1767"/>
                  </a:lnTo>
                  <a:lnTo>
                    <a:pt x="233" y="1860"/>
                  </a:lnTo>
                  <a:lnTo>
                    <a:pt x="140" y="2000"/>
                  </a:lnTo>
                  <a:lnTo>
                    <a:pt x="47" y="2139"/>
                  </a:lnTo>
                  <a:lnTo>
                    <a:pt x="1" y="2279"/>
                  </a:lnTo>
                  <a:lnTo>
                    <a:pt x="1" y="2465"/>
                  </a:lnTo>
                  <a:lnTo>
                    <a:pt x="1" y="2651"/>
                  </a:lnTo>
                  <a:lnTo>
                    <a:pt x="47" y="2790"/>
                  </a:lnTo>
                  <a:lnTo>
                    <a:pt x="140" y="2930"/>
                  </a:lnTo>
                  <a:lnTo>
                    <a:pt x="233" y="3069"/>
                  </a:lnTo>
                  <a:lnTo>
                    <a:pt x="373" y="3162"/>
                  </a:lnTo>
                  <a:lnTo>
                    <a:pt x="512" y="3255"/>
                  </a:lnTo>
                  <a:lnTo>
                    <a:pt x="652" y="3302"/>
                  </a:lnTo>
                  <a:lnTo>
                    <a:pt x="5162" y="3302"/>
                  </a:lnTo>
                  <a:lnTo>
                    <a:pt x="5348" y="3255"/>
                  </a:lnTo>
                  <a:lnTo>
                    <a:pt x="5488" y="3162"/>
                  </a:lnTo>
                  <a:lnTo>
                    <a:pt x="5627" y="3069"/>
                  </a:lnTo>
                  <a:lnTo>
                    <a:pt x="5720" y="2930"/>
                  </a:lnTo>
                  <a:lnTo>
                    <a:pt x="5813" y="2790"/>
                  </a:lnTo>
                  <a:lnTo>
                    <a:pt x="5860" y="2651"/>
                  </a:lnTo>
                  <a:lnTo>
                    <a:pt x="5860" y="2465"/>
                  </a:lnTo>
                  <a:lnTo>
                    <a:pt x="5860" y="2279"/>
                  </a:lnTo>
                  <a:lnTo>
                    <a:pt x="5813" y="2139"/>
                  </a:lnTo>
                  <a:lnTo>
                    <a:pt x="5720" y="2000"/>
                  </a:lnTo>
                  <a:lnTo>
                    <a:pt x="5627" y="1860"/>
                  </a:lnTo>
                  <a:lnTo>
                    <a:pt x="5488" y="1767"/>
                  </a:lnTo>
                  <a:lnTo>
                    <a:pt x="5348" y="1674"/>
                  </a:lnTo>
                  <a:lnTo>
                    <a:pt x="5162" y="1628"/>
                  </a:lnTo>
                  <a:lnTo>
                    <a:pt x="4604" y="1628"/>
                  </a:lnTo>
                  <a:lnTo>
                    <a:pt x="4372" y="1581"/>
                  </a:lnTo>
                  <a:lnTo>
                    <a:pt x="4232" y="1488"/>
                  </a:lnTo>
                  <a:lnTo>
                    <a:pt x="4139" y="1302"/>
                  </a:lnTo>
                  <a:lnTo>
                    <a:pt x="4093" y="1116"/>
                  </a:lnTo>
                  <a:lnTo>
                    <a:pt x="4046" y="930"/>
                  </a:lnTo>
                  <a:lnTo>
                    <a:pt x="4000" y="698"/>
                  </a:lnTo>
                  <a:lnTo>
                    <a:pt x="3860" y="512"/>
                  </a:lnTo>
                  <a:lnTo>
                    <a:pt x="3721" y="326"/>
                  </a:lnTo>
                  <a:lnTo>
                    <a:pt x="3581" y="186"/>
                  </a:lnTo>
                  <a:lnTo>
                    <a:pt x="3349" y="93"/>
                  </a:lnTo>
                  <a:lnTo>
                    <a:pt x="3163" y="47"/>
                  </a:lnTo>
                  <a:lnTo>
                    <a:pt x="29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44"/>
            <p:cNvSpPr/>
            <p:nvPr/>
          </p:nvSpPr>
          <p:spPr>
            <a:xfrm>
              <a:off x="7116800" y="1334575"/>
              <a:ext cx="146500" cy="82550"/>
            </a:xfrm>
            <a:custGeom>
              <a:avLst/>
              <a:gdLst/>
              <a:ahLst/>
              <a:cxnLst/>
              <a:rect l="l" t="t" r="r" b="b"/>
              <a:pathLst>
                <a:path w="5860" h="3302" fill="none" extrusionOk="0">
                  <a:moveTo>
                    <a:pt x="5023" y="1628"/>
                  </a:moveTo>
                  <a:lnTo>
                    <a:pt x="4604" y="1628"/>
                  </a:lnTo>
                  <a:lnTo>
                    <a:pt x="4604" y="1628"/>
                  </a:lnTo>
                  <a:lnTo>
                    <a:pt x="4372" y="1581"/>
                  </a:lnTo>
                  <a:lnTo>
                    <a:pt x="4232" y="1488"/>
                  </a:lnTo>
                  <a:lnTo>
                    <a:pt x="4139" y="1302"/>
                  </a:lnTo>
                  <a:lnTo>
                    <a:pt x="4093" y="1116"/>
                  </a:lnTo>
                  <a:lnTo>
                    <a:pt x="4093" y="1116"/>
                  </a:lnTo>
                  <a:lnTo>
                    <a:pt x="4046" y="930"/>
                  </a:lnTo>
                  <a:lnTo>
                    <a:pt x="4000" y="698"/>
                  </a:lnTo>
                  <a:lnTo>
                    <a:pt x="3860" y="512"/>
                  </a:lnTo>
                  <a:lnTo>
                    <a:pt x="3721" y="326"/>
                  </a:lnTo>
                  <a:lnTo>
                    <a:pt x="3581" y="186"/>
                  </a:lnTo>
                  <a:lnTo>
                    <a:pt x="3349" y="93"/>
                  </a:lnTo>
                  <a:lnTo>
                    <a:pt x="3163" y="47"/>
                  </a:lnTo>
                  <a:lnTo>
                    <a:pt x="2930" y="0"/>
                  </a:lnTo>
                  <a:lnTo>
                    <a:pt x="2930" y="0"/>
                  </a:lnTo>
                  <a:lnTo>
                    <a:pt x="2698" y="47"/>
                  </a:lnTo>
                  <a:lnTo>
                    <a:pt x="2465" y="93"/>
                  </a:lnTo>
                  <a:lnTo>
                    <a:pt x="2279" y="186"/>
                  </a:lnTo>
                  <a:lnTo>
                    <a:pt x="2093" y="326"/>
                  </a:lnTo>
                  <a:lnTo>
                    <a:pt x="1954" y="512"/>
                  </a:lnTo>
                  <a:lnTo>
                    <a:pt x="1861" y="698"/>
                  </a:lnTo>
                  <a:lnTo>
                    <a:pt x="1768" y="930"/>
                  </a:lnTo>
                  <a:lnTo>
                    <a:pt x="1768" y="1116"/>
                  </a:lnTo>
                  <a:lnTo>
                    <a:pt x="1768" y="1116"/>
                  </a:lnTo>
                  <a:lnTo>
                    <a:pt x="1721" y="1302"/>
                  </a:lnTo>
                  <a:lnTo>
                    <a:pt x="1628" y="1488"/>
                  </a:lnTo>
                  <a:lnTo>
                    <a:pt x="1442" y="1581"/>
                  </a:lnTo>
                  <a:lnTo>
                    <a:pt x="1256" y="1628"/>
                  </a:lnTo>
                  <a:lnTo>
                    <a:pt x="838" y="1628"/>
                  </a:lnTo>
                  <a:lnTo>
                    <a:pt x="838" y="1628"/>
                  </a:lnTo>
                  <a:lnTo>
                    <a:pt x="652" y="1628"/>
                  </a:lnTo>
                  <a:lnTo>
                    <a:pt x="512" y="1674"/>
                  </a:lnTo>
                  <a:lnTo>
                    <a:pt x="373" y="1767"/>
                  </a:lnTo>
                  <a:lnTo>
                    <a:pt x="233" y="1860"/>
                  </a:lnTo>
                  <a:lnTo>
                    <a:pt x="140" y="2000"/>
                  </a:lnTo>
                  <a:lnTo>
                    <a:pt x="47" y="2139"/>
                  </a:lnTo>
                  <a:lnTo>
                    <a:pt x="1" y="2279"/>
                  </a:lnTo>
                  <a:lnTo>
                    <a:pt x="1" y="2465"/>
                  </a:lnTo>
                  <a:lnTo>
                    <a:pt x="1" y="2465"/>
                  </a:lnTo>
                  <a:lnTo>
                    <a:pt x="1" y="2651"/>
                  </a:lnTo>
                  <a:lnTo>
                    <a:pt x="47" y="2790"/>
                  </a:lnTo>
                  <a:lnTo>
                    <a:pt x="140" y="2930"/>
                  </a:lnTo>
                  <a:lnTo>
                    <a:pt x="233" y="3069"/>
                  </a:lnTo>
                  <a:lnTo>
                    <a:pt x="373" y="3162"/>
                  </a:lnTo>
                  <a:lnTo>
                    <a:pt x="512" y="3255"/>
                  </a:lnTo>
                  <a:lnTo>
                    <a:pt x="652" y="3302"/>
                  </a:lnTo>
                  <a:lnTo>
                    <a:pt x="838" y="3302"/>
                  </a:lnTo>
                  <a:lnTo>
                    <a:pt x="5023" y="3302"/>
                  </a:lnTo>
                  <a:lnTo>
                    <a:pt x="5023" y="3302"/>
                  </a:lnTo>
                  <a:lnTo>
                    <a:pt x="5162" y="3302"/>
                  </a:lnTo>
                  <a:lnTo>
                    <a:pt x="5348" y="3255"/>
                  </a:lnTo>
                  <a:lnTo>
                    <a:pt x="5488" y="3162"/>
                  </a:lnTo>
                  <a:lnTo>
                    <a:pt x="5627" y="3069"/>
                  </a:lnTo>
                  <a:lnTo>
                    <a:pt x="5720" y="2930"/>
                  </a:lnTo>
                  <a:lnTo>
                    <a:pt x="5813" y="2790"/>
                  </a:lnTo>
                  <a:lnTo>
                    <a:pt x="5860" y="2651"/>
                  </a:lnTo>
                  <a:lnTo>
                    <a:pt x="5860" y="2465"/>
                  </a:lnTo>
                  <a:lnTo>
                    <a:pt x="5860" y="2465"/>
                  </a:lnTo>
                  <a:lnTo>
                    <a:pt x="5860" y="2279"/>
                  </a:lnTo>
                  <a:lnTo>
                    <a:pt x="5813" y="2139"/>
                  </a:lnTo>
                  <a:lnTo>
                    <a:pt x="5720" y="2000"/>
                  </a:lnTo>
                  <a:lnTo>
                    <a:pt x="5627" y="1860"/>
                  </a:lnTo>
                  <a:lnTo>
                    <a:pt x="5488" y="1767"/>
                  </a:lnTo>
                  <a:lnTo>
                    <a:pt x="5348" y="1674"/>
                  </a:lnTo>
                  <a:lnTo>
                    <a:pt x="5162" y="1628"/>
                  </a:lnTo>
                  <a:lnTo>
                    <a:pt x="5023" y="1628"/>
                  </a:lnTo>
                  <a:lnTo>
                    <a:pt x="5023" y="1628"/>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44"/>
            <p:cNvSpPr/>
            <p:nvPr/>
          </p:nvSpPr>
          <p:spPr>
            <a:xfrm>
              <a:off x="7242350" y="1375250"/>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1" name="Google Shape;1481;p44"/>
          <p:cNvGrpSpPr/>
          <p:nvPr/>
        </p:nvGrpSpPr>
        <p:grpSpPr>
          <a:xfrm>
            <a:off x="1338352" y="3266981"/>
            <a:ext cx="474887" cy="474915"/>
            <a:chOff x="4033775" y="1962325"/>
            <a:chExt cx="423175" cy="423200"/>
          </a:xfrm>
        </p:grpSpPr>
        <p:sp>
          <p:nvSpPr>
            <p:cNvPr id="1482" name="Google Shape;1482;p44"/>
            <p:cNvSpPr/>
            <p:nvPr/>
          </p:nvSpPr>
          <p:spPr>
            <a:xfrm>
              <a:off x="4033775" y="2227375"/>
              <a:ext cx="423175" cy="158150"/>
            </a:xfrm>
            <a:custGeom>
              <a:avLst/>
              <a:gdLst/>
              <a:ahLst/>
              <a:cxnLst/>
              <a:rect l="l" t="t" r="r" b="b"/>
              <a:pathLst>
                <a:path w="16927" h="6326" extrusionOk="0">
                  <a:moveTo>
                    <a:pt x="12323" y="1"/>
                  </a:moveTo>
                  <a:lnTo>
                    <a:pt x="12230" y="1"/>
                  </a:lnTo>
                  <a:lnTo>
                    <a:pt x="12230" y="1"/>
                  </a:lnTo>
                  <a:lnTo>
                    <a:pt x="11858" y="326"/>
                  </a:lnTo>
                  <a:lnTo>
                    <a:pt x="11440" y="605"/>
                  </a:lnTo>
                  <a:lnTo>
                    <a:pt x="11021" y="838"/>
                  </a:lnTo>
                  <a:lnTo>
                    <a:pt x="10510" y="1070"/>
                  </a:lnTo>
                  <a:lnTo>
                    <a:pt x="10045" y="1256"/>
                  </a:lnTo>
                  <a:lnTo>
                    <a:pt x="9533" y="1349"/>
                  </a:lnTo>
                  <a:lnTo>
                    <a:pt x="9022" y="1442"/>
                  </a:lnTo>
                  <a:lnTo>
                    <a:pt x="8464" y="1442"/>
                  </a:lnTo>
                  <a:lnTo>
                    <a:pt x="8464" y="1442"/>
                  </a:lnTo>
                  <a:lnTo>
                    <a:pt x="7906" y="1442"/>
                  </a:lnTo>
                  <a:lnTo>
                    <a:pt x="7394" y="1349"/>
                  </a:lnTo>
                  <a:lnTo>
                    <a:pt x="6883" y="1256"/>
                  </a:lnTo>
                  <a:lnTo>
                    <a:pt x="6418" y="1070"/>
                  </a:lnTo>
                  <a:lnTo>
                    <a:pt x="5906" y="838"/>
                  </a:lnTo>
                  <a:lnTo>
                    <a:pt x="5488" y="605"/>
                  </a:lnTo>
                  <a:lnTo>
                    <a:pt x="5069" y="326"/>
                  </a:lnTo>
                  <a:lnTo>
                    <a:pt x="4697" y="1"/>
                  </a:lnTo>
                  <a:lnTo>
                    <a:pt x="4604" y="1"/>
                  </a:lnTo>
                  <a:lnTo>
                    <a:pt x="4604" y="1"/>
                  </a:lnTo>
                  <a:lnTo>
                    <a:pt x="4093" y="1"/>
                  </a:lnTo>
                  <a:lnTo>
                    <a:pt x="3674" y="94"/>
                  </a:lnTo>
                  <a:lnTo>
                    <a:pt x="3209" y="187"/>
                  </a:lnTo>
                  <a:lnTo>
                    <a:pt x="2791" y="326"/>
                  </a:lnTo>
                  <a:lnTo>
                    <a:pt x="2419" y="559"/>
                  </a:lnTo>
                  <a:lnTo>
                    <a:pt x="2000" y="745"/>
                  </a:lnTo>
                  <a:lnTo>
                    <a:pt x="1675" y="1024"/>
                  </a:lnTo>
                  <a:lnTo>
                    <a:pt x="1349" y="1303"/>
                  </a:lnTo>
                  <a:lnTo>
                    <a:pt x="1070" y="1628"/>
                  </a:lnTo>
                  <a:lnTo>
                    <a:pt x="791" y="2000"/>
                  </a:lnTo>
                  <a:lnTo>
                    <a:pt x="559" y="2372"/>
                  </a:lnTo>
                  <a:lnTo>
                    <a:pt x="373" y="2791"/>
                  </a:lnTo>
                  <a:lnTo>
                    <a:pt x="186" y="3209"/>
                  </a:lnTo>
                  <a:lnTo>
                    <a:pt x="93" y="3628"/>
                  </a:lnTo>
                  <a:lnTo>
                    <a:pt x="47" y="4093"/>
                  </a:lnTo>
                  <a:lnTo>
                    <a:pt x="0" y="4558"/>
                  </a:lnTo>
                  <a:lnTo>
                    <a:pt x="0" y="5814"/>
                  </a:lnTo>
                  <a:lnTo>
                    <a:pt x="0" y="5814"/>
                  </a:lnTo>
                  <a:lnTo>
                    <a:pt x="47" y="6000"/>
                  </a:lnTo>
                  <a:lnTo>
                    <a:pt x="140" y="6186"/>
                  </a:lnTo>
                  <a:lnTo>
                    <a:pt x="326" y="6279"/>
                  </a:lnTo>
                  <a:lnTo>
                    <a:pt x="512" y="6325"/>
                  </a:lnTo>
                  <a:lnTo>
                    <a:pt x="11300" y="6325"/>
                  </a:lnTo>
                  <a:lnTo>
                    <a:pt x="11300" y="5628"/>
                  </a:lnTo>
                  <a:lnTo>
                    <a:pt x="11068" y="5628"/>
                  </a:lnTo>
                  <a:lnTo>
                    <a:pt x="11068" y="5628"/>
                  </a:lnTo>
                  <a:lnTo>
                    <a:pt x="10789" y="5581"/>
                  </a:lnTo>
                  <a:lnTo>
                    <a:pt x="10556" y="5488"/>
                  </a:lnTo>
                  <a:lnTo>
                    <a:pt x="10324" y="5395"/>
                  </a:lnTo>
                  <a:lnTo>
                    <a:pt x="10091" y="5209"/>
                  </a:lnTo>
                  <a:lnTo>
                    <a:pt x="9952" y="5023"/>
                  </a:lnTo>
                  <a:lnTo>
                    <a:pt x="9812" y="4791"/>
                  </a:lnTo>
                  <a:lnTo>
                    <a:pt x="9766" y="4558"/>
                  </a:lnTo>
                  <a:lnTo>
                    <a:pt x="9719" y="4279"/>
                  </a:lnTo>
                  <a:lnTo>
                    <a:pt x="9719" y="4000"/>
                  </a:lnTo>
                  <a:lnTo>
                    <a:pt x="9719" y="4000"/>
                  </a:lnTo>
                  <a:lnTo>
                    <a:pt x="9580" y="3954"/>
                  </a:lnTo>
                  <a:lnTo>
                    <a:pt x="9487" y="3861"/>
                  </a:lnTo>
                  <a:lnTo>
                    <a:pt x="9394" y="3721"/>
                  </a:lnTo>
                  <a:lnTo>
                    <a:pt x="9394" y="3535"/>
                  </a:lnTo>
                  <a:lnTo>
                    <a:pt x="9394" y="3535"/>
                  </a:lnTo>
                  <a:lnTo>
                    <a:pt x="9440" y="3349"/>
                  </a:lnTo>
                  <a:lnTo>
                    <a:pt x="9533" y="3209"/>
                  </a:lnTo>
                  <a:lnTo>
                    <a:pt x="9673" y="3116"/>
                  </a:lnTo>
                  <a:lnTo>
                    <a:pt x="9905" y="3070"/>
                  </a:lnTo>
                  <a:lnTo>
                    <a:pt x="9905" y="3070"/>
                  </a:lnTo>
                  <a:lnTo>
                    <a:pt x="9905" y="3070"/>
                  </a:lnTo>
                  <a:lnTo>
                    <a:pt x="10091" y="3070"/>
                  </a:lnTo>
                  <a:lnTo>
                    <a:pt x="10231" y="3116"/>
                  </a:lnTo>
                  <a:lnTo>
                    <a:pt x="10370" y="3209"/>
                  </a:lnTo>
                  <a:lnTo>
                    <a:pt x="10463" y="3302"/>
                  </a:lnTo>
                  <a:lnTo>
                    <a:pt x="10556" y="3395"/>
                  </a:lnTo>
                  <a:lnTo>
                    <a:pt x="10649" y="3535"/>
                  </a:lnTo>
                  <a:lnTo>
                    <a:pt x="10696" y="3721"/>
                  </a:lnTo>
                  <a:lnTo>
                    <a:pt x="10696" y="3861"/>
                  </a:lnTo>
                  <a:lnTo>
                    <a:pt x="10696" y="4279"/>
                  </a:lnTo>
                  <a:lnTo>
                    <a:pt x="10696" y="4279"/>
                  </a:lnTo>
                  <a:lnTo>
                    <a:pt x="10742" y="4419"/>
                  </a:lnTo>
                  <a:lnTo>
                    <a:pt x="10835" y="4512"/>
                  </a:lnTo>
                  <a:lnTo>
                    <a:pt x="10928" y="4605"/>
                  </a:lnTo>
                  <a:lnTo>
                    <a:pt x="11068" y="4605"/>
                  </a:lnTo>
                  <a:lnTo>
                    <a:pt x="11300" y="4605"/>
                  </a:lnTo>
                  <a:lnTo>
                    <a:pt x="11300" y="3581"/>
                  </a:lnTo>
                  <a:lnTo>
                    <a:pt x="11300" y="3581"/>
                  </a:lnTo>
                  <a:lnTo>
                    <a:pt x="11300" y="3395"/>
                  </a:lnTo>
                  <a:lnTo>
                    <a:pt x="11440" y="3209"/>
                  </a:lnTo>
                  <a:lnTo>
                    <a:pt x="11579" y="3116"/>
                  </a:lnTo>
                  <a:lnTo>
                    <a:pt x="11765" y="3070"/>
                  </a:lnTo>
                  <a:lnTo>
                    <a:pt x="11765" y="3070"/>
                  </a:lnTo>
                  <a:lnTo>
                    <a:pt x="11951" y="3116"/>
                  </a:lnTo>
                  <a:lnTo>
                    <a:pt x="12137" y="3209"/>
                  </a:lnTo>
                  <a:lnTo>
                    <a:pt x="12230" y="3395"/>
                  </a:lnTo>
                  <a:lnTo>
                    <a:pt x="12277" y="3581"/>
                  </a:lnTo>
                  <a:lnTo>
                    <a:pt x="12277" y="4605"/>
                  </a:lnTo>
                  <a:lnTo>
                    <a:pt x="12509" y="4605"/>
                  </a:lnTo>
                  <a:lnTo>
                    <a:pt x="12509" y="4605"/>
                  </a:lnTo>
                  <a:lnTo>
                    <a:pt x="12649" y="4605"/>
                  </a:lnTo>
                  <a:lnTo>
                    <a:pt x="12742" y="4512"/>
                  </a:lnTo>
                  <a:lnTo>
                    <a:pt x="12788" y="4419"/>
                  </a:lnTo>
                  <a:lnTo>
                    <a:pt x="12835" y="4279"/>
                  </a:lnTo>
                  <a:lnTo>
                    <a:pt x="12835" y="3861"/>
                  </a:lnTo>
                  <a:lnTo>
                    <a:pt x="12835" y="3861"/>
                  </a:lnTo>
                  <a:lnTo>
                    <a:pt x="12835" y="3721"/>
                  </a:lnTo>
                  <a:lnTo>
                    <a:pt x="12881" y="3535"/>
                  </a:lnTo>
                  <a:lnTo>
                    <a:pt x="12974" y="3395"/>
                  </a:lnTo>
                  <a:lnTo>
                    <a:pt x="13067" y="3302"/>
                  </a:lnTo>
                  <a:lnTo>
                    <a:pt x="13207" y="3209"/>
                  </a:lnTo>
                  <a:lnTo>
                    <a:pt x="13346" y="3116"/>
                  </a:lnTo>
                  <a:lnTo>
                    <a:pt x="13486" y="3070"/>
                  </a:lnTo>
                  <a:lnTo>
                    <a:pt x="13625" y="3070"/>
                  </a:lnTo>
                  <a:lnTo>
                    <a:pt x="13672" y="3070"/>
                  </a:lnTo>
                  <a:lnTo>
                    <a:pt x="13672" y="3070"/>
                  </a:lnTo>
                  <a:lnTo>
                    <a:pt x="13858" y="3116"/>
                  </a:lnTo>
                  <a:lnTo>
                    <a:pt x="13997" y="3209"/>
                  </a:lnTo>
                  <a:lnTo>
                    <a:pt x="14137" y="3349"/>
                  </a:lnTo>
                  <a:lnTo>
                    <a:pt x="14137" y="3535"/>
                  </a:lnTo>
                  <a:lnTo>
                    <a:pt x="14137" y="3535"/>
                  </a:lnTo>
                  <a:lnTo>
                    <a:pt x="14137" y="3721"/>
                  </a:lnTo>
                  <a:lnTo>
                    <a:pt x="14044" y="3861"/>
                  </a:lnTo>
                  <a:lnTo>
                    <a:pt x="13951" y="3954"/>
                  </a:lnTo>
                  <a:lnTo>
                    <a:pt x="13811" y="4000"/>
                  </a:lnTo>
                  <a:lnTo>
                    <a:pt x="13811" y="4279"/>
                  </a:lnTo>
                  <a:lnTo>
                    <a:pt x="13811" y="4279"/>
                  </a:lnTo>
                  <a:lnTo>
                    <a:pt x="13811" y="4558"/>
                  </a:lnTo>
                  <a:lnTo>
                    <a:pt x="13718" y="4791"/>
                  </a:lnTo>
                  <a:lnTo>
                    <a:pt x="13579" y="5023"/>
                  </a:lnTo>
                  <a:lnTo>
                    <a:pt x="13439" y="5209"/>
                  </a:lnTo>
                  <a:lnTo>
                    <a:pt x="13253" y="5395"/>
                  </a:lnTo>
                  <a:lnTo>
                    <a:pt x="13021" y="5488"/>
                  </a:lnTo>
                  <a:lnTo>
                    <a:pt x="12742" y="5581"/>
                  </a:lnTo>
                  <a:lnTo>
                    <a:pt x="12509" y="5628"/>
                  </a:lnTo>
                  <a:lnTo>
                    <a:pt x="12277" y="5628"/>
                  </a:lnTo>
                  <a:lnTo>
                    <a:pt x="12277" y="6325"/>
                  </a:lnTo>
                  <a:lnTo>
                    <a:pt x="16415" y="6325"/>
                  </a:lnTo>
                  <a:lnTo>
                    <a:pt x="16415" y="6325"/>
                  </a:lnTo>
                  <a:lnTo>
                    <a:pt x="16601" y="6279"/>
                  </a:lnTo>
                  <a:lnTo>
                    <a:pt x="16787" y="6186"/>
                  </a:lnTo>
                  <a:lnTo>
                    <a:pt x="16787" y="6186"/>
                  </a:lnTo>
                  <a:lnTo>
                    <a:pt x="16880" y="6000"/>
                  </a:lnTo>
                  <a:lnTo>
                    <a:pt x="16927" y="5814"/>
                  </a:lnTo>
                  <a:lnTo>
                    <a:pt x="16927" y="4558"/>
                  </a:lnTo>
                  <a:lnTo>
                    <a:pt x="16927" y="4558"/>
                  </a:lnTo>
                  <a:lnTo>
                    <a:pt x="16880" y="4093"/>
                  </a:lnTo>
                  <a:lnTo>
                    <a:pt x="16834" y="3628"/>
                  </a:lnTo>
                  <a:lnTo>
                    <a:pt x="16741" y="3209"/>
                  </a:lnTo>
                  <a:lnTo>
                    <a:pt x="16555" y="2791"/>
                  </a:lnTo>
                  <a:lnTo>
                    <a:pt x="16369" y="2372"/>
                  </a:lnTo>
                  <a:lnTo>
                    <a:pt x="16136" y="2000"/>
                  </a:lnTo>
                  <a:lnTo>
                    <a:pt x="15857" y="1628"/>
                  </a:lnTo>
                  <a:lnTo>
                    <a:pt x="15578" y="1303"/>
                  </a:lnTo>
                  <a:lnTo>
                    <a:pt x="15253" y="1024"/>
                  </a:lnTo>
                  <a:lnTo>
                    <a:pt x="14927" y="745"/>
                  </a:lnTo>
                  <a:lnTo>
                    <a:pt x="14509" y="559"/>
                  </a:lnTo>
                  <a:lnTo>
                    <a:pt x="14137" y="326"/>
                  </a:lnTo>
                  <a:lnTo>
                    <a:pt x="13718" y="187"/>
                  </a:lnTo>
                  <a:lnTo>
                    <a:pt x="13253" y="94"/>
                  </a:lnTo>
                  <a:lnTo>
                    <a:pt x="12835" y="1"/>
                  </a:lnTo>
                  <a:lnTo>
                    <a:pt x="12323" y="1"/>
                  </a:lnTo>
                  <a:lnTo>
                    <a:pt x="12323" y="1"/>
                  </a:lnTo>
                  <a:close/>
                  <a:moveTo>
                    <a:pt x="12323" y="1"/>
                  </a:moveTo>
                  <a:lnTo>
                    <a:pt x="123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4"/>
            <p:cNvSpPr/>
            <p:nvPr/>
          </p:nvSpPr>
          <p:spPr>
            <a:xfrm>
              <a:off x="4033775" y="2227375"/>
              <a:ext cx="423175" cy="158150"/>
            </a:xfrm>
            <a:custGeom>
              <a:avLst/>
              <a:gdLst/>
              <a:ahLst/>
              <a:cxnLst/>
              <a:rect l="l" t="t" r="r" b="b"/>
              <a:pathLst>
                <a:path w="16927" h="6326" fill="none" extrusionOk="0">
                  <a:moveTo>
                    <a:pt x="12323" y="1"/>
                  </a:moveTo>
                  <a:lnTo>
                    <a:pt x="12230" y="1"/>
                  </a:lnTo>
                  <a:lnTo>
                    <a:pt x="12230" y="1"/>
                  </a:lnTo>
                  <a:lnTo>
                    <a:pt x="11858" y="326"/>
                  </a:lnTo>
                  <a:lnTo>
                    <a:pt x="11440" y="605"/>
                  </a:lnTo>
                  <a:lnTo>
                    <a:pt x="11021" y="838"/>
                  </a:lnTo>
                  <a:lnTo>
                    <a:pt x="10510" y="1070"/>
                  </a:lnTo>
                  <a:lnTo>
                    <a:pt x="10045" y="1256"/>
                  </a:lnTo>
                  <a:lnTo>
                    <a:pt x="9533" y="1349"/>
                  </a:lnTo>
                  <a:lnTo>
                    <a:pt x="9022" y="1442"/>
                  </a:lnTo>
                  <a:lnTo>
                    <a:pt x="8464" y="1442"/>
                  </a:lnTo>
                  <a:lnTo>
                    <a:pt x="8464" y="1442"/>
                  </a:lnTo>
                  <a:lnTo>
                    <a:pt x="7906" y="1442"/>
                  </a:lnTo>
                  <a:lnTo>
                    <a:pt x="7394" y="1349"/>
                  </a:lnTo>
                  <a:lnTo>
                    <a:pt x="6883" y="1256"/>
                  </a:lnTo>
                  <a:lnTo>
                    <a:pt x="6418" y="1070"/>
                  </a:lnTo>
                  <a:lnTo>
                    <a:pt x="5906" y="838"/>
                  </a:lnTo>
                  <a:lnTo>
                    <a:pt x="5488" y="605"/>
                  </a:lnTo>
                  <a:lnTo>
                    <a:pt x="5069" y="326"/>
                  </a:lnTo>
                  <a:lnTo>
                    <a:pt x="4697" y="1"/>
                  </a:lnTo>
                  <a:lnTo>
                    <a:pt x="4604" y="1"/>
                  </a:lnTo>
                  <a:lnTo>
                    <a:pt x="4604" y="1"/>
                  </a:lnTo>
                  <a:lnTo>
                    <a:pt x="4093" y="1"/>
                  </a:lnTo>
                  <a:lnTo>
                    <a:pt x="3674" y="94"/>
                  </a:lnTo>
                  <a:lnTo>
                    <a:pt x="3209" y="187"/>
                  </a:lnTo>
                  <a:lnTo>
                    <a:pt x="2791" y="326"/>
                  </a:lnTo>
                  <a:lnTo>
                    <a:pt x="2419" y="559"/>
                  </a:lnTo>
                  <a:lnTo>
                    <a:pt x="2000" y="745"/>
                  </a:lnTo>
                  <a:lnTo>
                    <a:pt x="1675" y="1024"/>
                  </a:lnTo>
                  <a:lnTo>
                    <a:pt x="1349" y="1303"/>
                  </a:lnTo>
                  <a:lnTo>
                    <a:pt x="1070" y="1628"/>
                  </a:lnTo>
                  <a:lnTo>
                    <a:pt x="791" y="2000"/>
                  </a:lnTo>
                  <a:lnTo>
                    <a:pt x="559" y="2372"/>
                  </a:lnTo>
                  <a:lnTo>
                    <a:pt x="373" y="2791"/>
                  </a:lnTo>
                  <a:lnTo>
                    <a:pt x="186" y="3209"/>
                  </a:lnTo>
                  <a:lnTo>
                    <a:pt x="93" y="3628"/>
                  </a:lnTo>
                  <a:lnTo>
                    <a:pt x="47" y="4093"/>
                  </a:lnTo>
                  <a:lnTo>
                    <a:pt x="0" y="4558"/>
                  </a:lnTo>
                  <a:lnTo>
                    <a:pt x="0" y="5814"/>
                  </a:lnTo>
                  <a:lnTo>
                    <a:pt x="0" y="5814"/>
                  </a:lnTo>
                  <a:lnTo>
                    <a:pt x="47" y="6000"/>
                  </a:lnTo>
                  <a:lnTo>
                    <a:pt x="140" y="6186"/>
                  </a:lnTo>
                  <a:lnTo>
                    <a:pt x="326" y="6279"/>
                  </a:lnTo>
                  <a:lnTo>
                    <a:pt x="512" y="6325"/>
                  </a:lnTo>
                  <a:lnTo>
                    <a:pt x="11300" y="6325"/>
                  </a:lnTo>
                  <a:lnTo>
                    <a:pt x="11300" y="5628"/>
                  </a:lnTo>
                  <a:lnTo>
                    <a:pt x="11068" y="5628"/>
                  </a:lnTo>
                  <a:lnTo>
                    <a:pt x="11068" y="5628"/>
                  </a:lnTo>
                  <a:lnTo>
                    <a:pt x="10789" y="5581"/>
                  </a:lnTo>
                  <a:lnTo>
                    <a:pt x="10556" y="5488"/>
                  </a:lnTo>
                  <a:lnTo>
                    <a:pt x="10324" y="5395"/>
                  </a:lnTo>
                  <a:lnTo>
                    <a:pt x="10091" y="5209"/>
                  </a:lnTo>
                  <a:lnTo>
                    <a:pt x="9952" y="5023"/>
                  </a:lnTo>
                  <a:lnTo>
                    <a:pt x="9812" y="4791"/>
                  </a:lnTo>
                  <a:lnTo>
                    <a:pt x="9766" y="4558"/>
                  </a:lnTo>
                  <a:lnTo>
                    <a:pt x="9719" y="4279"/>
                  </a:lnTo>
                  <a:lnTo>
                    <a:pt x="9719" y="4000"/>
                  </a:lnTo>
                  <a:lnTo>
                    <a:pt x="9719" y="4000"/>
                  </a:lnTo>
                  <a:lnTo>
                    <a:pt x="9580" y="3954"/>
                  </a:lnTo>
                  <a:lnTo>
                    <a:pt x="9487" y="3861"/>
                  </a:lnTo>
                  <a:lnTo>
                    <a:pt x="9394" y="3721"/>
                  </a:lnTo>
                  <a:lnTo>
                    <a:pt x="9394" y="3535"/>
                  </a:lnTo>
                  <a:lnTo>
                    <a:pt x="9394" y="3535"/>
                  </a:lnTo>
                  <a:lnTo>
                    <a:pt x="9440" y="3349"/>
                  </a:lnTo>
                  <a:lnTo>
                    <a:pt x="9533" y="3209"/>
                  </a:lnTo>
                  <a:lnTo>
                    <a:pt x="9673" y="3116"/>
                  </a:lnTo>
                  <a:lnTo>
                    <a:pt x="9905" y="3070"/>
                  </a:lnTo>
                  <a:lnTo>
                    <a:pt x="9905" y="3070"/>
                  </a:lnTo>
                  <a:lnTo>
                    <a:pt x="9905" y="3070"/>
                  </a:lnTo>
                  <a:lnTo>
                    <a:pt x="10091" y="3070"/>
                  </a:lnTo>
                  <a:lnTo>
                    <a:pt x="10231" y="3116"/>
                  </a:lnTo>
                  <a:lnTo>
                    <a:pt x="10370" y="3209"/>
                  </a:lnTo>
                  <a:lnTo>
                    <a:pt x="10463" y="3302"/>
                  </a:lnTo>
                  <a:lnTo>
                    <a:pt x="10556" y="3395"/>
                  </a:lnTo>
                  <a:lnTo>
                    <a:pt x="10649" y="3535"/>
                  </a:lnTo>
                  <a:lnTo>
                    <a:pt x="10696" y="3721"/>
                  </a:lnTo>
                  <a:lnTo>
                    <a:pt x="10696" y="3861"/>
                  </a:lnTo>
                  <a:lnTo>
                    <a:pt x="10696" y="4279"/>
                  </a:lnTo>
                  <a:lnTo>
                    <a:pt x="10696" y="4279"/>
                  </a:lnTo>
                  <a:lnTo>
                    <a:pt x="10742" y="4419"/>
                  </a:lnTo>
                  <a:lnTo>
                    <a:pt x="10835" y="4512"/>
                  </a:lnTo>
                  <a:lnTo>
                    <a:pt x="10928" y="4605"/>
                  </a:lnTo>
                  <a:lnTo>
                    <a:pt x="11068" y="4605"/>
                  </a:lnTo>
                  <a:lnTo>
                    <a:pt x="11300" y="4605"/>
                  </a:lnTo>
                  <a:lnTo>
                    <a:pt x="11300" y="3581"/>
                  </a:lnTo>
                  <a:lnTo>
                    <a:pt x="11300" y="3581"/>
                  </a:lnTo>
                  <a:lnTo>
                    <a:pt x="11300" y="3395"/>
                  </a:lnTo>
                  <a:lnTo>
                    <a:pt x="11440" y="3209"/>
                  </a:lnTo>
                  <a:lnTo>
                    <a:pt x="11579" y="3116"/>
                  </a:lnTo>
                  <a:lnTo>
                    <a:pt x="11765" y="3070"/>
                  </a:lnTo>
                  <a:lnTo>
                    <a:pt x="11765" y="3070"/>
                  </a:lnTo>
                  <a:lnTo>
                    <a:pt x="11951" y="3116"/>
                  </a:lnTo>
                  <a:lnTo>
                    <a:pt x="12137" y="3209"/>
                  </a:lnTo>
                  <a:lnTo>
                    <a:pt x="12230" y="3395"/>
                  </a:lnTo>
                  <a:lnTo>
                    <a:pt x="12277" y="3581"/>
                  </a:lnTo>
                  <a:lnTo>
                    <a:pt x="12277" y="4605"/>
                  </a:lnTo>
                  <a:lnTo>
                    <a:pt x="12509" y="4605"/>
                  </a:lnTo>
                  <a:lnTo>
                    <a:pt x="12509" y="4605"/>
                  </a:lnTo>
                  <a:lnTo>
                    <a:pt x="12649" y="4605"/>
                  </a:lnTo>
                  <a:lnTo>
                    <a:pt x="12742" y="4512"/>
                  </a:lnTo>
                  <a:lnTo>
                    <a:pt x="12788" y="4419"/>
                  </a:lnTo>
                  <a:lnTo>
                    <a:pt x="12835" y="4279"/>
                  </a:lnTo>
                  <a:lnTo>
                    <a:pt x="12835" y="3861"/>
                  </a:lnTo>
                  <a:lnTo>
                    <a:pt x="12835" y="3861"/>
                  </a:lnTo>
                  <a:lnTo>
                    <a:pt x="12835" y="3721"/>
                  </a:lnTo>
                  <a:lnTo>
                    <a:pt x="12881" y="3535"/>
                  </a:lnTo>
                  <a:lnTo>
                    <a:pt x="12974" y="3395"/>
                  </a:lnTo>
                  <a:lnTo>
                    <a:pt x="13067" y="3302"/>
                  </a:lnTo>
                  <a:lnTo>
                    <a:pt x="13207" y="3209"/>
                  </a:lnTo>
                  <a:lnTo>
                    <a:pt x="13346" y="3116"/>
                  </a:lnTo>
                  <a:lnTo>
                    <a:pt x="13486" y="3070"/>
                  </a:lnTo>
                  <a:lnTo>
                    <a:pt x="13625" y="3070"/>
                  </a:lnTo>
                  <a:lnTo>
                    <a:pt x="13672" y="3070"/>
                  </a:lnTo>
                  <a:lnTo>
                    <a:pt x="13672" y="3070"/>
                  </a:lnTo>
                  <a:lnTo>
                    <a:pt x="13858" y="3116"/>
                  </a:lnTo>
                  <a:lnTo>
                    <a:pt x="13997" y="3209"/>
                  </a:lnTo>
                  <a:lnTo>
                    <a:pt x="14137" y="3349"/>
                  </a:lnTo>
                  <a:lnTo>
                    <a:pt x="14137" y="3535"/>
                  </a:lnTo>
                  <a:lnTo>
                    <a:pt x="14137" y="3535"/>
                  </a:lnTo>
                  <a:lnTo>
                    <a:pt x="14137" y="3721"/>
                  </a:lnTo>
                  <a:lnTo>
                    <a:pt x="14044" y="3861"/>
                  </a:lnTo>
                  <a:lnTo>
                    <a:pt x="13951" y="3954"/>
                  </a:lnTo>
                  <a:lnTo>
                    <a:pt x="13811" y="4000"/>
                  </a:lnTo>
                  <a:lnTo>
                    <a:pt x="13811" y="4279"/>
                  </a:lnTo>
                  <a:lnTo>
                    <a:pt x="13811" y="4279"/>
                  </a:lnTo>
                  <a:lnTo>
                    <a:pt x="13811" y="4558"/>
                  </a:lnTo>
                  <a:lnTo>
                    <a:pt x="13718" y="4791"/>
                  </a:lnTo>
                  <a:lnTo>
                    <a:pt x="13579" y="5023"/>
                  </a:lnTo>
                  <a:lnTo>
                    <a:pt x="13439" y="5209"/>
                  </a:lnTo>
                  <a:lnTo>
                    <a:pt x="13253" y="5395"/>
                  </a:lnTo>
                  <a:lnTo>
                    <a:pt x="13021" y="5488"/>
                  </a:lnTo>
                  <a:lnTo>
                    <a:pt x="12742" y="5581"/>
                  </a:lnTo>
                  <a:lnTo>
                    <a:pt x="12509" y="5628"/>
                  </a:lnTo>
                  <a:lnTo>
                    <a:pt x="12277" y="5628"/>
                  </a:lnTo>
                  <a:lnTo>
                    <a:pt x="12277" y="6325"/>
                  </a:lnTo>
                  <a:lnTo>
                    <a:pt x="16415" y="6325"/>
                  </a:lnTo>
                  <a:lnTo>
                    <a:pt x="16415" y="6325"/>
                  </a:lnTo>
                  <a:lnTo>
                    <a:pt x="16601" y="6279"/>
                  </a:lnTo>
                  <a:lnTo>
                    <a:pt x="16787" y="6186"/>
                  </a:lnTo>
                  <a:lnTo>
                    <a:pt x="16787" y="6186"/>
                  </a:lnTo>
                  <a:lnTo>
                    <a:pt x="16880" y="6000"/>
                  </a:lnTo>
                  <a:lnTo>
                    <a:pt x="16927" y="5814"/>
                  </a:lnTo>
                  <a:lnTo>
                    <a:pt x="16927" y="4558"/>
                  </a:lnTo>
                  <a:lnTo>
                    <a:pt x="16927" y="4558"/>
                  </a:lnTo>
                  <a:lnTo>
                    <a:pt x="16880" y="4093"/>
                  </a:lnTo>
                  <a:lnTo>
                    <a:pt x="16834" y="3628"/>
                  </a:lnTo>
                  <a:lnTo>
                    <a:pt x="16741" y="3209"/>
                  </a:lnTo>
                  <a:lnTo>
                    <a:pt x="16555" y="2791"/>
                  </a:lnTo>
                  <a:lnTo>
                    <a:pt x="16369" y="2372"/>
                  </a:lnTo>
                  <a:lnTo>
                    <a:pt x="16136" y="2000"/>
                  </a:lnTo>
                  <a:lnTo>
                    <a:pt x="15857" y="1628"/>
                  </a:lnTo>
                  <a:lnTo>
                    <a:pt x="15578" y="1303"/>
                  </a:lnTo>
                  <a:lnTo>
                    <a:pt x="15253" y="1024"/>
                  </a:lnTo>
                  <a:lnTo>
                    <a:pt x="14927" y="745"/>
                  </a:lnTo>
                  <a:lnTo>
                    <a:pt x="14509" y="559"/>
                  </a:lnTo>
                  <a:lnTo>
                    <a:pt x="14137" y="326"/>
                  </a:lnTo>
                  <a:lnTo>
                    <a:pt x="13718" y="187"/>
                  </a:lnTo>
                  <a:lnTo>
                    <a:pt x="13253" y="94"/>
                  </a:lnTo>
                  <a:lnTo>
                    <a:pt x="12835" y="1"/>
                  </a:lnTo>
                  <a:lnTo>
                    <a:pt x="12323" y="1"/>
                  </a:lnTo>
                  <a:lnTo>
                    <a:pt x="12323"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4"/>
            <p:cNvSpPr/>
            <p:nvPr/>
          </p:nvSpPr>
          <p:spPr>
            <a:xfrm>
              <a:off x="4341850" y="2227375"/>
              <a:ext cx="25" cy="25"/>
            </a:xfrm>
            <a:custGeom>
              <a:avLst/>
              <a:gdLst/>
              <a:ahLst/>
              <a:cxnLst/>
              <a:rect l="l" t="t" r="r" b="b"/>
              <a:pathLst>
                <a:path w="1" h="1" fill="none" extrusionOk="0">
                  <a:moveTo>
                    <a:pt x="0" y="1"/>
                  </a:moveTo>
                  <a:lnTo>
                    <a:pt x="0"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4"/>
            <p:cNvSpPr/>
            <p:nvPr/>
          </p:nvSpPr>
          <p:spPr>
            <a:xfrm>
              <a:off x="4186075" y="2112300"/>
              <a:ext cx="24425" cy="25600"/>
            </a:xfrm>
            <a:custGeom>
              <a:avLst/>
              <a:gdLst/>
              <a:ahLst/>
              <a:cxnLst/>
              <a:rect l="l" t="t" r="r" b="b"/>
              <a:pathLst>
                <a:path w="977" h="1024" extrusionOk="0">
                  <a:moveTo>
                    <a:pt x="465" y="1023"/>
                  </a:moveTo>
                  <a:lnTo>
                    <a:pt x="465" y="1023"/>
                  </a:lnTo>
                  <a:lnTo>
                    <a:pt x="698" y="977"/>
                  </a:lnTo>
                  <a:lnTo>
                    <a:pt x="837" y="884"/>
                  </a:lnTo>
                  <a:lnTo>
                    <a:pt x="930" y="698"/>
                  </a:lnTo>
                  <a:lnTo>
                    <a:pt x="977" y="512"/>
                  </a:lnTo>
                  <a:lnTo>
                    <a:pt x="977" y="512"/>
                  </a:lnTo>
                  <a:lnTo>
                    <a:pt x="930" y="326"/>
                  </a:lnTo>
                  <a:lnTo>
                    <a:pt x="837" y="186"/>
                  </a:lnTo>
                  <a:lnTo>
                    <a:pt x="698" y="47"/>
                  </a:lnTo>
                  <a:lnTo>
                    <a:pt x="465" y="0"/>
                  </a:lnTo>
                  <a:lnTo>
                    <a:pt x="465" y="0"/>
                  </a:lnTo>
                  <a:lnTo>
                    <a:pt x="279" y="47"/>
                  </a:lnTo>
                  <a:lnTo>
                    <a:pt x="140" y="186"/>
                  </a:lnTo>
                  <a:lnTo>
                    <a:pt x="47" y="326"/>
                  </a:lnTo>
                  <a:lnTo>
                    <a:pt x="0" y="512"/>
                  </a:lnTo>
                  <a:lnTo>
                    <a:pt x="0" y="512"/>
                  </a:lnTo>
                  <a:lnTo>
                    <a:pt x="47" y="698"/>
                  </a:lnTo>
                  <a:lnTo>
                    <a:pt x="140" y="884"/>
                  </a:lnTo>
                  <a:lnTo>
                    <a:pt x="279" y="977"/>
                  </a:lnTo>
                  <a:lnTo>
                    <a:pt x="465" y="1023"/>
                  </a:lnTo>
                  <a:lnTo>
                    <a:pt x="465" y="1023"/>
                  </a:lnTo>
                  <a:close/>
                  <a:moveTo>
                    <a:pt x="465" y="1023"/>
                  </a:moveTo>
                  <a:lnTo>
                    <a:pt x="465" y="1023"/>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44"/>
            <p:cNvSpPr/>
            <p:nvPr/>
          </p:nvSpPr>
          <p:spPr>
            <a:xfrm>
              <a:off x="4186075" y="2112300"/>
              <a:ext cx="24425" cy="25600"/>
            </a:xfrm>
            <a:custGeom>
              <a:avLst/>
              <a:gdLst/>
              <a:ahLst/>
              <a:cxnLst/>
              <a:rect l="l" t="t" r="r" b="b"/>
              <a:pathLst>
                <a:path w="977" h="1024" fill="none" extrusionOk="0">
                  <a:moveTo>
                    <a:pt x="465" y="1023"/>
                  </a:moveTo>
                  <a:lnTo>
                    <a:pt x="465" y="1023"/>
                  </a:lnTo>
                  <a:lnTo>
                    <a:pt x="698" y="977"/>
                  </a:lnTo>
                  <a:lnTo>
                    <a:pt x="837" y="884"/>
                  </a:lnTo>
                  <a:lnTo>
                    <a:pt x="930" y="698"/>
                  </a:lnTo>
                  <a:lnTo>
                    <a:pt x="977" y="512"/>
                  </a:lnTo>
                  <a:lnTo>
                    <a:pt x="977" y="512"/>
                  </a:lnTo>
                  <a:lnTo>
                    <a:pt x="930" y="326"/>
                  </a:lnTo>
                  <a:lnTo>
                    <a:pt x="837" y="186"/>
                  </a:lnTo>
                  <a:lnTo>
                    <a:pt x="698" y="47"/>
                  </a:lnTo>
                  <a:lnTo>
                    <a:pt x="465" y="0"/>
                  </a:lnTo>
                  <a:lnTo>
                    <a:pt x="465" y="0"/>
                  </a:lnTo>
                  <a:lnTo>
                    <a:pt x="279" y="47"/>
                  </a:lnTo>
                  <a:lnTo>
                    <a:pt x="140" y="186"/>
                  </a:lnTo>
                  <a:lnTo>
                    <a:pt x="47" y="326"/>
                  </a:lnTo>
                  <a:lnTo>
                    <a:pt x="0" y="512"/>
                  </a:lnTo>
                  <a:lnTo>
                    <a:pt x="0" y="512"/>
                  </a:lnTo>
                  <a:lnTo>
                    <a:pt x="47" y="698"/>
                  </a:lnTo>
                  <a:lnTo>
                    <a:pt x="140" y="884"/>
                  </a:lnTo>
                  <a:lnTo>
                    <a:pt x="279" y="977"/>
                  </a:lnTo>
                  <a:lnTo>
                    <a:pt x="465" y="1023"/>
                  </a:lnTo>
                  <a:lnTo>
                    <a:pt x="465" y="102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44"/>
            <p:cNvSpPr/>
            <p:nvPr/>
          </p:nvSpPr>
          <p:spPr>
            <a:xfrm>
              <a:off x="4197700" y="2137875"/>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44"/>
            <p:cNvSpPr/>
            <p:nvPr/>
          </p:nvSpPr>
          <p:spPr>
            <a:xfrm>
              <a:off x="4136075" y="1962325"/>
              <a:ext cx="218575" cy="82575"/>
            </a:xfrm>
            <a:custGeom>
              <a:avLst/>
              <a:gdLst/>
              <a:ahLst/>
              <a:cxnLst/>
              <a:rect l="l" t="t" r="r" b="b"/>
              <a:pathLst>
                <a:path w="8743" h="3303" extrusionOk="0">
                  <a:moveTo>
                    <a:pt x="3953" y="1628"/>
                  </a:moveTo>
                  <a:lnTo>
                    <a:pt x="3953" y="1628"/>
                  </a:lnTo>
                  <a:lnTo>
                    <a:pt x="4046" y="1489"/>
                  </a:lnTo>
                  <a:lnTo>
                    <a:pt x="4139" y="1442"/>
                  </a:lnTo>
                  <a:lnTo>
                    <a:pt x="4279" y="1396"/>
                  </a:lnTo>
                  <a:lnTo>
                    <a:pt x="4372" y="1349"/>
                  </a:lnTo>
                  <a:lnTo>
                    <a:pt x="4372" y="1349"/>
                  </a:lnTo>
                  <a:lnTo>
                    <a:pt x="4511" y="1396"/>
                  </a:lnTo>
                  <a:lnTo>
                    <a:pt x="4651" y="1442"/>
                  </a:lnTo>
                  <a:lnTo>
                    <a:pt x="4744" y="1489"/>
                  </a:lnTo>
                  <a:lnTo>
                    <a:pt x="4837" y="1628"/>
                  </a:lnTo>
                  <a:lnTo>
                    <a:pt x="4837" y="1628"/>
                  </a:lnTo>
                  <a:lnTo>
                    <a:pt x="5069" y="2000"/>
                  </a:lnTo>
                  <a:lnTo>
                    <a:pt x="5348" y="2326"/>
                  </a:lnTo>
                  <a:lnTo>
                    <a:pt x="5674" y="2605"/>
                  </a:lnTo>
                  <a:lnTo>
                    <a:pt x="6046" y="2837"/>
                  </a:lnTo>
                  <a:lnTo>
                    <a:pt x="6418" y="3023"/>
                  </a:lnTo>
                  <a:lnTo>
                    <a:pt x="6836" y="3163"/>
                  </a:lnTo>
                  <a:lnTo>
                    <a:pt x="7255" y="3256"/>
                  </a:lnTo>
                  <a:lnTo>
                    <a:pt x="7720" y="3302"/>
                  </a:lnTo>
                  <a:lnTo>
                    <a:pt x="7720" y="3302"/>
                  </a:lnTo>
                  <a:lnTo>
                    <a:pt x="8231" y="3256"/>
                  </a:lnTo>
                  <a:lnTo>
                    <a:pt x="8743" y="3116"/>
                  </a:lnTo>
                  <a:lnTo>
                    <a:pt x="8743" y="3116"/>
                  </a:lnTo>
                  <a:lnTo>
                    <a:pt x="8464" y="2465"/>
                  </a:lnTo>
                  <a:lnTo>
                    <a:pt x="8092" y="1861"/>
                  </a:lnTo>
                  <a:lnTo>
                    <a:pt x="7627" y="1349"/>
                  </a:lnTo>
                  <a:lnTo>
                    <a:pt x="7069" y="884"/>
                  </a:lnTo>
                  <a:lnTo>
                    <a:pt x="6464" y="512"/>
                  </a:lnTo>
                  <a:lnTo>
                    <a:pt x="6139" y="373"/>
                  </a:lnTo>
                  <a:lnTo>
                    <a:pt x="5813" y="233"/>
                  </a:lnTo>
                  <a:lnTo>
                    <a:pt x="5488" y="140"/>
                  </a:lnTo>
                  <a:lnTo>
                    <a:pt x="5116" y="47"/>
                  </a:lnTo>
                  <a:lnTo>
                    <a:pt x="4744" y="1"/>
                  </a:lnTo>
                  <a:lnTo>
                    <a:pt x="4372" y="1"/>
                  </a:lnTo>
                  <a:lnTo>
                    <a:pt x="4372" y="1"/>
                  </a:lnTo>
                  <a:lnTo>
                    <a:pt x="4000" y="1"/>
                  </a:lnTo>
                  <a:lnTo>
                    <a:pt x="3628" y="47"/>
                  </a:lnTo>
                  <a:lnTo>
                    <a:pt x="3256" y="140"/>
                  </a:lnTo>
                  <a:lnTo>
                    <a:pt x="2930" y="233"/>
                  </a:lnTo>
                  <a:lnTo>
                    <a:pt x="2605" y="373"/>
                  </a:lnTo>
                  <a:lnTo>
                    <a:pt x="2279" y="512"/>
                  </a:lnTo>
                  <a:lnTo>
                    <a:pt x="1675" y="884"/>
                  </a:lnTo>
                  <a:lnTo>
                    <a:pt x="1117" y="1349"/>
                  </a:lnTo>
                  <a:lnTo>
                    <a:pt x="652" y="1861"/>
                  </a:lnTo>
                  <a:lnTo>
                    <a:pt x="280" y="2465"/>
                  </a:lnTo>
                  <a:lnTo>
                    <a:pt x="1" y="3116"/>
                  </a:lnTo>
                  <a:lnTo>
                    <a:pt x="1" y="3116"/>
                  </a:lnTo>
                  <a:lnTo>
                    <a:pt x="512" y="3256"/>
                  </a:lnTo>
                  <a:lnTo>
                    <a:pt x="1070" y="3302"/>
                  </a:lnTo>
                  <a:lnTo>
                    <a:pt x="1070" y="3302"/>
                  </a:lnTo>
                  <a:lnTo>
                    <a:pt x="1535" y="3256"/>
                  </a:lnTo>
                  <a:lnTo>
                    <a:pt x="1954" y="3163"/>
                  </a:lnTo>
                  <a:lnTo>
                    <a:pt x="2372" y="3023"/>
                  </a:lnTo>
                  <a:lnTo>
                    <a:pt x="2744" y="2837"/>
                  </a:lnTo>
                  <a:lnTo>
                    <a:pt x="3116" y="2605"/>
                  </a:lnTo>
                  <a:lnTo>
                    <a:pt x="3442" y="2326"/>
                  </a:lnTo>
                  <a:lnTo>
                    <a:pt x="3721" y="2000"/>
                  </a:lnTo>
                  <a:lnTo>
                    <a:pt x="3953" y="1628"/>
                  </a:lnTo>
                  <a:lnTo>
                    <a:pt x="3953" y="1628"/>
                  </a:lnTo>
                  <a:close/>
                  <a:moveTo>
                    <a:pt x="3953" y="1628"/>
                  </a:moveTo>
                  <a:lnTo>
                    <a:pt x="3953" y="1628"/>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44"/>
            <p:cNvSpPr/>
            <p:nvPr/>
          </p:nvSpPr>
          <p:spPr>
            <a:xfrm>
              <a:off x="4136075" y="1962325"/>
              <a:ext cx="218575" cy="82575"/>
            </a:xfrm>
            <a:custGeom>
              <a:avLst/>
              <a:gdLst/>
              <a:ahLst/>
              <a:cxnLst/>
              <a:rect l="l" t="t" r="r" b="b"/>
              <a:pathLst>
                <a:path w="8743" h="3303" fill="none" extrusionOk="0">
                  <a:moveTo>
                    <a:pt x="3953" y="1628"/>
                  </a:moveTo>
                  <a:lnTo>
                    <a:pt x="3953" y="1628"/>
                  </a:lnTo>
                  <a:lnTo>
                    <a:pt x="4046" y="1489"/>
                  </a:lnTo>
                  <a:lnTo>
                    <a:pt x="4139" y="1442"/>
                  </a:lnTo>
                  <a:lnTo>
                    <a:pt x="4279" y="1396"/>
                  </a:lnTo>
                  <a:lnTo>
                    <a:pt x="4372" y="1349"/>
                  </a:lnTo>
                  <a:lnTo>
                    <a:pt x="4372" y="1349"/>
                  </a:lnTo>
                  <a:lnTo>
                    <a:pt x="4511" y="1396"/>
                  </a:lnTo>
                  <a:lnTo>
                    <a:pt x="4651" y="1442"/>
                  </a:lnTo>
                  <a:lnTo>
                    <a:pt x="4744" y="1489"/>
                  </a:lnTo>
                  <a:lnTo>
                    <a:pt x="4837" y="1628"/>
                  </a:lnTo>
                  <a:lnTo>
                    <a:pt x="4837" y="1628"/>
                  </a:lnTo>
                  <a:lnTo>
                    <a:pt x="5069" y="2000"/>
                  </a:lnTo>
                  <a:lnTo>
                    <a:pt x="5348" y="2326"/>
                  </a:lnTo>
                  <a:lnTo>
                    <a:pt x="5674" y="2605"/>
                  </a:lnTo>
                  <a:lnTo>
                    <a:pt x="6046" y="2837"/>
                  </a:lnTo>
                  <a:lnTo>
                    <a:pt x="6418" y="3023"/>
                  </a:lnTo>
                  <a:lnTo>
                    <a:pt x="6836" y="3163"/>
                  </a:lnTo>
                  <a:lnTo>
                    <a:pt x="7255" y="3256"/>
                  </a:lnTo>
                  <a:lnTo>
                    <a:pt x="7720" y="3302"/>
                  </a:lnTo>
                  <a:lnTo>
                    <a:pt x="7720" y="3302"/>
                  </a:lnTo>
                  <a:lnTo>
                    <a:pt x="8231" y="3256"/>
                  </a:lnTo>
                  <a:lnTo>
                    <a:pt x="8743" y="3116"/>
                  </a:lnTo>
                  <a:lnTo>
                    <a:pt x="8743" y="3116"/>
                  </a:lnTo>
                  <a:lnTo>
                    <a:pt x="8464" y="2465"/>
                  </a:lnTo>
                  <a:lnTo>
                    <a:pt x="8092" y="1861"/>
                  </a:lnTo>
                  <a:lnTo>
                    <a:pt x="7627" y="1349"/>
                  </a:lnTo>
                  <a:lnTo>
                    <a:pt x="7069" y="884"/>
                  </a:lnTo>
                  <a:lnTo>
                    <a:pt x="6464" y="512"/>
                  </a:lnTo>
                  <a:lnTo>
                    <a:pt x="6139" y="373"/>
                  </a:lnTo>
                  <a:lnTo>
                    <a:pt x="5813" y="233"/>
                  </a:lnTo>
                  <a:lnTo>
                    <a:pt x="5488" y="140"/>
                  </a:lnTo>
                  <a:lnTo>
                    <a:pt x="5116" y="47"/>
                  </a:lnTo>
                  <a:lnTo>
                    <a:pt x="4744" y="1"/>
                  </a:lnTo>
                  <a:lnTo>
                    <a:pt x="4372" y="1"/>
                  </a:lnTo>
                  <a:lnTo>
                    <a:pt x="4372" y="1"/>
                  </a:lnTo>
                  <a:lnTo>
                    <a:pt x="4000" y="1"/>
                  </a:lnTo>
                  <a:lnTo>
                    <a:pt x="3628" y="47"/>
                  </a:lnTo>
                  <a:lnTo>
                    <a:pt x="3256" y="140"/>
                  </a:lnTo>
                  <a:lnTo>
                    <a:pt x="2930" y="233"/>
                  </a:lnTo>
                  <a:lnTo>
                    <a:pt x="2605" y="373"/>
                  </a:lnTo>
                  <a:lnTo>
                    <a:pt x="2279" y="512"/>
                  </a:lnTo>
                  <a:lnTo>
                    <a:pt x="1675" y="884"/>
                  </a:lnTo>
                  <a:lnTo>
                    <a:pt x="1117" y="1349"/>
                  </a:lnTo>
                  <a:lnTo>
                    <a:pt x="652" y="1861"/>
                  </a:lnTo>
                  <a:lnTo>
                    <a:pt x="280" y="2465"/>
                  </a:lnTo>
                  <a:lnTo>
                    <a:pt x="1" y="3116"/>
                  </a:lnTo>
                  <a:lnTo>
                    <a:pt x="1" y="3116"/>
                  </a:lnTo>
                  <a:lnTo>
                    <a:pt x="512" y="3256"/>
                  </a:lnTo>
                  <a:lnTo>
                    <a:pt x="1070" y="3302"/>
                  </a:lnTo>
                  <a:lnTo>
                    <a:pt x="1070" y="3302"/>
                  </a:lnTo>
                  <a:lnTo>
                    <a:pt x="1535" y="3256"/>
                  </a:lnTo>
                  <a:lnTo>
                    <a:pt x="1954" y="3163"/>
                  </a:lnTo>
                  <a:lnTo>
                    <a:pt x="2372" y="3023"/>
                  </a:lnTo>
                  <a:lnTo>
                    <a:pt x="2744" y="2837"/>
                  </a:lnTo>
                  <a:lnTo>
                    <a:pt x="3116" y="2605"/>
                  </a:lnTo>
                  <a:lnTo>
                    <a:pt x="3442" y="2326"/>
                  </a:lnTo>
                  <a:lnTo>
                    <a:pt x="3721" y="2000"/>
                  </a:lnTo>
                  <a:lnTo>
                    <a:pt x="3953" y="1628"/>
                  </a:lnTo>
                  <a:lnTo>
                    <a:pt x="3953" y="1628"/>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44"/>
            <p:cNvSpPr/>
            <p:nvPr/>
          </p:nvSpPr>
          <p:spPr>
            <a:xfrm>
              <a:off x="4234900" y="2003025"/>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44"/>
            <p:cNvSpPr/>
            <p:nvPr/>
          </p:nvSpPr>
          <p:spPr>
            <a:xfrm>
              <a:off x="4280225" y="2112300"/>
              <a:ext cx="24450" cy="25600"/>
            </a:xfrm>
            <a:custGeom>
              <a:avLst/>
              <a:gdLst/>
              <a:ahLst/>
              <a:cxnLst/>
              <a:rect l="l" t="t" r="r" b="b"/>
              <a:pathLst>
                <a:path w="978" h="1024" extrusionOk="0">
                  <a:moveTo>
                    <a:pt x="512" y="1023"/>
                  </a:moveTo>
                  <a:lnTo>
                    <a:pt x="512" y="1023"/>
                  </a:lnTo>
                  <a:lnTo>
                    <a:pt x="698" y="977"/>
                  </a:lnTo>
                  <a:lnTo>
                    <a:pt x="838" y="884"/>
                  </a:lnTo>
                  <a:lnTo>
                    <a:pt x="931" y="698"/>
                  </a:lnTo>
                  <a:lnTo>
                    <a:pt x="977" y="512"/>
                  </a:lnTo>
                  <a:lnTo>
                    <a:pt x="977" y="512"/>
                  </a:lnTo>
                  <a:lnTo>
                    <a:pt x="931" y="326"/>
                  </a:lnTo>
                  <a:lnTo>
                    <a:pt x="838" y="186"/>
                  </a:lnTo>
                  <a:lnTo>
                    <a:pt x="698" y="47"/>
                  </a:lnTo>
                  <a:lnTo>
                    <a:pt x="512" y="0"/>
                  </a:lnTo>
                  <a:lnTo>
                    <a:pt x="512" y="0"/>
                  </a:lnTo>
                  <a:lnTo>
                    <a:pt x="280" y="47"/>
                  </a:lnTo>
                  <a:lnTo>
                    <a:pt x="140" y="186"/>
                  </a:lnTo>
                  <a:lnTo>
                    <a:pt x="47" y="326"/>
                  </a:lnTo>
                  <a:lnTo>
                    <a:pt x="1" y="512"/>
                  </a:lnTo>
                  <a:lnTo>
                    <a:pt x="1" y="512"/>
                  </a:lnTo>
                  <a:lnTo>
                    <a:pt x="47" y="698"/>
                  </a:lnTo>
                  <a:lnTo>
                    <a:pt x="140" y="884"/>
                  </a:lnTo>
                  <a:lnTo>
                    <a:pt x="280" y="977"/>
                  </a:lnTo>
                  <a:lnTo>
                    <a:pt x="512" y="1023"/>
                  </a:lnTo>
                  <a:lnTo>
                    <a:pt x="512" y="1023"/>
                  </a:lnTo>
                  <a:close/>
                  <a:moveTo>
                    <a:pt x="512" y="1023"/>
                  </a:moveTo>
                  <a:lnTo>
                    <a:pt x="512" y="1023"/>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44"/>
            <p:cNvSpPr/>
            <p:nvPr/>
          </p:nvSpPr>
          <p:spPr>
            <a:xfrm>
              <a:off x="4280225" y="2112300"/>
              <a:ext cx="24450" cy="25600"/>
            </a:xfrm>
            <a:custGeom>
              <a:avLst/>
              <a:gdLst/>
              <a:ahLst/>
              <a:cxnLst/>
              <a:rect l="l" t="t" r="r" b="b"/>
              <a:pathLst>
                <a:path w="978" h="1024" fill="none" extrusionOk="0">
                  <a:moveTo>
                    <a:pt x="512" y="1023"/>
                  </a:moveTo>
                  <a:lnTo>
                    <a:pt x="512" y="1023"/>
                  </a:lnTo>
                  <a:lnTo>
                    <a:pt x="698" y="977"/>
                  </a:lnTo>
                  <a:lnTo>
                    <a:pt x="838" y="884"/>
                  </a:lnTo>
                  <a:lnTo>
                    <a:pt x="931" y="698"/>
                  </a:lnTo>
                  <a:lnTo>
                    <a:pt x="977" y="512"/>
                  </a:lnTo>
                  <a:lnTo>
                    <a:pt x="977" y="512"/>
                  </a:lnTo>
                  <a:lnTo>
                    <a:pt x="931" y="326"/>
                  </a:lnTo>
                  <a:lnTo>
                    <a:pt x="838" y="186"/>
                  </a:lnTo>
                  <a:lnTo>
                    <a:pt x="698" y="47"/>
                  </a:lnTo>
                  <a:lnTo>
                    <a:pt x="512" y="0"/>
                  </a:lnTo>
                  <a:lnTo>
                    <a:pt x="512" y="0"/>
                  </a:lnTo>
                  <a:lnTo>
                    <a:pt x="280" y="47"/>
                  </a:lnTo>
                  <a:lnTo>
                    <a:pt x="140" y="186"/>
                  </a:lnTo>
                  <a:lnTo>
                    <a:pt x="47" y="326"/>
                  </a:lnTo>
                  <a:lnTo>
                    <a:pt x="1" y="512"/>
                  </a:lnTo>
                  <a:lnTo>
                    <a:pt x="1" y="512"/>
                  </a:lnTo>
                  <a:lnTo>
                    <a:pt x="47" y="698"/>
                  </a:lnTo>
                  <a:lnTo>
                    <a:pt x="140" y="884"/>
                  </a:lnTo>
                  <a:lnTo>
                    <a:pt x="280" y="977"/>
                  </a:lnTo>
                  <a:lnTo>
                    <a:pt x="512" y="1023"/>
                  </a:lnTo>
                  <a:lnTo>
                    <a:pt x="512" y="102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44"/>
            <p:cNvSpPr/>
            <p:nvPr/>
          </p:nvSpPr>
          <p:spPr>
            <a:xfrm>
              <a:off x="4293025" y="2137875"/>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44"/>
            <p:cNvSpPr/>
            <p:nvPr/>
          </p:nvSpPr>
          <p:spPr>
            <a:xfrm>
              <a:off x="4129100" y="2030925"/>
              <a:ext cx="232525" cy="208100"/>
            </a:xfrm>
            <a:custGeom>
              <a:avLst/>
              <a:gdLst/>
              <a:ahLst/>
              <a:cxnLst/>
              <a:rect l="l" t="t" r="r" b="b"/>
              <a:pathLst>
                <a:path w="9301" h="8324" extrusionOk="0">
                  <a:moveTo>
                    <a:pt x="4651" y="8324"/>
                  </a:moveTo>
                  <a:lnTo>
                    <a:pt x="4651" y="8324"/>
                  </a:lnTo>
                  <a:lnTo>
                    <a:pt x="5116" y="8324"/>
                  </a:lnTo>
                  <a:lnTo>
                    <a:pt x="5581" y="8231"/>
                  </a:lnTo>
                  <a:lnTo>
                    <a:pt x="6046" y="8138"/>
                  </a:lnTo>
                  <a:lnTo>
                    <a:pt x="6464" y="7952"/>
                  </a:lnTo>
                  <a:lnTo>
                    <a:pt x="6836" y="7766"/>
                  </a:lnTo>
                  <a:lnTo>
                    <a:pt x="7255" y="7533"/>
                  </a:lnTo>
                  <a:lnTo>
                    <a:pt x="7580" y="7254"/>
                  </a:lnTo>
                  <a:lnTo>
                    <a:pt x="7906" y="6975"/>
                  </a:lnTo>
                  <a:lnTo>
                    <a:pt x="8231" y="6650"/>
                  </a:lnTo>
                  <a:lnTo>
                    <a:pt x="8464" y="6278"/>
                  </a:lnTo>
                  <a:lnTo>
                    <a:pt x="8696" y="5906"/>
                  </a:lnTo>
                  <a:lnTo>
                    <a:pt x="8929" y="5487"/>
                  </a:lnTo>
                  <a:lnTo>
                    <a:pt x="9068" y="5069"/>
                  </a:lnTo>
                  <a:lnTo>
                    <a:pt x="9208" y="4604"/>
                  </a:lnTo>
                  <a:lnTo>
                    <a:pt x="9254" y="4139"/>
                  </a:lnTo>
                  <a:lnTo>
                    <a:pt x="9301" y="3674"/>
                  </a:lnTo>
                  <a:lnTo>
                    <a:pt x="9301" y="1907"/>
                  </a:lnTo>
                  <a:lnTo>
                    <a:pt x="9301" y="1907"/>
                  </a:lnTo>
                  <a:lnTo>
                    <a:pt x="9254" y="1349"/>
                  </a:lnTo>
                  <a:lnTo>
                    <a:pt x="9254" y="1349"/>
                  </a:lnTo>
                  <a:lnTo>
                    <a:pt x="8603" y="1488"/>
                  </a:lnTo>
                  <a:lnTo>
                    <a:pt x="7999" y="1535"/>
                  </a:lnTo>
                  <a:lnTo>
                    <a:pt x="7999" y="1535"/>
                  </a:lnTo>
                  <a:lnTo>
                    <a:pt x="7487" y="1535"/>
                  </a:lnTo>
                  <a:lnTo>
                    <a:pt x="7022" y="1442"/>
                  </a:lnTo>
                  <a:lnTo>
                    <a:pt x="6604" y="1302"/>
                  </a:lnTo>
                  <a:lnTo>
                    <a:pt x="6139" y="1116"/>
                  </a:lnTo>
                  <a:lnTo>
                    <a:pt x="5720" y="930"/>
                  </a:lnTo>
                  <a:lnTo>
                    <a:pt x="5348" y="651"/>
                  </a:lnTo>
                  <a:lnTo>
                    <a:pt x="4976" y="326"/>
                  </a:lnTo>
                  <a:lnTo>
                    <a:pt x="4651" y="0"/>
                  </a:lnTo>
                  <a:lnTo>
                    <a:pt x="4651" y="0"/>
                  </a:lnTo>
                  <a:lnTo>
                    <a:pt x="4372" y="326"/>
                  </a:lnTo>
                  <a:lnTo>
                    <a:pt x="4000" y="651"/>
                  </a:lnTo>
                  <a:lnTo>
                    <a:pt x="3628" y="930"/>
                  </a:lnTo>
                  <a:lnTo>
                    <a:pt x="3209" y="1116"/>
                  </a:lnTo>
                  <a:lnTo>
                    <a:pt x="2744" y="1302"/>
                  </a:lnTo>
                  <a:lnTo>
                    <a:pt x="2326" y="1442"/>
                  </a:lnTo>
                  <a:lnTo>
                    <a:pt x="1861" y="1535"/>
                  </a:lnTo>
                  <a:lnTo>
                    <a:pt x="1349" y="1535"/>
                  </a:lnTo>
                  <a:lnTo>
                    <a:pt x="1349" y="1535"/>
                  </a:lnTo>
                  <a:lnTo>
                    <a:pt x="698" y="1488"/>
                  </a:lnTo>
                  <a:lnTo>
                    <a:pt x="47" y="1349"/>
                  </a:lnTo>
                  <a:lnTo>
                    <a:pt x="47" y="1349"/>
                  </a:lnTo>
                  <a:lnTo>
                    <a:pt x="1" y="1907"/>
                  </a:lnTo>
                  <a:lnTo>
                    <a:pt x="1" y="3674"/>
                  </a:lnTo>
                  <a:lnTo>
                    <a:pt x="1" y="3674"/>
                  </a:lnTo>
                  <a:lnTo>
                    <a:pt x="47" y="4139"/>
                  </a:lnTo>
                  <a:lnTo>
                    <a:pt x="140" y="4604"/>
                  </a:lnTo>
                  <a:lnTo>
                    <a:pt x="233" y="5069"/>
                  </a:lnTo>
                  <a:lnTo>
                    <a:pt x="373" y="5487"/>
                  </a:lnTo>
                  <a:lnTo>
                    <a:pt x="605" y="5906"/>
                  </a:lnTo>
                  <a:lnTo>
                    <a:pt x="838" y="6278"/>
                  </a:lnTo>
                  <a:lnTo>
                    <a:pt x="1070" y="6650"/>
                  </a:lnTo>
                  <a:lnTo>
                    <a:pt x="1396" y="6975"/>
                  </a:lnTo>
                  <a:lnTo>
                    <a:pt x="1721" y="7254"/>
                  </a:lnTo>
                  <a:lnTo>
                    <a:pt x="2047" y="7533"/>
                  </a:lnTo>
                  <a:lnTo>
                    <a:pt x="2465" y="7766"/>
                  </a:lnTo>
                  <a:lnTo>
                    <a:pt x="2837" y="7952"/>
                  </a:lnTo>
                  <a:lnTo>
                    <a:pt x="3256" y="8138"/>
                  </a:lnTo>
                  <a:lnTo>
                    <a:pt x="3721" y="8231"/>
                  </a:lnTo>
                  <a:lnTo>
                    <a:pt x="4186" y="8324"/>
                  </a:lnTo>
                  <a:lnTo>
                    <a:pt x="4651" y="8324"/>
                  </a:lnTo>
                  <a:lnTo>
                    <a:pt x="4651" y="8324"/>
                  </a:lnTo>
                  <a:close/>
                  <a:moveTo>
                    <a:pt x="2744" y="2279"/>
                  </a:moveTo>
                  <a:lnTo>
                    <a:pt x="2744" y="2279"/>
                  </a:lnTo>
                  <a:lnTo>
                    <a:pt x="3163" y="2325"/>
                  </a:lnTo>
                  <a:lnTo>
                    <a:pt x="3535" y="2465"/>
                  </a:lnTo>
                  <a:lnTo>
                    <a:pt x="3814" y="2697"/>
                  </a:lnTo>
                  <a:lnTo>
                    <a:pt x="4046" y="3023"/>
                  </a:lnTo>
                  <a:lnTo>
                    <a:pt x="4046" y="3023"/>
                  </a:lnTo>
                  <a:lnTo>
                    <a:pt x="4325" y="2930"/>
                  </a:lnTo>
                  <a:lnTo>
                    <a:pt x="4651" y="2883"/>
                  </a:lnTo>
                  <a:lnTo>
                    <a:pt x="4651" y="2883"/>
                  </a:lnTo>
                  <a:lnTo>
                    <a:pt x="4976" y="2930"/>
                  </a:lnTo>
                  <a:lnTo>
                    <a:pt x="5255" y="3023"/>
                  </a:lnTo>
                  <a:lnTo>
                    <a:pt x="5255" y="3023"/>
                  </a:lnTo>
                  <a:lnTo>
                    <a:pt x="5488" y="2697"/>
                  </a:lnTo>
                  <a:lnTo>
                    <a:pt x="5767" y="2465"/>
                  </a:lnTo>
                  <a:lnTo>
                    <a:pt x="6139" y="2325"/>
                  </a:lnTo>
                  <a:lnTo>
                    <a:pt x="6557" y="2279"/>
                  </a:lnTo>
                  <a:lnTo>
                    <a:pt x="6557" y="2279"/>
                  </a:lnTo>
                  <a:lnTo>
                    <a:pt x="6836" y="2325"/>
                  </a:lnTo>
                  <a:lnTo>
                    <a:pt x="7115" y="2418"/>
                  </a:lnTo>
                  <a:lnTo>
                    <a:pt x="7348" y="2558"/>
                  </a:lnTo>
                  <a:lnTo>
                    <a:pt x="7580" y="2697"/>
                  </a:lnTo>
                  <a:lnTo>
                    <a:pt x="7766" y="2930"/>
                  </a:lnTo>
                  <a:lnTo>
                    <a:pt x="7906" y="3209"/>
                  </a:lnTo>
                  <a:lnTo>
                    <a:pt x="7999" y="3488"/>
                  </a:lnTo>
                  <a:lnTo>
                    <a:pt x="8045" y="3767"/>
                  </a:lnTo>
                  <a:lnTo>
                    <a:pt x="8045" y="3767"/>
                  </a:lnTo>
                  <a:lnTo>
                    <a:pt x="7999" y="4046"/>
                  </a:lnTo>
                  <a:lnTo>
                    <a:pt x="7906" y="4325"/>
                  </a:lnTo>
                  <a:lnTo>
                    <a:pt x="7766" y="4604"/>
                  </a:lnTo>
                  <a:lnTo>
                    <a:pt x="7580" y="4836"/>
                  </a:lnTo>
                  <a:lnTo>
                    <a:pt x="7348" y="5022"/>
                  </a:lnTo>
                  <a:lnTo>
                    <a:pt x="7115" y="5162"/>
                  </a:lnTo>
                  <a:lnTo>
                    <a:pt x="6836" y="5208"/>
                  </a:lnTo>
                  <a:lnTo>
                    <a:pt x="6557" y="5255"/>
                  </a:lnTo>
                  <a:lnTo>
                    <a:pt x="6557" y="5255"/>
                  </a:lnTo>
                  <a:lnTo>
                    <a:pt x="6278" y="5255"/>
                  </a:lnTo>
                  <a:lnTo>
                    <a:pt x="6046" y="5162"/>
                  </a:lnTo>
                  <a:lnTo>
                    <a:pt x="5813" y="5069"/>
                  </a:lnTo>
                  <a:lnTo>
                    <a:pt x="5581" y="4929"/>
                  </a:lnTo>
                  <a:lnTo>
                    <a:pt x="5395" y="4743"/>
                  </a:lnTo>
                  <a:lnTo>
                    <a:pt x="5255" y="4557"/>
                  </a:lnTo>
                  <a:lnTo>
                    <a:pt x="5162" y="4325"/>
                  </a:lnTo>
                  <a:lnTo>
                    <a:pt x="5069" y="4092"/>
                  </a:lnTo>
                  <a:lnTo>
                    <a:pt x="5069" y="4092"/>
                  </a:lnTo>
                  <a:lnTo>
                    <a:pt x="4883" y="3953"/>
                  </a:lnTo>
                  <a:lnTo>
                    <a:pt x="4651" y="3906"/>
                  </a:lnTo>
                  <a:lnTo>
                    <a:pt x="4651" y="3906"/>
                  </a:lnTo>
                  <a:lnTo>
                    <a:pt x="4418" y="3953"/>
                  </a:lnTo>
                  <a:lnTo>
                    <a:pt x="4232" y="4092"/>
                  </a:lnTo>
                  <a:lnTo>
                    <a:pt x="4232" y="4092"/>
                  </a:lnTo>
                  <a:lnTo>
                    <a:pt x="4139" y="4325"/>
                  </a:lnTo>
                  <a:lnTo>
                    <a:pt x="4046" y="4557"/>
                  </a:lnTo>
                  <a:lnTo>
                    <a:pt x="3907" y="4743"/>
                  </a:lnTo>
                  <a:lnTo>
                    <a:pt x="3721" y="4929"/>
                  </a:lnTo>
                  <a:lnTo>
                    <a:pt x="3488" y="5069"/>
                  </a:lnTo>
                  <a:lnTo>
                    <a:pt x="3256" y="5162"/>
                  </a:lnTo>
                  <a:lnTo>
                    <a:pt x="3023" y="5255"/>
                  </a:lnTo>
                  <a:lnTo>
                    <a:pt x="2744" y="5255"/>
                  </a:lnTo>
                  <a:lnTo>
                    <a:pt x="2744" y="5255"/>
                  </a:lnTo>
                  <a:lnTo>
                    <a:pt x="2465" y="5208"/>
                  </a:lnTo>
                  <a:lnTo>
                    <a:pt x="2186" y="5162"/>
                  </a:lnTo>
                  <a:lnTo>
                    <a:pt x="1954" y="5022"/>
                  </a:lnTo>
                  <a:lnTo>
                    <a:pt x="1721" y="4836"/>
                  </a:lnTo>
                  <a:lnTo>
                    <a:pt x="1535" y="4604"/>
                  </a:lnTo>
                  <a:lnTo>
                    <a:pt x="1396" y="4325"/>
                  </a:lnTo>
                  <a:lnTo>
                    <a:pt x="1303" y="4046"/>
                  </a:lnTo>
                  <a:lnTo>
                    <a:pt x="1256" y="3767"/>
                  </a:lnTo>
                  <a:lnTo>
                    <a:pt x="1256" y="3767"/>
                  </a:lnTo>
                  <a:lnTo>
                    <a:pt x="1303" y="3488"/>
                  </a:lnTo>
                  <a:lnTo>
                    <a:pt x="1396" y="3209"/>
                  </a:lnTo>
                  <a:lnTo>
                    <a:pt x="1535" y="2930"/>
                  </a:lnTo>
                  <a:lnTo>
                    <a:pt x="1721" y="2697"/>
                  </a:lnTo>
                  <a:lnTo>
                    <a:pt x="1954" y="2558"/>
                  </a:lnTo>
                  <a:lnTo>
                    <a:pt x="2186" y="2418"/>
                  </a:lnTo>
                  <a:lnTo>
                    <a:pt x="2465" y="2325"/>
                  </a:lnTo>
                  <a:lnTo>
                    <a:pt x="2744" y="2279"/>
                  </a:lnTo>
                  <a:lnTo>
                    <a:pt x="2744" y="2279"/>
                  </a:lnTo>
                  <a:close/>
                  <a:moveTo>
                    <a:pt x="2744" y="2279"/>
                  </a:moveTo>
                  <a:lnTo>
                    <a:pt x="2744" y="227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44"/>
            <p:cNvSpPr/>
            <p:nvPr/>
          </p:nvSpPr>
          <p:spPr>
            <a:xfrm>
              <a:off x="4129100" y="2030925"/>
              <a:ext cx="232525" cy="208100"/>
            </a:xfrm>
            <a:custGeom>
              <a:avLst/>
              <a:gdLst/>
              <a:ahLst/>
              <a:cxnLst/>
              <a:rect l="l" t="t" r="r" b="b"/>
              <a:pathLst>
                <a:path w="9301" h="8324" fill="none" extrusionOk="0">
                  <a:moveTo>
                    <a:pt x="4651" y="8324"/>
                  </a:moveTo>
                  <a:lnTo>
                    <a:pt x="4651" y="8324"/>
                  </a:lnTo>
                  <a:lnTo>
                    <a:pt x="5116" y="8324"/>
                  </a:lnTo>
                  <a:lnTo>
                    <a:pt x="5581" y="8231"/>
                  </a:lnTo>
                  <a:lnTo>
                    <a:pt x="6046" y="8138"/>
                  </a:lnTo>
                  <a:lnTo>
                    <a:pt x="6464" y="7952"/>
                  </a:lnTo>
                  <a:lnTo>
                    <a:pt x="6836" y="7766"/>
                  </a:lnTo>
                  <a:lnTo>
                    <a:pt x="7255" y="7533"/>
                  </a:lnTo>
                  <a:lnTo>
                    <a:pt x="7580" y="7254"/>
                  </a:lnTo>
                  <a:lnTo>
                    <a:pt x="7906" y="6975"/>
                  </a:lnTo>
                  <a:lnTo>
                    <a:pt x="8231" y="6650"/>
                  </a:lnTo>
                  <a:lnTo>
                    <a:pt x="8464" y="6278"/>
                  </a:lnTo>
                  <a:lnTo>
                    <a:pt x="8696" y="5906"/>
                  </a:lnTo>
                  <a:lnTo>
                    <a:pt x="8929" y="5487"/>
                  </a:lnTo>
                  <a:lnTo>
                    <a:pt x="9068" y="5069"/>
                  </a:lnTo>
                  <a:lnTo>
                    <a:pt x="9208" y="4604"/>
                  </a:lnTo>
                  <a:lnTo>
                    <a:pt x="9254" y="4139"/>
                  </a:lnTo>
                  <a:lnTo>
                    <a:pt x="9301" y="3674"/>
                  </a:lnTo>
                  <a:lnTo>
                    <a:pt x="9301" y="1907"/>
                  </a:lnTo>
                  <a:lnTo>
                    <a:pt x="9301" y="1907"/>
                  </a:lnTo>
                  <a:lnTo>
                    <a:pt x="9254" y="1349"/>
                  </a:lnTo>
                  <a:lnTo>
                    <a:pt x="9254" y="1349"/>
                  </a:lnTo>
                  <a:lnTo>
                    <a:pt x="8603" y="1488"/>
                  </a:lnTo>
                  <a:lnTo>
                    <a:pt x="7999" y="1535"/>
                  </a:lnTo>
                  <a:lnTo>
                    <a:pt x="7999" y="1535"/>
                  </a:lnTo>
                  <a:lnTo>
                    <a:pt x="7487" y="1535"/>
                  </a:lnTo>
                  <a:lnTo>
                    <a:pt x="7022" y="1442"/>
                  </a:lnTo>
                  <a:lnTo>
                    <a:pt x="6604" y="1302"/>
                  </a:lnTo>
                  <a:lnTo>
                    <a:pt x="6139" y="1116"/>
                  </a:lnTo>
                  <a:lnTo>
                    <a:pt x="5720" y="930"/>
                  </a:lnTo>
                  <a:lnTo>
                    <a:pt x="5348" y="651"/>
                  </a:lnTo>
                  <a:lnTo>
                    <a:pt x="4976" y="326"/>
                  </a:lnTo>
                  <a:lnTo>
                    <a:pt x="4651" y="0"/>
                  </a:lnTo>
                  <a:lnTo>
                    <a:pt x="4651" y="0"/>
                  </a:lnTo>
                  <a:lnTo>
                    <a:pt x="4372" y="326"/>
                  </a:lnTo>
                  <a:lnTo>
                    <a:pt x="4000" y="651"/>
                  </a:lnTo>
                  <a:lnTo>
                    <a:pt x="3628" y="930"/>
                  </a:lnTo>
                  <a:lnTo>
                    <a:pt x="3209" y="1116"/>
                  </a:lnTo>
                  <a:lnTo>
                    <a:pt x="2744" y="1302"/>
                  </a:lnTo>
                  <a:lnTo>
                    <a:pt x="2326" y="1442"/>
                  </a:lnTo>
                  <a:lnTo>
                    <a:pt x="1861" y="1535"/>
                  </a:lnTo>
                  <a:lnTo>
                    <a:pt x="1349" y="1535"/>
                  </a:lnTo>
                  <a:lnTo>
                    <a:pt x="1349" y="1535"/>
                  </a:lnTo>
                  <a:lnTo>
                    <a:pt x="698" y="1488"/>
                  </a:lnTo>
                  <a:lnTo>
                    <a:pt x="47" y="1349"/>
                  </a:lnTo>
                  <a:lnTo>
                    <a:pt x="47" y="1349"/>
                  </a:lnTo>
                  <a:lnTo>
                    <a:pt x="1" y="1907"/>
                  </a:lnTo>
                  <a:lnTo>
                    <a:pt x="1" y="3674"/>
                  </a:lnTo>
                  <a:lnTo>
                    <a:pt x="1" y="3674"/>
                  </a:lnTo>
                  <a:lnTo>
                    <a:pt x="47" y="4139"/>
                  </a:lnTo>
                  <a:lnTo>
                    <a:pt x="140" y="4604"/>
                  </a:lnTo>
                  <a:lnTo>
                    <a:pt x="233" y="5069"/>
                  </a:lnTo>
                  <a:lnTo>
                    <a:pt x="373" y="5487"/>
                  </a:lnTo>
                  <a:lnTo>
                    <a:pt x="605" y="5906"/>
                  </a:lnTo>
                  <a:lnTo>
                    <a:pt x="838" y="6278"/>
                  </a:lnTo>
                  <a:lnTo>
                    <a:pt x="1070" y="6650"/>
                  </a:lnTo>
                  <a:lnTo>
                    <a:pt x="1396" y="6975"/>
                  </a:lnTo>
                  <a:lnTo>
                    <a:pt x="1721" y="7254"/>
                  </a:lnTo>
                  <a:lnTo>
                    <a:pt x="2047" y="7533"/>
                  </a:lnTo>
                  <a:lnTo>
                    <a:pt x="2465" y="7766"/>
                  </a:lnTo>
                  <a:lnTo>
                    <a:pt x="2837" y="7952"/>
                  </a:lnTo>
                  <a:lnTo>
                    <a:pt x="3256" y="8138"/>
                  </a:lnTo>
                  <a:lnTo>
                    <a:pt x="3721" y="8231"/>
                  </a:lnTo>
                  <a:lnTo>
                    <a:pt x="4186" y="8324"/>
                  </a:lnTo>
                  <a:lnTo>
                    <a:pt x="4651" y="8324"/>
                  </a:lnTo>
                  <a:lnTo>
                    <a:pt x="4651" y="8324"/>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44"/>
            <p:cNvSpPr/>
            <p:nvPr/>
          </p:nvSpPr>
          <p:spPr>
            <a:xfrm>
              <a:off x="4160500" y="2087875"/>
              <a:ext cx="169750" cy="74425"/>
            </a:xfrm>
            <a:custGeom>
              <a:avLst/>
              <a:gdLst/>
              <a:ahLst/>
              <a:cxnLst/>
              <a:rect l="l" t="t" r="r" b="b"/>
              <a:pathLst>
                <a:path w="6790" h="2977" fill="none" extrusionOk="0">
                  <a:moveTo>
                    <a:pt x="1488" y="1"/>
                  </a:moveTo>
                  <a:lnTo>
                    <a:pt x="1488" y="1"/>
                  </a:lnTo>
                  <a:lnTo>
                    <a:pt x="1907" y="47"/>
                  </a:lnTo>
                  <a:lnTo>
                    <a:pt x="2279" y="187"/>
                  </a:lnTo>
                  <a:lnTo>
                    <a:pt x="2558" y="419"/>
                  </a:lnTo>
                  <a:lnTo>
                    <a:pt x="2790" y="745"/>
                  </a:lnTo>
                  <a:lnTo>
                    <a:pt x="2790" y="745"/>
                  </a:lnTo>
                  <a:lnTo>
                    <a:pt x="3069" y="652"/>
                  </a:lnTo>
                  <a:lnTo>
                    <a:pt x="3395" y="605"/>
                  </a:lnTo>
                  <a:lnTo>
                    <a:pt x="3395" y="605"/>
                  </a:lnTo>
                  <a:lnTo>
                    <a:pt x="3720" y="652"/>
                  </a:lnTo>
                  <a:lnTo>
                    <a:pt x="3999" y="745"/>
                  </a:lnTo>
                  <a:lnTo>
                    <a:pt x="3999" y="745"/>
                  </a:lnTo>
                  <a:lnTo>
                    <a:pt x="4232" y="419"/>
                  </a:lnTo>
                  <a:lnTo>
                    <a:pt x="4511" y="187"/>
                  </a:lnTo>
                  <a:lnTo>
                    <a:pt x="4883" y="47"/>
                  </a:lnTo>
                  <a:lnTo>
                    <a:pt x="5301" y="1"/>
                  </a:lnTo>
                  <a:lnTo>
                    <a:pt x="5301" y="1"/>
                  </a:lnTo>
                  <a:lnTo>
                    <a:pt x="5580" y="47"/>
                  </a:lnTo>
                  <a:lnTo>
                    <a:pt x="5859" y="140"/>
                  </a:lnTo>
                  <a:lnTo>
                    <a:pt x="6092" y="280"/>
                  </a:lnTo>
                  <a:lnTo>
                    <a:pt x="6324" y="419"/>
                  </a:lnTo>
                  <a:lnTo>
                    <a:pt x="6510" y="652"/>
                  </a:lnTo>
                  <a:lnTo>
                    <a:pt x="6650" y="931"/>
                  </a:lnTo>
                  <a:lnTo>
                    <a:pt x="6743" y="1210"/>
                  </a:lnTo>
                  <a:lnTo>
                    <a:pt x="6789" y="1489"/>
                  </a:lnTo>
                  <a:lnTo>
                    <a:pt x="6789" y="1489"/>
                  </a:lnTo>
                  <a:lnTo>
                    <a:pt x="6743" y="1768"/>
                  </a:lnTo>
                  <a:lnTo>
                    <a:pt x="6650" y="2047"/>
                  </a:lnTo>
                  <a:lnTo>
                    <a:pt x="6510" y="2326"/>
                  </a:lnTo>
                  <a:lnTo>
                    <a:pt x="6324" y="2558"/>
                  </a:lnTo>
                  <a:lnTo>
                    <a:pt x="6092" y="2744"/>
                  </a:lnTo>
                  <a:lnTo>
                    <a:pt x="5859" y="2884"/>
                  </a:lnTo>
                  <a:lnTo>
                    <a:pt x="5580" y="2930"/>
                  </a:lnTo>
                  <a:lnTo>
                    <a:pt x="5301" y="2977"/>
                  </a:lnTo>
                  <a:lnTo>
                    <a:pt x="5301" y="2977"/>
                  </a:lnTo>
                  <a:lnTo>
                    <a:pt x="5022" y="2977"/>
                  </a:lnTo>
                  <a:lnTo>
                    <a:pt x="4790" y="2884"/>
                  </a:lnTo>
                  <a:lnTo>
                    <a:pt x="4557" y="2791"/>
                  </a:lnTo>
                  <a:lnTo>
                    <a:pt x="4325" y="2651"/>
                  </a:lnTo>
                  <a:lnTo>
                    <a:pt x="4139" y="2465"/>
                  </a:lnTo>
                  <a:lnTo>
                    <a:pt x="3999" y="2279"/>
                  </a:lnTo>
                  <a:lnTo>
                    <a:pt x="3906" y="2047"/>
                  </a:lnTo>
                  <a:lnTo>
                    <a:pt x="3813" y="1814"/>
                  </a:lnTo>
                  <a:lnTo>
                    <a:pt x="3813" y="1814"/>
                  </a:lnTo>
                  <a:lnTo>
                    <a:pt x="3627" y="1675"/>
                  </a:lnTo>
                  <a:lnTo>
                    <a:pt x="3395" y="1628"/>
                  </a:lnTo>
                  <a:lnTo>
                    <a:pt x="3395" y="1628"/>
                  </a:lnTo>
                  <a:lnTo>
                    <a:pt x="3162" y="1675"/>
                  </a:lnTo>
                  <a:lnTo>
                    <a:pt x="2976" y="1814"/>
                  </a:lnTo>
                  <a:lnTo>
                    <a:pt x="2976" y="1814"/>
                  </a:lnTo>
                  <a:lnTo>
                    <a:pt x="2883" y="2047"/>
                  </a:lnTo>
                  <a:lnTo>
                    <a:pt x="2790" y="2279"/>
                  </a:lnTo>
                  <a:lnTo>
                    <a:pt x="2651" y="2465"/>
                  </a:lnTo>
                  <a:lnTo>
                    <a:pt x="2465" y="2651"/>
                  </a:lnTo>
                  <a:lnTo>
                    <a:pt x="2232" y="2791"/>
                  </a:lnTo>
                  <a:lnTo>
                    <a:pt x="2000" y="2884"/>
                  </a:lnTo>
                  <a:lnTo>
                    <a:pt x="1767" y="2977"/>
                  </a:lnTo>
                  <a:lnTo>
                    <a:pt x="1488" y="2977"/>
                  </a:lnTo>
                  <a:lnTo>
                    <a:pt x="1488" y="2977"/>
                  </a:lnTo>
                  <a:lnTo>
                    <a:pt x="1209" y="2930"/>
                  </a:lnTo>
                  <a:lnTo>
                    <a:pt x="930" y="2884"/>
                  </a:lnTo>
                  <a:lnTo>
                    <a:pt x="698" y="2744"/>
                  </a:lnTo>
                  <a:lnTo>
                    <a:pt x="465" y="2558"/>
                  </a:lnTo>
                  <a:lnTo>
                    <a:pt x="279" y="2326"/>
                  </a:lnTo>
                  <a:lnTo>
                    <a:pt x="140" y="2047"/>
                  </a:lnTo>
                  <a:lnTo>
                    <a:pt x="47" y="1768"/>
                  </a:lnTo>
                  <a:lnTo>
                    <a:pt x="0" y="1489"/>
                  </a:lnTo>
                  <a:lnTo>
                    <a:pt x="0" y="1489"/>
                  </a:lnTo>
                  <a:lnTo>
                    <a:pt x="47" y="1210"/>
                  </a:lnTo>
                  <a:lnTo>
                    <a:pt x="140" y="931"/>
                  </a:lnTo>
                  <a:lnTo>
                    <a:pt x="279" y="652"/>
                  </a:lnTo>
                  <a:lnTo>
                    <a:pt x="465" y="419"/>
                  </a:lnTo>
                  <a:lnTo>
                    <a:pt x="698" y="280"/>
                  </a:lnTo>
                  <a:lnTo>
                    <a:pt x="930" y="140"/>
                  </a:lnTo>
                  <a:lnTo>
                    <a:pt x="1209" y="47"/>
                  </a:lnTo>
                  <a:lnTo>
                    <a:pt x="1488" y="1"/>
                  </a:lnTo>
                  <a:lnTo>
                    <a:pt x="1488"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44"/>
            <p:cNvSpPr/>
            <p:nvPr/>
          </p:nvSpPr>
          <p:spPr>
            <a:xfrm>
              <a:off x="4197700" y="2087875"/>
              <a:ext cx="25" cy="25"/>
            </a:xfrm>
            <a:custGeom>
              <a:avLst/>
              <a:gdLst/>
              <a:ahLst/>
              <a:cxnLst/>
              <a:rect l="l" t="t" r="r" b="b"/>
              <a:pathLst>
                <a:path w="1" h="1" fill="none" extrusionOk="0">
                  <a:moveTo>
                    <a:pt x="0" y="1"/>
                  </a:moveTo>
                  <a:lnTo>
                    <a:pt x="0"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8" name="Google Shape;1498;p44"/>
          <p:cNvGrpSpPr/>
          <p:nvPr/>
        </p:nvGrpSpPr>
        <p:grpSpPr>
          <a:xfrm>
            <a:off x="1385305" y="1826736"/>
            <a:ext cx="380987" cy="474887"/>
            <a:chOff x="3308350" y="2673800"/>
            <a:chExt cx="339500" cy="423175"/>
          </a:xfrm>
        </p:grpSpPr>
        <p:sp>
          <p:nvSpPr>
            <p:cNvPr id="1499" name="Google Shape;1499;p44"/>
            <p:cNvSpPr/>
            <p:nvPr/>
          </p:nvSpPr>
          <p:spPr>
            <a:xfrm>
              <a:off x="3523425" y="2787725"/>
              <a:ext cx="38375" cy="16300"/>
            </a:xfrm>
            <a:custGeom>
              <a:avLst/>
              <a:gdLst/>
              <a:ahLst/>
              <a:cxnLst/>
              <a:rect l="l" t="t" r="r" b="b"/>
              <a:pathLst>
                <a:path w="1535" h="652" extrusionOk="0">
                  <a:moveTo>
                    <a:pt x="1535" y="0"/>
                  </a:moveTo>
                  <a:lnTo>
                    <a:pt x="0" y="419"/>
                  </a:lnTo>
                  <a:lnTo>
                    <a:pt x="186" y="558"/>
                  </a:lnTo>
                  <a:lnTo>
                    <a:pt x="419" y="605"/>
                  </a:lnTo>
                  <a:lnTo>
                    <a:pt x="651" y="651"/>
                  </a:lnTo>
                  <a:lnTo>
                    <a:pt x="884" y="605"/>
                  </a:lnTo>
                  <a:lnTo>
                    <a:pt x="1116" y="512"/>
                  </a:lnTo>
                  <a:lnTo>
                    <a:pt x="1256" y="372"/>
                  </a:lnTo>
                  <a:lnTo>
                    <a:pt x="1442" y="186"/>
                  </a:lnTo>
                  <a:lnTo>
                    <a:pt x="15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44"/>
            <p:cNvSpPr/>
            <p:nvPr/>
          </p:nvSpPr>
          <p:spPr>
            <a:xfrm>
              <a:off x="3523425" y="2787725"/>
              <a:ext cx="38375" cy="16300"/>
            </a:xfrm>
            <a:custGeom>
              <a:avLst/>
              <a:gdLst/>
              <a:ahLst/>
              <a:cxnLst/>
              <a:rect l="l" t="t" r="r" b="b"/>
              <a:pathLst>
                <a:path w="1535" h="652" fill="none" extrusionOk="0">
                  <a:moveTo>
                    <a:pt x="884" y="605"/>
                  </a:moveTo>
                  <a:lnTo>
                    <a:pt x="884" y="605"/>
                  </a:lnTo>
                  <a:lnTo>
                    <a:pt x="1116" y="512"/>
                  </a:lnTo>
                  <a:lnTo>
                    <a:pt x="1256" y="372"/>
                  </a:lnTo>
                  <a:lnTo>
                    <a:pt x="1442" y="186"/>
                  </a:lnTo>
                  <a:lnTo>
                    <a:pt x="1535" y="0"/>
                  </a:lnTo>
                  <a:lnTo>
                    <a:pt x="0" y="419"/>
                  </a:lnTo>
                  <a:lnTo>
                    <a:pt x="0" y="419"/>
                  </a:lnTo>
                  <a:lnTo>
                    <a:pt x="186" y="558"/>
                  </a:lnTo>
                  <a:lnTo>
                    <a:pt x="419" y="605"/>
                  </a:lnTo>
                  <a:lnTo>
                    <a:pt x="651" y="651"/>
                  </a:lnTo>
                  <a:lnTo>
                    <a:pt x="884" y="605"/>
                  </a:lnTo>
                  <a:lnTo>
                    <a:pt x="884" y="605"/>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4"/>
            <p:cNvSpPr/>
            <p:nvPr/>
          </p:nvSpPr>
          <p:spPr>
            <a:xfrm>
              <a:off x="3545500" y="280282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44"/>
            <p:cNvSpPr/>
            <p:nvPr/>
          </p:nvSpPr>
          <p:spPr>
            <a:xfrm>
              <a:off x="3438550" y="2787725"/>
              <a:ext cx="38400" cy="16300"/>
            </a:xfrm>
            <a:custGeom>
              <a:avLst/>
              <a:gdLst/>
              <a:ahLst/>
              <a:cxnLst/>
              <a:rect l="l" t="t" r="r" b="b"/>
              <a:pathLst>
                <a:path w="1536" h="652" extrusionOk="0">
                  <a:moveTo>
                    <a:pt x="1" y="0"/>
                  </a:moveTo>
                  <a:lnTo>
                    <a:pt x="94" y="186"/>
                  </a:lnTo>
                  <a:lnTo>
                    <a:pt x="187" y="326"/>
                  </a:lnTo>
                  <a:lnTo>
                    <a:pt x="326" y="465"/>
                  </a:lnTo>
                  <a:lnTo>
                    <a:pt x="512" y="558"/>
                  </a:lnTo>
                  <a:lnTo>
                    <a:pt x="652" y="605"/>
                  </a:lnTo>
                  <a:lnTo>
                    <a:pt x="838" y="651"/>
                  </a:lnTo>
                  <a:lnTo>
                    <a:pt x="1024" y="651"/>
                  </a:lnTo>
                  <a:lnTo>
                    <a:pt x="1210" y="605"/>
                  </a:lnTo>
                  <a:lnTo>
                    <a:pt x="1349" y="512"/>
                  </a:lnTo>
                  <a:lnTo>
                    <a:pt x="1535" y="419"/>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4"/>
            <p:cNvSpPr/>
            <p:nvPr/>
          </p:nvSpPr>
          <p:spPr>
            <a:xfrm>
              <a:off x="3438550" y="2787725"/>
              <a:ext cx="38400" cy="16300"/>
            </a:xfrm>
            <a:custGeom>
              <a:avLst/>
              <a:gdLst/>
              <a:ahLst/>
              <a:cxnLst/>
              <a:rect l="l" t="t" r="r" b="b"/>
              <a:pathLst>
                <a:path w="1536" h="652" fill="none" extrusionOk="0">
                  <a:moveTo>
                    <a:pt x="94" y="186"/>
                  </a:moveTo>
                  <a:lnTo>
                    <a:pt x="94" y="186"/>
                  </a:lnTo>
                  <a:lnTo>
                    <a:pt x="187" y="326"/>
                  </a:lnTo>
                  <a:lnTo>
                    <a:pt x="326" y="465"/>
                  </a:lnTo>
                  <a:lnTo>
                    <a:pt x="512" y="558"/>
                  </a:lnTo>
                  <a:lnTo>
                    <a:pt x="652" y="605"/>
                  </a:lnTo>
                  <a:lnTo>
                    <a:pt x="652" y="605"/>
                  </a:lnTo>
                  <a:lnTo>
                    <a:pt x="838" y="651"/>
                  </a:lnTo>
                  <a:lnTo>
                    <a:pt x="1024" y="651"/>
                  </a:lnTo>
                  <a:lnTo>
                    <a:pt x="1210" y="605"/>
                  </a:lnTo>
                  <a:lnTo>
                    <a:pt x="1349" y="512"/>
                  </a:lnTo>
                  <a:lnTo>
                    <a:pt x="1349" y="512"/>
                  </a:lnTo>
                  <a:lnTo>
                    <a:pt x="1535" y="419"/>
                  </a:lnTo>
                  <a:lnTo>
                    <a:pt x="1" y="0"/>
                  </a:lnTo>
                  <a:lnTo>
                    <a:pt x="1" y="0"/>
                  </a:lnTo>
                  <a:lnTo>
                    <a:pt x="94" y="186"/>
                  </a:lnTo>
                  <a:lnTo>
                    <a:pt x="94" y="186"/>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44"/>
            <p:cNvSpPr/>
            <p:nvPr/>
          </p:nvSpPr>
          <p:spPr>
            <a:xfrm>
              <a:off x="3440875" y="2792375"/>
              <a:ext cx="25" cy="25"/>
            </a:xfrm>
            <a:custGeom>
              <a:avLst/>
              <a:gdLst/>
              <a:ahLst/>
              <a:cxnLst/>
              <a:rect l="l" t="t" r="r" b="b"/>
              <a:pathLst>
                <a:path w="1" h="1" fill="none" extrusionOk="0">
                  <a:moveTo>
                    <a:pt x="1" y="0"/>
                  </a:moveTo>
                  <a:lnTo>
                    <a:pt x="1"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4"/>
            <p:cNvSpPr/>
            <p:nvPr/>
          </p:nvSpPr>
          <p:spPr>
            <a:xfrm>
              <a:off x="3308350" y="2673800"/>
              <a:ext cx="339500" cy="423175"/>
            </a:xfrm>
            <a:custGeom>
              <a:avLst/>
              <a:gdLst/>
              <a:ahLst/>
              <a:cxnLst/>
              <a:rect l="l" t="t" r="r" b="b"/>
              <a:pathLst>
                <a:path w="13580" h="16927" extrusionOk="0">
                  <a:moveTo>
                    <a:pt x="10696" y="3441"/>
                  </a:moveTo>
                  <a:lnTo>
                    <a:pt x="10836" y="3488"/>
                  </a:lnTo>
                  <a:lnTo>
                    <a:pt x="11022" y="3627"/>
                  </a:lnTo>
                  <a:lnTo>
                    <a:pt x="11068" y="3767"/>
                  </a:lnTo>
                  <a:lnTo>
                    <a:pt x="11161" y="4185"/>
                  </a:lnTo>
                  <a:lnTo>
                    <a:pt x="11115" y="4557"/>
                  </a:lnTo>
                  <a:lnTo>
                    <a:pt x="11068" y="4883"/>
                  </a:lnTo>
                  <a:lnTo>
                    <a:pt x="10882" y="5255"/>
                  </a:lnTo>
                  <a:lnTo>
                    <a:pt x="10696" y="5534"/>
                  </a:lnTo>
                  <a:lnTo>
                    <a:pt x="10417" y="5813"/>
                  </a:lnTo>
                  <a:lnTo>
                    <a:pt x="10091" y="5999"/>
                  </a:lnTo>
                  <a:lnTo>
                    <a:pt x="9719" y="6138"/>
                  </a:lnTo>
                  <a:lnTo>
                    <a:pt x="9487" y="6185"/>
                  </a:lnTo>
                  <a:lnTo>
                    <a:pt x="9022" y="6185"/>
                  </a:lnTo>
                  <a:lnTo>
                    <a:pt x="8789" y="6138"/>
                  </a:lnTo>
                  <a:lnTo>
                    <a:pt x="8371" y="5999"/>
                  </a:lnTo>
                  <a:lnTo>
                    <a:pt x="7999" y="5720"/>
                  </a:lnTo>
                  <a:lnTo>
                    <a:pt x="7673" y="5394"/>
                  </a:lnTo>
                  <a:lnTo>
                    <a:pt x="7394" y="5720"/>
                  </a:lnTo>
                  <a:lnTo>
                    <a:pt x="7069" y="5952"/>
                  </a:lnTo>
                  <a:lnTo>
                    <a:pt x="6836" y="6045"/>
                  </a:lnTo>
                  <a:lnTo>
                    <a:pt x="6604" y="6138"/>
                  </a:lnTo>
                  <a:lnTo>
                    <a:pt x="6371" y="6185"/>
                  </a:lnTo>
                  <a:lnTo>
                    <a:pt x="5860" y="6185"/>
                  </a:lnTo>
                  <a:lnTo>
                    <a:pt x="5627" y="6138"/>
                  </a:lnTo>
                  <a:lnTo>
                    <a:pt x="5255" y="5999"/>
                  </a:lnTo>
                  <a:lnTo>
                    <a:pt x="4930" y="5813"/>
                  </a:lnTo>
                  <a:lnTo>
                    <a:pt x="4651" y="5534"/>
                  </a:lnTo>
                  <a:lnTo>
                    <a:pt x="4465" y="5255"/>
                  </a:lnTo>
                  <a:lnTo>
                    <a:pt x="4279" y="4883"/>
                  </a:lnTo>
                  <a:lnTo>
                    <a:pt x="4232" y="4511"/>
                  </a:lnTo>
                  <a:lnTo>
                    <a:pt x="4186" y="4139"/>
                  </a:lnTo>
                  <a:lnTo>
                    <a:pt x="4279" y="3767"/>
                  </a:lnTo>
                  <a:lnTo>
                    <a:pt x="4325" y="3627"/>
                  </a:lnTo>
                  <a:lnTo>
                    <a:pt x="4511" y="3488"/>
                  </a:lnTo>
                  <a:lnTo>
                    <a:pt x="4697" y="3441"/>
                  </a:lnTo>
                  <a:lnTo>
                    <a:pt x="4883" y="3441"/>
                  </a:lnTo>
                  <a:lnTo>
                    <a:pt x="7627" y="4185"/>
                  </a:lnTo>
                  <a:lnTo>
                    <a:pt x="7720" y="4185"/>
                  </a:lnTo>
                  <a:lnTo>
                    <a:pt x="10464" y="3441"/>
                  </a:lnTo>
                  <a:close/>
                  <a:moveTo>
                    <a:pt x="10184" y="7394"/>
                  </a:moveTo>
                  <a:lnTo>
                    <a:pt x="10324" y="7441"/>
                  </a:lnTo>
                  <a:lnTo>
                    <a:pt x="10836" y="7766"/>
                  </a:lnTo>
                  <a:lnTo>
                    <a:pt x="10975" y="7906"/>
                  </a:lnTo>
                  <a:lnTo>
                    <a:pt x="11022" y="8092"/>
                  </a:lnTo>
                  <a:lnTo>
                    <a:pt x="11022" y="8278"/>
                  </a:lnTo>
                  <a:lnTo>
                    <a:pt x="10975" y="8464"/>
                  </a:lnTo>
                  <a:lnTo>
                    <a:pt x="10836" y="8603"/>
                  </a:lnTo>
                  <a:lnTo>
                    <a:pt x="10650" y="8696"/>
                  </a:lnTo>
                  <a:lnTo>
                    <a:pt x="10464" y="8696"/>
                  </a:lnTo>
                  <a:lnTo>
                    <a:pt x="10278" y="8603"/>
                  </a:lnTo>
                  <a:lnTo>
                    <a:pt x="10091" y="8464"/>
                  </a:lnTo>
                  <a:lnTo>
                    <a:pt x="9533" y="8929"/>
                  </a:lnTo>
                  <a:lnTo>
                    <a:pt x="9394" y="9022"/>
                  </a:lnTo>
                  <a:lnTo>
                    <a:pt x="9068" y="9022"/>
                  </a:lnTo>
                  <a:lnTo>
                    <a:pt x="8929" y="8929"/>
                  </a:lnTo>
                  <a:lnTo>
                    <a:pt x="8371" y="8510"/>
                  </a:lnTo>
                  <a:lnTo>
                    <a:pt x="7859" y="8929"/>
                  </a:lnTo>
                  <a:lnTo>
                    <a:pt x="7720" y="9022"/>
                  </a:lnTo>
                  <a:lnTo>
                    <a:pt x="7394" y="9022"/>
                  </a:lnTo>
                  <a:lnTo>
                    <a:pt x="7255" y="8929"/>
                  </a:lnTo>
                  <a:lnTo>
                    <a:pt x="6743" y="8510"/>
                  </a:lnTo>
                  <a:lnTo>
                    <a:pt x="6232" y="8929"/>
                  </a:lnTo>
                  <a:lnTo>
                    <a:pt x="6092" y="9022"/>
                  </a:lnTo>
                  <a:lnTo>
                    <a:pt x="5767" y="9022"/>
                  </a:lnTo>
                  <a:lnTo>
                    <a:pt x="5581" y="8929"/>
                  </a:lnTo>
                  <a:lnTo>
                    <a:pt x="5069" y="8464"/>
                  </a:lnTo>
                  <a:lnTo>
                    <a:pt x="4883" y="8603"/>
                  </a:lnTo>
                  <a:lnTo>
                    <a:pt x="4697" y="8696"/>
                  </a:lnTo>
                  <a:lnTo>
                    <a:pt x="4511" y="8696"/>
                  </a:lnTo>
                  <a:lnTo>
                    <a:pt x="4325" y="8603"/>
                  </a:lnTo>
                  <a:lnTo>
                    <a:pt x="4186" y="8464"/>
                  </a:lnTo>
                  <a:lnTo>
                    <a:pt x="4093" y="8278"/>
                  </a:lnTo>
                  <a:lnTo>
                    <a:pt x="4093" y="8092"/>
                  </a:lnTo>
                  <a:lnTo>
                    <a:pt x="4186" y="7906"/>
                  </a:lnTo>
                  <a:lnTo>
                    <a:pt x="4325" y="7766"/>
                  </a:lnTo>
                  <a:lnTo>
                    <a:pt x="4790" y="7441"/>
                  </a:lnTo>
                  <a:lnTo>
                    <a:pt x="4976" y="7394"/>
                  </a:lnTo>
                  <a:lnTo>
                    <a:pt x="5255" y="7394"/>
                  </a:lnTo>
                  <a:lnTo>
                    <a:pt x="5395" y="7487"/>
                  </a:lnTo>
                  <a:lnTo>
                    <a:pt x="5906" y="7906"/>
                  </a:lnTo>
                  <a:lnTo>
                    <a:pt x="6418" y="7487"/>
                  </a:lnTo>
                  <a:lnTo>
                    <a:pt x="6557" y="7394"/>
                  </a:lnTo>
                  <a:lnTo>
                    <a:pt x="6883" y="7394"/>
                  </a:lnTo>
                  <a:lnTo>
                    <a:pt x="7069" y="7487"/>
                  </a:lnTo>
                  <a:lnTo>
                    <a:pt x="7580" y="7906"/>
                  </a:lnTo>
                  <a:lnTo>
                    <a:pt x="8092" y="7487"/>
                  </a:lnTo>
                  <a:lnTo>
                    <a:pt x="8231" y="7394"/>
                  </a:lnTo>
                  <a:lnTo>
                    <a:pt x="8557" y="7394"/>
                  </a:lnTo>
                  <a:lnTo>
                    <a:pt x="8696" y="7487"/>
                  </a:lnTo>
                  <a:lnTo>
                    <a:pt x="9208" y="7906"/>
                  </a:lnTo>
                  <a:lnTo>
                    <a:pt x="9719" y="7487"/>
                  </a:lnTo>
                  <a:lnTo>
                    <a:pt x="9859" y="7394"/>
                  </a:lnTo>
                  <a:close/>
                  <a:moveTo>
                    <a:pt x="7580" y="0"/>
                  </a:moveTo>
                  <a:lnTo>
                    <a:pt x="6976" y="47"/>
                  </a:lnTo>
                  <a:lnTo>
                    <a:pt x="6371" y="93"/>
                  </a:lnTo>
                  <a:lnTo>
                    <a:pt x="5813" y="279"/>
                  </a:lnTo>
                  <a:lnTo>
                    <a:pt x="5255" y="465"/>
                  </a:lnTo>
                  <a:lnTo>
                    <a:pt x="4744" y="698"/>
                  </a:lnTo>
                  <a:lnTo>
                    <a:pt x="4232" y="1023"/>
                  </a:lnTo>
                  <a:lnTo>
                    <a:pt x="3767" y="1349"/>
                  </a:lnTo>
                  <a:lnTo>
                    <a:pt x="3349" y="1767"/>
                  </a:lnTo>
                  <a:lnTo>
                    <a:pt x="2930" y="2186"/>
                  </a:lnTo>
                  <a:lnTo>
                    <a:pt x="2558" y="2697"/>
                  </a:lnTo>
                  <a:lnTo>
                    <a:pt x="2279" y="3162"/>
                  </a:lnTo>
                  <a:lnTo>
                    <a:pt x="2000" y="3720"/>
                  </a:lnTo>
                  <a:lnTo>
                    <a:pt x="1814" y="4278"/>
                  </a:lnTo>
                  <a:lnTo>
                    <a:pt x="1675" y="4836"/>
                  </a:lnTo>
                  <a:lnTo>
                    <a:pt x="1582" y="5394"/>
                  </a:lnTo>
                  <a:lnTo>
                    <a:pt x="1582" y="5999"/>
                  </a:lnTo>
                  <a:lnTo>
                    <a:pt x="1582" y="7255"/>
                  </a:lnTo>
                  <a:lnTo>
                    <a:pt x="94" y="10045"/>
                  </a:lnTo>
                  <a:lnTo>
                    <a:pt x="47" y="10184"/>
                  </a:lnTo>
                  <a:lnTo>
                    <a:pt x="1" y="10277"/>
                  </a:lnTo>
                  <a:lnTo>
                    <a:pt x="47" y="10417"/>
                  </a:lnTo>
                  <a:lnTo>
                    <a:pt x="94" y="10556"/>
                  </a:lnTo>
                  <a:lnTo>
                    <a:pt x="140" y="10649"/>
                  </a:lnTo>
                  <a:lnTo>
                    <a:pt x="280" y="10696"/>
                  </a:lnTo>
                  <a:lnTo>
                    <a:pt x="373" y="10742"/>
                  </a:lnTo>
                  <a:lnTo>
                    <a:pt x="512" y="10789"/>
                  </a:lnTo>
                  <a:lnTo>
                    <a:pt x="1582" y="10789"/>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5"/>
                  </a:lnTo>
                  <a:lnTo>
                    <a:pt x="3209" y="14741"/>
                  </a:lnTo>
                  <a:lnTo>
                    <a:pt x="3488" y="14881"/>
                  </a:lnTo>
                  <a:lnTo>
                    <a:pt x="3767" y="14974"/>
                  </a:lnTo>
                  <a:lnTo>
                    <a:pt x="4046" y="15067"/>
                  </a:lnTo>
                  <a:lnTo>
                    <a:pt x="4372" y="15113"/>
                  </a:lnTo>
                  <a:lnTo>
                    <a:pt x="6511" y="15113"/>
                  </a:lnTo>
                  <a:lnTo>
                    <a:pt x="6511" y="16415"/>
                  </a:lnTo>
                  <a:lnTo>
                    <a:pt x="6557" y="16601"/>
                  </a:lnTo>
                  <a:lnTo>
                    <a:pt x="6650" y="16787"/>
                  </a:lnTo>
                  <a:lnTo>
                    <a:pt x="6836" y="16880"/>
                  </a:lnTo>
                  <a:lnTo>
                    <a:pt x="7022" y="16927"/>
                  </a:lnTo>
                  <a:lnTo>
                    <a:pt x="13068" y="16927"/>
                  </a:lnTo>
                  <a:lnTo>
                    <a:pt x="13254" y="16880"/>
                  </a:lnTo>
                  <a:lnTo>
                    <a:pt x="13440" y="16787"/>
                  </a:lnTo>
                  <a:lnTo>
                    <a:pt x="13533" y="16601"/>
                  </a:lnTo>
                  <a:lnTo>
                    <a:pt x="13579" y="16415"/>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347" y="1349"/>
                  </a:lnTo>
                  <a:lnTo>
                    <a:pt x="10882" y="1023"/>
                  </a:lnTo>
                  <a:lnTo>
                    <a:pt x="10371" y="698"/>
                  </a:lnTo>
                  <a:lnTo>
                    <a:pt x="9859" y="465"/>
                  </a:lnTo>
                  <a:lnTo>
                    <a:pt x="9301" y="279"/>
                  </a:lnTo>
                  <a:lnTo>
                    <a:pt x="8743" y="93"/>
                  </a:lnTo>
                  <a:lnTo>
                    <a:pt x="8138" y="47"/>
                  </a:lnTo>
                  <a:lnTo>
                    <a:pt x="75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44"/>
            <p:cNvSpPr/>
            <p:nvPr/>
          </p:nvSpPr>
          <p:spPr>
            <a:xfrm>
              <a:off x="3308350" y="2673800"/>
              <a:ext cx="339500" cy="423175"/>
            </a:xfrm>
            <a:custGeom>
              <a:avLst/>
              <a:gdLst/>
              <a:ahLst/>
              <a:cxnLst/>
              <a:rect l="l" t="t" r="r" b="b"/>
              <a:pathLst>
                <a:path w="13580" h="16927" fill="none" extrusionOk="0">
                  <a:moveTo>
                    <a:pt x="11812" y="1767"/>
                  </a:moveTo>
                  <a:lnTo>
                    <a:pt x="11812" y="1767"/>
                  </a:lnTo>
                  <a:lnTo>
                    <a:pt x="11347" y="1349"/>
                  </a:lnTo>
                  <a:lnTo>
                    <a:pt x="10882" y="1023"/>
                  </a:lnTo>
                  <a:lnTo>
                    <a:pt x="10371" y="698"/>
                  </a:lnTo>
                  <a:lnTo>
                    <a:pt x="9859" y="465"/>
                  </a:lnTo>
                  <a:lnTo>
                    <a:pt x="9301" y="279"/>
                  </a:lnTo>
                  <a:lnTo>
                    <a:pt x="8743" y="93"/>
                  </a:lnTo>
                  <a:lnTo>
                    <a:pt x="8138" y="47"/>
                  </a:lnTo>
                  <a:lnTo>
                    <a:pt x="7580" y="0"/>
                  </a:lnTo>
                  <a:lnTo>
                    <a:pt x="7580" y="0"/>
                  </a:lnTo>
                  <a:lnTo>
                    <a:pt x="6976" y="47"/>
                  </a:lnTo>
                  <a:lnTo>
                    <a:pt x="6371" y="93"/>
                  </a:lnTo>
                  <a:lnTo>
                    <a:pt x="5813" y="279"/>
                  </a:lnTo>
                  <a:lnTo>
                    <a:pt x="5255" y="465"/>
                  </a:lnTo>
                  <a:lnTo>
                    <a:pt x="4744" y="698"/>
                  </a:lnTo>
                  <a:lnTo>
                    <a:pt x="4232" y="1023"/>
                  </a:lnTo>
                  <a:lnTo>
                    <a:pt x="3767" y="1349"/>
                  </a:lnTo>
                  <a:lnTo>
                    <a:pt x="3349" y="1767"/>
                  </a:lnTo>
                  <a:lnTo>
                    <a:pt x="3349" y="1767"/>
                  </a:lnTo>
                  <a:lnTo>
                    <a:pt x="2930" y="2186"/>
                  </a:lnTo>
                  <a:lnTo>
                    <a:pt x="2558" y="2697"/>
                  </a:lnTo>
                  <a:lnTo>
                    <a:pt x="2279" y="3162"/>
                  </a:lnTo>
                  <a:lnTo>
                    <a:pt x="2000" y="3720"/>
                  </a:lnTo>
                  <a:lnTo>
                    <a:pt x="1814" y="4278"/>
                  </a:lnTo>
                  <a:lnTo>
                    <a:pt x="1675" y="4836"/>
                  </a:lnTo>
                  <a:lnTo>
                    <a:pt x="1582" y="5394"/>
                  </a:lnTo>
                  <a:lnTo>
                    <a:pt x="1582" y="5999"/>
                  </a:lnTo>
                  <a:lnTo>
                    <a:pt x="1582" y="7255"/>
                  </a:lnTo>
                  <a:lnTo>
                    <a:pt x="94" y="10045"/>
                  </a:lnTo>
                  <a:lnTo>
                    <a:pt x="94" y="10045"/>
                  </a:lnTo>
                  <a:lnTo>
                    <a:pt x="47" y="10184"/>
                  </a:lnTo>
                  <a:lnTo>
                    <a:pt x="1" y="10277"/>
                  </a:lnTo>
                  <a:lnTo>
                    <a:pt x="47" y="10417"/>
                  </a:lnTo>
                  <a:lnTo>
                    <a:pt x="94" y="10556"/>
                  </a:lnTo>
                  <a:lnTo>
                    <a:pt x="94" y="10556"/>
                  </a:lnTo>
                  <a:lnTo>
                    <a:pt x="140" y="10649"/>
                  </a:lnTo>
                  <a:lnTo>
                    <a:pt x="280" y="10696"/>
                  </a:lnTo>
                  <a:lnTo>
                    <a:pt x="373" y="10742"/>
                  </a:lnTo>
                  <a:lnTo>
                    <a:pt x="512" y="10789"/>
                  </a:lnTo>
                  <a:lnTo>
                    <a:pt x="1582" y="10789"/>
                  </a:lnTo>
                  <a:lnTo>
                    <a:pt x="1582" y="11998"/>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5"/>
                  </a:lnTo>
                  <a:lnTo>
                    <a:pt x="3209" y="14741"/>
                  </a:lnTo>
                  <a:lnTo>
                    <a:pt x="3488" y="14881"/>
                  </a:lnTo>
                  <a:lnTo>
                    <a:pt x="3767" y="14974"/>
                  </a:lnTo>
                  <a:lnTo>
                    <a:pt x="4046" y="15067"/>
                  </a:lnTo>
                  <a:lnTo>
                    <a:pt x="4372" y="15113"/>
                  </a:lnTo>
                  <a:lnTo>
                    <a:pt x="4697" y="15113"/>
                  </a:lnTo>
                  <a:lnTo>
                    <a:pt x="6511" y="15113"/>
                  </a:lnTo>
                  <a:lnTo>
                    <a:pt x="6511" y="16415"/>
                  </a:lnTo>
                  <a:lnTo>
                    <a:pt x="6511" y="16415"/>
                  </a:lnTo>
                  <a:lnTo>
                    <a:pt x="6557" y="16601"/>
                  </a:lnTo>
                  <a:lnTo>
                    <a:pt x="6650" y="16787"/>
                  </a:lnTo>
                  <a:lnTo>
                    <a:pt x="6836" y="16880"/>
                  </a:lnTo>
                  <a:lnTo>
                    <a:pt x="7022" y="16927"/>
                  </a:lnTo>
                  <a:lnTo>
                    <a:pt x="13068" y="16927"/>
                  </a:lnTo>
                  <a:lnTo>
                    <a:pt x="13068" y="16927"/>
                  </a:lnTo>
                  <a:lnTo>
                    <a:pt x="13254" y="16880"/>
                  </a:lnTo>
                  <a:lnTo>
                    <a:pt x="13440" y="16787"/>
                  </a:lnTo>
                  <a:lnTo>
                    <a:pt x="13533" y="16601"/>
                  </a:lnTo>
                  <a:lnTo>
                    <a:pt x="13579" y="16415"/>
                  </a:lnTo>
                  <a:lnTo>
                    <a:pt x="13579" y="5999"/>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812" y="176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4"/>
            <p:cNvSpPr/>
            <p:nvPr/>
          </p:nvSpPr>
          <p:spPr>
            <a:xfrm>
              <a:off x="3410650" y="2858650"/>
              <a:ext cx="173250" cy="40700"/>
            </a:xfrm>
            <a:custGeom>
              <a:avLst/>
              <a:gdLst/>
              <a:ahLst/>
              <a:cxnLst/>
              <a:rect l="l" t="t" r="r" b="b"/>
              <a:pathLst>
                <a:path w="6930" h="1628" fill="none" extrusionOk="0">
                  <a:moveTo>
                    <a:pt x="6883" y="1070"/>
                  </a:moveTo>
                  <a:lnTo>
                    <a:pt x="6883" y="1070"/>
                  </a:lnTo>
                  <a:lnTo>
                    <a:pt x="6744" y="1209"/>
                  </a:lnTo>
                  <a:lnTo>
                    <a:pt x="6558" y="1302"/>
                  </a:lnTo>
                  <a:lnTo>
                    <a:pt x="6372" y="1302"/>
                  </a:lnTo>
                  <a:lnTo>
                    <a:pt x="6186" y="1209"/>
                  </a:lnTo>
                  <a:lnTo>
                    <a:pt x="5999" y="1070"/>
                  </a:lnTo>
                  <a:lnTo>
                    <a:pt x="5441" y="1535"/>
                  </a:lnTo>
                  <a:lnTo>
                    <a:pt x="5441" y="1535"/>
                  </a:lnTo>
                  <a:lnTo>
                    <a:pt x="5302" y="1628"/>
                  </a:lnTo>
                  <a:lnTo>
                    <a:pt x="5116" y="1628"/>
                  </a:lnTo>
                  <a:lnTo>
                    <a:pt x="5116" y="1628"/>
                  </a:lnTo>
                  <a:lnTo>
                    <a:pt x="4976" y="1628"/>
                  </a:lnTo>
                  <a:lnTo>
                    <a:pt x="4837" y="1535"/>
                  </a:lnTo>
                  <a:lnTo>
                    <a:pt x="4279" y="1116"/>
                  </a:lnTo>
                  <a:lnTo>
                    <a:pt x="3767" y="1535"/>
                  </a:lnTo>
                  <a:lnTo>
                    <a:pt x="3767" y="1535"/>
                  </a:lnTo>
                  <a:lnTo>
                    <a:pt x="3628" y="1628"/>
                  </a:lnTo>
                  <a:lnTo>
                    <a:pt x="3488" y="1628"/>
                  </a:lnTo>
                  <a:lnTo>
                    <a:pt x="3302" y="1628"/>
                  </a:lnTo>
                  <a:lnTo>
                    <a:pt x="3163" y="1535"/>
                  </a:lnTo>
                  <a:lnTo>
                    <a:pt x="2651" y="1116"/>
                  </a:lnTo>
                  <a:lnTo>
                    <a:pt x="2140" y="1535"/>
                  </a:lnTo>
                  <a:lnTo>
                    <a:pt x="2140" y="1535"/>
                  </a:lnTo>
                  <a:lnTo>
                    <a:pt x="2000" y="1628"/>
                  </a:lnTo>
                  <a:lnTo>
                    <a:pt x="1814" y="1628"/>
                  </a:lnTo>
                  <a:lnTo>
                    <a:pt x="1675" y="1628"/>
                  </a:lnTo>
                  <a:lnTo>
                    <a:pt x="1489" y="1535"/>
                  </a:lnTo>
                  <a:lnTo>
                    <a:pt x="977" y="1070"/>
                  </a:lnTo>
                  <a:lnTo>
                    <a:pt x="791" y="1209"/>
                  </a:lnTo>
                  <a:lnTo>
                    <a:pt x="791" y="1209"/>
                  </a:lnTo>
                  <a:lnTo>
                    <a:pt x="605" y="1302"/>
                  </a:lnTo>
                  <a:lnTo>
                    <a:pt x="419" y="1302"/>
                  </a:lnTo>
                  <a:lnTo>
                    <a:pt x="233" y="1209"/>
                  </a:lnTo>
                  <a:lnTo>
                    <a:pt x="94" y="1070"/>
                  </a:lnTo>
                  <a:lnTo>
                    <a:pt x="94" y="1070"/>
                  </a:lnTo>
                  <a:lnTo>
                    <a:pt x="1" y="884"/>
                  </a:lnTo>
                  <a:lnTo>
                    <a:pt x="1" y="698"/>
                  </a:lnTo>
                  <a:lnTo>
                    <a:pt x="94" y="512"/>
                  </a:lnTo>
                  <a:lnTo>
                    <a:pt x="233" y="372"/>
                  </a:lnTo>
                  <a:lnTo>
                    <a:pt x="698" y="47"/>
                  </a:lnTo>
                  <a:lnTo>
                    <a:pt x="698" y="47"/>
                  </a:lnTo>
                  <a:lnTo>
                    <a:pt x="884" y="0"/>
                  </a:lnTo>
                  <a:lnTo>
                    <a:pt x="1024" y="0"/>
                  </a:lnTo>
                  <a:lnTo>
                    <a:pt x="1163" y="0"/>
                  </a:lnTo>
                  <a:lnTo>
                    <a:pt x="1303" y="93"/>
                  </a:lnTo>
                  <a:lnTo>
                    <a:pt x="1814" y="512"/>
                  </a:lnTo>
                  <a:lnTo>
                    <a:pt x="2326" y="93"/>
                  </a:lnTo>
                  <a:lnTo>
                    <a:pt x="2326" y="93"/>
                  </a:lnTo>
                  <a:lnTo>
                    <a:pt x="2465" y="0"/>
                  </a:lnTo>
                  <a:lnTo>
                    <a:pt x="2651" y="0"/>
                  </a:lnTo>
                  <a:lnTo>
                    <a:pt x="2791" y="0"/>
                  </a:lnTo>
                  <a:lnTo>
                    <a:pt x="2977" y="93"/>
                  </a:lnTo>
                  <a:lnTo>
                    <a:pt x="3488" y="512"/>
                  </a:lnTo>
                  <a:lnTo>
                    <a:pt x="4000" y="93"/>
                  </a:lnTo>
                  <a:lnTo>
                    <a:pt x="4000" y="93"/>
                  </a:lnTo>
                  <a:lnTo>
                    <a:pt x="4139" y="0"/>
                  </a:lnTo>
                  <a:lnTo>
                    <a:pt x="4279" y="0"/>
                  </a:lnTo>
                  <a:lnTo>
                    <a:pt x="4465" y="0"/>
                  </a:lnTo>
                  <a:lnTo>
                    <a:pt x="4604" y="93"/>
                  </a:lnTo>
                  <a:lnTo>
                    <a:pt x="5116" y="512"/>
                  </a:lnTo>
                  <a:lnTo>
                    <a:pt x="5627" y="93"/>
                  </a:lnTo>
                  <a:lnTo>
                    <a:pt x="5627" y="93"/>
                  </a:lnTo>
                  <a:lnTo>
                    <a:pt x="5767" y="0"/>
                  </a:lnTo>
                  <a:lnTo>
                    <a:pt x="5953" y="0"/>
                  </a:lnTo>
                  <a:lnTo>
                    <a:pt x="6092" y="0"/>
                  </a:lnTo>
                  <a:lnTo>
                    <a:pt x="6232" y="47"/>
                  </a:lnTo>
                  <a:lnTo>
                    <a:pt x="6744" y="372"/>
                  </a:lnTo>
                  <a:lnTo>
                    <a:pt x="6744" y="372"/>
                  </a:lnTo>
                  <a:lnTo>
                    <a:pt x="6883" y="512"/>
                  </a:lnTo>
                  <a:lnTo>
                    <a:pt x="6930" y="698"/>
                  </a:lnTo>
                  <a:lnTo>
                    <a:pt x="6930" y="884"/>
                  </a:lnTo>
                  <a:lnTo>
                    <a:pt x="6883" y="1070"/>
                  </a:lnTo>
                  <a:lnTo>
                    <a:pt x="6883" y="107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44"/>
            <p:cNvSpPr/>
            <p:nvPr/>
          </p:nvSpPr>
          <p:spPr>
            <a:xfrm>
              <a:off x="3412975" y="2759825"/>
              <a:ext cx="174425" cy="68600"/>
            </a:xfrm>
            <a:custGeom>
              <a:avLst/>
              <a:gdLst/>
              <a:ahLst/>
              <a:cxnLst/>
              <a:rect l="l" t="t" r="r" b="b"/>
              <a:pathLst>
                <a:path w="6977" h="2744" fill="none" extrusionOk="0">
                  <a:moveTo>
                    <a:pt x="5534" y="2697"/>
                  </a:moveTo>
                  <a:lnTo>
                    <a:pt x="5534" y="2697"/>
                  </a:lnTo>
                  <a:lnTo>
                    <a:pt x="5302" y="2744"/>
                  </a:lnTo>
                  <a:lnTo>
                    <a:pt x="5069" y="2744"/>
                  </a:lnTo>
                  <a:lnTo>
                    <a:pt x="5069" y="2744"/>
                  </a:lnTo>
                  <a:lnTo>
                    <a:pt x="4837" y="2744"/>
                  </a:lnTo>
                  <a:lnTo>
                    <a:pt x="4604" y="2697"/>
                  </a:lnTo>
                  <a:lnTo>
                    <a:pt x="4186" y="2558"/>
                  </a:lnTo>
                  <a:lnTo>
                    <a:pt x="3814" y="2279"/>
                  </a:lnTo>
                  <a:lnTo>
                    <a:pt x="3488" y="1953"/>
                  </a:lnTo>
                  <a:lnTo>
                    <a:pt x="3488" y="1953"/>
                  </a:lnTo>
                  <a:lnTo>
                    <a:pt x="3209" y="2279"/>
                  </a:lnTo>
                  <a:lnTo>
                    <a:pt x="2884" y="2511"/>
                  </a:lnTo>
                  <a:lnTo>
                    <a:pt x="2884" y="2511"/>
                  </a:lnTo>
                  <a:lnTo>
                    <a:pt x="2651" y="2604"/>
                  </a:lnTo>
                  <a:lnTo>
                    <a:pt x="2419" y="2697"/>
                  </a:lnTo>
                  <a:lnTo>
                    <a:pt x="2186" y="2744"/>
                  </a:lnTo>
                  <a:lnTo>
                    <a:pt x="1907" y="2744"/>
                  </a:lnTo>
                  <a:lnTo>
                    <a:pt x="1907" y="2744"/>
                  </a:lnTo>
                  <a:lnTo>
                    <a:pt x="1675" y="2744"/>
                  </a:lnTo>
                  <a:lnTo>
                    <a:pt x="1442" y="2697"/>
                  </a:lnTo>
                  <a:lnTo>
                    <a:pt x="1442" y="2697"/>
                  </a:lnTo>
                  <a:lnTo>
                    <a:pt x="1070" y="2558"/>
                  </a:lnTo>
                  <a:lnTo>
                    <a:pt x="745" y="2372"/>
                  </a:lnTo>
                  <a:lnTo>
                    <a:pt x="466" y="2093"/>
                  </a:lnTo>
                  <a:lnTo>
                    <a:pt x="280" y="1814"/>
                  </a:lnTo>
                  <a:lnTo>
                    <a:pt x="280" y="1814"/>
                  </a:lnTo>
                  <a:lnTo>
                    <a:pt x="94" y="1442"/>
                  </a:lnTo>
                  <a:lnTo>
                    <a:pt x="47" y="1070"/>
                  </a:lnTo>
                  <a:lnTo>
                    <a:pt x="1" y="698"/>
                  </a:lnTo>
                  <a:lnTo>
                    <a:pt x="94" y="326"/>
                  </a:lnTo>
                  <a:lnTo>
                    <a:pt x="94" y="326"/>
                  </a:lnTo>
                  <a:lnTo>
                    <a:pt x="140" y="186"/>
                  </a:lnTo>
                  <a:lnTo>
                    <a:pt x="326" y="47"/>
                  </a:lnTo>
                  <a:lnTo>
                    <a:pt x="326" y="47"/>
                  </a:lnTo>
                  <a:lnTo>
                    <a:pt x="512" y="0"/>
                  </a:lnTo>
                  <a:lnTo>
                    <a:pt x="698" y="0"/>
                  </a:lnTo>
                  <a:lnTo>
                    <a:pt x="3442" y="744"/>
                  </a:lnTo>
                  <a:lnTo>
                    <a:pt x="3442" y="744"/>
                  </a:lnTo>
                  <a:lnTo>
                    <a:pt x="3488" y="744"/>
                  </a:lnTo>
                  <a:lnTo>
                    <a:pt x="3488" y="744"/>
                  </a:lnTo>
                  <a:lnTo>
                    <a:pt x="3535" y="744"/>
                  </a:lnTo>
                  <a:lnTo>
                    <a:pt x="6279" y="0"/>
                  </a:lnTo>
                  <a:lnTo>
                    <a:pt x="6279" y="0"/>
                  </a:lnTo>
                  <a:lnTo>
                    <a:pt x="6511" y="0"/>
                  </a:lnTo>
                  <a:lnTo>
                    <a:pt x="6651" y="47"/>
                  </a:lnTo>
                  <a:lnTo>
                    <a:pt x="6651" y="47"/>
                  </a:lnTo>
                  <a:lnTo>
                    <a:pt x="6837" y="186"/>
                  </a:lnTo>
                  <a:lnTo>
                    <a:pt x="6883" y="326"/>
                  </a:lnTo>
                  <a:lnTo>
                    <a:pt x="6883" y="326"/>
                  </a:lnTo>
                  <a:lnTo>
                    <a:pt x="6976" y="744"/>
                  </a:lnTo>
                  <a:lnTo>
                    <a:pt x="6930" y="1116"/>
                  </a:lnTo>
                  <a:lnTo>
                    <a:pt x="6883" y="1442"/>
                  </a:lnTo>
                  <a:lnTo>
                    <a:pt x="6697" y="1814"/>
                  </a:lnTo>
                  <a:lnTo>
                    <a:pt x="6511" y="2093"/>
                  </a:lnTo>
                  <a:lnTo>
                    <a:pt x="6232" y="2372"/>
                  </a:lnTo>
                  <a:lnTo>
                    <a:pt x="5906" y="2558"/>
                  </a:lnTo>
                  <a:lnTo>
                    <a:pt x="5534" y="2697"/>
                  </a:lnTo>
                  <a:lnTo>
                    <a:pt x="5534" y="269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4"/>
            <p:cNvSpPr/>
            <p:nvPr/>
          </p:nvSpPr>
          <p:spPr>
            <a:xfrm>
              <a:off x="3551325" y="2827250"/>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3"/>
        <p:cNvGrpSpPr/>
        <p:nvPr/>
      </p:nvGrpSpPr>
      <p:grpSpPr>
        <a:xfrm>
          <a:off x="0" y="0"/>
          <a:ext cx="0" cy="0"/>
          <a:chOff x="0" y="0"/>
          <a:chExt cx="0" cy="0"/>
        </a:xfrm>
      </p:grpSpPr>
      <p:sp>
        <p:nvSpPr>
          <p:cNvPr id="1514" name="Google Shape;1514;p45"/>
          <p:cNvSpPr/>
          <p:nvPr/>
        </p:nvSpPr>
        <p:spPr>
          <a:xfrm flipH="1">
            <a:off x="4766948" y="1787838"/>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5"/>
          <p:cNvSpPr/>
          <p:nvPr/>
        </p:nvSpPr>
        <p:spPr>
          <a:xfrm flipH="1">
            <a:off x="4766948" y="315916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5"/>
          <p:cNvSpPr/>
          <p:nvPr/>
        </p:nvSpPr>
        <p:spPr>
          <a:xfrm>
            <a:off x="1088900" y="1787838"/>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5"/>
          <p:cNvSpPr/>
          <p:nvPr/>
        </p:nvSpPr>
        <p:spPr>
          <a:xfrm>
            <a:off x="1088900" y="315916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Examples of mental health first aid</a:t>
            </a:r>
            <a:endParaRPr/>
          </a:p>
        </p:txBody>
      </p:sp>
      <p:sp>
        <p:nvSpPr>
          <p:cNvPr id="1519" name="Google Shape;1519;p45"/>
          <p:cNvSpPr txBox="1">
            <a:spLocks noGrp="1"/>
          </p:cNvSpPr>
          <p:nvPr>
            <p:ph type="subTitle" idx="6"/>
          </p:nvPr>
        </p:nvSpPr>
        <p:spPr>
          <a:xfrm>
            <a:off x="2207838" y="3531708"/>
            <a:ext cx="1978200" cy="65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Despite being red, Mars is a cold place</a:t>
            </a:r>
            <a:endParaRPr/>
          </a:p>
        </p:txBody>
      </p:sp>
      <p:sp>
        <p:nvSpPr>
          <p:cNvPr id="1520" name="Google Shape;1520;p45"/>
          <p:cNvSpPr txBox="1">
            <a:spLocks noGrp="1"/>
          </p:cNvSpPr>
          <p:nvPr>
            <p:ph type="title" idx="2"/>
          </p:nvPr>
        </p:nvSpPr>
        <p:spPr>
          <a:xfrm>
            <a:off x="2207852" y="1731300"/>
            <a:ext cx="2299800" cy="52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Listen</a:t>
            </a:r>
            <a:endParaRPr/>
          </a:p>
        </p:txBody>
      </p:sp>
      <p:sp>
        <p:nvSpPr>
          <p:cNvPr id="1521" name="Google Shape;1521;p45"/>
          <p:cNvSpPr txBox="1">
            <a:spLocks noGrp="1"/>
          </p:cNvSpPr>
          <p:nvPr>
            <p:ph type="subTitle" idx="1"/>
          </p:nvPr>
        </p:nvSpPr>
        <p:spPr>
          <a:xfrm>
            <a:off x="2207838" y="2160433"/>
            <a:ext cx="1978200" cy="65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Venus is the second planet from the Sun</a:t>
            </a:r>
            <a:endParaRPr/>
          </a:p>
        </p:txBody>
      </p:sp>
      <p:sp>
        <p:nvSpPr>
          <p:cNvPr id="1522" name="Google Shape;1522;p45"/>
          <p:cNvSpPr txBox="1">
            <a:spLocks noGrp="1"/>
          </p:cNvSpPr>
          <p:nvPr>
            <p:ph type="title" idx="3"/>
          </p:nvPr>
        </p:nvSpPr>
        <p:spPr>
          <a:xfrm flipH="1">
            <a:off x="5888875" y="1731300"/>
            <a:ext cx="2299800" cy="52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Give support</a:t>
            </a:r>
            <a:endParaRPr/>
          </a:p>
        </p:txBody>
      </p:sp>
      <p:sp>
        <p:nvSpPr>
          <p:cNvPr id="1523" name="Google Shape;1523;p45"/>
          <p:cNvSpPr txBox="1">
            <a:spLocks noGrp="1"/>
          </p:cNvSpPr>
          <p:nvPr>
            <p:ph type="subTitle" idx="4"/>
          </p:nvPr>
        </p:nvSpPr>
        <p:spPr>
          <a:xfrm flipH="1">
            <a:off x="5888878" y="2160433"/>
            <a:ext cx="1978200" cy="65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Jupiter is the biggest planet of them all</a:t>
            </a:r>
            <a:endParaRPr/>
          </a:p>
        </p:txBody>
      </p:sp>
      <p:sp>
        <p:nvSpPr>
          <p:cNvPr id="1524" name="Google Shape;1524;p45"/>
          <p:cNvSpPr txBox="1">
            <a:spLocks noGrp="1"/>
          </p:cNvSpPr>
          <p:nvPr>
            <p:ph type="title" idx="5"/>
          </p:nvPr>
        </p:nvSpPr>
        <p:spPr>
          <a:xfrm>
            <a:off x="2207852" y="3102575"/>
            <a:ext cx="2299800" cy="52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Don’t judge</a:t>
            </a:r>
            <a:endParaRPr/>
          </a:p>
        </p:txBody>
      </p:sp>
      <p:sp>
        <p:nvSpPr>
          <p:cNvPr id="1525" name="Google Shape;1525;p45"/>
          <p:cNvSpPr txBox="1">
            <a:spLocks noGrp="1"/>
          </p:cNvSpPr>
          <p:nvPr>
            <p:ph type="title" idx="7"/>
          </p:nvPr>
        </p:nvSpPr>
        <p:spPr>
          <a:xfrm flipH="1">
            <a:off x="5888762" y="3102568"/>
            <a:ext cx="2299800" cy="521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Professional help</a:t>
            </a:r>
            <a:endParaRPr/>
          </a:p>
        </p:txBody>
      </p:sp>
      <p:sp>
        <p:nvSpPr>
          <p:cNvPr id="1526" name="Google Shape;1526;p45"/>
          <p:cNvSpPr txBox="1">
            <a:spLocks noGrp="1"/>
          </p:cNvSpPr>
          <p:nvPr>
            <p:ph type="subTitle" idx="8"/>
          </p:nvPr>
        </p:nvSpPr>
        <p:spPr>
          <a:xfrm flipH="1">
            <a:off x="5888878" y="3531708"/>
            <a:ext cx="1978200" cy="657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Saturn is a gas giant and has several rings</a:t>
            </a:r>
            <a:endParaRPr/>
          </a:p>
        </p:txBody>
      </p:sp>
      <p:grpSp>
        <p:nvGrpSpPr>
          <p:cNvPr id="1527" name="Google Shape;1527;p45"/>
          <p:cNvGrpSpPr/>
          <p:nvPr/>
        </p:nvGrpSpPr>
        <p:grpSpPr>
          <a:xfrm>
            <a:off x="1343739" y="2031875"/>
            <a:ext cx="488917" cy="485732"/>
            <a:chOff x="580725" y="3617925"/>
            <a:chExt cx="299325" cy="297375"/>
          </a:xfrm>
        </p:grpSpPr>
        <p:sp>
          <p:nvSpPr>
            <p:cNvPr id="1528" name="Google Shape;1528;p45"/>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5"/>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5"/>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5"/>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5"/>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3" name="Google Shape;1533;p45"/>
          <p:cNvGrpSpPr/>
          <p:nvPr/>
        </p:nvGrpSpPr>
        <p:grpSpPr>
          <a:xfrm flipH="1">
            <a:off x="5028055" y="2051336"/>
            <a:ext cx="451617" cy="446814"/>
            <a:chOff x="4263650" y="3963700"/>
            <a:chExt cx="298550" cy="295375"/>
          </a:xfrm>
        </p:grpSpPr>
        <p:sp>
          <p:nvSpPr>
            <p:cNvPr id="1534" name="Google Shape;1534;p45"/>
            <p:cNvSpPr/>
            <p:nvPr/>
          </p:nvSpPr>
          <p:spPr>
            <a:xfrm>
              <a:off x="4384950" y="3963700"/>
              <a:ext cx="53575" cy="51225"/>
            </a:xfrm>
            <a:custGeom>
              <a:avLst/>
              <a:gdLst/>
              <a:ahLst/>
              <a:cxnLst/>
              <a:rect l="l" t="t" r="r" b="b"/>
              <a:pathLst>
                <a:path w="2143" h="2049" extrusionOk="0">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45"/>
            <p:cNvSpPr/>
            <p:nvPr/>
          </p:nvSpPr>
          <p:spPr>
            <a:xfrm>
              <a:off x="43156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45"/>
            <p:cNvSpPr/>
            <p:nvPr/>
          </p:nvSpPr>
          <p:spPr>
            <a:xfrm>
              <a:off x="4455850" y="4136975"/>
              <a:ext cx="51200" cy="51225"/>
            </a:xfrm>
            <a:custGeom>
              <a:avLst/>
              <a:gdLst/>
              <a:ahLst/>
              <a:cxnLst/>
              <a:rect l="l" t="t" r="r" b="b"/>
              <a:pathLst>
                <a:path w="2048" h="2049" extrusionOk="0">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45"/>
            <p:cNvSpPr/>
            <p:nvPr/>
          </p:nvSpPr>
          <p:spPr>
            <a:xfrm>
              <a:off x="4263650" y="4085000"/>
              <a:ext cx="298550" cy="122100"/>
            </a:xfrm>
            <a:custGeom>
              <a:avLst/>
              <a:gdLst/>
              <a:ahLst/>
              <a:cxnLst/>
              <a:rect l="l" t="t" r="r" b="b"/>
              <a:pathLst>
                <a:path w="11942" h="4884" extrusionOk="0">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45"/>
            <p:cNvSpPr/>
            <p:nvPr/>
          </p:nvSpPr>
          <p:spPr>
            <a:xfrm>
              <a:off x="4431425" y="4196825"/>
              <a:ext cx="104000" cy="62250"/>
            </a:xfrm>
            <a:custGeom>
              <a:avLst/>
              <a:gdLst/>
              <a:ahLst/>
              <a:cxnLst/>
              <a:rect l="l" t="t" r="r" b="b"/>
              <a:pathLst>
                <a:path w="4160" h="2490" extrusionOk="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45"/>
            <p:cNvSpPr/>
            <p:nvPr/>
          </p:nvSpPr>
          <p:spPr>
            <a:xfrm>
              <a:off x="4359750" y="4022775"/>
              <a:ext cx="104775" cy="44125"/>
            </a:xfrm>
            <a:custGeom>
              <a:avLst/>
              <a:gdLst/>
              <a:ahLst/>
              <a:cxnLst/>
              <a:rect l="l" t="t" r="r" b="b"/>
              <a:pathLst>
                <a:path w="4191" h="1765" extrusionOk="0">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5"/>
            <p:cNvSpPr/>
            <p:nvPr/>
          </p:nvSpPr>
          <p:spPr>
            <a:xfrm>
              <a:off x="4291225" y="4196825"/>
              <a:ext cx="102425" cy="62250"/>
            </a:xfrm>
            <a:custGeom>
              <a:avLst/>
              <a:gdLst/>
              <a:ahLst/>
              <a:cxnLst/>
              <a:rect l="l" t="t" r="r" b="b"/>
              <a:pathLst>
                <a:path w="4097" h="2490" extrusionOk="0">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1" name="Google Shape;1541;p45"/>
          <p:cNvGrpSpPr/>
          <p:nvPr/>
        </p:nvGrpSpPr>
        <p:grpSpPr>
          <a:xfrm flipH="1">
            <a:off x="5029846" y="3448810"/>
            <a:ext cx="448024" cy="394399"/>
            <a:chOff x="4991425" y="3617150"/>
            <a:chExt cx="296175" cy="260725"/>
          </a:xfrm>
        </p:grpSpPr>
        <p:sp>
          <p:nvSpPr>
            <p:cNvPr id="1542" name="Google Shape;1542;p45"/>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5"/>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5"/>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5"/>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5"/>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5"/>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5"/>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9" name="Google Shape;1549;p45"/>
          <p:cNvGrpSpPr/>
          <p:nvPr/>
        </p:nvGrpSpPr>
        <p:grpSpPr>
          <a:xfrm>
            <a:off x="1369071" y="3412866"/>
            <a:ext cx="438455" cy="466404"/>
            <a:chOff x="5364750" y="3235150"/>
            <a:chExt cx="277275" cy="294950"/>
          </a:xfrm>
        </p:grpSpPr>
        <p:sp>
          <p:nvSpPr>
            <p:cNvPr id="1550" name="Google Shape;1550;p45"/>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45"/>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45"/>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45"/>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45"/>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5"/>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5"/>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5"/>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46"/>
          <p:cNvSpPr/>
          <p:nvPr/>
        </p:nvSpPr>
        <p:spPr>
          <a:xfrm>
            <a:off x="1733700" y="1752701"/>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6"/>
          <p:cNvSpPr/>
          <p:nvPr/>
        </p:nvSpPr>
        <p:spPr>
          <a:xfrm>
            <a:off x="4093300" y="1752701"/>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6"/>
          <p:cNvSpPr/>
          <p:nvPr/>
        </p:nvSpPr>
        <p:spPr>
          <a:xfrm>
            <a:off x="6452900" y="1752701"/>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46"/>
          <p:cNvSpPr txBox="1">
            <a:spLocks noGrp="1"/>
          </p:cNvSpPr>
          <p:nvPr>
            <p:ph type="title" idx="2"/>
          </p:nvPr>
        </p:nvSpPr>
        <p:spPr>
          <a:xfrm>
            <a:off x="1154800" y="2738353"/>
            <a:ext cx="2098800" cy="73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Mindfulness</a:t>
            </a:r>
            <a:endParaRPr/>
          </a:p>
        </p:txBody>
      </p:sp>
      <p:sp>
        <p:nvSpPr>
          <p:cNvPr id="1566" name="Google Shape;1566;p46"/>
          <p:cNvSpPr txBox="1">
            <a:spLocks noGrp="1"/>
          </p:cNvSpPr>
          <p:nvPr>
            <p:ph type="subTitle" idx="1"/>
          </p:nvPr>
        </p:nvSpPr>
        <p:spPr>
          <a:xfrm>
            <a:off x="1154800" y="3293870"/>
            <a:ext cx="2098800" cy="86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closest planet to the Sun and the smallest one</a:t>
            </a:r>
            <a:endParaRPr/>
          </a:p>
        </p:txBody>
      </p:sp>
      <p:sp>
        <p:nvSpPr>
          <p:cNvPr id="1567" name="Google Shape;1567;p46"/>
          <p:cNvSpPr txBox="1">
            <a:spLocks noGrp="1"/>
          </p:cNvSpPr>
          <p:nvPr>
            <p:ph type="title" idx="3"/>
          </p:nvPr>
        </p:nvSpPr>
        <p:spPr>
          <a:xfrm>
            <a:off x="3522601" y="2738353"/>
            <a:ext cx="2098800" cy="73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Connect</a:t>
            </a:r>
            <a:endParaRPr/>
          </a:p>
        </p:txBody>
      </p:sp>
      <p:sp>
        <p:nvSpPr>
          <p:cNvPr id="1568" name="Google Shape;1568;p4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3 steps to mental wellbeing</a:t>
            </a:r>
            <a:endParaRPr/>
          </a:p>
        </p:txBody>
      </p:sp>
      <p:sp>
        <p:nvSpPr>
          <p:cNvPr id="1569" name="Google Shape;1569;p46"/>
          <p:cNvSpPr txBox="1">
            <a:spLocks noGrp="1"/>
          </p:cNvSpPr>
          <p:nvPr>
            <p:ph type="subTitle" idx="4"/>
          </p:nvPr>
        </p:nvSpPr>
        <p:spPr>
          <a:xfrm>
            <a:off x="3522603" y="3293870"/>
            <a:ext cx="2098800" cy="86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has a beautiful name very high temperatures</a:t>
            </a:r>
            <a:endParaRPr/>
          </a:p>
        </p:txBody>
      </p:sp>
      <p:sp>
        <p:nvSpPr>
          <p:cNvPr id="1570" name="Google Shape;1570;p46"/>
          <p:cNvSpPr txBox="1">
            <a:spLocks noGrp="1"/>
          </p:cNvSpPr>
          <p:nvPr>
            <p:ph type="title" idx="5"/>
          </p:nvPr>
        </p:nvSpPr>
        <p:spPr>
          <a:xfrm>
            <a:off x="5890403" y="2738353"/>
            <a:ext cx="2098800" cy="73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Be active</a:t>
            </a:r>
            <a:endParaRPr/>
          </a:p>
        </p:txBody>
      </p:sp>
      <p:sp>
        <p:nvSpPr>
          <p:cNvPr id="1571" name="Google Shape;1571;p46"/>
          <p:cNvSpPr txBox="1">
            <a:spLocks noGrp="1"/>
          </p:cNvSpPr>
          <p:nvPr>
            <p:ph type="subTitle" idx="6"/>
          </p:nvPr>
        </p:nvSpPr>
        <p:spPr>
          <a:xfrm>
            <a:off x="5890412" y="3293870"/>
            <a:ext cx="2098800" cy="86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Despite being red, Mars is actually a cold place. It’s full of iron oxide dust</a:t>
            </a:r>
            <a:endParaRPr/>
          </a:p>
        </p:txBody>
      </p:sp>
      <p:sp>
        <p:nvSpPr>
          <p:cNvPr id="1572" name="Google Shape;1572;p46"/>
          <p:cNvSpPr/>
          <p:nvPr/>
        </p:nvSpPr>
        <p:spPr>
          <a:xfrm flipH="1">
            <a:off x="617256" y="4022322"/>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3" name="Google Shape;1573;p46"/>
          <p:cNvGrpSpPr/>
          <p:nvPr/>
        </p:nvGrpSpPr>
        <p:grpSpPr>
          <a:xfrm>
            <a:off x="1986964" y="2048948"/>
            <a:ext cx="467270" cy="381280"/>
            <a:chOff x="4033775" y="2713325"/>
            <a:chExt cx="423175" cy="345300"/>
          </a:xfrm>
        </p:grpSpPr>
        <p:sp>
          <p:nvSpPr>
            <p:cNvPr id="1574" name="Google Shape;1574;p46"/>
            <p:cNvSpPr/>
            <p:nvPr/>
          </p:nvSpPr>
          <p:spPr>
            <a:xfrm>
              <a:off x="4033775" y="2913275"/>
              <a:ext cx="423175" cy="145350"/>
            </a:xfrm>
            <a:custGeom>
              <a:avLst/>
              <a:gdLst/>
              <a:ahLst/>
              <a:cxnLst/>
              <a:rect l="l" t="t" r="r" b="b"/>
              <a:pathLst>
                <a:path w="16927" h="5814" extrusionOk="0">
                  <a:moveTo>
                    <a:pt x="4139" y="1"/>
                  </a:moveTo>
                  <a:lnTo>
                    <a:pt x="3349" y="187"/>
                  </a:lnTo>
                  <a:lnTo>
                    <a:pt x="2698" y="373"/>
                  </a:lnTo>
                  <a:lnTo>
                    <a:pt x="1907" y="652"/>
                  </a:lnTo>
                  <a:lnTo>
                    <a:pt x="1349" y="931"/>
                  </a:lnTo>
                  <a:lnTo>
                    <a:pt x="838" y="1256"/>
                  </a:lnTo>
                  <a:lnTo>
                    <a:pt x="512" y="1582"/>
                  </a:lnTo>
                  <a:lnTo>
                    <a:pt x="280" y="1861"/>
                  </a:lnTo>
                  <a:lnTo>
                    <a:pt x="93" y="2140"/>
                  </a:lnTo>
                  <a:lnTo>
                    <a:pt x="47" y="2419"/>
                  </a:lnTo>
                  <a:lnTo>
                    <a:pt x="0" y="2698"/>
                  </a:lnTo>
                  <a:lnTo>
                    <a:pt x="47" y="2977"/>
                  </a:lnTo>
                  <a:lnTo>
                    <a:pt x="93" y="3256"/>
                  </a:lnTo>
                  <a:lnTo>
                    <a:pt x="280" y="3535"/>
                  </a:lnTo>
                  <a:lnTo>
                    <a:pt x="512" y="3814"/>
                  </a:lnTo>
                  <a:lnTo>
                    <a:pt x="838" y="4139"/>
                  </a:lnTo>
                  <a:lnTo>
                    <a:pt x="1349" y="4465"/>
                  </a:lnTo>
                  <a:lnTo>
                    <a:pt x="1907" y="4744"/>
                  </a:lnTo>
                  <a:lnTo>
                    <a:pt x="2698" y="5023"/>
                  </a:lnTo>
                  <a:lnTo>
                    <a:pt x="3302" y="5209"/>
                  </a:lnTo>
                  <a:lnTo>
                    <a:pt x="3953" y="5348"/>
                  </a:lnTo>
                  <a:lnTo>
                    <a:pt x="4604" y="5488"/>
                  </a:lnTo>
                  <a:lnTo>
                    <a:pt x="5348" y="5627"/>
                  </a:lnTo>
                  <a:lnTo>
                    <a:pt x="6883" y="5767"/>
                  </a:lnTo>
                  <a:lnTo>
                    <a:pt x="8464" y="5813"/>
                  </a:lnTo>
                  <a:lnTo>
                    <a:pt x="10045" y="5767"/>
                  </a:lnTo>
                  <a:lnTo>
                    <a:pt x="11579" y="5627"/>
                  </a:lnTo>
                  <a:lnTo>
                    <a:pt x="12323" y="5488"/>
                  </a:lnTo>
                  <a:lnTo>
                    <a:pt x="12974" y="5348"/>
                  </a:lnTo>
                  <a:lnTo>
                    <a:pt x="13625" y="5209"/>
                  </a:lnTo>
                  <a:lnTo>
                    <a:pt x="14230" y="5023"/>
                  </a:lnTo>
                  <a:lnTo>
                    <a:pt x="15020" y="4744"/>
                  </a:lnTo>
                  <a:lnTo>
                    <a:pt x="15578" y="4465"/>
                  </a:lnTo>
                  <a:lnTo>
                    <a:pt x="16090" y="4139"/>
                  </a:lnTo>
                  <a:lnTo>
                    <a:pt x="16415" y="3814"/>
                  </a:lnTo>
                  <a:lnTo>
                    <a:pt x="16648" y="3535"/>
                  </a:lnTo>
                  <a:lnTo>
                    <a:pt x="16834" y="3256"/>
                  </a:lnTo>
                  <a:lnTo>
                    <a:pt x="16880" y="2977"/>
                  </a:lnTo>
                  <a:lnTo>
                    <a:pt x="16927" y="2698"/>
                  </a:lnTo>
                  <a:lnTo>
                    <a:pt x="16880" y="2419"/>
                  </a:lnTo>
                  <a:lnTo>
                    <a:pt x="16834" y="2140"/>
                  </a:lnTo>
                  <a:lnTo>
                    <a:pt x="16648" y="1861"/>
                  </a:lnTo>
                  <a:lnTo>
                    <a:pt x="16415" y="1582"/>
                  </a:lnTo>
                  <a:lnTo>
                    <a:pt x="16090" y="1256"/>
                  </a:lnTo>
                  <a:lnTo>
                    <a:pt x="15578" y="931"/>
                  </a:lnTo>
                  <a:lnTo>
                    <a:pt x="15020" y="652"/>
                  </a:lnTo>
                  <a:lnTo>
                    <a:pt x="14230" y="373"/>
                  </a:lnTo>
                  <a:lnTo>
                    <a:pt x="13579" y="187"/>
                  </a:lnTo>
                  <a:lnTo>
                    <a:pt x="12788" y="1"/>
                  </a:lnTo>
                  <a:lnTo>
                    <a:pt x="12556" y="94"/>
                  </a:lnTo>
                  <a:lnTo>
                    <a:pt x="11672" y="373"/>
                  </a:lnTo>
                  <a:lnTo>
                    <a:pt x="10649" y="559"/>
                  </a:lnTo>
                  <a:lnTo>
                    <a:pt x="9580" y="698"/>
                  </a:lnTo>
                  <a:lnTo>
                    <a:pt x="8464" y="745"/>
                  </a:lnTo>
                  <a:lnTo>
                    <a:pt x="7348" y="698"/>
                  </a:lnTo>
                  <a:lnTo>
                    <a:pt x="6278" y="559"/>
                  </a:lnTo>
                  <a:lnTo>
                    <a:pt x="5255" y="373"/>
                  </a:lnTo>
                  <a:lnTo>
                    <a:pt x="4372" y="94"/>
                  </a:lnTo>
                  <a:lnTo>
                    <a:pt x="41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46"/>
            <p:cNvSpPr/>
            <p:nvPr/>
          </p:nvSpPr>
          <p:spPr>
            <a:xfrm>
              <a:off x="4033775" y="2913275"/>
              <a:ext cx="423175" cy="145350"/>
            </a:xfrm>
            <a:custGeom>
              <a:avLst/>
              <a:gdLst/>
              <a:ahLst/>
              <a:cxnLst/>
              <a:rect l="l" t="t" r="r" b="b"/>
              <a:pathLst>
                <a:path w="16927" h="5814" fill="none" extrusionOk="0">
                  <a:moveTo>
                    <a:pt x="14230" y="373"/>
                  </a:moveTo>
                  <a:lnTo>
                    <a:pt x="14230" y="373"/>
                  </a:lnTo>
                  <a:lnTo>
                    <a:pt x="13579" y="187"/>
                  </a:lnTo>
                  <a:lnTo>
                    <a:pt x="12788" y="1"/>
                  </a:lnTo>
                  <a:lnTo>
                    <a:pt x="12788" y="1"/>
                  </a:lnTo>
                  <a:lnTo>
                    <a:pt x="12556" y="94"/>
                  </a:lnTo>
                  <a:lnTo>
                    <a:pt x="12556" y="94"/>
                  </a:lnTo>
                  <a:lnTo>
                    <a:pt x="11672" y="373"/>
                  </a:lnTo>
                  <a:lnTo>
                    <a:pt x="10649" y="559"/>
                  </a:lnTo>
                  <a:lnTo>
                    <a:pt x="9580" y="698"/>
                  </a:lnTo>
                  <a:lnTo>
                    <a:pt x="8464" y="745"/>
                  </a:lnTo>
                  <a:lnTo>
                    <a:pt x="8464" y="745"/>
                  </a:lnTo>
                  <a:lnTo>
                    <a:pt x="7348" y="698"/>
                  </a:lnTo>
                  <a:lnTo>
                    <a:pt x="6278" y="559"/>
                  </a:lnTo>
                  <a:lnTo>
                    <a:pt x="5255" y="373"/>
                  </a:lnTo>
                  <a:lnTo>
                    <a:pt x="4372" y="94"/>
                  </a:lnTo>
                  <a:lnTo>
                    <a:pt x="4372" y="94"/>
                  </a:lnTo>
                  <a:lnTo>
                    <a:pt x="4139" y="1"/>
                  </a:lnTo>
                  <a:lnTo>
                    <a:pt x="4139" y="1"/>
                  </a:lnTo>
                  <a:lnTo>
                    <a:pt x="3349" y="187"/>
                  </a:lnTo>
                  <a:lnTo>
                    <a:pt x="2698" y="373"/>
                  </a:lnTo>
                  <a:lnTo>
                    <a:pt x="2698" y="373"/>
                  </a:lnTo>
                  <a:lnTo>
                    <a:pt x="1907" y="652"/>
                  </a:lnTo>
                  <a:lnTo>
                    <a:pt x="1349" y="931"/>
                  </a:lnTo>
                  <a:lnTo>
                    <a:pt x="838" y="1256"/>
                  </a:lnTo>
                  <a:lnTo>
                    <a:pt x="512" y="1582"/>
                  </a:lnTo>
                  <a:lnTo>
                    <a:pt x="280" y="1861"/>
                  </a:lnTo>
                  <a:lnTo>
                    <a:pt x="93" y="2140"/>
                  </a:lnTo>
                  <a:lnTo>
                    <a:pt x="47" y="2419"/>
                  </a:lnTo>
                  <a:lnTo>
                    <a:pt x="0" y="2698"/>
                  </a:lnTo>
                  <a:lnTo>
                    <a:pt x="0" y="2698"/>
                  </a:lnTo>
                  <a:lnTo>
                    <a:pt x="47" y="2977"/>
                  </a:lnTo>
                  <a:lnTo>
                    <a:pt x="93" y="3256"/>
                  </a:lnTo>
                  <a:lnTo>
                    <a:pt x="280" y="3535"/>
                  </a:lnTo>
                  <a:lnTo>
                    <a:pt x="512" y="3814"/>
                  </a:lnTo>
                  <a:lnTo>
                    <a:pt x="838" y="4139"/>
                  </a:lnTo>
                  <a:lnTo>
                    <a:pt x="1349" y="4465"/>
                  </a:lnTo>
                  <a:lnTo>
                    <a:pt x="1907" y="4744"/>
                  </a:lnTo>
                  <a:lnTo>
                    <a:pt x="2698" y="5023"/>
                  </a:lnTo>
                  <a:lnTo>
                    <a:pt x="2698" y="5023"/>
                  </a:lnTo>
                  <a:lnTo>
                    <a:pt x="3302" y="5209"/>
                  </a:lnTo>
                  <a:lnTo>
                    <a:pt x="3953" y="5348"/>
                  </a:lnTo>
                  <a:lnTo>
                    <a:pt x="4604" y="5488"/>
                  </a:lnTo>
                  <a:lnTo>
                    <a:pt x="5348" y="5627"/>
                  </a:lnTo>
                  <a:lnTo>
                    <a:pt x="6883" y="5767"/>
                  </a:lnTo>
                  <a:lnTo>
                    <a:pt x="8464" y="5813"/>
                  </a:lnTo>
                  <a:lnTo>
                    <a:pt x="8464" y="5813"/>
                  </a:lnTo>
                  <a:lnTo>
                    <a:pt x="10045" y="5767"/>
                  </a:lnTo>
                  <a:lnTo>
                    <a:pt x="11579" y="5627"/>
                  </a:lnTo>
                  <a:lnTo>
                    <a:pt x="12323" y="5488"/>
                  </a:lnTo>
                  <a:lnTo>
                    <a:pt x="12974" y="5348"/>
                  </a:lnTo>
                  <a:lnTo>
                    <a:pt x="13625" y="5209"/>
                  </a:lnTo>
                  <a:lnTo>
                    <a:pt x="14230" y="5023"/>
                  </a:lnTo>
                  <a:lnTo>
                    <a:pt x="14230" y="5023"/>
                  </a:lnTo>
                  <a:lnTo>
                    <a:pt x="15020" y="4744"/>
                  </a:lnTo>
                  <a:lnTo>
                    <a:pt x="15578" y="4465"/>
                  </a:lnTo>
                  <a:lnTo>
                    <a:pt x="16090" y="4139"/>
                  </a:lnTo>
                  <a:lnTo>
                    <a:pt x="16415" y="3814"/>
                  </a:lnTo>
                  <a:lnTo>
                    <a:pt x="16648" y="3535"/>
                  </a:lnTo>
                  <a:lnTo>
                    <a:pt x="16834" y="3256"/>
                  </a:lnTo>
                  <a:lnTo>
                    <a:pt x="16880" y="2977"/>
                  </a:lnTo>
                  <a:lnTo>
                    <a:pt x="16927" y="2698"/>
                  </a:lnTo>
                  <a:lnTo>
                    <a:pt x="16927" y="2698"/>
                  </a:lnTo>
                  <a:lnTo>
                    <a:pt x="16880" y="2419"/>
                  </a:lnTo>
                  <a:lnTo>
                    <a:pt x="16834" y="2140"/>
                  </a:lnTo>
                  <a:lnTo>
                    <a:pt x="16648" y="1861"/>
                  </a:lnTo>
                  <a:lnTo>
                    <a:pt x="16415" y="1582"/>
                  </a:lnTo>
                  <a:lnTo>
                    <a:pt x="16090" y="1256"/>
                  </a:lnTo>
                  <a:lnTo>
                    <a:pt x="15578" y="931"/>
                  </a:lnTo>
                  <a:lnTo>
                    <a:pt x="15020" y="652"/>
                  </a:lnTo>
                  <a:lnTo>
                    <a:pt x="14230" y="373"/>
                  </a:lnTo>
                  <a:lnTo>
                    <a:pt x="14230" y="37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46"/>
            <p:cNvSpPr/>
            <p:nvPr/>
          </p:nvSpPr>
          <p:spPr>
            <a:xfrm>
              <a:off x="4389500" y="292257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6"/>
            <p:cNvSpPr/>
            <p:nvPr/>
          </p:nvSpPr>
          <p:spPr>
            <a:xfrm>
              <a:off x="4109350" y="2800500"/>
              <a:ext cx="272050" cy="107000"/>
            </a:xfrm>
            <a:custGeom>
              <a:avLst/>
              <a:gdLst/>
              <a:ahLst/>
              <a:cxnLst/>
              <a:rect l="l" t="t" r="r" b="b"/>
              <a:pathLst>
                <a:path w="10882" h="4280" extrusionOk="0">
                  <a:moveTo>
                    <a:pt x="2465" y="1"/>
                  </a:moveTo>
                  <a:lnTo>
                    <a:pt x="1953" y="140"/>
                  </a:lnTo>
                  <a:lnTo>
                    <a:pt x="1488" y="326"/>
                  </a:lnTo>
                  <a:lnTo>
                    <a:pt x="1070" y="512"/>
                  </a:lnTo>
                  <a:lnTo>
                    <a:pt x="698" y="745"/>
                  </a:lnTo>
                  <a:lnTo>
                    <a:pt x="419" y="1024"/>
                  </a:lnTo>
                  <a:lnTo>
                    <a:pt x="186" y="1303"/>
                  </a:lnTo>
                  <a:lnTo>
                    <a:pt x="47" y="1628"/>
                  </a:lnTo>
                  <a:lnTo>
                    <a:pt x="0" y="1954"/>
                  </a:lnTo>
                  <a:lnTo>
                    <a:pt x="47" y="2233"/>
                  </a:lnTo>
                  <a:lnTo>
                    <a:pt x="140" y="2466"/>
                  </a:lnTo>
                  <a:lnTo>
                    <a:pt x="279" y="2745"/>
                  </a:lnTo>
                  <a:lnTo>
                    <a:pt x="465" y="2977"/>
                  </a:lnTo>
                  <a:lnTo>
                    <a:pt x="698" y="3163"/>
                  </a:lnTo>
                  <a:lnTo>
                    <a:pt x="1023" y="3349"/>
                  </a:lnTo>
                  <a:lnTo>
                    <a:pt x="1349" y="3535"/>
                  </a:lnTo>
                  <a:lnTo>
                    <a:pt x="1721" y="3675"/>
                  </a:lnTo>
                  <a:lnTo>
                    <a:pt x="2511" y="3954"/>
                  </a:lnTo>
                  <a:lnTo>
                    <a:pt x="3441" y="4140"/>
                  </a:lnTo>
                  <a:lnTo>
                    <a:pt x="4418" y="4233"/>
                  </a:lnTo>
                  <a:lnTo>
                    <a:pt x="5441" y="4279"/>
                  </a:lnTo>
                  <a:lnTo>
                    <a:pt x="6464" y="4233"/>
                  </a:lnTo>
                  <a:lnTo>
                    <a:pt x="7440" y="4140"/>
                  </a:lnTo>
                  <a:lnTo>
                    <a:pt x="8370" y="3954"/>
                  </a:lnTo>
                  <a:lnTo>
                    <a:pt x="9161" y="3675"/>
                  </a:lnTo>
                  <a:lnTo>
                    <a:pt x="9533" y="3535"/>
                  </a:lnTo>
                  <a:lnTo>
                    <a:pt x="9858" y="3349"/>
                  </a:lnTo>
                  <a:lnTo>
                    <a:pt x="10184" y="3163"/>
                  </a:lnTo>
                  <a:lnTo>
                    <a:pt x="10416" y="2977"/>
                  </a:lnTo>
                  <a:lnTo>
                    <a:pt x="10602" y="2745"/>
                  </a:lnTo>
                  <a:lnTo>
                    <a:pt x="10742" y="2466"/>
                  </a:lnTo>
                  <a:lnTo>
                    <a:pt x="10835" y="2233"/>
                  </a:lnTo>
                  <a:lnTo>
                    <a:pt x="10881" y="1954"/>
                  </a:lnTo>
                  <a:lnTo>
                    <a:pt x="10835" y="1628"/>
                  </a:lnTo>
                  <a:lnTo>
                    <a:pt x="10695" y="1303"/>
                  </a:lnTo>
                  <a:lnTo>
                    <a:pt x="10463" y="1024"/>
                  </a:lnTo>
                  <a:lnTo>
                    <a:pt x="10184" y="745"/>
                  </a:lnTo>
                  <a:lnTo>
                    <a:pt x="9812" y="512"/>
                  </a:lnTo>
                  <a:lnTo>
                    <a:pt x="9393" y="326"/>
                  </a:lnTo>
                  <a:lnTo>
                    <a:pt x="8928" y="140"/>
                  </a:lnTo>
                  <a:lnTo>
                    <a:pt x="8417" y="1"/>
                  </a:lnTo>
                  <a:lnTo>
                    <a:pt x="8138" y="140"/>
                  </a:lnTo>
                  <a:lnTo>
                    <a:pt x="7812" y="326"/>
                  </a:lnTo>
                  <a:lnTo>
                    <a:pt x="7301" y="512"/>
                  </a:lnTo>
                  <a:lnTo>
                    <a:pt x="6696" y="652"/>
                  </a:lnTo>
                  <a:lnTo>
                    <a:pt x="6092" y="745"/>
                  </a:lnTo>
                  <a:lnTo>
                    <a:pt x="5441" y="791"/>
                  </a:lnTo>
                  <a:lnTo>
                    <a:pt x="4790" y="745"/>
                  </a:lnTo>
                  <a:lnTo>
                    <a:pt x="4185" y="652"/>
                  </a:lnTo>
                  <a:lnTo>
                    <a:pt x="3581" y="512"/>
                  </a:lnTo>
                  <a:lnTo>
                    <a:pt x="3069" y="326"/>
                  </a:lnTo>
                  <a:lnTo>
                    <a:pt x="2744" y="140"/>
                  </a:lnTo>
                  <a:lnTo>
                    <a:pt x="246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6"/>
            <p:cNvSpPr/>
            <p:nvPr/>
          </p:nvSpPr>
          <p:spPr>
            <a:xfrm>
              <a:off x="4109350" y="2800500"/>
              <a:ext cx="272050" cy="107000"/>
            </a:xfrm>
            <a:custGeom>
              <a:avLst/>
              <a:gdLst/>
              <a:ahLst/>
              <a:cxnLst/>
              <a:rect l="l" t="t" r="r" b="b"/>
              <a:pathLst>
                <a:path w="10882" h="4280" fill="none" extrusionOk="0">
                  <a:moveTo>
                    <a:pt x="5441" y="4279"/>
                  </a:moveTo>
                  <a:lnTo>
                    <a:pt x="5441" y="4279"/>
                  </a:lnTo>
                  <a:lnTo>
                    <a:pt x="6464" y="4233"/>
                  </a:lnTo>
                  <a:lnTo>
                    <a:pt x="7440" y="4140"/>
                  </a:lnTo>
                  <a:lnTo>
                    <a:pt x="8370" y="3954"/>
                  </a:lnTo>
                  <a:lnTo>
                    <a:pt x="9161" y="3675"/>
                  </a:lnTo>
                  <a:lnTo>
                    <a:pt x="9533" y="3535"/>
                  </a:lnTo>
                  <a:lnTo>
                    <a:pt x="9858" y="3349"/>
                  </a:lnTo>
                  <a:lnTo>
                    <a:pt x="10184" y="3163"/>
                  </a:lnTo>
                  <a:lnTo>
                    <a:pt x="10416" y="2977"/>
                  </a:lnTo>
                  <a:lnTo>
                    <a:pt x="10602" y="2745"/>
                  </a:lnTo>
                  <a:lnTo>
                    <a:pt x="10742" y="2466"/>
                  </a:lnTo>
                  <a:lnTo>
                    <a:pt x="10835" y="2233"/>
                  </a:lnTo>
                  <a:lnTo>
                    <a:pt x="10881" y="1954"/>
                  </a:lnTo>
                  <a:lnTo>
                    <a:pt x="10881" y="1954"/>
                  </a:lnTo>
                  <a:lnTo>
                    <a:pt x="10835" y="1628"/>
                  </a:lnTo>
                  <a:lnTo>
                    <a:pt x="10695" y="1303"/>
                  </a:lnTo>
                  <a:lnTo>
                    <a:pt x="10463" y="1024"/>
                  </a:lnTo>
                  <a:lnTo>
                    <a:pt x="10184" y="745"/>
                  </a:lnTo>
                  <a:lnTo>
                    <a:pt x="9812" y="512"/>
                  </a:lnTo>
                  <a:lnTo>
                    <a:pt x="9393" y="326"/>
                  </a:lnTo>
                  <a:lnTo>
                    <a:pt x="8928" y="140"/>
                  </a:lnTo>
                  <a:lnTo>
                    <a:pt x="8417" y="1"/>
                  </a:lnTo>
                  <a:lnTo>
                    <a:pt x="8417" y="1"/>
                  </a:lnTo>
                  <a:lnTo>
                    <a:pt x="8138" y="140"/>
                  </a:lnTo>
                  <a:lnTo>
                    <a:pt x="7812" y="326"/>
                  </a:lnTo>
                  <a:lnTo>
                    <a:pt x="7812" y="326"/>
                  </a:lnTo>
                  <a:lnTo>
                    <a:pt x="7301" y="512"/>
                  </a:lnTo>
                  <a:lnTo>
                    <a:pt x="6696" y="652"/>
                  </a:lnTo>
                  <a:lnTo>
                    <a:pt x="6092" y="745"/>
                  </a:lnTo>
                  <a:lnTo>
                    <a:pt x="5441" y="791"/>
                  </a:lnTo>
                  <a:lnTo>
                    <a:pt x="5441" y="791"/>
                  </a:lnTo>
                  <a:lnTo>
                    <a:pt x="4790" y="745"/>
                  </a:lnTo>
                  <a:lnTo>
                    <a:pt x="4185" y="652"/>
                  </a:lnTo>
                  <a:lnTo>
                    <a:pt x="3581" y="512"/>
                  </a:lnTo>
                  <a:lnTo>
                    <a:pt x="3069" y="326"/>
                  </a:lnTo>
                  <a:lnTo>
                    <a:pt x="3069" y="326"/>
                  </a:lnTo>
                  <a:lnTo>
                    <a:pt x="2744" y="140"/>
                  </a:lnTo>
                  <a:lnTo>
                    <a:pt x="2465" y="1"/>
                  </a:lnTo>
                  <a:lnTo>
                    <a:pt x="2465" y="1"/>
                  </a:lnTo>
                  <a:lnTo>
                    <a:pt x="1953" y="140"/>
                  </a:lnTo>
                  <a:lnTo>
                    <a:pt x="1488" y="326"/>
                  </a:lnTo>
                  <a:lnTo>
                    <a:pt x="1070" y="512"/>
                  </a:lnTo>
                  <a:lnTo>
                    <a:pt x="698" y="745"/>
                  </a:lnTo>
                  <a:lnTo>
                    <a:pt x="419" y="1024"/>
                  </a:lnTo>
                  <a:lnTo>
                    <a:pt x="186" y="1303"/>
                  </a:lnTo>
                  <a:lnTo>
                    <a:pt x="47" y="1628"/>
                  </a:lnTo>
                  <a:lnTo>
                    <a:pt x="0" y="1954"/>
                  </a:lnTo>
                  <a:lnTo>
                    <a:pt x="0" y="1954"/>
                  </a:lnTo>
                  <a:lnTo>
                    <a:pt x="47" y="2233"/>
                  </a:lnTo>
                  <a:lnTo>
                    <a:pt x="140" y="2466"/>
                  </a:lnTo>
                  <a:lnTo>
                    <a:pt x="279" y="2745"/>
                  </a:lnTo>
                  <a:lnTo>
                    <a:pt x="465" y="2977"/>
                  </a:lnTo>
                  <a:lnTo>
                    <a:pt x="698" y="3163"/>
                  </a:lnTo>
                  <a:lnTo>
                    <a:pt x="1023" y="3349"/>
                  </a:lnTo>
                  <a:lnTo>
                    <a:pt x="1349" y="3535"/>
                  </a:lnTo>
                  <a:lnTo>
                    <a:pt x="1721" y="3675"/>
                  </a:lnTo>
                  <a:lnTo>
                    <a:pt x="2511" y="3954"/>
                  </a:lnTo>
                  <a:lnTo>
                    <a:pt x="3441" y="4140"/>
                  </a:lnTo>
                  <a:lnTo>
                    <a:pt x="4418" y="4233"/>
                  </a:lnTo>
                  <a:lnTo>
                    <a:pt x="5441" y="4279"/>
                  </a:lnTo>
                  <a:lnTo>
                    <a:pt x="5441" y="4279"/>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6"/>
            <p:cNvSpPr/>
            <p:nvPr/>
          </p:nvSpPr>
          <p:spPr>
            <a:xfrm>
              <a:off x="4245350" y="2907475"/>
              <a:ext cx="25" cy="25"/>
            </a:xfrm>
            <a:custGeom>
              <a:avLst/>
              <a:gdLst/>
              <a:ahLst/>
              <a:cxnLst/>
              <a:rect l="l" t="t" r="r" b="b"/>
              <a:pathLst>
                <a:path w="1" h="1" fill="none" extrusionOk="0">
                  <a:moveTo>
                    <a:pt x="1" y="0"/>
                  </a:moveTo>
                  <a:lnTo>
                    <a:pt x="1"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6"/>
            <p:cNvSpPr/>
            <p:nvPr/>
          </p:nvSpPr>
          <p:spPr>
            <a:xfrm>
              <a:off x="4170950" y="2713325"/>
              <a:ext cx="148825" cy="82550"/>
            </a:xfrm>
            <a:custGeom>
              <a:avLst/>
              <a:gdLst/>
              <a:ahLst/>
              <a:cxnLst/>
              <a:rect l="l" t="t" r="r" b="b"/>
              <a:pathLst>
                <a:path w="5953" h="3302" extrusionOk="0">
                  <a:moveTo>
                    <a:pt x="2977" y="0"/>
                  </a:moveTo>
                  <a:lnTo>
                    <a:pt x="2419" y="47"/>
                  </a:lnTo>
                  <a:lnTo>
                    <a:pt x="1907" y="93"/>
                  </a:lnTo>
                  <a:lnTo>
                    <a:pt x="1442" y="233"/>
                  </a:lnTo>
                  <a:lnTo>
                    <a:pt x="1024" y="372"/>
                  </a:lnTo>
                  <a:lnTo>
                    <a:pt x="698" y="558"/>
                  </a:lnTo>
                  <a:lnTo>
                    <a:pt x="466" y="698"/>
                  </a:lnTo>
                  <a:lnTo>
                    <a:pt x="280" y="884"/>
                  </a:lnTo>
                  <a:lnTo>
                    <a:pt x="140" y="1070"/>
                  </a:lnTo>
                  <a:lnTo>
                    <a:pt x="94" y="1209"/>
                  </a:lnTo>
                  <a:lnTo>
                    <a:pt x="1" y="1395"/>
                  </a:lnTo>
                  <a:lnTo>
                    <a:pt x="1" y="1628"/>
                  </a:lnTo>
                  <a:lnTo>
                    <a:pt x="1" y="1907"/>
                  </a:lnTo>
                  <a:lnTo>
                    <a:pt x="94" y="2046"/>
                  </a:lnTo>
                  <a:lnTo>
                    <a:pt x="140" y="2232"/>
                  </a:lnTo>
                  <a:lnTo>
                    <a:pt x="280" y="2418"/>
                  </a:lnTo>
                  <a:lnTo>
                    <a:pt x="466" y="2558"/>
                  </a:lnTo>
                  <a:lnTo>
                    <a:pt x="698" y="2744"/>
                  </a:lnTo>
                  <a:lnTo>
                    <a:pt x="1024" y="2883"/>
                  </a:lnTo>
                  <a:lnTo>
                    <a:pt x="1442" y="3069"/>
                  </a:lnTo>
                  <a:lnTo>
                    <a:pt x="1907" y="3162"/>
                  </a:lnTo>
                  <a:lnTo>
                    <a:pt x="2419" y="3255"/>
                  </a:lnTo>
                  <a:lnTo>
                    <a:pt x="2977" y="3302"/>
                  </a:lnTo>
                  <a:lnTo>
                    <a:pt x="3535" y="3255"/>
                  </a:lnTo>
                  <a:lnTo>
                    <a:pt x="4046" y="3162"/>
                  </a:lnTo>
                  <a:lnTo>
                    <a:pt x="4511" y="3069"/>
                  </a:lnTo>
                  <a:lnTo>
                    <a:pt x="4930" y="2883"/>
                  </a:lnTo>
                  <a:lnTo>
                    <a:pt x="5255" y="2744"/>
                  </a:lnTo>
                  <a:lnTo>
                    <a:pt x="5488" y="2558"/>
                  </a:lnTo>
                  <a:lnTo>
                    <a:pt x="5674" y="2418"/>
                  </a:lnTo>
                  <a:lnTo>
                    <a:pt x="5813" y="2232"/>
                  </a:lnTo>
                  <a:lnTo>
                    <a:pt x="5860" y="2046"/>
                  </a:lnTo>
                  <a:lnTo>
                    <a:pt x="5953" y="1907"/>
                  </a:lnTo>
                  <a:lnTo>
                    <a:pt x="5953" y="1628"/>
                  </a:lnTo>
                  <a:lnTo>
                    <a:pt x="5953" y="1395"/>
                  </a:lnTo>
                  <a:lnTo>
                    <a:pt x="5860" y="1209"/>
                  </a:lnTo>
                  <a:lnTo>
                    <a:pt x="5813" y="1070"/>
                  </a:lnTo>
                  <a:lnTo>
                    <a:pt x="5674" y="884"/>
                  </a:lnTo>
                  <a:lnTo>
                    <a:pt x="5488" y="698"/>
                  </a:lnTo>
                  <a:lnTo>
                    <a:pt x="5255" y="558"/>
                  </a:lnTo>
                  <a:lnTo>
                    <a:pt x="4930" y="372"/>
                  </a:lnTo>
                  <a:lnTo>
                    <a:pt x="4511" y="233"/>
                  </a:lnTo>
                  <a:lnTo>
                    <a:pt x="4046" y="93"/>
                  </a:lnTo>
                  <a:lnTo>
                    <a:pt x="3535" y="47"/>
                  </a:lnTo>
                  <a:lnTo>
                    <a:pt x="297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46"/>
            <p:cNvSpPr/>
            <p:nvPr/>
          </p:nvSpPr>
          <p:spPr>
            <a:xfrm>
              <a:off x="4170950" y="2713325"/>
              <a:ext cx="148825" cy="82550"/>
            </a:xfrm>
            <a:custGeom>
              <a:avLst/>
              <a:gdLst/>
              <a:ahLst/>
              <a:cxnLst/>
              <a:rect l="l" t="t" r="r" b="b"/>
              <a:pathLst>
                <a:path w="5953" h="3302" fill="none" extrusionOk="0">
                  <a:moveTo>
                    <a:pt x="1024" y="2883"/>
                  </a:moveTo>
                  <a:lnTo>
                    <a:pt x="1024" y="2883"/>
                  </a:lnTo>
                  <a:lnTo>
                    <a:pt x="1442" y="3069"/>
                  </a:lnTo>
                  <a:lnTo>
                    <a:pt x="1907" y="3162"/>
                  </a:lnTo>
                  <a:lnTo>
                    <a:pt x="2419" y="3255"/>
                  </a:lnTo>
                  <a:lnTo>
                    <a:pt x="2977" y="3302"/>
                  </a:lnTo>
                  <a:lnTo>
                    <a:pt x="2977" y="3302"/>
                  </a:lnTo>
                  <a:lnTo>
                    <a:pt x="3535" y="3255"/>
                  </a:lnTo>
                  <a:lnTo>
                    <a:pt x="4046" y="3162"/>
                  </a:lnTo>
                  <a:lnTo>
                    <a:pt x="4511" y="3069"/>
                  </a:lnTo>
                  <a:lnTo>
                    <a:pt x="4930" y="2883"/>
                  </a:lnTo>
                  <a:lnTo>
                    <a:pt x="4930" y="2883"/>
                  </a:lnTo>
                  <a:lnTo>
                    <a:pt x="5255" y="2744"/>
                  </a:lnTo>
                  <a:lnTo>
                    <a:pt x="5488" y="2558"/>
                  </a:lnTo>
                  <a:lnTo>
                    <a:pt x="5674" y="2418"/>
                  </a:lnTo>
                  <a:lnTo>
                    <a:pt x="5813" y="2232"/>
                  </a:lnTo>
                  <a:lnTo>
                    <a:pt x="5860" y="2046"/>
                  </a:lnTo>
                  <a:lnTo>
                    <a:pt x="5953" y="1907"/>
                  </a:lnTo>
                  <a:lnTo>
                    <a:pt x="5953" y="1628"/>
                  </a:lnTo>
                  <a:lnTo>
                    <a:pt x="5953" y="1628"/>
                  </a:lnTo>
                  <a:lnTo>
                    <a:pt x="5953" y="1395"/>
                  </a:lnTo>
                  <a:lnTo>
                    <a:pt x="5860" y="1209"/>
                  </a:lnTo>
                  <a:lnTo>
                    <a:pt x="5813" y="1070"/>
                  </a:lnTo>
                  <a:lnTo>
                    <a:pt x="5674" y="884"/>
                  </a:lnTo>
                  <a:lnTo>
                    <a:pt x="5488" y="698"/>
                  </a:lnTo>
                  <a:lnTo>
                    <a:pt x="5255" y="558"/>
                  </a:lnTo>
                  <a:lnTo>
                    <a:pt x="4930" y="372"/>
                  </a:lnTo>
                  <a:lnTo>
                    <a:pt x="4930" y="372"/>
                  </a:lnTo>
                  <a:lnTo>
                    <a:pt x="4511" y="233"/>
                  </a:lnTo>
                  <a:lnTo>
                    <a:pt x="4046" y="93"/>
                  </a:lnTo>
                  <a:lnTo>
                    <a:pt x="3535" y="47"/>
                  </a:lnTo>
                  <a:lnTo>
                    <a:pt x="2977" y="0"/>
                  </a:lnTo>
                  <a:lnTo>
                    <a:pt x="2977" y="0"/>
                  </a:lnTo>
                  <a:lnTo>
                    <a:pt x="2419" y="47"/>
                  </a:lnTo>
                  <a:lnTo>
                    <a:pt x="1907" y="93"/>
                  </a:lnTo>
                  <a:lnTo>
                    <a:pt x="1442" y="233"/>
                  </a:lnTo>
                  <a:lnTo>
                    <a:pt x="1024" y="372"/>
                  </a:lnTo>
                  <a:lnTo>
                    <a:pt x="1024" y="372"/>
                  </a:lnTo>
                  <a:lnTo>
                    <a:pt x="698" y="558"/>
                  </a:lnTo>
                  <a:lnTo>
                    <a:pt x="466" y="698"/>
                  </a:lnTo>
                  <a:lnTo>
                    <a:pt x="280" y="884"/>
                  </a:lnTo>
                  <a:lnTo>
                    <a:pt x="140" y="1070"/>
                  </a:lnTo>
                  <a:lnTo>
                    <a:pt x="94" y="1209"/>
                  </a:lnTo>
                  <a:lnTo>
                    <a:pt x="1" y="1395"/>
                  </a:lnTo>
                  <a:lnTo>
                    <a:pt x="1" y="1628"/>
                  </a:lnTo>
                  <a:lnTo>
                    <a:pt x="1" y="1628"/>
                  </a:lnTo>
                  <a:lnTo>
                    <a:pt x="1" y="1907"/>
                  </a:lnTo>
                  <a:lnTo>
                    <a:pt x="94" y="2046"/>
                  </a:lnTo>
                  <a:lnTo>
                    <a:pt x="140" y="2232"/>
                  </a:lnTo>
                  <a:lnTo>
                    <a:pt x="280" y="2418"/>
                  </a:lnTo>
                  <a:lnTo>
                    <a:pt x="466" y="2558"/>
                  </a:lnTo>
                  <a:lnTo>
                    <a:pt x="698" y="2744"/>
                  </a:lnTo>
                  <a:lnTo>
                    <a:pt x="1024" y="2883"/>
                  </a:lnTo>
                  <a:lnTo>
                    <a:pt x="1024" y="288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46"/>
            <p:cNvSpPr/>
            <p:nvPr/>
          </p:nvSpPr>
          <p:spPr>
            <a:xfrm>
              <a:off x="4196525" y="2785400"/>
              <a:ext cx="25" cy="25"/>
            </a:xfrm>
            <a:custGeom>
              <a:avLst/>
              <a:gdLst/>
              <a:ahLst/>
              <a:cxnLst/>
              <a:rect l="l" t="t" r="r" b="b"/>
              <a:pathLst>
                <a:path w="1" h="1" fill="none" extrusionOk="0">
                  <a:moveTo>
                    <a:pt x="1" y="0"/>
                  </a:moveTo>
                  <a:lnTo>
                    <a:pt x="1"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3" name="Google Shape;1583;p46"/>
          <p:cNvGrpSpPr/>
          <p:nvPr/>
        </p:nvGrpSpPr>
        <p:grpSpPr>
          <a:xfrm>
            <a:off x="6699389" y="2030931"/>
            <a:ext cx="480815" cy="417361"/>
            <a:chOff x="-28462125" y="3199700"/>
            <a:chExt cx="298550" cy="259150"/>
          </a:xfrm>
        </p:grpSpPr>
        <p:sp>
          <p:nvSpPr>
            <p:cNvPr id="1584" name="Google Shape;1584;p46"/>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46"/>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46"/>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7" name="Google Shape;1587;p46"/>
          <p:cNvGrpSpPr/>
          <p:nvPr/>
        </p:nvGrpSpPr>
        <p:grpSpPr>
          <a:xfrm>
            <a:off x="4341058" y="2002015"/>
            <a:ext cx="478291" cy="475176"/>
            <a:chOff x="580725" y="3617925"/>
            <a:chExt cx="299325" cy="297375"/>
          </a:xfrm>
        </p:grpSpPr>
        <p:sp>
          <p:nvSpPr>
            <p:cNvPr id="1588" name="Google Shape;1588;p46"/>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46"/>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46"/>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46"/>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46"/>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47"/>
          <p:cNvSpPr/>
          <p:nvPr/>
        </p:nvSpPr>
        <p:spPr>
          <a:xfrm>
            <a:off x="1771750" y="3010148"/>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47"/>
          <p:cNvSpPr/>
          <p:nvPr/>
        </p:nvSpPr>
        <p:spPr>
          <a:xfrm>
            <a:off x="4249150" y="3010148"/>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47"/>
          <p:cNvSpPr/>
          <p:nvPr/>
        </p:nvSpPr>
        <p:spPr>
          <a:xfrm>
            <a:off x="6726400" y="3010148"/>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47"/>
          <p:cNvSpPr/>
          <p:nvPr/>
        </p:nvSpPr>
        <p:spPr>
          <a:xfrm>
            <a:off x="1771750" y="1248873"/>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47"/>
          <p:cNvSpPr/>
          <p:nvPr/>
        </p:nvSpPr>
        <p:spPr>
          <a:xfrm>
            <a:off x="4249150" y="1248873"/>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47"/>
          <p:cNvSpPr/>
          <p:nvPr/>
        </p:nvSpPr>
        <p:spPr>
          <a:xfrm>
            <a:off x="6726400" y="1248873"/>
            <a:ext cx="645600" cy="6456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47"/>
          <p:cNvSpPr txBox="1">
            <a:spLocks noGrp="1"/>
          </p:cNvSpPr>
          <p:nvPr>
            <p:ph type="subTitle" idx="13"/>
          </p:nvPr>
        </p:nvSpPr>
        <p:spPr>
          <a:xfrm>
            <a:off x="6056727" y="2306086"/>
            <a:ext cx="19860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 is actually a very cold place</a:t>
            </a:r>
            <a:endParaRPr/>
          </a:p>
        </p:txBody>
      </p:sp>
      <p:sp>
        <p:nvSpPr>
          <p:cNvPr id="1604" name="Google Shape;1604;p47"/>
          <p:cNvSpPr txBox="1">
            <a:spLocks noGrp="1"/>
          </p:cNvSpPr>
          <p:nvPr>
            <p:ph type="subTitle" idx="15"/>
          </p:nvPr>
        </p:nvSpPr>
        <p:spPr>
          <a:xfrm>
            <a:off x="6056727" y="4044286"/>
            <a:ext cx="19860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Neptune is the farthest planet from the Sun</a:t>
            </a:r>
            <a:endParaRPr/>
          </a:p>
        </p:txBody>
      </p:sp>
      <p:sp>
        <p:nvSpPr>
          <p:cNvPr id="1605" name="Google Shape;1605;p47"/>
          <p:cNvSpPr txBox="1">
            <a:spLocks noGrp="1"/>
          </p:cNvSpPr>
          <p:nvPr>
            <p:ph type="title" idx="9"/>
          </p:nvPr>
        </p:nvSpPr>
        <p:spPr>
          <a:xfrm>
            <a:off x="6023950" y="1877325"/>
            <a:ext cx="2195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Unhealthy habits</a:t>
            </a:r>
            <a:endParaRPr sz="1800"/>
          </a:p>
        </p:txBody>
      </p:sp>
      <p:sp>
        <p:nvSpPr>
          <p:cNvPr id="1606" name="Google Shape;1606;p47"/>
          <p:cNvSpPr txBox="1">
            <a:spLocks noGrp="1"/>
          </p:cNvSpPr>
          <p:nvPr>
            <p:ph type="title" idx="14"/>
          </p:nvPr>
        </p:nvSpPr>
        <p:spPr>
          <a:xfrm>
            <a:off x="6056727" y="3615531"/>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Stress</a:t>
            </a:r>
            <a:endParaRPr sz="1800"/>
          </a:p>
        </p:txBody>
      </p:sp>
      <p:sp>
        <p:nvSpPr>
          <p:cNvPr id="1607" name="Google Shape;1607;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 causes mental illness?</a:t>
            </a:r>
            <a:endParaRPr/>
          </a:p>
        </p:txBody>
      </p:sp>
      <p:sp>
        <p:nvSpPr>
          <p:cNvPr id="1608" name="Google Shape;1608;p47"/>
          <p:cNvSpPr txBox="1">
            <a:spLocks noGrp="1"/>
          </p:cNvSpPr>
          <p:nvPr>
            <p:ph type="title" idx="2"/>
          </p:nvPr>
        </p:nvSpPr>
        <p:spPr>
          <a:xfrm>
            <a:off x="1101175" y="1877331"/>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Genetics</a:t>
            </a:r>
            <a:endParaRPr sz="1800"/>
          </a:p>
        </p:txBody>
      </p:sp>
      <p:sp>
        <p:nvSpPr>
          <p:cNvPr id="1609" name="Google Shape;1609;p47"/>
          <p:cNvSpPr txBox="1">
            <a:spLocks noGrp="1"/>
          </p:cNvSpPr>
          <p:nvPr>
            <p:ph type="subTitle" idx="1"/>
          </p:nvPr>
        </p:nvSpPr>
        <p:spPr>
          <a:xfrm>
            <a:off x="1101175" y="2306086"/>
            <a:ext cx="19860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smallest planet of them all</a:t>
            </a:r>
            <a:endParaRPr/>
          </a:p>
        </p:txBody>
      </p:sp>
      <p:sp>
        <p:nvSpPr>
          <p:cNvPr id="1610" name="Google Shape;1610;p47"/>
          <p:cNvSpPr txBox="1">
            <a:spLocks noGrp="1"/>
          </p:cNvSpPr>
          <p:nvPr>
            <p:ph type="title" idx="3"/>
          </p:nvPr>
        </p:nvSpPr>
        <p:spPr>
          <a:xfrm>
            <a:off x="3390900" y="1877331"/>
            <a:ext cx="23622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Childhood trauma</a:t>
            </a:r>
            <a:endParaRPr sz="1800"/>
          </a:p>
        </p:txBody>
      </p:sp>
      <p:sp>
        <p:nvSpPr>
          <p:cNvPr id="1611" name="Google Shape;1611;p47"/>
          <p:cNvSpPr txBox="1">
            <a:spLocks noGrp="1"/>
          </p:cNvSpPr>
          <p:nvPr>
            <p:ph type="subTitle" idx="4"/>
          </p:nvPr>
        </p:nvSpPr>
        <p:spPr>
          <a:xfrm>
            <a:off x="3474175" y="2306084"/>
            <a:ext cx="21954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1612" name="Google Shape;1612;p47"/>
          <p:cNvSpPr txBox="1">
            <a:spLocks noGrp="1"/>
          </p:cNvSpPr>
          <p:nvPr>
            <p:ph type="title" idx="5"/>
          </p:nvPr>
        </p:nvSpPr>
        <p:spPr>
          <a:xfrm>
            <a:off x="1101175" y="3615531"/>
            <a:ext cx="19860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Environment</a:t>
            </a:r>
            <a:endParaRPr sz="1800"/>
          </a:p>
        </p:txBody>
      </p:sp>
      <p:sp>
        <p:nvSpPr>
          <p:cNvPr id="1613" name="Google Shape;1613;p47"/>
          <p:cNvSpPr txBox="1">
            <a:spLocks noGrp="1"/>
          </p:cNvSpPr>
          <p:nvPr>
            <p:ph type="subTitle" idx="6"/>
          </p:nvPr>
        </p:nvSpPr>
        <p:spPr>
          <a:xfrm>
            <a:off x="1101175" y="4044286"/>
            <a:ext cx="19860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 is the biggest planet of them all</a:t>
            </a:r>
            <a:endParaRPr/>
          </a:p>
        </p:txBody>
      </p:sp>
      <p:sp>
        <p:nvSpPr>
          <p:cNvPr id="1614" name="Google Shape;1614;p47"/>
          <p:cNvSpPr txBox="1">
            <a:spLocks noGrp="1"/>
          </p:cNvSpPr>
          <p:nvPr>
            <p:ph type="title" idx="7"/>
          </p:nvPr>
        </p:nvSpPr>
        <p:spPr>
          <a:xfrm>
            <a:off x="3474175" y="3615524"/>
            <a:ext cx="21954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a:t>Negative thoughts</a:t>
            </a:r>
            <a:endParaRPr sz="1800"/>
          </a:p>
        </p:txBody>
      </p:sp>
      <p:sp>
        <p:nvSpPr>
          <p:cNvPr id="1615" name="Google Shape;1615;p47"/>
          <p:cNvSpPr txBox="1">
            <a:spLocks noGrp="1"/>
          </p:cNvSpPr>
          <p:nvPr>
            <p:ph type="subTitle" idx="8"/>
          </p:nvPr>
        </p:nvSpPr>
        <p:spPr>
          <a:xfrm>
            <a:off x="3474175" y="4044277"/>
            <a:ext cx="21954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 is composed of hydrogen and helium</a:t>
            </a:r>
            <a:endParaRPr/>
          </a:p>
        </p:txBody>
      </p:sp>
      <p:grpSp>
        <p:nvGrpSpPr>
          <p:cNvPr id="1616" name="Google Shape;1616;p47"/>
          <p:cNvGrpSpPr/>
          <p:nvPr/>
        </p:nvGrpSpPr>
        <p:grpSpPr>
          <a:xfrm>
            <a:off x="4415541" y="1421806"/>
            <a:ext cx="313210" cy="333176"/>
            <a:chOff x="5364750" y="3235150"/>
            <a:chExt cx="277275" cy="294950"/>
          </a:xfrm>
        </p:grpSpPr>
        <p:sp>
          <p:nvSpPr>
            <p:cNvPr id="1617" name="Google Shape;1617;p47"/>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7"/>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7"/>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7"/>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7"/>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7"/>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7"/>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7"/>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5" name="Google Shape;1625;p47"/>
          <p:cNvGrpSpPr/>
          <p:nvPr/>
        </p:nvGrpSpPr>
        <p:grpSpPr>
          <a:xfrm>
            <a:off x="1926835" y="3168227"/>
            <a:ext cx="335323" cy="329136"/>
            <a:chOff x="5716825" y="3235950"/>
            <a:chExt cx="300900" cy="295375"/>
          </a:xfrm>
        </p:grpSpPr>
        <p:sp>
          <p:nvSpPr>
            <p:cNvPr id="1626" name="Google Shape;1626;p47"/>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7"/>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7"/>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7"/>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0" name="Google Shape;1630;p47"/>
          <p:cNvGrpSpPr/>
          <p:nvPr/>
        </p:nvGrpSpPr>
        <p:grpSpPr>
          <a:xfrm>
            <a:off x="6872674" y="1395117"/>
            <a:ext cx="353055" cy="353076"/>
            <a:chOff x="6213525" y="1962325"/>
            <a:chExt cx="423175" cy="423200"/>
          </a:xfrm>
        </p:grpSpPr>
        <p:sp>
          <p:nvSpPr>
            <p:cNvPr id="1631" name="Google Shape;1631;p47"/>
            <p:cNvSpPr/>
            <p:nvPr/>
          </p:nvSpPr>
          <p:spPr>
            <a:xfrm>
              <a:off x="6213525" y="1962325"/>
              <a:ext cx="201125" cy="201150"/>
            </a:xfrm>
            <a:custGeom>
              <a:avLst/>
              <a:gdLst/>
              <a:ahLst/>
              <a:cxnLst/>
              <a:rect l="l" t="t" r="r" b="b"/>
              <a:pathLst>
                <a:path w="8045" h="8046" extrusionOk="0">
                  <a:moveTo>
                    <a:pt x="2976" y="2558"/>
                  </a:moveTo>
                  <a:lnTo>
                    <a:pt x="3209" y="2605"/>
                  </a:lnTo>
                  <a:lnTo>
                    <a:pt x="3348" y="2698"/>
                  </a:lnTo>
                  <a:lnTo>
                    <a:pt x="3441" y="2837"/>
                  </a:lnTo>
                  <a:lnTo>
                    <a:pt x="3488" y="3023"/>
                  </a:lnTo>
                  <a:lnTo>
                    <a:pt x="3441" y="3256"/>
                  </a:lnTo>
                  <a:lnTo>
                    <a:pt x="3348" y="3395"/>
                  </a:lnTo>
                  <a:lnTo>
                    <a:pt x="3209" y="3488"/>
                  </a:lnTo>
                  <a:lnTo>
                    <a:pt x="2976" y="3535"/>
                  </a:lnTo>
                  <a:lnTo>
                    <a:pt x="2790" y="3488"/>
                  </a:lnTo>
                  <a:lnTo>
                    <a:pt x="2651" y="3395"/>
                  </a:lnTo>
                  <a:lnTo>
                    <a:pt x="2558" y="3256"/>
                  </a:lnTo>
                  <a:lnTo>
                    <a:pt x="2511" y="3023"/>
                  </a:lnTo>
                  <a:lnTo>
                    <a:pt x="2558" y="2837"/>
                  </a:lnTo>
                  <a:lnTo>
                    <a:pt x="2651" y="2698"/>
                  </a:lnTo>
                  <a:lnTo>
                    <a:pt x="2790" y="2605"/>
                  </a:lnTo>
                  <a:lnTo>
                    <a:pt x="2976" y="2558"/>
                  </a:lnTo>
                  <a:close/>
                  <a:moveTo>
                    <a:pt x="5022" y="2558"/>
                  </a:moveTo>
                  <a:lnTo>
                    <a:pt x="5255" y="2605"/>
                  </a:lnTo>
                  <a:lnTo>
                    <a:pt x="5394" y="2698"/>
                  </a:lnTo>
                  <a:lnTo>
                    <a:pt x="5487" y="2837"/>
                  </a:lnTo>
                  <a:lnTo>
                    <a:pt x="5534" y="3023"/>
                  </a:lnTo>
                  <a:lnTo>
                    <a:pt x="5487" y="3256"/>
                  </a:lnTo>
                  <a:lnTo>
                    <a:pt x="5394" y="3395"/>
                  </a:lnTo>
                  <a:lnTo>
                    <a:pt x="5255" y="3488"/>
                  </a:lnTo>
                  <a:lnTo>
                    <a:pt x="5022" y="3535"/>
                  </a:lnTo>
                  <a:lnTo>
                    <a:pt x="4836" y="3488"/>
                  </a:lnTo>
                  <a:lnTo>
                    <a:pt x="4697" y="3395"/>
                  </a:lnTo>
                  <a:lnTo>
                    <a:pt x="4604" y="3256"/>
                  </a:lnTo>
                  <a:lnTo>
                    <a:pt x="4557" y="3023"/>
                  </a:lnTo>
                  <a:lnTo>
                    <a:pt x="4604" y="2837"/>
                  </a:lnTo>
                  <a:lnTo>
                    <a:pt x="4697" y="2698"/>
                  </a:lnTo>
                  <a:lnTo>
                    <a:pt x="4836" y="2605"/>
                  </a:lnTo>
                  <a:lnTo>
                    <a:pt x="5022" y="2558"/>
                  </a:lnTo>
                  <a:close/>
                  <a:moveTo>
                    <a:pt x="3023" y="4418"/>
                  </a:moveTo>
                  <a:lnTo>
                    <a:pt x="3209" y="4511"/>
                  </a:lnTo>
                  <a:lnTo>
                    <a:pt x="3348" y="4651"/>
                  </a:lnTo>
                  <a:lnTo>
                    <a:pt x="3488" y="4790"/>
                  </a:lnTo>
                  <a:lnTo>
                    <a:pt x="3627" y="4930"/>
                  </a:lnTo>
                  <a:lnTo>
                    <a:pt x="3813" y="4976"/>
                  </a:lnTo>
                  <a:lnTo>
                    <a:pt x="3999" y="5023"/>
                  </a:lnTo>
                  <a:lnTo>
                    <a:pt x="4232" y="4976"/>
                  </a:lnTo>
                  <a:lnTo>
                    <a:pt x="4418" y="4930"/>
                  </a:lnTo>
                  <a:lnTo>
                    <a:pt x="4557" y="4790"/>
                  </a:lnTo>
                  <a:lnTo>
                    <a:pt x="4697" y="4651"/>
                  </a:lnTo>
                  <a:lnTo>
                    <a:pt x="4836" y="4511"/>
                  </a:lnTo>
                  <a:lnTo>
                    <a:pt x="5022" y="4465"/>
                  </a:lnTo>
                  <a:lnTo>
                    <a:pt x="5208" y="4465"/>
                  </a:lnTo>
                  <a:lnTo>
                    <a:pt x="5394" y="4511"/>
                  </a:lnTo>
                  <a:lnTo>
                    <a:pt x="5534" y="4651"/>
                  </a:lnTo>
                  <a:lnTo>
                    <a:pt x="5580" y="4837"/>
                  </a:lnTo>
                  <a:lnTo>
                    <a:pt x="5580" y="5023"/>
                  </a:lnTo>
                  <a:lnTo>
                    <a:pt x="5534" y="5209"/>
                  </a:lnTo>
                  <a:lnTo>
                    <a:pt x="5208" y="5534"/>
                  </a:lnTo>
                  <a:lnTo>
                    <a:pt x="4883" y="5813"/>
                  </a:lnTo>
                  <a:lnTo>
                    <a:pt x="4464" y="5953"/>
                  </a:lnTo>
                  <a:lnTo>
                    <a:pt x="3999" y="5999"/>
                  </a:lnTo>
                  <a:lnTo>
                    <a:pt x="3813" y="5999"/>
                  </a:lnTo>
                  <a:lnTo>
                    <a:pt x="3581" y="5953"/>
                  </a:lnTo>
                  <a:lnTo>
                    <a:pt x="3162" y="5767"/>
                  </a:lnTo>
                  <a:lnTo>
                    <a:pt x="2790" y="5534"/>
                  </a:lnTo>
                  <a:lnTo>
                    <a:pt x="2651" y="5395"/>
                  </a:lnTo>
                  <a:lnTo>
                    <a:pt x="2511" y="5209"/>
                  </a:lnTo>
                  <a:lnTo>
                    <a:pt x="2418" y="5023"/>
                  </a:lnTo>
                  <a:lnTo>
                    <a:pt x="2418" y="4837"/>
                  </a:lnTo>
                  <a:lnTo>
                    <a:pt x="2511" y="4651"/>
                  </a:lnTo>
                  <a:lnTo>
                    <a:pt x="2651" y="4511"/>
                  </a:lnTo>
                  <a:lnTo>
                    <a:pt x="2837" y="4418"/>
                  </a:lnTo>
                  <a:close/>
                  <a:moveTo>
                    <a:pt x="3627" y="1"/>
                  </a:moveTo>
                  <a:lnTo>
                    <a:pt x="3209" y="94"/>
                  </a:lnTo>
                  <a:lnTo>
                    <a:pt x="2837" y="187"/>
                  </a:lnTo>
                  <a:lnTo>
                    <a:pt x="2465" y="326"/>
                  </a:lnTo>
                  <a:lnTo>
                    <a:pt x="2093" y="466"/>
                  </a:lnTo>
                  <a:lnTo>
                    <a:pt x="1767" y="698"/>
                  </a:lnTo>
                  <a:lnTo>
                    <a:pt x="1488" y="931"/>
                  </a:lnTo>
                  <a:lnTo>
                    <a:pt x="1163" y="1163"/>
                  </a:lnTo>
                  <a:lnTo>
                    <a:pt x="930" y="1442"/>
                  </a:lnTo>
                  <a:lnTo>
                    <a:pt x="698" y="1768"/>
                  </a:lnTo>
                  <a:lnTo>
                    <a:pt x="465" y="2093"/>
                  </a:lnTo>
                  <a:lnTo>
                    <a:pt x="326" y="2465"/>
                  </a:lnTo>
                  <a:lnTo>
                    <a:pt x="186" y="2837"/>
                  </a:lnTo>
                  <a:lnTo>
                    <a:pt x="93" y="3209"/>
                  </a:lnTo>
                  <a:lnTo>
                    <a:pt x="0" y="3628"/>
                  </a:lnTo>
                  <a:lnTo>
                    <a:pt x="0" y="4000"/>
                  </a:lnTo>
                  <a:lnTo>
                    <a:pt x="0" y="4418"/>
                  </a:lnTo>
                  <a:lnTo>
                    <a:pt x="93" y="4837"/>
                  </a:lnTo>
                  <a:lnTo>
                    <a:pt x="186" y="5209"/>
                  </a:lnTo>
                  <a:lnTo>
                    <a:pt x="326" y="5581"/>
                  </a:lnTo>
                  <a:lnTo>
                    <a:pt x="465" y="5953"/>
                  </a:lnTo>
                  <a:lnTo>
                    <a:pt x="698" y="6278"/>
                  </a:lnTo>
                  <a:lnTo>
                    <a:pt x="930" y="6557"/>
                  </a:lnTo>
                  <a:lnTo>
                    <a:pt x="1163" y="6836"/>
                  </a:lnTo>
                  <a:lnTo>
                    <a:pt x="1488" y="7115"/>
                  </a:lnTo>
                  <a:lnTo>
                    <a:pt x="1767" y="7348"/>
                  </a:lnTo>
                  <a:lnTo>
                    <a:pt x="2093" y="7534"/>
                  </a:lnTo>
                  <a:lnTo>
                    <a:pt x="2465" y="7720"/>
                  </a:lnTo>
                  <a:lnTo>
                    <a:pt x="2837" y="7859"/>
                  </a:lnTo>
                  <a:lnTo>
                    <a:pt x="3209" y="7952"/>
                  </a:lnTo>
                  <a:lnTo>
                    <a:pt x="3627" y="7999"/>
                  </a:lnTo>
                  <a:lnTo>
                    <a:pt x="3999" y="8045"/>
                  </a:lnTo>
                  <a:lnTo>
                    <a:pt x="4418" y="7999"/>
                  </a:lnTo>
                  <a:lnTo>
                    <a:pt x="4836" y="7952"/>
                  </a:lnTo>
                  <a:lnTo>
                    <a:pt x="5208" y="7859"/>
                  </a:lnTo>
                  <a:lnTo>
                    <a:pt x="5580" y="7720"/>
                  </a:lnTo>
                  <a:lnTo>
                    <a:pt x="5952" y="7534"/>
                  </a:lnTo>
                  <a:lnTo>
                    <a:pt x="6278" y="7348"/>
                  </a:lnTo>
                  <a:lnTo>
                    <a:pt x="6557" y="7115"/>
                  </a:lnTo>
                  <a:lnTo>
                    <a:pt x="6836" y="6836"/>
                  </a:lnTo>
                  <a:lnTo>
                    <a:pt x="7115" y="6557"/>
                  </a:lnTo>
                  <a:lnTo>
                    <a:pt x="7347" y="6278"/>
                  </a:lnTo>
                  <a:lnTo>
                    <a:pt x="7533" y="5953"/>
                  </a:lnTo>
                  <a:lnTo>
                    <a:pt x="7719" y="5581"/>
                  </a:lnTo>
                  <a:lnTo>
                    <a:pt x="7859" y="5209"/>
                  </a:lnTo>
                  <a:lnTo>
                    <a:pt x="7952" y="4837"/>
                  </a:lnTo>
                  <a:lnTo>
                    <a:pt x="7998" y="4418"/>
                  </a:lnTo>
                  <a:lnTo>
                    <a:pt x="8045" y="4000"/>
                  </a:lnTo>
                  <a:lnTo>
                    <a:pt x="7998" y="3628"/>
                  </a:lnTo>
                  <a:lnTo>
                    <a:pt x="7952" y="3209"/>
                  </a:lnTo>
                  <a:lnTo>
                    <a:pt x="7859" y="2837"/>
                  </a:lnTo>
                  <a:lnTo>
                    <a:pt x="7719" y="2465"/>
                  </a:lnTo>
                  <a:lnTo>
                    <a:pt x="7533" y="2093"/>
                  </a:lnTo>
                  <a:lnTo>
                    <a:pt x="7347" y="1768"/>
                  </a:lnTo>
                  <a:lnTo>
                    <a:pt x="7115" y="1442"/>
                  </a:lnTo>
                  <a:lnTo>
                    <a:pt x="6836" y="1163"/>
                  </a:lnTo>
                  <a:lnTo>
                    <a:pt x="6557" y="931"/>
                  </a:lnTo>
                  <a:lnTo>
                    <a:pt x="6278" y="698"/>
                  </a:lnTo>
                  <a:lnTo>
                    <a:pt x="5952" y="466"/>
                  </a:lnTo>
                  <a:lnTo>
                    <a:pt x="5580" y="326"/>
                  </a:lnTo>
                  <a:lnTo>
                    <a:pt x="5208" y="187"/>
                  </a:lnTo>
                  <a:lnTo>
                    <a:pt x="4836" y="94"/>
                  </a:lnTo>
                  <a:lnTo>
                    <a:pt x="44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7"/>
            <p:cNvSpPr/>
            <p:nvPr/>
          </p:nvSpPr>
          <p:spPr>
            <a:xfrm>
              <a:off x="6213525" y="1962325"/>
              <a:ext cx="201125" cy="201150"/>
            </a:xfrm>
            <a:custGeom>
              <a:avLst/>
              <a:gdLst/>
              <a:ahLst/>
              <a:cxnLst/>
              <a:rect l="l" t="t" r="r" b="b"/>
              <a:pathLst>
                <a:path w="8045" h="8046" fill="none" extrusionOk="0">
                  <a:moveTo>
                    <a:pt x="3999" y="1"/>
                  </a:moveTo>
                  <a:lnTo>
                    <a:pt x="3999" y="1"/>
                  </a:lnTo>
                  <a:lnTo>
                    <a:pt x="3627" y="1"/>
                  </a:lnTo>
                  <a:lnTo>
                    <a:pt x="3209" y="94"/>
                  </a:lnTo>
                  <a:lnTo>
                    <a:pt x="2837" y="187"/>
                  </a:lnTo>
                  <a:lnTo>
                    <a:pt x="2465" y="326"/>
                  </a:lnTo>
                  <a:lnTo>
                    <a:pt x="2093" y="466"/>
                  </a:lnTo>
                  <a:lnTo>
                    <a:pt x="1767" y="698"/>
                  </a:lnTo>
                  <a:lnTo>
                    <a:pt x="1488" y="931"/>
                  </a:lnTo>
                  <a:lnTo>
                    <a:pt x="1163" y="1163"/>
                  </a:lnTo>
                  <a:lnTo>
                    <a:pt x="930" y="1442"/>
                  </a:lnTo>
                  <a:lnTo>
                    <a:pt x="698" y="1768"/>
                  </a:lnTo>
                  <a:lnTo>
                    <a:pt x="465" y="2093"/>
                  </a:lnTo>
                  <a:lnTo>
                    <a:pt x="326" y="2465"/>
                  </a:lnTo>
                  <a:lnTo>
                    <a:pt x="186" y="2837"/>
                  </a:lnTo>
                  <a:lnTo>
                    <a:pt x="93" y="3209"/>
                  </a:lnTo>
                  <a:lnTo>
                    <a:pt x="0" y="3628"/>
                  </a:lnTo>
                  <a:lnTo>
                    <a:pt x="0" y="4000"/>
                  </a:lnTo>
                  <a:lnTo>
                    <a:pt x="0" y="4000"/>
                  </a:lnTo>
                  <a:lnTo>
                    <a:pt x="0" y="4418"/>
                  </a:lnTo>
                  <a:lnTo>
                    <a:pt x="93" y="4837"/>
                  </a:lnTo>
                  <a:lnTo>
                    <a:pt x="186" y="5209"/>
                  </a:lnTo>
                  <a:lnTo>
                    <a:pt x="326" y="5581"/>
                  </a:lnTo>
                  <a:lnTo>
                    <a:pt x="465" y="5953"/>
                  </a:lnTo>
                  <a:lnTo>
                    <a:pt x="698" y="6278"/>
                  </a:lnTo>
                  <a:lnTo>
                    <a:pt x="930" y="6557"/>
                  </a:lnTo>
                  <a:lnTo>
                    <a:pt x="1163" y="6836"/>
                  </a:lnTo>
                  <a:lnTo>
                    <a:pt x="1488" y="7115"/>
                  </a:lnTo>
                  <a:lnTo>
                    <a:pt x="1767" y="7348"/>
                  </a:lnTo>
                  <a:lnTo>
                    <a:pt x="2093" y="7534"/>
                  </a:lnTo>
                  <a:lnTo>
                    <a:pt x="2465" y="7720"/>
                  </a:lnTo>
                  <a:lnTo>
                    <a:pt x="2837" y="7859"/>
                  </a:lnTo>
                  <a:lnTo>
                    <a:pt x="3209" y="7952"/>
                  </a:lnTo>
                  <a:lnTo>
                    <a:pt x="3627" y="7999"/>
                  </a:lnTo>
                  <a:lnTo>
                    <a:pt x="3999" y="8045"/>
                  </a:lnTo>
                  <a:lnTo>
                    <a:pt x="3999" y="8045"/>
                  </a:lnTo>
                  <a:lnTo>
                    <a:pt x="4418" y="7999"/>
                  </a:lnTo>
                  <a:lnTo>
                    <a:pt x="4836" y="7952"/>
                  </a:lnTo>
                  <a:lnTo>
                    <a:pt x="5208" y="7859"/>
                  </a:lnTo>
                  <a:lnTo>
                    <a:pt x="5580" y="7720"/>
                  </a:lnTo>
                  <a:lnTo>
                    <a:pt x="5952" y="7534"/>
                  </a:lnTo>
                  <a:lnTo>
                    <a:pt x="6278" y="7348"/>
                  </a:lnTo>
                  <a:lnTo>
                    <a:pt x="6557" y="7115"/>
                  </a:lnTo>
                  <a:lnTo>
                    <a:pt x="6836" y="6836"/>
                  </a:lnTo>
                  <a:lnTo>
                    <a:pt x="7115" y="6557"/>
                  </a:lnTo>
                  <a:lnTo>
                    <a:pt x="7347" y="6278"/>
                  </a:lnTo>
                  <a:lnTo>
                    <a:pt x="7533" y="5953"/>
                  </a:lnTo>
                  <a:lnTo>
                    <a:pt x="7719" y="5581"/>
                  </a:lnTo>
                  <a:lnTo>
                    <a:pt x="7859" y="5209"/>
                  </a:lnTo>
                  <a:lnTo>
                    <a:pt x="7952" y="4837"/>
                  </a:lnTo>
                  <a:lnTo>
                    <a:pt x="7998" y="4418"/>
                  </a:lnTo>
                  <a:lnTo>
                    <a:pt x="8045" y="4000"/>
                  </a:lnTo>
                  <a:lnTo>
                    <a:pt x="8045" y="4000"/>
                  </a:lnTo>
                  <a:lnTo>
                    <a:pt x="7998" y="3628"/>
                  </a:lnTo>
                  <a:lnTo>
                    <a:pt x="7952" y="3209"/>
                  </a:lnTo>
                  <a:lnTo>
                    <a:pt x="7859" y="2837"/>
                  </a:lnTo>
                  <a:lnTo>
                    <a:pt x="7719" y="2465"/>
                  </a:lnTo>
                  <a:lnTo>
                    <a:pt x="7533" y="2093"/>
                  </a:lnTo>
                  <a:lnTo>
                    <a:pt x="7347" y="1768"/>
                  </a:lnTo>
                  <a:lnTo>
                    <a:pt x="7115" y="1442"/>
                  </a:lnTo>
                  <a:lnTo>
                    <a:pt x="6836" y="1163"/>
                  </a:lnTo>
                  <a:lnTo>
                    <a:pt x="6557" y="931"/>
                  </a:lnTo>
                  <a:lnTo>
                    <a:pt x="6278" y="698"/>
                  </a:lnTo>
                  <a:lnTo>
                    <a:pt x="5952" y="466"/>
                  </a:lnTo>
                  <a:lnTo>
                    <a:pt x="5580" y="326"/>
                  </a:lnTo>
                  <a:lnTo>
                    <a:pt x="5208" y="187"/>
                  </a:lnTo>
                  <a:lnTo>
                    <a:pt x="4836" y="94"/>
                  </a:lnTo>
                  <a:lnTo>
                    <a:pt x="4418" y="1"/>
                  </a:lnTo>
                  <a:lnTo>
                    <a:pt x="3999" y="1"/>
                  </a:lnTo>
                  <a:lnTo>
                    <a:pt x="3999"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7"/>
            <p:cNvSpPr/>
            <p:nvPr/>
          </p:nvSpPr>
          <p:spPr>
            <a:xfrm>
              <a:off x="6327450" y="2026275"/>
              <a:ext cx="24425" cy="24425"/>
            </a:xfrm>
            <a:custGeom>
              <a:avLst/>
              <a:gdLst/>
              <a:ahLst/>
              <a:cxnLst/>
              <a:rect l="l" t="t" r="r" b="b"/>
              <a:pathLst>
                <a:path w="977" h="977" fill="none" extrusionOk="0">
                  <a:moveTo>
                    <a:pt x="465" y="0"/>
                  </a:moveTo>
                  <a:lnTo>
                    <a:pt x="465" y="0"/>
                  </a:lnTo>
                  <a:lnTo>
                    <a:pt x="698" y="47"/>
                  </a:lnTo>
                  <a:lnTo>
                    <a:pt x="837" y="140"/>
                  </a:lnTo>
                  <a:lnTo>
                    <a:pt x="930" y="279"/>
                  </a:lnTo>
                  <a:lnTo>
                    <a:pt x="977" y="465"/>
                  </a:lnTo>
                  <a:lnTo>
                    <a:pt x="977" y="465"/>
                  </a:lnTo>
                  <a:lnTo>
                    <a:pt x="930" y="698"/>
                  </a:lnTo>
                  <a:lnTo>
                    <a:pt x="837" y="837"/>
                  </a:lnTo>
                  <a:lnTo>
                    <a:pt x="698" y="930"/>
                  </a:lnTo>
                  <a:lnTo>
                    <a:pt x="465" y="977"/>
                  </a:lnTo>
                  <a:lnTo>
                    <a:pt x="465" y="977"/>
                  </a:lnTo>
                  <a:lnTo>
                    <a:pt x="279" y="930"/>
                  </a:lnTo>
                  <a:lnTo>
                    <a:pt x="140" y="837"/>
                  </a:lnTo>
                  <a:lnTo>
                    <a:pt x="47" y="698"/>
                  </a:lnTo>
                  <a:lnTo>
                    <a:pt x="0" y="465"/>
                  </a:lnTo>
                  <a:lnTo>
                    <a:pt x="0" y="465"/>
                  </a:lnTo>
                  <a:lnTo>
                    <a:pt x="47" y="279"/>
                  </a:lnTo>
                  <a:lnTo>
                    <a:pt x="140" y="140"/>
                  </a:lnTo>
                  <a:lnTo>
                    <a:pt x="279" y="47"/>
                  </a:lnTo>
                  <a:lnTo>
                    <a:pt x="465" y="0"/>
                  </a:lnTo>
                  <a:lnTo>
                    <a:pt x="465"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7"/>
            <p:cNvSpPr/>
            <p:nvPr/>
          </p:nvSpPr>
          <p:spPr>
            <a:xfrm>
              <a:off x="6276300" y="2026275"/>
              <a:ext cx="24425" cy="24425"/>
            </a:xfrm>
            <a:custGeom>
              <a:avLst/>
              <a:gdLst/>
              <a:ahLst/>
              <a:cxnLst/>
              <a:rect l="l" t="t" r="r" b="b"/>
              <a:pathLst>
                <a:path w="977" h="977" fill="none" extrusionOk="0">
                  <a:moveTo>
                    <a:pt x="465" y="0"/>
                  </a:moveTo>
                  <a:lnTo>
                    <a:pt x="465" y="0"/>
                  </a:lnTo>
                  <a:lnTo>
                    <a:pt x="698" y="47"/>
                  </a:lnTo>
                  <a:lnTo>
                    <a:pt x="837" y="140"/>
                  </a:lnTo>
                  <a:lnTo>
                    <a:pt x="930" y="279"/>
                  </a:lnTo>
                  <a:lnTo>
                    <a:pt x="977" y="465"/>
                  </a:lnTo>
                  <a:lnTo>
                    <a:pt x="977" y="465"/>
                  </a:lnTo>
                  <a:lnTo>
                    <a:pt x="930" y="698"/>
                  </a:lnTo>
                  <a:lnTo>
                    <a:pt x="837" y="837"/>
                  </a:lnTo>
                  <a:lnTo>
                    <a:pt x="698" y="930"/>
                  </a:lnTo>
                  <a:lnTo>
                    <a:pt x="465" y="977"/>
                  </a:lnTo>
                  <a:lnTo>
                    <a:pt x="465" y="977"/>
                  </a:lnTo>
                  <a:lnTo>
                    <a:pt x="279" y="930"/>
                  </a:lnTo>
                  <a:lnTo>
                    <a:pt x="140" y="837"/>
                  </a:lnTo>
                  <a:lnTo>
                    <a:pt x="47" y="698"/>
                  </a:lnTo>
                  <a:lnTo>
                    <a:pt x="0" y="465"/>
                  </a:lnTo>
                  <a:lnTo>
                    <a:pt x="0" y="465"/>
                  </a:lnTo>
                  <a:lnTo>
                    <a:pt x="47" y="279"/>
                  </a:lnTo>
                  <a:lnTo>
                    <a:pt x="140" y="140"/>
                  </a:lnTo>
                  <a:lnTo>
                    <a:pt x="279" y="47"/>
                  </a:lnTo>
                  <a:lnTo>
                    <a:pt x="465" y="0"/>
                  </a:lnTo>
                  <a:lnTo>
                    <a:pt x="465"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7"/>
            <p:cNvSpPr/>
            <p:nvPr/>
          </p:nvSpPr>
          <p:spPr>
            <a:xfrm>
              <a:off x="6273975" y="2072775"/>
              <a:ext cx="79075" cy="39550"/>
            </a:xfrm>
            <a:custGeom>
              <a:avLst/>
              <a:gdLst/>
              <a:ahLst/>
              <a:cxnLst/>
              <a:rect l="l" t="t" r="r" b="b"/>
              <a:pathLst>
                <a:path w="3163" h="1582" fill="none" extrusionOk="0">
                  <a:moveTo>
                    <a:pt x="3116" y="791"/>
                  </a:moveTo>
                  <a:lnTo>
                    <a:pt x="3116" y="791"/>
                  </a:lnTo>
                  <a:lnTo>
                    <a:pt x="2790" y="1116"/>
                  </a:lnTo>
                  <a:lnTo>
                    <a:pt x="2465" y="1395"/>
                  </a:lnTo>
                  <a:lnTo>
                    <a:pt x="2046" y="1535"/>
                  </a:lnTo>
                  <a:lnTo>
                    <a:pt x="1581" y="1581"/>
                  </a:lnTo>
                  <a:lnTo>
                    <a:pt x="1581" y="1581"/>
                  </a:lnTo>
                  <a:lnTo>
                    <a:pt x="1395" y="1581"/>
                  </a:lnTo>
                  <a:lnTo>
                    <a:pt x="1163" y="1535"/>
                  </a:lnTo>
                  <a:lnTo>
                    <a:pt x="744" y="1349"/>
                  </a:lnTo>
                  <a:lnTo>
                    <a:pt x="372" y="1116"/>
                  </a:lnTo>
                  <a:lnTo>
                    <a:pt x="233" y="977"/>
                  </a:lnTo>
                  <a:lnTo>
                    <a:pt x="93" y="791"/>
                  </a:lnTo>
                  <a:lnTo>
                    <a:pt x="93" y="791"/>
                  </a:lnTo>
                  <a:lnTo>
                    <a:pt x="0" y="605"/>
                  </a:lnTo>
                  <a:lnTo>
                    <a:pt x="0" y="419"/>
                  </a:lnTo>
                  <a:lnTo>
                    <a:pt x="93" y="233"/>
                  </a:lnTo>
                  <a:lnTo>
                    <a:pt x="233" y="93"/>
                  </a:lnTo>
                  <a:lnTo>
                    <a:pt x="233" y="93"/>
                  </a:lnTo>
                  <a:lnTo>
                    <a:pt x="419" y="0"/>
                  </a:lnTo>
                  <a:lnTo>
                    <a:pt x="605" y="0"/>
                  </a:lnTo>
                  <a:lnTo>
                    <a:pt x="791" y="93"/>
                  </a:lnTo>
                  <a:lnTo>
                    <a:pt x="930" y="233"/>
                  </a:lnTo>
                  <a:lnTo>
                    <a:pt x="930" y="233"/>
                  </a:lnTo>
                  <a:lnTo>
                    <a:pt x="1070" y="372"/>
                  </a:lnTo>
                  <a:lnTo>
                    <a:pt x="1209" y="512"/>
                  </a:lnTo>
                  <a:lnTo>
                    <a:pt x="1395" y="558"/>
                  </a:lnTo>
                  <a:lnTo>
                    <a:pt x="1581" y="605"/>
                  </a:lnTo>
                  <a:lnTo>
                    <a:pt x="1581" y="605"/>
                  </a:lnTo>
                  <a:lnTo>
                    <a:pt x="1814" y="558"/>
                  </a:lnTo>
                  <a:lnTo>
                    <a:pt x="2000" y="512"/>
                  </a:lnTo>
                  <a:lnTo>
                    <a:pt x="2139" y="372"/>
                  </a:lnTo>
                  <a:lnTo>
                    <a:pt x="2279" y="233"/>
                  </a:lnTo>
                  <a:lnTo>
                    <a:pt x="2279" y="233"/>
                  </a:lnTo>
                  <a:lnTo>
                    <a:pt x="2418" y="93"/>
                  </a:lnTo>
                  <a:lnTo>
                    <a:pt x="2604" y="47"/>
                  </a:lnTo>
                  <a:lnTo>
                    <a:pt x="2790" y="47"/>
                  </a:lnTo>
                  <a:lnTo>
                    <a:pt x="2976" y="93"/>
                  </a:lnTo>
                  <a:lnTo>
                    <a:pt x="2976" y="93"/>
                  </a:lnTo>
                  <a:lnTo>
                    <a:pt x="3116" y="233"/>
                  </a:lnTo>
                  <a:lnTo>
                    <a:pt x="3162" y="419"/>
                  </a:lnTo>
                  <a:lnTo>
                    <a:pt x="3162" y="605"/>
                  </a:lnTo>
                  <a:lnTo>
                    <a:pt x="3116" y="791"/>
                  </a:lnTo>
                  <a:lnTo>
                    <a:pt x="3116" y="79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7"/>
            <p:cNvSpPr/>
            <p:nvPr/>
          </p:nvSpPr>
          <p:spPr>
            <a:xfrm>
              <a:off x="6351850" y="209252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7"/>
            <p:cNvSpPr/>
            <p:nvPr/>
          </p:nvSpPr>
          <p:spPr>
            <a:xfrm>
              <a:off x="6213525" y="2184375"/>
              <a:ext cx="201125" cy="201150"/>
            </a:xfrm>
            <a:custGeom>
              <a:avLst/>
              <a:gdLst/>
              <a:ahLst/>
              <a:cxnLst/>
              <a:rect l="l" t="t" r="r" b="b"/>
              <a:pathLst>
                <a:path w="8045" h="8046" extrusionOk="0">
                  <a:moveTo>
                    <a:pt x="2976" y="2558"/>
                  </a:moveTo>
                  <a:lnTo>
                    <a:pt x="3209" y="2604"/>
                  </a:lnTo>
                  <a:lnTo>
                    <a:pt x="3348" y="2697"/>
                  </a:lnTo>
                  <a:lnTo>
                    <a:pt x="3441" y="2883"/>
                  </a:lnTo>
                  <a:lnTo>
                    <a:pt x="3488" y="3069"/>
                  </a:lnTo>
                  <a:lnTo>
                    <a:pt x="3441" y="3255"/>
                  </a:lnTo>
                  <a:lnTo>
                    <a:pt x="3348" y="3395"/>
                  </a:lnTo>
                  <a:lnTo>
                    <a:pt x="3209" y="3488"/>
                  </a:lnTo>
                  <a:lnTo>
                    <a:pt x="2976" y="3534"/>
                  </a:lnTo>
                  <a:lnTo>
                    <a:pt x="2790" y="3488"/>
                  </a:lnTo>
                  <a:lnTo>
                    <a:pt x="2651" y="3395"/>
                  </a:lnTo>
                  <a:lnTo>
                    <a:pt x="2558" y="3255"/>
                  </a:lnTo>
                  <a:lnTo>
                    <a:pt x="2511" y="3069"/>
                  </a:lnTo>
                  <a:lnTo>
                    <a:pt x="2558" y="2883"/>
                  </a:lnTo>
                  <a:lnTo>
                    <a:pt x="2651" y="2697"/>
                  </a:lnTo>
                  <a:lnTo>
                    <a:pt x="2790" y="2604"/>
                  </a:lnTo>
                  <a:lnTo>
                    <a:pt x="2976" y="2558"/>
                  </a:lnTo>
                  <a:close/>
                  <a:moveTo>
                    <a:pt x="5022" y="2558"/>
                  </a:moveTo>
                  <a:lnTo>
                    <a:pt x="5255" y="2604"/>
                  </a:lnTo>
                  <a:lnTo>
                    <a:pt x="5394" y="2697"/>
                  </a:lnTo>
                  <a:lnTo>
                    <a:pt x="5487" y="2883"/>
                  </a:lnTo>
                  <a:lnTo>
                    <a:pt x="5534" y="3069"/>
                  </a:lnTo>
                  <a:lnTo>
                    <a:pt x="5487" y="3255"/>
                  </a:lnTo>
                  <a:lnTo>
                    <a:pt x="5394" y="3395"/>
                  </a:lnTo>
                  <a:lnTo>
                    <a:pt x="5255" y="3488"/>
                  </a:lnTo>
                  <a:lnTo>
                    <a:pt x="5022" y="3534"/>
                  </a:lnTo>
                  <a:lnTo>
                    <a:pt x="4836" y="3488"/>
                  </a:lnTo>
                  <a:lnTo>
                    <a:pt x="4697" y="3395"/>
                  </a:lnTo>
                  <a:lnTo>
                    <a:pt x="4604" y="3255"/>
                  </a:lnTo>
                  <a:lnTo>
                    <a:pt x="4557" y="3069"/>
                  </a:lnTo>
                  <a:lnTo>
                    <a:pt x="4604" y="2883"/>
                  </a:lnTo>
                  <a:lnTo>
                    <a:pt x="4697" y="2697"/>
                  </a:lnTo>
                  <a:lnTo>
                    <a:pt x="4836" y="2604"/>
                  </a:lnTo>
                  <a:lnTo>
                    <a:pt x="5022" y="2558"/>
                  </a:lnTo>
                  <a:close/>
                  <a:moveTo>
                    <a:pt x="3999" y="4418"/>
                  </a:moveTo>
                  <a:lnTo>
                    <a:pt x="4464" y="4511"/>
                  </a:lnTo>
                  <a:lnTo>
                    <a:pt x="4883" y="4650"/>
                  </a:lnTo>
                  <a:lnTo>
                    <a:pt x="5208" y="4883"/>
                  </a:lnTo>
                  <a:lnTo>
                    <a:pt x="5534" y="5208"/>
                  </a:lnTo>
                  <a:lnTo>
                    <a:pt x="5580" y="5394"/>
                  </a:lnTo>
                  <a:lnTo>
                    <a:pt x="5580" y="5581"/>
                  </a:lnTo>
                  <a:lnTo>
                    <a:pt x="5534" y="5767"/>
                  </a:lnTo>
                  <a:lnTo>
                    <a:pt x="5394" y="5906"/>
                  </a:lnTo>
                  <a:lnTo>
                    <a:pt x="5208" y="5999"/>
                  </a:lnTo>
                  <a:lnTo>
                    <a:pt x="5022" y="5999"/>
                  </a:lnTo>
                  <a:lnTo>
                    <a:pt x="4836" y="5906"/>
                  </a:lnTo>
                  <a:lnTo>
                    <a:pt x="4697" y="5767"/>
                  </a:lnTo>
                  <a:lnTo>
                    <a:pt x="4557" y="5627"/>
                  </a:lnTo>
                  <a:lnTo>
                    <a:pt x="4418" y="5534"/>
                  </a:lnTo>
                  <a:lnTo>
                    <a:pt x="4232" y="5441"/>
                  </a:lnTo>
                  <a:lnTo>
                    <a:pt x="3813" y="5441"/>
                  </a:lnTo>
                  <a:lnTo>
                    <a:pt x="3627" y="5534"/>
                  </a:lnTo>
                  <a:lnTo>
                    <a:pt x="3488" y="5627"/>
                  </a:lnTo>
                  <a:lnTo>
                    <a:pt x="3348" y="5813"/>
                  </a:lnTo>
                  <a:lnTo>
                    <a:pt x="3255" y="5906"/>
                  </a:lnTo>
                  <a:lnTo>
                    <a:pt x="3162" y="5953"/>
                  </a:lnTo>
                  <a:lnTo>
                    <a:pt x="3023" y="5999"/>
                  </a:lnTo>
                  <a:lnTo>
                    <a:pt x="2790" y="5999"/>
                  </a:lnTo>
                  <a:lnTo>
                    <a:pt x="2651" y="5906"/>
                  </a:lnTo>
                  <a:lnTo>
                    <a:pt x="2511" y="5767"/>
                  </a:lnTo>
                  <a:lnTo>
                    <a:pt x="2418" y="5627"/>
                  </a:lnTo>
                  <a:lnTo>
                    <a:pt x="2418" y="5441"/>
                  </a:lnTo>
                  <a:lnTo>
                    <a:pt x="2511" y="5255"/>
                  </a:lnTo>
                  <a:lnTo>
                    <a:pt x="2651" y="5069"/>
                  </a:lnTo>
                  <a:lnTo>
                    <a:pt x="2790" y="4883"/>
                  </a:lnTo>
                  <a:lnTo>
                    <a:pt x="3162" y="4650"/>
                  </a:lnTo>
                  <a:lnTo>
                    <a:pt x="3581" y="4511"/>
                  </a:lnTo>
                  <a:lnTo>
                    <a:pt x="3813" y="4464"/>
                  </a:lnTo>
                  <a:lnTo>
                    <a:pt x="3999" y="4418"/>
                  </a:lnTo>
                  <a:close/>
                  <a:moveTo>
                    <a:pt x="3999" y="0"/>
                  </a:moveTo>
                  <a:lnTo>
                    <a:pt x="3627" y="47"/>
                  </a:lnTo>
                  <a:lnTo>
                    <a:pt x="3209" y="93"/>
                  </a:lnTo>
                  <a:lnTo>
                    <a:pt x="2837" y="186"/>
                  </a:lnTo>
                  <a:lnTo>
                    <a:pt x="2465" y="326"/>
                  </a:lnTo>
                  <a:lnTo>
                    <a:pt x="2093" y="512"/>
                  </a:lnTo>
                  <a:lnTo>
                    <a:pt x="1767" y="698"/>
                  </a:lnTo>
                  <a:lnTo>
                    <a:pt x="1488" y="930"/>
                  </a:lnTo>
                  <a:lnTo>
                    <a:pt x="1163" y="1209"/>
                  </a:lnTo>
                  <a:lnTo>
                    <a:pt x="930" y="1488"/>
                  </a:lnTo>
                  <a:lnTo>
                    <a:pt x="698" y="1767"/>
                  </a:lnTo>
                  <a:lnTo>
                    <a:pt x="465" y="2093"/>
                  </a:lnTo>
                  <a:lnTo>
                    <a:pt x="326" y="2465"/>
                  </a:lnTo>
                  <a:lnTo>
                    <a:pt x="186" y="2837"/>
                  </a:lnTo>
                  <a:lnTo>
                    <a:pt x="93" y="3209"/>
                  </a:lnTo>
                  <a:lnTo>
                    <a:pt x="0" y="3627"/>
                  </a:lnTo>
                  <a:lnTo>
                    <a:pt x="0" y="4046"/>
                  </a:lnTo>
                  <a:lnTo>
                    <a:pt x="0" y="4418"/>
                  </a:lnTo>
                  <a:lnTo>
                    <a:pt x="93" y="4836"/>
                  </a:lnTo>
                  <a:lnTo>
                    <a:pt x="186" y="5208"/>
                  </a:lnTo>
                  <a:lnTo>
                    <a:pt x="326" y="5581"/>
                  </a:lnTo>
                  <a:lnTo>
                    <a:pt x="465" y="5953"/>
                  </a:lnTo>
                  <a:lnTo>
                    <a:pt x="698" y="6278"/>
                  </a:lnTo>
                  <a:lnTo>
                    <a:pt x="930" y="6604"/>
                  </a:lnTo>
                  <a:lnTo>
                    <a:pt x="1163" y="6883"/>
                  </a:lnTo>
                  <a:lnTo>
                    <a:pt x="1488" y="7115"/>
                  </a:lnTo>
                  <a:lnTo>
                    <a:pt x="1767" y="7348"/>
                  </a:lnTo>
                  <a:lnTo>
                    <a:pt x="2093" y="7580"/>
                  </a:lnTo>
                  <a:lnTo>
                    <a:pt x="2465" y="7720"/>
                  </a:lnTo>
                  <a:lnTo>
                    <a:pt x="2837" y="7859"/>
                  </a:lnTo>
                  <a:lnTo>
                    <a:pt x="3209" y="7952"/>
                  </a:lnTo>
                  <a:lnTo>
                    <a:pt x="3627" y="8045"/>
                  </a:lnTo>
                  <a:lnTo>
                    <a:pt x="4418" y="8045"/>
                  </a:lnTo>
                  <a:lnTo>
                    <a:pt x="4836" y="7952"/>
                  </a:lnTo>
                  <a:lnTo>
                    <a:pt x="5208" y="7859"/>
                  </a:lnTo>
                  <a:lnTo>
                    <a:pt x="5580" y="7720"/>
                  </a:lnTo>
                  <a:lnTo>
                    <a:pt x="5952" y="7580"/>
                  </a:lnTo>
                  <a:lnTo>
                    <a:pt x="6278" y="7348"/>
                  </a:lnTo>
                  <a:lnTo>
                    <a:pt x="6557" y="7115"/>
                  </a:lnTo>
                  <a:lnTo>
                    <a:pt x="6836" y="6883"/>
                  </a:lnTo>
                  <a:lnTo>
                    <a:pt x="7115" y="6604"/>
                  </a:lnTo>
                  <a:lnTo>
                    <a:pt x="7347" y="6278"/>
                  </a:lnTo>
                  <a:lnTo>
                    <a:pt x="7533" y="5953"/>
                  </a:lnTo>
                  <a:lnTo>
                    <a:pt x="7719" y="5581"/>
                  </a:lnTo>
                  <a:lnTo>
                    <a:pt x="7859" y="5208"/>
                  </a:lnTo>
                  <a:lnTo>
                    <a:pt x="7952" y="4836"/>
                  </a:lnTo>
                  <a:lnTo>
                    <a:pt x="7998" y="4418"/>
                  </a:lnTo>
                  <a:lnTo>
                    <a:pt x="8045" y="4046"/>
                  </a:lnTo>
                  <a:lnTo>
                    <a:pt x="7998" y="3627"/>
                  </a:lnTo>
                  <a:lnTo>
                    <a:pt x="7952" y="3209"/>
                  </a:lnTo>
                  <a:lnTo>
                    <a:pt x="7859" y="2837"/>
                  </a:lnTo>
                  <a:lnTo>
                    <a:pt x="7719" y="2465"/>
                  </a:lnTo>
                  <a:lnTo>
                    <a:pt x="7533" y="2093"/>
                  </a:lnTo>
                  <a:lnTo>
                    <a:pt x="7347" y="1767"/>
                  </a:lnTo>
                  <a:lnTo>
                    <a:pt x="7115" y="1488"/>
                  </a:lnTo>
                  <a:lnTo>
                    <a:pt x="6836" y="1209"/>
                  </a:lnTo>
                  <a:lnTo>
                    <a:pt x="6557" y="930"/>
                  </a:lnTo>
                  <a:lnTo>
                    <a:pt x="6278" y="698"/>
                  </a:lnTo>
                  <a:lnTo>
                    <a:pt x="5952" y="512"/>
                  </a:lnTo>
                  <a:lnTo>
                    <a:pt x="5580" y="326"/>
                  </a:lnTo>
                  <a:lnTo>
                    <a:pt x="5208" y="186"/>
                  </a:lnTo>
                  <a:lnTo>
                    <a:pt x="4836" y="93"/>
                  </a:lnTo>
                  <a:lnTo>
                    <a:pt x="4418" y="47"/>
                  </a:lnTo>
                  <a:lnTo>
                    <a:pt x="399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47"/>
            <p:cNvSpPr/>
            <p:nvPr/>
          </p:nvSpPr>
          <p:spPr>
            <a:xfrm>
              <a:off x="6213525" y="2184375"/>
              <a:ext cx="201125" cy="201150"/>
            </a:xfrm>
            <a:custGeom>
              <a:avLst/>
              <a:gdLst/>
              <a:ahLst/>
              <a:cxnLst/>
              <a:rect l="l" t="t" r="r" b="b"/>
              <a:pathLst>
                <a:path w="8045" h="8046" fill="none" extrusionOk="0">
                  <a:moveTo>
                    <a:pt x="3999" y="0"/>
                  </a:moveTo>
                  <a:lnTo>
                    <a:pt x="3999" y="0"/>
                  </a:lnTo>
                  <a:lnTo>
                    <a:pt x="3627" y="47"/>
                  </a:lnTo>
                  <a:lnTo>
                    <a:pt x="3209" y="93"/>
                  </a:lnTo>
                  <a:lnTo>
                    <a:pt x="2837" y="186"/>
                  </a:lnTo>
                  <a:lnTo>
                    <a:pt x="2465" y="326"/>
                  </a:lnTo>
                  <a:lnTo>
                    <a:pt x="2093" y="512"/>
                  </a:lnTo>
                  <a:lnTo>
                    <a:pt x="1767" y="698"/>
                  </a:lnTo>
                  <a:lnTo>
                    <a:pt x="1488" y="930"/>
                  </a:lnTo>
                  <a:lnTo>
                    <a:pt x="1163" y="1209"/>
                  </a:lnTo>
                  <a:lnTo>
                    <a:pt x="930" y="1488"/>
                  </a:lnTo>
                  <a:lnTo>
                    <a:pt x="698" y="1767"/>
                  </a:lnTo>
                  <a:lnTo>
                    <a:pt x="465" y="2093"/>
                  </a:lnTo>
                  <a:lnTo>
                    <a:pt x="326" y="2465"/>
                  </a:lnTo>
                  <a:lnTo>
                    <a:pt x="186" y="2837"/>
                  </a:lnTo>
                  <a:lnTo>
                    <a:pt x="93" y="3209"/>
                  </a:lnTo>
                  <a:lnTo>
                    <a:pt x="0" y="3627"/>
                  </a:lnTo>
                  <a:lnTo>
                    <a:pt x="0" y="4046"/>
                  </a:lnTo>
                  <a:lnTo>
                    <a:pt x="0" y="4046"/>
                  </a:lnTo>
                  <a:lnTo>
                    <a:pt x="0" y="4418"/>
                  </a:lnTo>
                  <a:lnTo>
                    <a:pt x="93" y="4836"/>
                  </a:lnTo>
                  <a:lnTo>
                    <a:pt x="186" y="5208"/>
                  </a:lnTo>
                  <a:lnTo>
                    <a:pt x="326" y="5581"/>
                  </a:lnTo>
                  <a:lnTo>
                    <a:pt x="465" y="5953"/>
                  </a:lnTo>
                  <a:lnTo>
                    <a:pt x="698" y="6278"/>
                  </a:lnTo>
                  <a:lnTo>
                    <a:pt x="930" y="6604"/>
                  </a:lnTo>
                  <a:lnTo>
                    <a:pt x="1163" y="6883"/>
                  </a:lnTo>
                  <a:lnTo>
                    <a:pt x="1488" y="7115"/>
                  </a:lnTo>
                  <a:lnTo>
                    <a:pt x="1767" y="7348"/>
                  </a:lnTo>
                  <a:lnTo>
                    <a:pt x="2093" y="7580"/>
                  </a:lnTo>
                  <a:lnTo>
                    <a:pt x="2465" y="7720"/>
                  </a:lnTo>
                  <a:lnTo>
                    <a:pt x="2837" y="7859"/>
                  </a:lnTo>
                  <a:lnTo>
                    <a:pt x="3209" y="7952"/>
                  </a:lnTo>
                  <a:lnTo>
                    <a:pt x="3627" y="8045"/>
                  </a:lnTo>
                  <a:lnTo>
                    <a:pt x="3999" y="8045"/>
                  </a:lnTo>
                  <a:lnTo>
                    <a:pt x="3999" y="8045"/>
                  </a:lnTo>
                  <a:lnTo>
                    <a:pt x="4418" y="8045"/>
                  </a:lnTo>
                  <a:lnTo>
                    <a:pt x="4836" y="7952"/>
                  </a:lnTo>
                  <a:lnTo>
                    <a:pt x="5208" y="7859"/>
                  </a:lnTo>
                  <a:lnTo>
                    <a:pt x="5580" y="7720"/>
                  </a:lnTo>
                  <a:lnTo>
                    <a:pt x="5952" y="7580"/>
                  </a:lnTo>
                  <a:lnTo>
                    <a:pt x="6278" y="7348"/>
                  </a:lnTo>
                  <a:lnTo>
                    <a:pt x="6557" y="7115"/>
                  </a:lnTo>
                  <a:lnTo>
                    <a:pt x="6836" y="6883"/>
                  </a:lnTo>
                  <a:lnTo>
                    <a:pt x="7115" y="6604"/>
                  </a:lnTo>
                  <a:lnTo>
                    <a:pt x="7347" y="6278"/>
                  </a:lnTo>
                  <a:lnTo>
                    <a:pt x="7533" y="5953"/>
                  </a:lnTo>
                  <a:lnTo>
                    <a:pt x="7719" y="5581"/>
                  </a:lnTo>
                  <a:lnTo>
                    <a:pt x="7859" y="5208"/>
                  </a:lnTo>
                  <a:lnTo>
                    <a:pt x="7952" y="4836"/>
                  </a:lnTo>
                  <a:lnTo>
                    <a:pt x="7998" y="4418"/>
                  </a:lnTo>
                  <a:lnTo>
                    <a:pt x="8045" y="4046"/>
                  </a:lnTo>
                  <a:lnTo>
                    <a:pt x="8045" y="4046"/>
                  </a:lnTo>
                  <a:lnTo>
                    <a:pt x="7998" y="3627"/>
                  </a:lnTo>
                  <a:lnTo>
                    <a:pt x="7952" y="3209"/>
                  </a:lnTo>
                  <a:lnTo>
                    <a:pt x="7859" y="2837"/>
                  </a:lnTo>
                  <a:lnTo>
                    <a:pt x="7719" y="2465"/>
                  </a:lnTo>
                  <a:lnTo>
                    <a:pt x="7533" y="2093"/>
                  </a:lnTo>
                  <a:lnTo>
                    <a:pt x="7347" y="1767"/>
                  </a:lnTo>
                  <a:lnTo>
                    <a:pt x="7115" y="1488"/>
                  </a:lnTo>
                  <a:lnTo>
                    <a:pt x="6836" y="1209"/>
                  </a:lnTo>
                  <a:lnTo>
                    <a:pt x="6557" y="930"/>
                  </a:lnTo>
                  <a:lnTo>
                    <a:pt x="6278" y="698"/>
                  </a:lnTo>
                  <a:lnTo>
                    <a:pt x="5952" y="512"/>
                  </a:lnTo>
                  <a:lnTo>
                    <a:pt x="5580" y="326"/>
                  </a:lnTo>
                  <a:lnTo>
                    <a:pt x="5208" y="186"/>
                  </a:lnTo>
                  <a:lnTo>
                    <a:pt x="4836" y="93"/>
                  </a:lnTo>
                  <a:lnTo>
                    <a:pt x="4418" y="47"/>
                  </a:lnTo>
                  <a:lnTo>
                    <a:pt x="3999" y="0"/>
                  </a:lnTo>
                  <a:lnTo>
                    <a:pt x="3999"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47"/>
            <p:cNvSpPr/>
            <p:nvPr/>
          </p:nvSpPr>
          <p:spPr>
            <a:xfrm>
              <a:off x="6327450" y="2248300"/>
              <a:ext cx="24425" cy="24450"/>
            </a:xfrm>
            <a:custGeom>
              <a:avLst/>
              <a:gdLst/>
              <a:ahLst/>
              <a:cxnLst/>
              <a:rect l="l" t="t" r="r" b="b"/>
              <a:pathLst>
                <a:path w="977" h="978" fill="none" extrusionOk="0">
                  <a:moveTo>
                    <a:pt x="465" y="1"/>
                  </a:moveTo>
                  <a:lnTo>
                    <a:pt x="465" y="1"/>
                  </a:lnTo>
                  <a:lnTo>
                    <a:pt x="698" y="47"/>
                  </a:lnTo>
                  <a:lnTo>
                    <a:pt x="837" y="140"/>
                  </a:lnTo>
                  <a:lnTo>
                    <a:pt x="930" y="326"/>
                  </a:lnTo>
                  <a:lnTo>
                    <a:pt x="977" y="512"/>
                  </a:lnTo>
                  <a:lnTo>
                    <a:pt x="977" y="512"/>
                  </a:lnTo>
                  <a:lnTo>
                    <a:pt x="930" y="698"/>
                  </a:lnTo>
                  <a:lnTo>
                    <a:pt x="837" y="838"/>
                  </a:lnTo>
                  <a:lnTo>
                    <a:pt x="698" y="931"/>
                  </a:lnTo>
                  <a:lnTo>
                    <a:pt x="465" y="977"/>
                  </a:lnTo>
                  <a:lnTo>
                    <a:pt x="465" y="977"/>
                  </a:lnTo>
                  <a:lnTo>
                    <a:pt x="279" y="931"/>
                  </a:lnTo>
                  <a:lnTo>
                    <a:pt x="140" y="838"/>
                  </a:lnTo>
                  <a:lnTo>
                    <a:pt x="47" y="698"/>
                  </a:lnTo>
                  <a:lnTo>
                    <a:pt x="0" y="512"/>
                  </a:lnTo>
                  <a:lnTo>
                    <a:pt x="0" y="512"/>
                  </a:lnTo>
                  <a:lnTo>
                    <a:pt x="47" y="326"/>
                  </a:lnTo>
                  <a:lnTo>
                    <a:pt x="140" y="140"/>
                  </a:lnTo>
                  <a:lnTo>
                    <a:pt x="279" y="47"/>
                  </a:lnTo>
                  <a:lnTo>
                    <a:pt x="465" y="1"/>
                  </a:lnTo>
                  <a:lnTo>
                    <a:pt x="465"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47"/>
            <p:cNvSpPr/>
            <p:nvPr/>
          </p:nvSpPr>
          <p:spPr>
            <a:xfrm>
              <a:off x="6276300" y="2248300"/>
              <a:ext cx="24425" cy="24450"/>
            </a:xfrm>
            <a:custGeom>
              <a:avLst/>
              <a:gdLst/>
              <a:ahLst/>
              <a:cxnLst/>
              <a:rect l="l" t="t" r="r" b="b"/>
              <a:pathLst>
                <a:path w="977" h="978" fill="none" extrusionOk="0">
                  <a:moveTo>
                    <a:pt x="465" y="1"/>
                  </a:moveTo>
                  <a:lnTo>
                    <a:pt x="465" y="1"/>
                  </a:lnTo>
                  <a:lnTo>
                    <a:pt x="698" y="47"/>
                  </a:lnTo>
                  <a:lnTo>
                    <a:pt x="837" y="140"/>
                  </a:lnTo>
                  <a:lnTo>
                    <a:pt x="930" y="326"/>
                  </a:lnTo>
                  <a:lnTo>
                    <a:pt x="977" y="512"/>
                  </a:lnTo>
                  <a:lnTo>
                    <a:pt x="977" y="512"/>
                  </a:lnTo>
                  <a:lnTo>
                    <a:pt x="930" y="698"/>
                  </a:lnTo>
                  <a:lnTo>
                    <a:pt x="837" y="838"/>
                  </a:lnTo>
                  <a:lnTo>
                    <a:pt x="698" y="931"/>
                  </a:lnTo>
                  <a:lnTo>
                    <a:pt x="465" y="977"/>
                  </a:lnTo>
                  <a:lnTo>
                    <a:pt x="465" y="977"/>
                  </a:lnTo>
                  <a:lnTo>
                    <a:pt x="279" y="931"/>
                  </a:lnTo>
                  <a:lnTo>
                    <a:pt x="140" y="838"/>
                  </a:lnTo>
                  <a:lnTo>
                    <a:pt x="47" y="698"/>
                  </a:lnTo>
                  <a:lnTo>
                    <a:pt x="0" y="512"/>
                  </a:lnTo>
                  <a:lnTo>
                    <a:pt x="0" y="512"/>
                  </a:lnTo>
                  <a:lnTo>
                    <a:pt x="47" y="326"/>
                  </a:lnTo>
                  <a:lnTo>
                    <a:pt x="140" y="140"/>
                  </a:lnTo>
                  <a:lnTo>
                    <a:pt x="279" y="47"/>
                  </a:lnTo>
                  <a:lnTo>
                    <a:pt x="465" y="1"/>
                  </a:lnTo>
                  <a:lnTo>
                    <a:pt x="465"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7"/>
            <p:cNvSpPr/>
            <p:nvPr/>
          </p:nvSpPr>
          <p:spPr>
            <a:xfrm>
              <a:off x="6273975" y="2294800"/>
              <a:ext cx="79075" cy="39575"/>
            </a:xfrm>
            <a:custGeom>
              <a:avLst/>
              <a:gdLst/>
              <a:ahLst/>
              <a:cxnLst/>
              <a:rect l="l" t="t" r="r" b="b"/>
              <a:pathLst>
                <a:path w="3163" h="1583" fill="none" extrusionOk="0">
                  <a:moveTo>
                    <a:pt x="2976" y="1489"/>
                  </a:moveTo>
                  <a:lnTo>
                    <a:pt x="2976" y="1489"/>
                  </a:lnTo>
                  <a:lnTo>
                    <a:pt x="2790" y="1582"/>
                  </a:lnTo>
                  <a:lnTo>
                    <a:pt x="2604" y="1582"/>
                  </a:lnTo>
                  <a:lnTo>
                    <a:pt x="2418" y="1489"/>
                  </a:lnTo>
                  <a:lnTo>
                    <a:pt x="2279" y="1350"/>
                  </a:lnTo>
                  <a:lnTo>
                    <a:pt x="2279" y="1350"/>
                  </a:lnTo>
                  <a:lnTo>
                    <a:pt x="2139" y="1210"/>
                  </a:lnTo>
                  <a:lnTo>
                    <a:pt x="2000" y="1117"/>
                  </a:lnTo>
                  <a:lnTo>
                    <a:pt x="1814" y="1024"/>
                  </a:lnTo>
                  <a:lnTo>
                    <a:pt x="1581" y="1024"/>
                  </a:lnTo>
                  <a:lnTo>
                    <a:pt x="1581" y="1024"/>
                  </a:lnTo>
                  <a:lnTo>
                    <a:pt x="1395" y="1024"/>
                  </a:lnTo>
                  <a:lnTo>
                    <a:pt x="1209" y="1117"/>
                  </a:lnTo>
                  <a:lnTo>
                    <a:pt x="1070" y="1210"/>
                  </a:lnTo>
                  <a:lnTo>
                    <a:pt x="930" y="1396"/>
                  </a:lnTo>
                  <a:lnTo>
                    <a:pt x="930" y="1396"/>
                  </a:lnTo>
                  <a:lnTo>
                    <a:pt x="837" y="1489"/>
                  </a:lnTo>
                  <a:lnTo>
                    <a:pt x="744" y="1536"/>
                  </a:lnTo>
                  <a:lnTo>
                    <a:pt x="605" y="1582"/>
                  </a:lnTo>
                  <a:lnTo>
                    <a:pt x="512" y="1582"/>
                  </a:lnTo>
                  <a:lnTo>
                    <a:pt x="512" y="1582"/>
                  </a:lnTo>
                  <a:lnTo>
                    <a:pt x="372" y="1582"/>
                  </a:lnTo>
                  <a:lnTo>
                    <a:pt x="233" y="1489"/>
                  </a:lnTo>
                  <a:lnTo>
                    <a:pt x="233" y="1489"/>
                  </a:lnTo>
                  <a:lnTo>
                    <a:pt x="93" y="1350"/>
                  </a:lnTo>
                  <a:lnTo>
                    <a:pt x="0" y="1210"/>
                  </a:lnTo>
                  <a:lnTo>
                    <a:pt x="0" y="1024"/>
                  </a:lnTo>
                  <a:lnTo>
                    <a:pt x="93" y="838"/>
                  </a:lnTo>
                  <a:lnTo>
                    <a:pt x="93" y="838"/>
                  </a:lnTo>
                  <a:lnTo>
                    <a:pt x="233" y="652"/>
                  </a:lnTo>
                  <a:lnTo>
                    <a:pt x="372" y="466"/>
                  </a:lnTo>
                  <a:lnTo>
                    <a:pt x="744" y="233"/>
                  </a:lnTo>
                  <a:lnTo>
                    <a:pt x="1163" y="94"/>
                  </a:lnTo>
                  <a:lnTo>
                    <a:pt x="1395" y="47"/>
                  </a:lnTo>
                  <a:lnTo>
                    <a:pt x="1581" y="1"/>
                  </a:lnTo>
                  <a:lnTo>
                    <a:pt x="1581" y="1"/>
                  </a:lnTo>
                  <a:lnTo>
                    <a:pt x="2046" y="94"/>
                  </a:lnTo>
                  <a:lnTo>
                    <a:pt x="2465" y="233"/>
                  </a:lnTo>
                  <a:lnTo>
                    <a:pt x="2790" y="466"/>
                  </a:lnTo>
                  <a:lnTo>
                    <a:pt x="3116" y="791"/>
                  </a:lnTo>
                  <a:lnTo>
                    <a:pt x="3116" y="791"/>
                  </a:lnTo>
                  <a:lnTo>
                    <a:pt x="3162" y="977"/>
                  </a:lnTo>
                  <a:lnTo>
                    <a:pt x="3162" y="1164"/>
                  </a:lnTo>
                  <a:lnTo>
                    <a:pt x="3116" y="1350"/>
                  </a:lnTo>
                  <a:lnTo>
                    <a:pt x="2976" y="1489"/>
                  </a:lnTo>
                  <a:lnTo>
                    <a:pt x="2976" y="1489"/>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7"/>
            <p:cNvSpPr/>
            <p:nvPr/>
          </p:nvSpPr>
          <p:spPr>
            <a:xfrm>
              <a:off x="6348375" y="2332025"/>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7"/>
            <p:cNvSpPr/>
            <p:nvPr/>
          </p:nvSpPr>
          <p:spPr>
            <a:xfrm>
              <a:off x="6435575" y="1962325"/>
              <a:ext cx="201125" cy="201150"/>
            </a:xfrm>
            <a:custGeom>
              <a:avLst/>
              <a:gdLst/>
              <a:ahLst/>
              <a:cxnLst/>
              <a:rect l="l" t="t" r="r" b="b"/>
              <a:pathLst>
                <a:path w="8045" h="8046" extrusionOk="0">
                  <a:moveTo>
                    <a:pt x="3023" y="2558"/>
                  </a:moveTo>
                  <a:lnTo>
                    <a:pt x="3209" y="2605"/>
                  </a:lnTo>
                  <a:lnTo>
                    <a:pt x="3348" y="2698"/>
                  </a:lnTo>
                  <a:lnTo>
                    <a:pt x="3441" y="2837"/>
                  </a:lnTo>
                  <a:lnTo>
                    <a:pt x="3488" y="3023"/>
                  </a:lnTo>
                  <a:lnTo>
                    <a:pt x="3441" y="3256"/>
                  </a:lnTo>
                  <a:lnTo>
                    <a:pt x="3348" y="3395"/>
                  </a:lnTo>
                  <a:lnTo>
                    <a:pt x="3209" y="3488"/>
                  </a:lnTo>
                  <a:lnTo>
                    <a:pt x="3023" y="3535"/>
                  </a:lnTo>
                  <a:lnTo>
                    <a:pt x="2790" y="3488"/>
                  </a:lnTo>
                  <a:lnTo>
                    <a:pt x="2651" y="3395"/>
                  </a:lnTo>
                  <a:lnTo>
                    <a:pt x="2558" y="3256"/>
                  </a:lnTo>
                  <a:lnTo>
                    <a:pt x="2511" y="3023"/>
                  </a:lnTo>
                  <a:lnTo>
                    <a:pt x="2558" y="2837"/>
                  </a:lnTo>
                  <a:lnTo>
                    <a:pt x="2651" y="2698"/>
                  </a:lnTo>
                  <a:lnTo>
                    <a:pt x="2790" y="2605"/>
                  </a:lnTo>
                  <a:lnTo>
                    <a:pt x="3023" y="2558"/>
                  </a:lnTo>
                  <a:close/>
                  <a:moveTo>
                    <a:pt x="5069" y="2558"/>
                  </a:moveTo>
                  <a:lnTo>
                    <a:pt x="5255" y="2605"/>
                  </a:lnTo>
                  <a:lnTo>
                    <a:pt x="5394" y="2698"/>
                  </a:lnTo>
                  <a:lnTo>
                    <a:pt x="5534" y="2837"/>
                  </a:lnTo>
                  <a:lnTo>
                    <a:pt x="5534" y="3023"/>
                  </a:lnTo>
                  <a:lnTo>
                    <a:pt x="5534" y="3256"/>
                  </a:lnTo>
                  <a:lnTo>
                    <a:pt x="5394" y="3395"/>
                  </a:lnTo>
                  <a:lnTo>
                    <a:pt x="5255" y="3488"/>
                  </a:lnTo>
                  <a:lnTo>
                    <a:pt x="5069" y="3535"/>
                  </a:lnTo>
                  <a:lnTo>
                    <a:pt x="4883" y="3488"/>
                  </a:lnTo>
                  <a:lnTo>
                    <a:pt x="4697" y="3395"/>
                  </a:lnTo>
                  <a:lnTo>
                    <a:pt x="4604" y="3256"/>
                  </a:lnTo>
                  <a:lnTo>
                    <a:pt x="4557" y="3023"/>
                  </a:lnTo>
                  <a:lnTo>
                    <a:pt x="4604" y="2837"/>
                  </a:lnTo>
                  <a:lnTo>
                    <a:pt x="4697" y="2698"/>
                  </a:lnTo>
                  <a:lnTo>
                    <a:pt x="4883" y="2605"/>
                  </a:lnTo>
                  <a:lnTo>
                    <a:pt x="5069" y="2558"/>
                  </a:lnTo>
                  <a:close/>
                  <a:moveTo>
                    <a:pt x="5069" y="4651"/>
                  </a:moveTo>
                  <a:lnTo>
                    <a:pt x="5255" y="4697"/>
                  </a:lnTo>
                  <a:lnTo>
                    <a:pt x="5441" y="4790"/>
                  </a:lnTo>
                  <a:lnTo>
                    <a:pt x="5534" y="4976"/>
                  </a:lnTo>
                  <a:lnTo>
                    <a:pt x="5580" y="5162"/>
                  </a:lnTo>
                  <a:lnTo>
                    <a:pt x="5534" y="5348"/>
                  </a:lnTo>
                  <a:lnTo>
                    <a:pt x="5441" y="5488"/>
                  </a:lnTo>
                  <a:lnTo>
                    <a:pt x="5255" y="5627"/>
                  </a:lnTo>
                  <a:lnTo>
                    <a:pt x="5069" y="5674"/>
                  </a:lnTo>
                  <a:lnTo>
                    <a:pt x="2976" y="5674"/>
                  </a:lnTo>
                  <a:lnTo>
                    <a:pt x="2790" y="5627"/>
                  </a:lnTo>
                  <a:lnTo>
                    <a:pt x="2651" y="5488"/>
                  </a:lnTo>
                  <a:lnTo>
                    <a:pt x="2511" y="5348"/>
                  </a:lnTo>
                  <a:lnTo>
                    <a:pt x="2511" y="5162"/>
                  </a:lnTo>
                  <a:lnTo>
                    <a:pt x="2511" y="4976"/>
                  </a:lnTo>
                  <a:lnTo>
                    <a:pt x="2651" y="4790"/>
                  </a:lnTo>
                  <a:lnTo>
                    <a:pt x="2790" y="4697"/>
                  </a:lnTo>
                  <a:lnTo>
                    <a:pt x="2976" y="4651"/>
                  </a:lnTo>
                  <a:close/>
                  <a:moveTo>
                    <a:pt x="3627" y="1"/>
                  </a:moveTo>
                  <a:lnTo>
                    <a:pt x="3209" y="94"/>
                  </a:lnTo>
                  <a:lnTo>
                    <a:pt x="2837" y="187"/>
                  </a:lnTo>
                  <a:lnTo>
                    <a:pt x="2465" y="326"/>
                  </a:lnTo>
                  <a:lnTo>
                    <a:pt x="2139" y="466"/>
                  </a:lnTo>
                  <a:lnTo>
                    <a:pt x="1767" y="698"/>
                  </a:lnTo>
                  <a:lnTo>
                    <a:pt x="1488" y="931"/>
                  </a:lnTo>
                  <a:lnTo>
                    <a:pt x="1209" y="1163"/>
                  </a:lnTo>
                  <a:lnTo>
                    <a:pt x="930" y="1442"/>
                  </a:lnTo>
                  <a:lnTo>
                    <a:pt x="698" y="1768"/>
                  </a:lnTo>
                  <a:lnTo>
                    <a:pt x="512" y="2093"/>
                  </a:lnTo>
                  <a:lnTo>
                    <a:pt x="326" y="2465"/>
                  </a:lnTo>
                  <a:lnTo>
                    <a:pt x="186" y="2837"/>
                  </a:lnTo>
                  <a:lnTo>
                    <a:pt x="93" y="3209"/>
                  </a:lnTo>
                  <a:lnTo>
                    <a:pt x="47" y="3628"/>
                  </a:lnTo>
                  <a:lnTo>
                    <a:pt x="0" y="4000"/>
                  </a:lnTo>
                  <a:lnTo>
                    <a:pt x="47" y="4418"/>
                  </a:lnTo>
                  <a:lnTo>
                    <a:pt x="93" y="4837"/>
                  </a:lnTo>
                  <a:lnTo>
                    <a:pt x="186" y="5209"/>
                  </a:lnTo>
                  <a:lnTo>
                    <a:pt x="326" y="5581"/>
                  </a:lnTo>
                  <a:lnTo>
                    <a:pt x="512" y="5953"/>
                  </a:lnTo>
                  <a:lnTo>
                    <a:pt x="698" y="6278"/>
                  </a:lnTo>
                  <a:lnTo>
                    <a:pt x="930" y="6557"/>
                  </a:lnTo>
                  <a:lnTo>
                    <a:pt x="1209" y="6836"/>
                  </a:lnTo>
                  <a:lnTo>
                    <a:pt x="1488" y="7115"/>
                  </a:lnTo>
                  <a:lnTo>
                    <a:pt x="1767" y="7348"/>
                  </a:lnTo>
                  <a:lnTo>
                    <a:pt x="2139" y="7534"/>
                  </a:lnTo>
                  <a:lnTo>
                    <a:pt x="2465" y="7720"/>
                  </a:lnTo>
                  <a:lnTo>
                    <a:pt x="2837" y="7859"/>
                  </a:lnTo>
                  <a:lnTo>
                    <a:pt x="3209" y="7952"/>
                  </a:lnTo>
                  <a:lnTo>
                    <a:pt x="3627" y="7999"/>
                  </a:lnTo>
                  <a:lnTo>
                    <a:pt x="4046" y="8045"/>
                  </a:lnTo>
                  <a:lnTo>
                    <a:pt x="4418" y="7999"/>
                  </a:lnTo>
                  <a:lnTo>
                    <a:pt x="4836" y="7952"/>
                  </a:lnTo>
                  <a:lnTo>
                    <a:pt x="5208" y="7859"/>
                  </a:lnTo>
                  <a:lnTo>
                    <a:pt x="5580" y="7720"/>
                  </a:lnTo>
                  <a:lnTo>
                    <a:pt x="5952" y="7534"/>
                  </a:lnTo>
                  <a:lnTo>
                    <a:pt x="6278" y="7348"/>
                  </a:lnTo>
                  <a:lnTo>
                    <a:pt x="6603" y="7115"/>
                  </a:lnTo>
                  <a:lnTo>
                    <a:pt x="6882" y="6836"/>
                  </a:lnTo>
                  <a:lnTo>
                    <a:pt x="7115" y="6557"/>
                  </a:lnTo>
                  <a:lnTo>
                    <a:pt x="7347" y="6278"/>
                  </a:lnTo>
                  <a:lnTo>
                    <a:pt x="7580" y="5953"/>
                  </a:lnTo>
                  <a:lnTo>
                    <a:pt x="7719" y="5581"/>
                  </a:lnTo>
                  <a:lnTo>
                    <a:pt x="7859" y="5209"/>
                  </a:lnTo>
                  <a:lnTo>
                    <a:pt x="7952" y="4837"/>
                  </a:lnTo>
                  <a:lnTo>
                    <a:pt x="8045" y="4418"/>
                  </a:lnTo>
                  <a:lnTo>
                    <a:pt x="8045" y="4000"/>
                  </a:lnTo>
                  <a:lnTo>
                    <a:pt x="8045" y="3628"/>
                  </a:lnTo>
                  <a:lnTo>
                    <a:pt x="7952" y="3209"/>
                  </a:lnTo>
                  <a:lnTo>
                    <a:pt x="7859" y="2837"/>
                  </a:lnTo>
                  <a:lnTo>
                    <a:pt x="7719" y="2465"/>
                  </a:lnTo>
                  <a:lnTo>
                    <a:pt x="7580" y="2093"/>
                  </a:lnTo>
                  <a:lnTo>
                    <a:pt x="7347" y="1768"/>
                  </a:lnTo>
                  <a:lnTo>
                    <a:pt x="7115" y="1442"/>
                  </a:lnTo>
                  <a:lnTo>
                    <a:pt x="6882" y="1163"/>
                  </a:lnTo>
                  <a:lnTo>
                    <a:pt x="6603" y="931"/>
                  </a:lnTo>
                  <a:lnTo>
                    <a:pt x="6278" y="698"/>
                  </a:lnTo>
                  <a:lnTo>
                    <a:pt x="5952" y="466"/>
                  </a:lnTo>
                  <a:lnTo>
                    <a:pt x="5580" y="326"/>
                  </a:lnTo>
                  <a:lnTo>
                    <a:pt x="5208" y="187"/>
                  </a:lnTo>
                  <a:lnTo>
                    <a:pt x="4836" y="94"/>
                  </a:lnTo>
                  <a:lnTo>
                    <a:pt x="44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7"/>
            <p:cNvSpPr/>
            <p:nvPr/>
          </p:nvSpPr>
          <p:spPr>
            <a:xfrm>
              <a:off x="6435575" y="1962325"/>
              <a:ext cx="201125" cy="201150"/>
            </a:xfrm>
            <a:custGeom>
              <a:avLst/>
              <a:gdLst/>
              <a:ahLst/>
              <a:cxnLst/>
              <a:rect l="l" t="t" r="r" b="b"/>
              <a:pathLst>
                <a:path w="8045" h="8046" fill="none" extrusionOk="0">
                  <a:moveTo>
                    <a:pt x="4046" y="8045"/>
                  </a:moveTo>
                  <a:lnTo>
                    <a:pt x="4046" y="8045"/>
                  </a:lnTo>
                  <a:lnTo>
                    <a:pt x="4418" y="7999"/>
                  </a:lnTo>
                  <a:lnTo>
                    <a:pt x="4836" y="7952"/>
                  </a:lnTo>
                  <a:lnTo>
                    <a:pt x="5208" y="7859"/>
                  </a:lnTo>
                  <a:lnTo>
                    <a:pt x="5580" y="7720"/>
                  </a:lnTo>
                  <a:lnTo>
                    <a:pt x="5952" y="7534"/>
                  </a:lnTo>
                  <a:lnTo>
                    <a:pt x="6278" y="7348"/>
                  </a:lnTo>
                  <a:lnTo>
                    <a:pt x="6603" y="7115"/>
                  </a:lnTo>
                  <a:lnTo>
                    <a:pt x="6882" y="6836"/>
                  </a:lnTo>
                  <a:lnTo>
                    <a:pt x="7115" y="6557"/>
                  </a:lnTo>
                  <a:lnTo>
                    <a:pt x="7347" y="6278"/>
                  </a:lnTo>
                  <a:lnTo>
                    <a:pt x="7580" y="5953"/>
                  </a:lnTo>
                  <a:lnTo>
                    <a:pt x="7719" y="5581"/>
                  </a:lnTo>
                  <a:lnTo>
                    <a:pt x="7859" y="5209"/>
                  </a:lnTo>
                  <a:lnTo>
                    <a:pt x="7952" y="4837"/>
                  </a:lnTo>
                  <a:lnTo>
                    <a:pt x="8045" y="4418"/>
                  </a:lnTo>
                  <a:lnTo>
                    <a:pt x="8045" y="4000"/>
                  </a:lnTo>
                  <a:lnTo>
                    <a:pt x="8045" y="4000"/>
                  </a:lnTo>
                  <a:lnTo>
                    <a:pt x="8045" y="3628"/>
                  </a:lnTo>
                  <a:lnTo>
                    <a:pt x="7952" y="3209"/>
                  </a:lnTo>
                  <a:lnTo>
                    <a:pt x="7859" y="2837"/>
                  </a:lnTo>
                  <a:lnTo>
                    <a:pt x="7719" y="2465"/>
                  </a:lnTo>
                  <a:lnTo>
                    <a:pt x="7580" y="2093"/>
                  </a:lnTo>
                  <a:lnTo>
                    <a:pt x="7347" y="1768"/>
                  </a:lnTo>
                  <a:lnTo>
                    <a:pt x="7115" y="1442"/>
                  </a:lnTo>
                  <a:lnTo>
                    <a:pt x="6882" y="1163"/>
                  </a:lnTo>
                  <a:lnTo>
                    <a:pt x="6603" y="931"/>
                  </a:lnTo>
                  <a:lnTo>
                    <a:pt x="6278" y="698"/>
                  </a:lnTo>
                  <a:lnTo>
                    <a:pt x="5952" y="466"/>
                  </a:lnTo>
                  <a:lnTo>
                    <a:pt x="5580" y="326"/>
                  </a:lnTo>
                  <a:lnTo>
                    <a:pt x="5208" y="187"/>
                  </a:lnTo>
                  <a:lnTo>
                    <a:pt x="4836" y="94"/>
                  </a:lnTo>
                  <a:lnTo>
                    <a:pt x="4418" y="1"/>
                  </a:lnTo>
                  <a:lnTo>
                    <a:pt x="4046" y="1"/>
                  </a:lnTo>
                  <a:lnTo>
                    <a:pt x="4046" y="1"/>
                  </a:lnTo>
                  <a:lnTo>
                    <a:pt x="3627" y="1"/>
                  </a:lnTo>
                  <a:lnTo>
                    <a:pt x="3209" y="94"/>
                  </a:lnTo>
                  <a:lnTo>
                    <a:pt x="2837" y="187"/>
                  </a:lnTo>
                  <a:lnTo>
                    <a:pt x="2465" y="326"/>
                  </a:lnTo>
                  <a:lnTo>
                    <a:pt x="2139" y="466"/>
                  </a:lnTo>
                  <a:lnTo>
                    <a:pt x="1767" y="698"/>
                  </a:lnTo>
                  <a:lnTo>
                    <a:pt x="1488" y="931"/>
                  </a:lnTo>
                  <a:lnTo>
                    <a:pt x="1209" y="1163"/>
                  </a:lnTo>
                  <a:lnTo>
                    <a:pt x="930" y="1442"/>
                  </a:lnTo>
                  <a:lnTo>
                    <a:pt x="698" y="1768"/>
                  </a:lnTo>
                  <a:lnTo>
                    <a:pt x="512" y="2093"/>
                  </a:lnTo>
                  <a:lnTo>
                    <a:pt x="326" y="2465"/>
                  </a:lnTo>
                  <a:lnTo>
                    <a:pt x="186" y="2837"/>
                  </a:lnTo>
                  <a:lnTo>
                    <a:pt x="93" y="3209"/>
                  </a:lnTo>
                  <a:lnTo>
                    <a:pt x="47" y="3628"/>
                  </a:lnTo>
                  <a:lnTo>
                    <a:pt x="0" y="4000"/>
                  </a:lnTo>
                  <a:lnTo>
                    <a:pt x="0" y="4000"/>
                  </a:lnTo>
                  <a:lnTo>
                    <a:pt x="47" y="4418"/>
                  </a:lnTo>
                  <a:lnTo>
                    <a:pt x="93" y="4837"/>
                  </a:lnTo>
                  <a:lnTo>
                    <a:pt x="186" y="5209"/>
                  </a:lnTo>
                  <a:lnTo>
                    <a:pt x="326" y="5581"/>
                  </a:lnTo>
                  <a:lnTo>
                    <a:pt x="512" y="5953"/>
                  </a:lnTo>
                  <a:lnTo>
                    <a:pt x="698" y="6278"/>
                  </a:lnTo>
                  <a:lnTo>
                    <a:pt x="930" y="6557"/>
                  </a:lnTo>
                  <a:lnTo>
                    <a:pt x="1209" y="6836"/>
                  </a:lnTo>
                  <a:lnTo>
                    <a:pt x="1488" y="7115"/>
                  </a:lnTo>
                  <a:lnTo>
                    <a:pt x="1767" y="7348"/>
                  </a:lnTo>
                  <a:lnTo>
                    <a:pt x="2139" y="7534"/>
                  </a:lnTo>
                  <a:lnTo>
                    <a:pt x="2465" y="7720"/>
                  </a:lnTo>
                  <a:lnTo>
                    <a:pt x="2837" y="7859"/>
                  </a:lnTo>
                  <a:lnTo>
                    <a:pt x="3209" y="7952"/>
                  </a:lnTo>
                  <a:lnTo>
                    <a:pt x="3627" y="7999"/>
                  </a:lnTo>
                  <a:lnTo>
                    <a:pt x="4046" y="8045"/>
                  </a:lnTo>
                  <a:lnTo>
                    <a:pt x="4046" y="8045"/>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7"/>
            <p:cNvSpPr/>
            <p:nvPr/>
          </p:nvSpPr>
          <p:spPr>
            <a:xfrm>
              <a:off x="6549500" y="2026275"/>
              <a:ext cx="24425" cy="24425"/>
            </a:xfrm>
            <a:custGeom>
              <a:avLst/>
              <a:gdLst/>
              <a:ahLst/>
              <a:cxnLst/>
              <a:rect l="l" t="t" r="r" b="b"/>
              <a:pathLst>
                <a:path w="977" h="977" fill="none" extrusionOk="0">
                  <a:moveTo>
                    <a:pt x="512" y="0"/>
                  </a:moveTo>
                  <a:lnTo>
                    <a:pt x="512" y="0"/>
                  </a:lnTo>
                  <a:lnTo>
                    <a:pt x="698" y="47"/>
                  </a:lnTo>
                  <a:lnTo>
                    <a:pt x="837" y="140"/>
                  </a:lnTo>
                  <a:lnTo>
                    <a:pt x="977" y="279"/>
                  </a:lnTo>
                  <a:lnTo>
                    <a:pt x="977" y="465"/>
                  </a:lnTo>
                  <a:lnTo>
                    <a:pt x="977" y="465"/>
                  </a:lnTo>
                  <a:lnTo>
                    <a:pt x="977" y="698"/>
                  </a:lnTo>
                  <a:lnTo>
                    <a:pt x="837" y="837"/>
                  </a:lnTo>
                  <a:lnTo>
                    <a:pt x="698" y="930"/>
                  </a:lnTo>
                  <a:lnTo>
                    <a:pt x="512" y="977"/>
                  </a:lnTo>
                  <a:lnTo>
                    <a:pt x="512" y="977"/>
                  </a:lnTo>
                  <a:lnTo>
                    <a:pt x="326" y="930"/>
                  </a:lnTo>
                  <a:lnTo>
                    <a:pt x="140" y="837"/>
                  </a:lnTo>
                  <a:lnTo>
                    <a:pt x="47" y="698"/>
                  </a:lnTo>
                  <a:lnTo>
                    <a:pt x="0" y="465"/>
                  </a:lnTo>
                  <a:lnTo>
                    <a:pt x="0" y="465"/>
                  </a:lnTo>
                  <a:lnTo>
                    <a:pt x="47" y="279"/>
                  </a:lnTo>
                  <a:lnTo>
                    <a:pt x="140" y="140"/>
                  </a:lnTo>
                  <a:lnTo>
                    <a:pt x="326" y="47"/>
                  </a:lnTo>
                  <a:lnTo>
                    <a:pt x="512" y="0"/>
                  </a:lnTo>
                  <a:lnTo>
                    <a:pt x="512"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7"/>
            <p:cNvSpPr/>
            <p:nvPr/>
          </p:nvSpPr>
          <p:spPr>
            <a:xfrm>
              <a:off x="6498350" y="2026275"/>
              <a:ext cx="24425" cy="24425"/>
            </a:xfrm>
            <a:custGeom>
              <a:avLst/>
              <a:gdLst/>
              <a:ahLst/>
              <a:cxnLst/>
              <a:rect l="l" t="t" r="r" b="b"/>
              <a:pathLst>
                <a:path w="977" h="977" fill="none" extrusionOk="0">
                  <a:moveTo>
                    <a:pt x="512" y="0"/>
                  </a:moveTo>
                  <a:lnTo>
                    <a:pt x="512" y="0"/>
                  </a:lnTo>
                  <a:lnTo>
                    <a:pt x="698" y="47"/>
                  </a:lnTo>
                  <a:lnTo>
                    <a:pt x="837" y="140"/>
                  </a:lnTo>
                  <a:lnTo>
                    <a:pt x="930" y="279"/>
                  </a:lnTo>
                  <a:lnTo>
                    <a:pt x="977" y="465"/>
                  </a:lnTo>
                  <a:lnTo>
                    <a:pt x="977" y="465"/>
                  </a:lnTo>
                  <a:lnTo>
                    <a:pt x="930" y="698"/>
                  </a:lnTo>
                  <a:lnTo>
                    <a:pt x="837" y="837"/>
                  </a:lnTo>
                  <a:lnTo>
                    <a:pt x="698" y="930"/>
                  </a:lnTo>
                  <a:lnTo>
                    <a:pt x="512" y="977"/>
                  </a:lnTo>
                  <a:lnTo>
                    <a:pt x="512" y="977"/>
                  </a:lnTo>
                  <a:lnTo>
                    <a:pt x="279" y="930"/>
                  </a:lnTo>
                  <a:lnTo>
                    <a:pt x="140" y="837"/>
                  </a:lnTo>
                  <a:lnTo>
                    <a:pt x="47" y="698"/>
                  </a:lnTo>
                  <a:lnTo>
                    <a:pt x="0" y="465"/>
                  </a:lnTo>
                  <a:lnTo>
                    <a:pt x="0" y="465"/>
                  </a:lnTo>
                  <a:lnTo>
                    <a:pt x="47" y="279"/>
                  </a:lnTo>
                  <a:lnTo>
                    <a:pt x="140" y="140"/>
                  </a:lnTo>
                  <a:lnTo>
                    <a:pt x="279" y="47"/>
                  </a:lnTo>
                  <a:lnTo>
                    <a:pt x="512" y="0"/>
                  </a:lnTo>
                  <a:lnTo>
                    <a:pt x="512"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7"/>
            <p:cNvSpPr/>
            <p:nvPr/>
          </p:nvSpPr>
          <p:spPr>
            <a:xfrm>
              <a:off x="6498350" y="2078575"/>
              <a:ext cx="76750" cy="25600"/>
            </a:xfrm>
            <a:custGeom>
              <a:avLst/>
              <a:gdLst/>
              <a:ahLst/>
              <a:cxnLst/>
              <a:rect l="l" t="t" r="r" b="b"/>
              <a:pathLst>
                <a:path w="3070" h="1024" fill="none" extrusionOk="0">
                  <a:moveTo>
                    <a:pt x="465" y="1"/>
                  </a:moveTo>
                  <a:lnTo>
                    <a:pt x="2558" y="1"/>
                  </a:lnTo>
                  <a:lnTo>
                    <a:pt x="2558" y="1"/>
                  </a:lnTo>
                  <a:lnTo>
                    <a:pt x="2744" y="47"/>
                  </a:lnTo>
                  <a:lnTo>
                    <a:pt x="2930" y="140"/>
                  </a:lnTo>
                  <a:lnTo>
                    <a:pt x="3023" y="326"/>
                  </a:lnTo>
                  <a:lnTo>
                    <a:pt x="3069" y="512"/>
                  </a:lnTo>
                  <a:lnTo>
                    <a:pt x="3069" y="512"/>
                  </a:lnTo>
                  <a:lnTo>
                    <a:pt x="3023" y="698"/>
                  </a:lnTo>
                  <a:lnTo>
                    <a:pt x="2930" y="838"/>
                  </a:lnTo>
                  <a:lnTo>
                    <a:pt x="2744" y="977"/>
                  </a:lnTo>
                  <a:lnTo>
                    <a:pt x="2558" y="1024"/>
                  </a:lnTo>
                  <a:lnTo>
                    <a:pt x="465" y="1024"/>
                  </a:lnTo>
                  <a:lnTo>
                    <a:pt x="465" y="1024"/>
                  </a:lnTo>
                  <a:lnTo>
                    <a:pt x="279" y="977"/>
                  </a:lnTo>
                  <a:lnTo>
                    <a:pt x="140" y="838"/>
                  </a:lnTo>
                  <a:lnTo>
                    <a:pt x="0" y="698"/>
                  </a:lnTo>
                  <a:lnTo>
                    <a:pt x="0" y="512"/>
                  </a:lnTo>
                  <a:lnTo>
                    <a:pt x="0" y="512"/>
                  </a:lnTo>
                  <a:lnTo>
                    <a:pt x="0" y="326"/>
                  </a:lnTo>
                  <a:lnTo>
                    <a:pt x="140" y="140"/>
                  </a:lnTo>
                  <a:lnTo>
                    <a:pt x="279" y="47"/>
                  </a:lnTo>
                  <a:lnTo>
                    <a:pt x="465" y="1"/>
                  </a:lnTo>
                  <a:lnTo>
                    <a:pt x="465"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7"/>
            <p:cNvSpPr/>
            <p:nvPr/>
          </p:nvSpPr>
          <p:spPr>
            <a:xfrm>
              <a:off x="6509975" y="2078575"/>
              <a:ext cx="25" cy="25"/>
            </a:xfrm>
            <a:custGeom>
              <a:avLst/>
              <a:gdLst/>
              <a:ahLst/>
              <a:cxnLst/>
              <a:rect l="l" t="t" r="r" b="b"/>
              <a:pathLst>
                <a:path w="1" h="1" fill="none" extrusionOk="0">
                  <a:moveTo>
                    <a:pt x="0" y="1"/>
                  </a:moveTo>
                  <a:lnTo>
                    <a:pt x="0"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7"/>
            <p:cNvSpPr/>
            <p:nvPr/>
          </p:nvSpPr>
          <p:spPr>
            <a:xfrm>
              <a:off x="6435575" y="2184375"/>
              <a:ext cx="201125" cy="201150"/>
            </a:xfrm>
            <a:custGeom>
              <a:avLst/>
              <a:gdLst/>
              <a:ahLst/>
              <a:cxnLst/>
              <a:rect l="l" t="t" r="r" b="b"/>
              <a:pathLst>
                <a:path w="8045" h="8046" extrusionOk="0">
                  <a:moveTo>
                    <a:pt x="2744" y="2325"/>
                  </a:moveTo>
                  <a:lnTo>
                    <a:pt x="2883" y="2418"/>
                  </a:lnTo>
                  <a:lnTo>
                    <a:pt x="3395" y="2744"/>
                  </a:lnTo>
                  <a:lnTo>
                    <a:pt x="3534" y="2883"/>
                  </a:lnTo>
                  <a:lnTo>
                    <a:pt x="3627" y="3069"/>
                  </a:lnTo>
                  <a:lnTo>
                    <a:pt x="3627" y="3255"/>
                  </a:lnTo>
                  <a:lnTo>
                    <a:pt x="3534" y="3441"/>
                  </a:lnTo>
                  <a:lnTo>
                    <a:pt x="3441" y="3534"/>
                  </a:lnTo>
                  <a:lnTo>
                    <a:pt x="3348" y="3581"/>
                  </a:lnTo>
                  <a:lnTo>
                    <a:pt x="3255" y="3627"/>
                  </a:lnTo>
                  <a:lnTo>
                    <a:pt x="2976" y="3627"/>
                  </a:lnTo>
                  <a:lnTo>
                    <a:pt x="2837" y="3581"/>
                  </a:lnTo>
                  <a:lnTo>
                    <a:pt x="2372" y="3209"/>
                  </a:lnTo>
                  <a:lnTo>
                    <a:pt x="2232" y="3069"/>
                  </a:lnTo>
                  <a:lnTo>
                    <a:pt x="2139" y="2930"/>
                  </a:lnTo>
                  <a:lnTo>
                    <a:pt x="2139" y="2744"/>
                  </a:lnTo>
                  <a:lnTo>
                    <a:pt x="2232" y="2558"/>
                  </a:lnTo>
                  <a:lnTo>
                    <a:pt x="2372" y="2418"/>
                  </a:lnTo>
                  <a:lnTo>
                    <a:pt x="2558" y="2325"/>
                  </a:lnTo>
                  <a:close/>
                  <a:moveTo>
                    <a:pt x="5534" y="2325"/>
                  </a:moveTo>
                  <a:lnTo>
                    <a:pt x="5720" y="2418"/>
                  </a:lnTo>
                  <a:lnTo>
                    <a:pt x="5859" y="2558"/>
                  </a:lnTo>
                  <a:lnTo>
                    <a:pt x="5906" y="2744"/>
                  </a:lnTo>
                  <a:lnTo>
                    <a:pt x="5906" y="2930"/>
                  </a:lnTo>
                  <a:lnTo>
                    <a:pt x="5859" y="3069"/>
                  </a:lnTo>
                  <a:lnTo>
                    <a:pt x="5720" y="3209"/>
                  </a:lnTo>
                  <a:lnTo>
                    <a:pt x="5208" y="3581"/>
                  </a:lnTo>
                  <a:lnTo>
                    <a:pt x="5069" y="3627"/>
                  </a:lnTo>
                  <a:lnTo>
                    <a:pt x="4836" y="3627"/>
                  </a:lnTo>
                  <a:lnTo>
                    <a:pt x="4697" y="3581"/>
                  </a:lnTo>
                  <a:lnTo>
                    <a:pt x="4604" y="3534"/>
                  </a:lnTo>
                  <a:lnTo>
                    <a:pt x="4511" y="3441"/>
                  </a:lnTo>
                  <a:lnTo>
                    <a:pt x="4464" y="3255"/>
                  </a:lnTo>
                  <a:lnTo>
                    <a:pt x="4464" y="3069"/>
                  </a:lnTo>
                  <a:lnTo>
                    <a:pt x="4511" y="2883"/>
                  </a:lnTo>
                  <a:lnTo>
                    <a:pt x="4650" y="2744"/>
                  </a:lnTo>
                  <a:lnTo>
                    <a:pt x="5162" y="2418"/>
                  </a:lnTo>
                  <a:lnTo>
                    <a:pt x="5348" y="2325"/>
                  </a:lnTo>
                  <a:close/>
                  <a:moveTo>
                    <a:pt x="5208" y="4464"/>
                  </a:moveTo>
                  <a:lnTo>
                    <a:pt x="5394" y="4511"/>
                  </a:lnTo>
                  <a:lnTo>
                    <a:pt x="5534" y="4650"/>
                  </a:lnTo>
                  <a:lnTo>
                    <a:pt x="5627" y="4836"/>
                  </a:lnTo>
                  <a:lnTo>
                    <a:pt x="5627" y="5022"/>
                  </a:lnTo>
                  <a:lnTo>
                    <a:pt x="5534" y="5208"/>
                  </a:lnTo>
                  <a:lnTo>
                    <a:pt x="5255" y="5534"/>
                  </a:lnTo>
                  <a:lnTo>
                    <a:pt x="4883" y="5813"/>
                  </a:lnTo>
                  <a:lnTo>
                    <a:pt x="4464" y="5953"/>
                  </a:lnTo>
                  <a:lnTo>
                    <a:pt x="4046" y="5999"/>
                  </a:lnTo>
                  <a:lnTo>
                    <a:pt x="3813" y="5999"/>
                  </a:lnTo>
                  <a:lnTo>
                    <a:pt x="3581" y="5953"/>
                  </a:lnTo>
                  <a:lnTo>
                    <a:pt x="3162" y="5813"/>
                  </a:lnTo>
                  <a:lnTo>
                    <a:pt x="2790" y="5534"/>
                  </a:lnTo>
                  <a:lnTo>
                    <a:pt x="2651" y="5394"/>
                  </a:lnTo>
                  <a:lnTo>
                    <a:pt x="2511" y="5208"/>
                  </a:lnTo>
                  <a:lnTo>
                    <a:pt x="2465" y="5022"/>
                  </a:lnTo>
                  <a:lnTo>
                    <a:pt x="2465" y="4836"/>
                  </a:lnTo>
                  <a:lnTo>
                    <a:pt x="2511" y="4650"/>
                  </a:lnTo>
                  <a:lnTo>
                    <a:pt x="2651" y="4511"/>
                  </a:lnTo>
                  <a:lnTo>
                    <a:pt x="2837" y="4464"/>
                  </a:lnTo>
                  <a:lnTo>
                    <a:pt x="3023" y="4464"/>
                  </a:lnTo>
                  <a:lnTo>
                    <a:pt x="3209" y="4511"/>
                  </a:lnTo>
                  <a:lnTo>
                    <a:pt x="3348" y="4650"/>
                  </a:lnTo>
                  <a:lnTo>
                    <a:pt x="3488" y="4790"/>
                  </a:lnTo>
                  <a:lnTo>
                    <a:pt x="3627" y="4929"/>
                  </a:lnTo>
                  <a:lnTo>
                    <a:pt x="3813" y="4976"/>
                  </a:lnTo>
                  <a:lnTo>
                    <a:pt x="4046" y="5022"/>
                  </a:lnTo>
                  <a:lnTo>
                    <a:pt x="4232" y="4976"/>
                  </a:lnTo>
                  <a:lnTo>
                    <a:pt x="4418" y="4929"/>
                  </a:lnTo>
                  <a:lnTo>
                    <a:pt x="4557" y="4790"/>
                  </a:lnTo>
                  <a:lnTo>
                    <a:pt x="4697" y="4650"/>
                  </a:lnTo>
                  <a:lnTo>
                    <a:pt x="4836" y="4511"/>
                  </a:lnTo>
                  <a:lnTo>
                    <a:pt x="5022" y="4464"/>
                  </a:lnTo>
                  <a:close/>
                  <a:moveTo>
                    <a:pt x="4046" y="0"/>
                  </a:moveTo>
                  <a:lnTo>
                    <a:pt x="3627" y="47"/>
                  </a:lnTo>
                  <a:lnTo>
                    <a:pt x="3209" y="93"/>
                  </a:lnTo>
                  <a:lnTo>
                    <a:pt x="2837" y="186"/>
                  </a:lnTo>
                  <a:lnTo>
                    <a:pt x="2465" y="326"/>
                  </a:lnTo>
                  <a:lnTo>
                    <a:pt x="2139" y="512"/>
                  </a:lnTo>
                  <a:lnTo>
                    <a:pt x="1767" y="698"/>
                  </a:lnTo>
                  <a:lnTo>
                    <a:pt x="1488" y="930"/>
                  </a:lnTo>
                  <a:lnTo>
                    <a:pt x="1209" y="1209"/>
                  </a:lnTo>
                  <a:lnTo>
                    <a:pt x="930" y="1488"/>
                  </a:lnTo>
                  <a:lnTo>
                    <a:pt x="698" y="1767"/>
                  </a:lnTo>
                  <a:lnTo>
                    <a:pt x="512" y="2093"/>
                  </a:lnTo>
                  <a:lnTo>
                    <a:pt x="326" y="2465"/>
                  </a:lnTo>
                  <a:lnTo>
                    <a:pt x="186" y="2837"/>
                  </a:lnTo>
                  <a:lnTo>
                    <a:pt x="93" y="3209"/>
                  </a:lnTo>
                  <a:lnTo>
                    <a:pt x="47" y="3627"/>
                  </a:lnTo>
                  <a:lnTo>
                    <a:pt x="0" y="4046"/>
                  </a:lnTo>
                  <a:lnTo>
                    <a:pt x="47" y="4418"/>
                  </a:lnTo>
                  <a:lnTo>
                    <a:pt x="93" y="4836"/>
                  </a:lnTo>
                  <a:lnTo>
                    <a:pt x="186" y="5208"/>
                  </a:lnTo>
                  <a:lnTo>
                    <a:pt x="326" y="5581"/>
                  </a:lnTo>
                  <a:lnTo>
                    <a:pt x="512" y="5953"/>
                  </a:lnTo>
                  <a:lnTo>
                    <a:pt x="698" y="6278"/>
                  </a:lnTo>
                  <a:lnTo>
                    <a:pt x="930" y="6604"/>
                  </a:lnTo>
                  <a:lnTo>
                    <a:pt x="1209" y="6883"/>
                  </a:lnTo>
                  <a:lnTo>
                    <a:pt x="1488" y="7115"/>
                  </a:lnTo>
                  <a:lnTo>
                    <a:pt x="1767" y="7348"/>
                  </a:lnTo>
                  <a:lnTo>
                    <a:pt x="2139" y="7580"/>
                  </a:lnTo>
                  <a:lnTo>
                    <a:pt x="2465" y="7720"/>
                  </a:lnTo>
                  <a:lnTo>
                    <a:pt x="2837" y="7859"/>
                  </a:lnTo>
                  <a:lnTo>
                    <a:pt x="3209" y="7952"/>
                  </a:lnTo>
                  <a:lnTo>
                    <a:pt x="3627" y="8045"/>
                  </a:lnTo>
                  <a:lnTo>
                    <a:pt x="4418" y="8045"/>
                  </a:lnTo>
                  <a:lnTo>
                    <a:pt x="4836" y="7952"/>
                  </a:lnTo>
                  <a:lnTo>
                    <a:pt x="5208" y="7859"/>
                  </a:lnTo>
                  <a:lnTo>
                    <a:pt x="5580" y="7720"/>
                  </a:lnTo>
                  <a:lnTo>
                    <a:pt x="5952" y="7580"/>
                  </a:lnTo>
                  <a:lnTo>
                    <a:pt x="6278" y="7348"/>
                  </a:lnTo>
                  <a:lnTo>
                    <a:pt x="6603" y="7115"/>
                  </a:lnTo>
                  <a:lnTo>
                    <a:pt x="6882" y="6883"/>
                  </a:lnTo>
                  <a:lnTo>
                    <a:pt x="7115" y="6604"/>
                  </a:lnTo>
                  <a:lnTo>
                    <a:pt x="7347" y="6278"/>
                  </a:lnTo>
                  <a:lnTo>
                    <a:pt x="7580" y="5953"/>
                  </a:lnTo>
                  <a:lnTo>
                    <a:pt x="7719" y="5581"/>
                  </a:lnTo>
                  <a:lnTo>
                    <a:pt x="7859" y="5208"/>
                  </a:lnTo>
                  <a:lnTo>
                    <a:pt x="7952" y="4836"/>
                  </a:lnTo>
                  <a:lnTo>
                    <a:pt x="8045" y="4418"/>
                  </a:lnTo>
                  <a:lnTo>
                    <a:pt x="8045" y="4046"/>
                  </a:lnTo>
                  <a:lnTo>
                    <a:pt x="8045" y="3627"/>
                  </a:lnTo>
                  <a:lnTo>
                    <a:pt x="7952" y="3209"/>
                  </a:lnTo>
                  <a:lnTo>
                    <a:pt x="7859" y="2837"/>
                  </a:lnTo>
                  <a:lnTo>
                    <a:pt x="7719" y="2465"/>
                  </a:lnTo>
                  <a:lnTo>
                    <a:pt x="7580" y="2093"/>
                  </a:lnTo>
                  <a:lnTo>
                    <a:pt x="7347" y="1767"/>
                  </a:lnTo>
                  <a:lnTo>
                    <a:pt x="7115" y="1488"/>
                  </a:lnTo>
                  <a:lnTo>
                    <a:pt x="6882" y="1209"/>
                  </a:lnTo>
                  <a:lnTo>
                    <a:pt x="6603" y="930"/>
                  </a:lnTo>
                  <a:lnTo>
                    <a:pt x="6278" y="698"/>
                  </a:lnTo>
                  <a:lnTo>
                    <a:pt x="5952" y="512"/>
                  </a:lnTo>
                  <a:lnTo>
                    <a:pt x="5580" y="326"/>
                  </a:lnTo>
                  <a:lnTo>
                    <a:pt x="5208" y="186"/>
                  </a:lnTo>
                  <a:lnTo>
                    <a:pt x="4836" y="93"/>
                  </a:lnTo>
                  <a:lnTo>
                    <a:pt x="4418" y="47"/>
                  </a:lnTo>
                  <a:lnTo>
                    <a:pt x="40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7"/>
            <p:cNvSpPr/>
            <p:nvPr/>
          </p:nvSpPr>
          <p:spPr>
            <a:xfrm>
              <a:off x="6435575" y="2184375"/>
              <a:ext cx="201125" cy="201150"/>
            </a:xfrm>
            <a:custGeom>
              <a:avLst/>
              <a:gdLst/>
              <a:ahLst/>
              <a:cxnLst/>
              <a:rect l="l" t="t" r="r" b="b"/>
              <a:pathLst>
                <a:path w="8045" h="8046" fill="none" extrusionOk="0">
                  <a:moveTo>
                    <a:pt x="4046" y="0"/>
                  </a:moveTo>
                  <a:lnTo>
                    <a:pt x="4046" y="0"/>
                  </a:lnTo>
                  <a:lnTo>
                    <a:pt x="3627" y="47"/>
                  </a:lnTo>
                  <a:lnTo>
                    <a:pt x="3209" y="93"/>
                  </a:lnTo>
                  <a:lnTo>
                    <a:pt x="2837" y="186"/>
                  </a:lnTo>
                  <a:lnTo>
                    <a:pt x="2465" y="326"/>
                  </a:lnTo>
                  <a:lnTo>
                    <a:pt x="2139" y="512"/>
                  </a:lnTo>
                  <a:lnTo>
                    <a:pt x="1767" y="698"/>
                  </a:lnTo>
                  <a:lnTo>
                    <a:pt x="1488" y="930"/>
                  </a:lnTo>
                  <a:lnTo>
                    <a:pt x="1209" y="1209"/>
                  </a:lnTo>
                  <a:lnTo>
                    <a:pt x="930" y="1488"/>
                  </a:lnTo>
                  <a:lnTo>
                    <a:pt x="698" y="1767"/>
                  </a:lnTo>
                  <a:lnTo>
                    <a:pt x="512" y="2093"/>
                  </a:lnTo>
                  <a:lnTo>
                    <a:pt x="326" y="2465"/>
                  </a:lnTo>
                  <a:lnTo>
                    <a:pt x="186" y="2837"/>
                  </a:lnTo>
                  <a:lnTo>
                    <a:pt x="93" y="3209"/>
                  </a:lnTo>
                  <a:lnTo>
                    <a:pt x="47" y="3627"/>
                  </a:lnTo>
                  <a:lnTo>
                    <a:pt x="0" y="4046"/>
                  </a:lnTo>
                  <a:lnTo>
                    <a:pt x="0" y="4046"/>
                  </a:lnTo>
                  <a:lnTo>
                    <a:pt x="47" y="4418"/>
                  </a:lnTo>
                  <a:lnTo>
                    <a:pt x="93" y="4836"/>
                  </a:lnTo>
                  <a:lnTo>
                    <a:pt x="186" y="5208"/>
                  </a:lnTo>
                  <a:lnTo>
                    <a:pt x="326" y="5581"/>
                  </a:lnTo>
                  <a:lnTo>
                    <a:pt x="512" y="5953"/>
                  </a:lnTo>
                  <a:lnTo>
                    <a:pt x="698" y="6278"/>
                  </a:lnTo>
                  <a:lnTo>
                    <a:pt x="930" y="6604"/>
                  </a:lnTo>
                  <a:lnTo>
                    <a:pt x="1209" y="6883"/>
                  </a:lnTo>
                  <a:lnTo>
                    <a:pt x="1488" y="7115"/>
                  </a:lnTo>
                  <a:lnTo>
                    <a:pt x="1767" y="7348"/>
                  </a:lnTo>
                  <a:lnTo>
                    <a:pt x="2139" y="7580"/>
                  </a:lnTo>
                  <a:lnTo>
                    <a:pt x="2465" y="7720"/>
                  </a:lnTo>
                  <a:lnTo>
                    <a:pt x="2837" y="7859"/>
                  </a:lnTo>
                  <a:lnTo>
                    <a:pt x="3209" y="7952"/>
                  </a:lnTo>
                  <a:lnTo>
                    <a:pt x="3627" y="8045"/>
                  </a:lnTo>
                  <a:lnTo>
                    <a:pt x="4046" y="8045"/>
                  </a:lnTo>
                  <a:lnTo>
                    <a:pt x="4046" y="8045"/>
                  </a:lnTo>
                  <a:lnTo>
                    <a:pt x="4418" y="8045"/>
                  </a:lnTo>
                  <a:lnTo>
                    <a:pt x="4836" y="7952"/>
                  </a:lnTo>
                  <a:lnTo>
                    <a:pt x="5208" y="7859"/>
                  </a:lnTo>
                  <a:lnTo>
                    <a:pt x="5580" y="7720"/>
                  </a:lnTo>
                  <a:lnTo>
                    <a:pt x="5952" y="7580"/>
                  </a:lnTo>
                  <a:lnTo>
                    <a:pt x="6278" y="7348"/>
                  </a:lnTo>
                  <a:lnTo>
                    <a:pt x="6603" y="7115"/>
                  </a:lnTo>
                  <a:lnTo>
                    <a:pt x="6882" y="6883"/>
                  </a:lnTo>
                  <a:lnTo>
                    <a:pt x="7115" y="6604"/>
                  </a:lnTo>
                  <a:lnTo>
                    <a:pt x="7347" y="6278"/>
                  </a:lnTo>
                  <a:lnTo>
                    <a:pt x="7580" y="5953"/>
                  </a:lnTo>
                  <a:lnTo>
                    <a:pt x="7719" y="5581"/>
                  </a:lnTo>
                  <a:lnTo>
                    <a:pt x="7859" y="5208"/>
                  </a:lnTo>
                  <a:lnTo>
                    <a:pt x="7952" y="4836"/>
                  </a:lnTo>
                  <a:lnTo>
                    <a:pt x="8045" y="4418"/>
                  </a:lnTo>
                  <a:lnTo>
                    <a:pt x="8045" y="4046"/>
                  </a:lnTo>
                  <a:lnTo>
                    <a:pt x="8045" y="4046"/>
                  </a:lnTo>
                  <a:lnTo>
                    <a:pt x="8045" y="3627"/>
                  </a:lnTo>
                  <a:lnTo>
                    <a:pt x="7952" y="3209"/>
                  </a:lnTo>
                  <a:lnTo>
                    <a:pt x="7859" y="2837"/>
                  </a:lnTo>
                  <a:lnTo>
                    <a:pt x="7719" y="2465"/>
                  </a:lnTo>
                  <a:lnTo>
                    <a:pt x="7580" y="2093"/>
                  </a:lnTo>
                  <a:lnTo>
                    <a:pt x="7347" y="1767"/>
                  </a:lnTo>
                  <a:lnTo>
                    <a:pt x="7115" y="1488"/>
                  </a:lnTo>
                  <a:lnTo>
                    <a:pt x="6882" y="1209"/>
                  </a:lnTo>
                  <a:lnTo>
                    <a:pt x="6603" y="930"/>
                  </a:lnTo>
                  <a:lnTo>
                    <a:pt x="6278" y="698"/>
                  </a:lnTo>
                  <a:lnTo>
                    <a:pt x="5952" y="512"/>
                  </a:lnTo>
                  <a:lnTo>
                    <a:pt x="5580" y="326"/>
                  </a:lnTo>
                  <a:lnTo>
                    <a:pt x="5208" y="186"/>
                  </a:lnTo>
                  <a:lnTo>
                    <a:pt x="4836" y="93"/>
                  </a:lnTo>
                  <a:lnTo>
                    <a:pt x="4418" y="47"/>
                  </a:lnTo>
                  <a:lnTo>
                    <a:pt x="4046" y="0"/>
                  </a:lnTo>
                  <a:lnTo>
                    <a:pt x="4046"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7"/>
            <p:cNvSpPr/>
            <p:nvPr/>
          </p:nvSpPr>
          <p:spPr>
            <a:xfrm>
              <a:off x="6489050" y="2242500"/>
              <a:ext cx="37225" cy="32575"/>
            </a:xfrm>
            <a:custGeom>
              <a:avLst/>
              <a:gdLst/>
              <a:ahLst/>
              <a:cxnLst/>
              <a:rect l="l" t="t" r="r" b="b"/>
              <a:pathLst>
                <a:path w="1489" h="1303" fill="none" extrusionOk="0">
                  <a:moveTo>
                    <a:pt x="93" y="233"/>
                  </a:moveTo>
                  <a:lnTo>
                    <a:pt x="93" y="233"/>
                  </a:lnTo>
                  <a:lnTo>
                    <a:pt x="233" y="93"/>
                  </a:lnTo>
                  <a:lnTo>
                    <a:pt x="419" y="0"/>
                  </a:lnTo>
                  <a:lnTo>
                    <a:pt x="605" y="0"/>
                  </a:lnTo>
                  <a:lnTo>
                    <a:pt x="744" y="93"/>
                  </a:lnTo>
                  <a:lnTo>
                    <a:pt x="1256" y="419"/>
                  </a:lnTo>
                  <a:lnTo>
                    <a:pt x="1256" y="419"/>
                  </a:lnTo>
                  <a:lnTo>
                    <a:pt x="1395" y="558"/>
                  </a:lnTo>
                  <a:lnTo>
                    <a:pt x="1488" y="744"/>
                  </a:lnTo>
                  <a:lnTo>
                    <a:pt x="1488" y="930"/>
                  </a:lnTo>
                  <a:lnTo>
                    <a:pt x="1395" y="1116"/>
                  </a:lnTo>
                  <a:lnTo>
                    <a:pt x="1395" y="1116"/>
                  </a:lnTo>
                  <a:lnTo>
                    <a:pt x="1302" y="1209"/>
                  </a:lnTo>
                  <a:lnTo>
                    <a:pt x="1209" y="1256"/>
                  </a:lnTo>
                  <a:lnTo>
                    <a:pt x="1116" y="1302"/>
                  </a:lnTo>
                  <a:lnTo>
                    <a:pt x="977" y="1302"/>
                  </a:lnTo>
                  <a:lnTo>
                    <a:pt x="977" y="1302"/>
                  </a:lnTo>
                  <a:lnTo>
                    <a:pt x="837" y="1302"/>
                  </a:lnTo>
                  <a:lnTo>
                    <a:pt x="698" y="1256"/>
                  </a:lnTo>
                  <a:lnTo>
                    <a:pt x="233" y="884"/>
                  </a:lnTo>
                  <a:lnTo>
                    <a:pt x="233" y="884"/>
                  </a:lnTo>
                  <a:lnTo>
                    <a:pt x="93" y="744"/>
                  </a:lnTo>
                  <a:lnTo>
                    <a:pt x="0" y="605"/>
                  </a:lnTo>
                  <a:lnTo>
                    <a:pt x="0" y="419"/>
                  </a:lnTo>
                  <a:lnTo>
                    <a:pt x="93" y="233"/>
                  </a:lnTo>
                  <a:lnTo>
                    <a:pt x="93" y="23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7"/>
            <p:cNvSpPr/>
            <p:nvPr/>
          </p:nvSpPr>
          <p:spPr>
            <a:xfrm>
              <a:off x="6497175" y="2295975"/>
              <a:ext cx="79075" cy="38400"/>
            </a:xfrm>
            <a:custGeom>
              <a:avLst/>
              <a:gdLst/>
              <a:ahLst/>
              <a:cxnLst/>
              <a:rect l="l" t="t" r="r" b="b"/>
              <a:pathLst>
                <a:path w="3163" h="1536" fill="none" extrusionOk="0">
                  <a:moveTo>
                    <a:pt x="3070" y="744"/>
                  </a:moveTo>
                  <a:lnTo>
                    <a:pt x="3070" y="744"/>
                  </a:lnTo>
                  <a:lnTo>
                    <a:pt x="2791" y="1070"/>
                  </a:lnTo>
                  <a:lnTo>
                    <a:pt x="2419" y="1349"/>
                  </a:lnTo>
                  <a:lnTo>
                    <a:pt x="2000" y="1489"/>
                  </a:lnTo>
                  <a:lnTo>
                    <a:pt x="1582" y="1535"/>
                  </a:lnTo>
                  <a:lnTo>
                    <a:pt x="1582" y="1535"/>
                  </a:lnTo>
                  <a:lnTo>
                    <a:pt x="1349" y="1535"/>
                  </a:lnTo>
                  <a:lnTo>
                    <a:pt x="1117" y="1489"/>
                  </a:lnTo>
                  <a:lnTo>
                    <a:pt x="698" y="1349"/>
                  </a:lnTo>
                  <a:lnTo>
                    <a:pt x="326" y="1070"/>
                  </a:lnTo>
                  <a:lnTo>
                    <a:pt x="187" y="930"/>
                  </a:lnTo>
                  <a:lnTo>
                    <a:pt x="47" y="744"/>
                  </a:lnTo>
                  <a:lnTo>
                    <a:pt x="47" y="744"/>
                  </a:lnTo>
                  <a:lnTo>
                    <a:pt x="1" y="558"/>
                  </a:lnTo>
                  <a:lnTo>
                    <a:pt x="1" y="372"/>
                  </a:lnTo>
                  <a:lnTo>
                    <a:pt x="47" y="186"/>
                  </a:lnTo>
                  <a:lnTo>
                    <a:pt x="187" y="47"/>
                  </a:lnTo>
                  <a:lnTo>
                    <a:pt x="187" y="47"/>
                  </a:lnTo>
                  <a:lnTo>
                    <a:pt x="373" y="0"/>
                  </a:lnTo>
                  <a:lnTo>
                    <a:pt x="559" y="0"/>
                  </a:lnTo>
                  <a:lnTo>
                    <a:pt x="745" y="47"/>
                  </a:lnTo>
                  <a:lnTo>
                    <a:pt x="884" y="186"/>
                  </a:lnTo>
                  <a:lnTo>
                    <a:pt x="884" y="186"/>
                  </a:lnTo>
                  <a:lnTo>
                    <a:pt x="1024" y="326"/>
                  </a:lnTo>
                  <a:lnTo>
                    <a:pt x="1163" y="465"/>
                  </a:lnTo>
                  <a:lnTo>
                    <a:pt x="1349" y="512"/>
                  </a:lnTo>
                  <a:lnTo>
                    <a:pt x="1582" y="558"/>
                  </a:lnTo>
                  <a:lnTo>
                    <a:pt x="1582" y="558"/>
                  </a:lnTo>
                  <a:lnTo>
                    <a:pt x="1768" y="512"/>
                  </a:lnTo>
                  <a:lnTo>
                    <a:pt x="1954" y="465"/>
                  </a:lnTo>
                  <a:lnTo>
                    <a:pt x="2093" y="326"/>
                  </a:lnTo>
                  <a:lnTo>
                    <a:pt x="2233" y="186"/>
                  </a:lnTo>
                  <a:lnTo>
                    <a:pt x="2233" y="186"/>
                  </a:lnTo>
                  <a:lnTo>
                    <a:pt x="2372" y="47"/>
                  </a:lnTo>
                  <a:lnTo>
                    <a:pt x="2558" y="0"/>
                  </a:lnTo>
                  <a:lnTo>
                    <a:pt x="2744" y="0"/>
                  </a:lnTo>
                  <a:lnTo>
                    <a:pt x="2930" y="47"/>
                  </a:lnTo>
                  <a:lnTo>
                    <a:pt x="2930" y="47"/>
                  </a:lnTo>
                  <a:lnTo>
                    <a:pt x="3070" y="186"/>
                  </a:lnTo>
                  <a:lnTo>
                    <a:pt x="3163" y="372"/>
                  </a:lnTo>
                  <a:lnTo>
                    <a:pt x="3163" y="558"/>
                  </a:lnTo>
                  <a:lnTo>
                    <a:pt x="3070" y="744"/>
                  </a:lnTo>
                  <a:lnTo>
                    <a:pt x="3070" y="744"/>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7"/>
            <p:cNvSpPr/>
            <p:nvPr/>
          </p:nvSpPr>
          <p:spPr>
            <a:xfrm>
              <a:off x="6547175" y="2242500"/>
              <a:ext cx="36050" cy="32575"/>
            </a:xfrm>
            <a:custGeom>
              <a:avLst/>
              <a:gdLst/>
              <a:ahLst/>
              <a:cxnLst/>
              <a:rect l="l" t="t" r="r" b="b"/>
              <a:pathLst>
                <a:path w="1442" h="1303" fill="none" extrusionOk="0">
                  <a:moveTo>
                    <a:pt x="1256" y="884"/>
                  </a:moveTo>
                  <a:lnTo>
                    <a:pt x="744" y="1256"/>
                  </a:lnTo>
                  <a:lnTo>
                    <a:pt x="744" y="1256"/>
                  </a:lnTo>
                  <a:lnTo>
                    <a:pt x="605" y="1302"/>
                  </a:lnTo>
                  <a:lnTo>
                    <a:pt x="465" y="1302"/>
                  </a:lnTo>
                  <a:lnTo>
                    <a:pt x="465" y="1302"/>
                  </a:lnTo>
                  <a:lnTo>
                    <a:pt x="372" y="1302"/>
                  </a:lnTo>
                  <a:lnTo>
                    <a:pt x="233" y="1256"/>
                  </a:lnTo>
                  <a:lnTo>
                    <a:pt x="140" y="1209"/>
                  </a:lnTo>
                  <a:lnTo>
                    <a:pt x="47" y="1116"/>
                  </a:lnTo>
                  <a:lnTo>
                    <a:pt x="47" y="1116"/>
                  </a:lnTo>
                  <a:lnTo>
                    <a:pt x="0" y="930"/>
                  </a:lnTo>
                  <a:lnTo>
                    <a:pt x="0" y="744"/>
                  </a:lnTo>
                  <a:lnTo>
                    <a:pt x="47" y="558"/>
                  </a:lnTo>
                  <a:lnTo>
                    <a:pt x="186" y="419"/>
                  </a:lnTo>
                  <a:lnTo>
                    <a:pt x="698" y="93"/>
                  </a:lnTo>
                  <a:lnTo>
                    <a:pt x="698" y="93"/>
                  </a:lnTo>
                  <a:lnTo>
                    <a:pt x="884" y="0"/>
                  </a:lnTo>
                  <a:lnTo>
                    <a:pt x="1070" y="0"/>
                  </a:lnTo>
                  <a:lnTo>
                    <a:pt x="1256" y="93"/>
                  </a:lnTo>
                  <a:lnTo>
                    <a:pt x="1395" y="233"/>
                  </a:lnTo>
                  <a:lnTo>
                    <a:pt x="1395" y="233"/>
                  </a:lnTo>
                  <a:lnTo>
                    <a:pt x="1442" y="419"/>
                  </a:lnTo>
                  <a:lnTo>
                    <a:pt x="1442" y="605"/>
                  </a:lnTo>
                  <a:lnTo>
                    <a:pt x="1395" y="744"/>
                  </a:lnTo>
                  <a:lnTo>
                    <a:pt x="1256" y="884"/>
                  </a:lnTo>
                  <a:lnTo>
                    <a:pt x="1256" y="884"/>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7"/>
            <p:cNvSpPr/>
            <p:nvPr/>
          </p:nvSpPr>
          <p:spPr>
            <a:xfrm>
              <a:off x="6578550" y="226457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5" name="Google Shape;1655;p47"/>
          <p:cNvGrpSpPr/>
          <p:nvPr/>
        </p:nvGrpSpPr>
        <p:grpSpPr>
          <a:xfrm>
            <a:off x="4406445" y="3156430"/>
            <a:ext cx="283245" cy="353055"/>
            <a:chOff x="3308350" y="2673800"/>
            <a:chExt cx="339500" cy="423175"/>
          </a:xfrm>
        </p:grpSpPr>
        <p:sp>
          <p:nvSpPr>
            <p:cNvPr id="1656" name="Google Shape;1656;p47"/>
            <p:cNvSpPr/>
            <p:nvPr/>
          </p:nvSpPr>
          <p:spPr>
            <a:xfrm>
              <a:off x="3523425" y="2787725"/>
              <a:ext cx="38375" cy="16300"/>
            </a:xfrm>
            <a:custGeom>
              <a:avLst/>
              <a:gdLst/>
              <a:ahLst/>
              <a:cxnLst/>
              <a:rect l="l" t="t" r="r" b="b"/>
              <a:pathLst>
                <a:path w="1535" h="652" extrusionOk="0">
                  <a:moveTo>
                    <a:pt x="1535" y="0"/>
                  </a:moveTo>
                  <a:lnTo>
                    <a:pt x="0" y="419"/>
                  </a:lnTo>
                  <a:lnTo>
                    <a:pt x="186" y="558"/>
                  </a:lnTo>
                  <a:lnTo>
                    <a:pt x="419" y="605"/>
                  </a:lnTo>
                  <a:lnTo>
                    <a:pt x="651" y="651"/>
                  </a:lnTo>
                  <a:lnTo>
                    <a:pt x="884" y="605"/>
                  </a:lnTo>
                  <a:lnTo>
                    <a:pt x="1116" y="512"/>
                  </a:lnTo>
                  <a:lnTo>
                    <a:pt x="1256" y="372"/>
                  </a:lnTo>
                  <a:lnTo>
                    <a:pt x="1442" y="186"/>
                  </a:lnTo>
                  <a:lnTo>
                    <a:pt x="15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7"/>
            <p:cNvSpPr/>
            <p:nvPr/>
          </p:nvSpPr>
          <p:spPr>
            <a:xfrm>
              <a:off x="3523425" y="2787725"/>
              <a:ext cx="38375" cy="16300"/>
            </a:xfrm>
            <a:custGeom>
              <a:avLst/>
              <a:gdLst/>
              <a:ahLst/>
              <a:cxnLst/>
              <a:rect l="l" t="t" r="r" b="b"/>
              <a:pathLst>
                <a:path w="1535" h="652" fill="none" extrusionOk="0">
                  <a:moveTo>
                    <a:pt x="884" y="605"/>
                  </a:moveTo>
                  <a:lnTo>
                    <a:pt x="884" y="605"/>
                  </a:lnTo>
                  <a:lnTo>
                    <a:pt x="1116" y="512"/>
                  </a:lnTo>
                  <a:lnTo>
                    <a:pt x="1256" y="372"/>
                  </a:lnTo>
                  <a:lnTo>
                    <a:pt x="1442" y="186"/>
                  </a:lnTo>
                  <a:lnTo>
                    <a:pt x="1535" y="0"/>
                  </a:lnTo>
                  <a:lnTo>
                    <a:pt x="0" y="419"/>
                  </a:lnTo>
                  <a:lnTo>
                    <a:pt x="0" y="419"/>
                  </a:lnTo>
                  <a:lnTo>
                    <a:pt x="186" y="558"/>
                  </a:lnTo>
                  <a:lnTo>
                    <a:pt x="419" y="605"/>
                  </a:lnTo>
                  <a:lnTo>
                    <a:pt x="651" y="651"/>
                  </a:lnTo>
                  <a:lnTo>
                    <a:pt x="884" y="605"/>
                  </a:lnTo>
                  <a:lnTo>
                    <a:pt x="884" y="605"/>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7"/>
            <p:cNvSpPr/>
            <p:nvPr/>
          </p:nvSpPr>
          <p:spPr>
            <a:xfrm>
              <a:off x="3545500" y="280282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7"/>
            <p:cNvSpPr/>
            <p:nvPr/>
          </p:nvSpPr>
          <p:spPr>
            <a:xfrm>
              <a:off x="3438550" y="2787725"/>
              <a:ext cx="38400" cy="16300"/>
            </a:xfrm>
            <a:custGeom>
              <a:avLst/>
              <a:gdLst/>
              <a:ahLst/>
              <a:cxnLst/>
              <a:rect l="l" t="t" r="r" b="b"/>
              <a:pathLst>
                <a:path w="1536" h="652" extrusionOk="0">
                  <a:moveTo>
                    <a:pt x="1" y="0"/>
                  </a:moveTo>
                  <a:lnTo>
                    <a:pt x="94" y="186"/>
                  </a:lnTo>
                  <a:lnTo>
                    <a:pt x="187" y="326"/>
                  </a:lnTo>
                  <a:lnTo>
                    <a:pt x="326" y="465"/>
                  </a:lnTo>
                  <a:lnTo>
                    <a:pt x="512" y="558"/>
                  </a:lnTo>
                  <a:lnTo>
                    <a:pt x="652" y="605"/>
                  </a:lnTo>
                  <a:lnTo>
                    <a:pt x="838" y="651"/>
                  </a:lnTo>
                  <a:lnTo>
                    <a:pt x="1024" y="651"/>
                  </a:lnTo>
                  <a:lnTo>
                    <a:pt x="1210" y="605"/>
                  </a:lnTo>
                  <a:lnTo>
                    <a:pt x="1349" y="512"/>
                  </a:lnTo>
                  <a:lnTo>
                    <a:pt x="1535" y="419"/>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7"/>
            <p:cNvSpPr/>
            <p:nvPr/>
          </p:nvSpPr>
          <p:spPr>
            <a:xfrm>
              <a:off x="3438550" y="2787725"/>
              <a:ext cx="38400" cy="16300"/>
            </a:xfrm>
            <a:custGeom>
              <a:avLst/>
              <a:gdLst/>
              <a:ahLst/>
              <a:cxnLst/>
              <a:rect l="l" t="t" r="r" b="b"/>
              <a:pathLst>
                <a:path w="1536" h="652" fill="none" extrusionOk="0">
                  <a:moveTo>
                    <a:pt x="94" y="186"/>
                  </a:moveTo>
                  <a:lnTo>
                    <a:pt x="94" y="186"/>
                  </a:lnTo>
                  <a:lnTo>
                    <a:pt x="187" y="326"/>
                  </a:lnTo>
                  <a:lnTo>
                    <a:pt x="326" y="465"/>
                  </a:lnTo>
                  <a:lnTo>
                    <a:pt x="512" y="558"/>
                  </a:lnTo>
                  <a:lnTo>
                    <a:pt x="652" y="605"/>
                  </a:lnTo>
                  <a:lnTo>
                    <a:pt x="652" y="605"/>
                  </a:lnTo>
                  <a:lnTo>
                    <a:pt x="838" y="651"/>
                  </a:lnTo>
                  <a:lnTo>
                    <a:pt x="1024" y="651"/>
                  </a:lnTo>
                  <a:lnTo>
                    <a:pt x="1210" y="605"/>
                  </a:lnTo>
                  <a:lnTo>
                    <a:pt x="1349" y="512"/>
                  </a:lnTo>
                  <a:lnTo>
                    <a:pt x="1349" y="512"/>
                  </a:lnTo>
                  <a:lnTo>
                    <a:pt x="1535" y="419"/>
                  </a:lnTo>
                  <a:lnTo>
                    <a:pt x="1" y="0"/>
                  </a:lnTo>
                  <a:lnTo>
                    <a:pt x="1" y="0"/>
                  </a:lnTo>
                  <a:lnTo>
                    <a:pt x="94" y="186"/>
                  </a:lnTo>
                  <a:lnTo>
                    <a:pt x="94" y="186"/>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7"/>
            <p:cNvSpPr/>
            <p:nvPr/>
          </p:nvSpPr>
          <p:spPr>
            <a:xfrm>
              <a:off x="3440875" y="2792375"/>
              <a:ext cx="25" cy="25"/>
            </a:xfrm>
            <a:custGeom>
              <a:avLst/>
              <a:gdLst/>
              <a:ahLst/>
              <a:cxnLst/>
              <a:rect l="l" t="t" r="r" b="b"/>
              <a:pathLst>
                <a:path w="1" h="1" fill="none" extrusionOk="0">
                  <a:moveTo>
                    <a:pt x="1" y="0"/>
                  </a:moveTo>
                  <a:lnTo>
                    <a:pt x="1"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7"/>
            <p:cNvSpPr/>
            <p:nvPr/>
          </p:nvSpPr>
          <p:spPr>
            <a:xfrm>
              <a:off x="3308350" y="2673800"/>
              <a:ext cx="339500" cy="423175"/>
            </a:xfrm>
            <a:custGeom>
              <a:avLst/>
              <a:gdLst/>
              <a:ahLst/>
              <a:cxnLst/>
              <a:rect l="l" t="t" r="r" b="b"/>
              <a:pathLst>
                <a:path w="13580" h="16927" extrusionOk="0">
                  <a:moveTo>
                    <a:pt x="10696" y="3441"/>
                  </a:moveTo>
                  <a:lnTo>
                    <a:pt x="10836" y="3488"/>
                  </a:lnTo>
                  <a:lnTo>
                    <a:pt x="11022" y="3627"/>
                  </a:lnTo>
                  <a:lnTo>
                    <a:pt x="11068" y="3767"/>
                  </a:lnTo>
                  <a:lnTo>
                    <a:pt x="11161" y="4185"/>
                  </a:lnTo>
                  <a:lnTo>
                    <a:pt x="11115" y="4557"/>
                  </a:lnTo>
                  <a:lnTo>
                    <a:pt x="11068" y="4883"/>
                  </a:lnTo>
                  <a:lnTo>
                    <a:pt x="10882" y="5255"/>
                  </a:lnTo>
                  <a:lnTo>
                    <a:pt x="10696" y="5534"/>
                  </a:lnTo>
                  <a:lnTo>
                    <a:pt x="10417" y="5813"/>
                  </a:lnTo>
                  <a:lnTo>
                    <a:pt x="10091" y="5999"/>
                  </a:lnTo>
                  <a:lnTo>
                    <a:pt x="9719" y="6138"/>
                  </a:lnTo>
                  <a:lnTo>
                    <a:pt x="9487" y="6185"/>
                  </a:lnTo>
                  <a:lnTo>
                    <a:pt x="9022" y="6185"/>
                  </a:lnTo>
                  <a:lnTo>
                    <a:pt x="8789" y="6138"/>
                  </a:lnTo>
                  <a:lnTo>
                    <a:pt x="8371" y="5999"/>
                  </a:lnTo>
                  <a:lnTo>
                    <a:pt x="7999" y="5720"/>
                  </a:lnTo>
                  <a:lnTo>
                    <a:pt x="7673" y="5394"/>
                  </a:lnTo>
                  <a:lnTo>
                    <a:pt x="7394" y="5720"/>
                  </a:lnTo>
                  <a:lnTo>
                    <a:pt x="7069" y="5952"/>
                  </a:lnTo>
                  <a:lnTo>
                    <a:pt x="6836" y="6045"/>
                  </a:lnTo>
                  <a:lnTo>
                    <a:pt x="6604" y="6138"/>
                  </a:lnTo>
                  <a:lnTo>
                    <a:pt x="6371" y="6185"/>
                  </a:lnTo>
                  <a:lnTo>
                    <a:pt x="5860" y="6185"/>
                  </a:lnTo>
                  <a:lnTo>
                    <a:pt x="5627" y="6138"/>
                  </a:lnTo>
                  <a:lnTo>
                    <a:pt x="5255" y="5999"/>
                  </a:lnTo>
                  <a:lnTo>
                    <a:pt x="4930" y="5813"/>
                  </a:lnTo>
                  <a:lnTo>
                    <a:pt x="4651" y="5534"/>
                  </a:lnTo>
                  <a:lnTo>
                    <a:pt x="4465" y="5255"/>
                  </a:lnTo>
                  <a:lnTo>
                    <a:pt x="4279" y="4883"/>
                  </a:lnTo>
                  <a:lnTo>
                    <a:pt x="4232" y="4511"/>
                  </a:lnTo>
                  <a:lnTo>
                    <a:pt x="4186" y="4139"/>
                  </a:lnTo>
                  <a:lnTo>
                    <a:pt x="4279" y="3767"/>
                  </a:lnTo>
                  <a:lnTo>
                    <a:pt x="4325" y="3627"/>
                  </a:lnTo>
                  <a:lnTo>
                    <a:pt x="4511" y="3488"/>
                  </a:lnTo>
                  <a:lnTo>
                    <a:pt x="4697" y="3441"/>
                  </a:lnTo>
                  <a:lnTo>
                    <a:pt x="4883" y="3441"/>
                  </a:lnTo>
                  <a:lnTo>
                    <a:pt x="7627" y="4185"/>
                  </a:lnTo>
                  <a:lnTo>
                    <a:pt x="7720" y="4185"/>
                  </a:lnTo>
                  <a:lnTo>
                    <a:pt x="10464" y="3441"/>
                  </a:lnTo>
                  <a:close/>
                  <a:moveTo>
                    <a:pt x="10184" y="7394"/>
                  </a:moveTo>
                  <a:lnTo>
                    <a:pt x="10324" y="7441"/>
                  </a:lnTo>
                  <a:lnTo>
                    <a:pt x="10836" y="7766"/>
                  </a:lnTo>
                  <a:lnTo>
                    <a:pt x="10975" y="7906"/>
                  </a:lnTo>
                  <a:lnTo>
                    <a:pt x="11022" y="8092"/>
                  </a:lnTo>
                  <a:lnTo>
                    <a:pt x="11022" y="8278"/>
                  </a:lnTo>
                  <a:lnTo>
                    <a:pt x="10975" y="8464"/>
                  </a:lnTo>
                  <a:lnTo>
                    <a:pt x="10836" y="8603"/>
                  </a:lnTo>
                  <a:lnTo>
                    <a:pt x="10650" y="8696"/>
                  </a:lnTo>
                  <a:lnTo>
                    <a:pt x="10464" y="8696"/>
                  </a:lnTo>
                  <a:lnTo>
                    <a:pt x="10278" y="8603"/>
                  </a:lnTo>
                  <a:lnTo>
                    <a:pt x="10091" y="8464"/>
                  </a:lnTo>
                  <a:lnTo>
                    <a:pt x="9533" y="8929"/>
                  </a:lnTo>
                  <a:lnTo>
                    <a:pt x="9394" y="9022"/>
                  </a:lnTo>
                  <a:lnTo>
                    <a:pt x="9068" y="9022"/>
                  </a:lnTo>
                  <a:lnTo>
                    <a:pt x="8929" y="8929"/>
                  </a:lnTo>
                  <a:lnTo>
                    <a:pt x="8371" y="8510"/>
                  </a:lnTo>
                  <a:lnTo>
                    <a:pt x="7859" y="8929"/>
                  </a:lnTo>
                  <a:lnTo>
                    <a:pt x="7720" y="9022"/>
                  </a:lnTo>
                  <a:lnTo>
                    <a:pt x="7394" y="9022"/>
                  </a:lnTo>
                  <a:lnTo>
                    <a:pt x="7255" y="8929"/>
                  </a:lnTo>
                  <a:lnTo>
                    <a:pt x="6743" y="8510"/>
                  </a:lnTo>
                  <a:lnTo>
                    <a:pt x="6232" y="8929"/>
                  </a:lnTo>
                  <a:lnTo>
                    <a:pt x="6092" y="9022"/>
                  </a:lnTo>
                  <a:lnTo>
                    <a:pt x="5767" y="9022"/>
                  </a:lnTo>
                  <a:lnTo>
                    <a:pt x="5581" y="8929"/>
                  </a:lnTo>
                  <a:lnTo>
                    <a:pt x="5069" y="8464"/>
                  </a:lnTo>
                  <a:lnTo>
                    <a:pt x="4883" y="8603"/>
                  </a:lnTo>
                  <a:lnTo>
                    <a:pt x="4697" y="8696"/>
                  </a:lnTo>
                  <a:lnTo>
                    <a:pt x="4511" y="8696"/>
                  </a:lnTo>
                  <a:lnTo>
                    <a:pt x="4325" y="8603"/>
                  </a:lnTo>
                  <a:lnTo>
                    <a:pt x="4186" y="8464"/>
                  </a:lnTo>
                  <a:lnTo>
                    <a:pt x="4093" y="8278"/>
                  </a:lnTo>
                  <a:lnTo>
                    <a:pt x="4093" y="8092"/>
                  </a:lnTo>
                  <a:lnTo>
                    <a:pt x="4186" y="7906"/>
                  </a:lnTo>
                  <a:lnTo>
                    <a:pt x="4325" y="7766"/>
                  </a:lnTo>
                  <a:lnTo>
                    <a:pt x="4790" y="7441"/>
                  </a:lnTo>
                  <a:lnTo>
                    <a:pt x="4976" y="7394"/>
                  </a:lnTo>
                  <a:lnTo>
                    <a:pt x="5255" y="7394"/>
                  </a:lnTo>
                  <a:lnTo>
                    <a:pt x="5395" y="7487"/>
                  </a:lnTo>
                  <a:lnTo>
                    <a:pt x="5906" y="7906"/>
                  </a:lnTo>
                  <a:lnTo>
                    <a:pt x="6418" y="7487"/>
                  </a:lnTo>
                  <a:lnTo>
                    <a:pt x="6557" y="7394"/>
                  </a:lnTo>
                  <a:lnTo>
                    <a:pt x="6883" y="7394"/>
                  </a:lnTo>
                  <a:lnTo>
                    <a:pt x="7069" y="7487"/>
                  </a:lnTo>
                  <a:lnTo>
                    <a:pt x="7580" y="7906"/>
                  </a:lnTo>
                  <a:lnTo>
                    <a:pt x="8092" y="7487"/>
                  </a:lnTo>
                  <a:lnTo>
                    <a:pt x="8231" y="7394"/>
                  </a:lnTo>
                  <a:lnTo>
                    <a:pt x="8557" y="7394"/>
                  </a:lnTo>
                  <a:lnTo>
                    <a:pt x="8696" y="7487"/>
                  </a:lnTo>
                  <a:lnTo>
                    <a:pt x="9208" y="7906"/>
                  </a:lnTo>
                  <a:lnTo>
                    <a:pt x="9719" y="7487"/>
                  </a:lnTo>
                  <a:lnTo>
                    <a:pt x="9859" y="7394"/>
                  </a:lnTo>
                  <a:close/>
                  <a:moveTo>
                    <a:pt x="7580" y="0"/>
                  </a:moveTo>
                  <a:lnTo>
                    <a:pt x="6976" y="47"/>
                  </a:lnTo>
                  <a:lnTo>
                    <a:pt x="6371" y="93"/>
                  </a:lnTo>
                  <a:lnTo>
                    <a:pt x="5813" y="279"/>
                  </a:lnTo>
                  <a:lnTo>
                    <a:pt x="5255" y="465"/>
                  </a:lnTo>
                  <a:lnTo>
                    <a:pt x="4744" y="698"/>
                  </a:lnTo>
                  <a:lnTo>
                    <a:pt x="4232" y="1023"/>
                  </a:lnTo>
                  <a:lnTo>
                    <a:pt x="3767" y="1349"/>
                  </a:lnTo>
                  <a:lnTo>
                    <a:pt x="3349" y="1767"/>
                  </a:lnTo>
                  <a:lnTo>
                    <a:pt x="2930" y="2186"/>
                  </a:lnTo>
                  <a:lnTo>
                    <a:pt x="2558" y="2697"/>
                  </a:lnTo>
                  <a:lnTo>
                    <a:pt x="2279" y="3162"/>
                  </a:lnTo>
                  <a:lnTo>
                    <a:pt x="2000" y="3720"/>
                  </a:lnTo>
                  <a:lnTo>
                    <a:pt x="1814" y="4278"/>
                  </a:lnTo>
                  <a:lnTo>
                    <a:pt x="1675" y="4836"/>
                  </a:lnTo>
                  <a:lnTo>
                    <a:pt x="1582" y="5394"/>
                  </a:lnTo>
                  <a:lnTo>
                    <a:pt x="1582" y="5999"/>
                  </a:lnTo>
                  <a:lnTo>
                    <a:pt x="1582" y="7255"/>
                  </a:lnTo>
                  <a:lnTo>
                    <a:pt x="94" y="10045"/>
                  </a:lnTo>
                  <a:lnTo>
                    <a:pt x="47" y="10184"/>
                  </a:lnTo>
                  <a:lnTo>
                    <a:pt x="1" y="10277"/>
                  </a:lnTo>
                  <a:lnTo>
                    <a:pt x="47" y="10417"/>
                  </a:lnTo>
                  <a:lnTo>
                    <a:pt x="94" y="10556"/>
                  </a:lnTo>
                  <a:lnTo>
                    <a:pt x="140" y="10649"/>
                  </a:lnTo>
                  <a:lnTo>
                    <a:pt x="280" y="10696"/>
                  </a:lnTo>
                  <a:lnTo>
                    <a:pt x="373" y="10742"/>
                  </a:lnTo>
                  <a:lnTo>
                    <a:pt x="512" y="10789"/>
                  </a:lnTo>
                  <a:lnTo>
                    <a:pt x="1582" y="10789"/>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5"/>
                  </a:lnTo>
                  <a:lnTo>
                    <a:pt x="3209" y="14741"/>
                  </a:lnTo>
                  <a:lnTo>
                    <a:pt x="3488" y="14881"/>
                  </a:lnTo>
                  <a:lnTo>
                    <a:pt x="3767" y="14974"/>
                  </a:lnTo>
                  <a:lnTo>
                    <a:pt x="4046" y="15067"/>
                  </a:lnTo>
                  <a:lnTo>
                    <a:pt x="4372" y="15113"/>
                  </a:lnTo>
                  <a:lnTo>
                    <a:pt x="6511" y="15113"/>
                  </a:lnTo>
                  <a:lnTo>
                    <a:pt x="6511" y="16415"/>
                  </a:lnTo>
                  <a:lnTo>
                    <a:pt x="6557" y="16601"/>
                  </a:lnTo>
                  <a:lnTo>
                    <a:pt x="6650" y="16787"/>
                  </a:lnTo>
                  <a:lnTo>
                    <a:pt x="6836" y="16880"/>
                  </a:lnTo>
                  <a:lnTo>
                    <a:pt x="7022" y="16927"/>
                  </a:lnTo>
                  <a:lnTo>
                    <a:pt x="13068" y="16927"/>
                  </a:lnTo>
                  <a:lnTo>
                    <a:pt x="13254" y="16880"/>
                  </a:lnTo>
                  <a:lnTo>
                    <a:pt x="13440" y="16787"/>
                  </a:lnTo>
                  <a:lnTo>
                    <a:pt x="13533" y="16601"/>
                  </a:lnTo>
                  <a:lnTo>
                    <a:pt x="13579" y="16415"/>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347" y="1349"/>
                  </a:lnTo>
                  <a:lnTo>
                    <a:pt x="10882" y="1023"/>
                  </a:lnTo>
                  <a:lnTo>
                    <a:pt x="10371" y="698"/>
                  </a:lnTo>
                  <a:lnTo>
                    <a:pt x="9859" y="465"/>
                  </a:lnTo>
                  <a:lnTo>
                    <a:pt x="9301" y="279"/>
                  </a:lnTo>
                  <a:lnTo>
                    <a:pt x="8743" y="93"/>
                  </a:lnTo>
                  <a:lnTo>
                    <a:pt x="8138" y="47"/>
                  </a:lnTo>
                  <a:lnTo>
                    <a:pt x="75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7"/>
            <p:cNvSpPr/>
            <p:nvPr/>
          </p:nvSpPr>
          <p:spPr>
            <a:xfrm>
              <a:off x="3308350" y="2673800"/>
              <a:ext cx="339500" cy="423175"/>
            </a:xfrm>
            <a:custGeom>
              <a:avLst/>
              <a:gdLst/>
              <a:ahLst/>
              <a:cxnLst/>
              <a:rect l="l" t="t" r="r" b="b"/>
              <a:pathLst>
                <a:path w="13580" h="16927" fill="none" extrusionOk="0">
                  <a:moveTo>
                    <a:pt x="11812" y="1767"/>
                  </a:moveTo>
                  <a:lnTo>
                    <a:pt x="11812" y="1767"/>
                  </a:lnTo>
                  <a:lnTo>
                    <a:pt x="11347" y="1349"/>
                  </a:lnTo>
                  <a:lnTo>
                    <a:pt x="10882" y="1023"/>
                  </a:lnTo>
                  <a:lnTo>
                    <a:pt x="10371" y="698"/>
                  </a:lnTo>
                  <a:lnTo>
                    <a:pt x="9859" y="465"/>
                  </a:lnTo>
                  <a:lnTo>
                    <a:pt x="9301" y="279"/>
                  </a:lnTo>
                  <a:lnTo>
                    <a:pt x="8743" y="93"/>
                  </a:lnTo>
                  <a:lnTo>
                    <a:pt x="8138" y="47"/>
                  </a:lnTo>
                  <a:lnTo>
                    <a:pt x="7580" y="0"/>
                  </a:lnTo>
                  <a:lnTo>
                    <a:pt x="7580" y="0"/>
                  </a:lnTo>
                  <a:lnTo>
                    <a:pt x="6976" y="47"/>
                  </a:lnTo>
                  <a:lnTo>
                    <a:pt x="6371" y="93"/>
                  </a:lnTo>
                  <a:lnTo>
                    <a:pt x="5813" y="279"/>
                  </a:lnTo>
                  <a:lnTo>
                    <a:pt x="5255" y="465"/>
                  </a:lnTo>
                  <a:lnTo>
                    <a:pt x="4744" y="698"/>
                  </a:lnTo>
                  <a:lnTo>
                    <a:pt x="4232" y="1023"/>
                  </a:lnTo>
                  <a:lnTo>
                    <a:pt x="3767" y="1349"/>
                  </a:lnTo>
                  <a:lnTo>
                    <a:pt x="3349" y="1767"/>
                  </a:lnTo>
                  <a:lnTo>
                    <a:pt x="3349" y="1767"/>
                  </a:lnTo>
                  <a:lnTo>
                    <a:pt x="2930" y="2186"/>
                  </a:lnTo>
                  <a:lnTo>
                    <a:pt x="2558" y="2697"/>
                  </a:lnTo>
                  <a:lnTo>
                    <a:pt x="2279" y="3162"/>
                  </a:lnTo>
                  <a:lnTo>
                    <a:pt x="2000" y="3720"/>
                  </a:lnTo>
                  <a:lnTo>
                    <a:pt x="1814" y="4278"/>
                  </a:lnTo>
                  <a:lnTo>
                    <a:pt x="1675" y="4836"/>
                  </a:lnTo>
                  <a:lnTo>
                    <a:pt x="1582" y="5394"/>
                  </a:lnTo>
                  <a:lnTo>
                    <a:pt x="1582" y="5999"/>
                  </a:lnTo>
                  <a:lnTo>
                    <a:pt x="1582" y="7255"/>
                  </a:lnTo>
                  <a:lnTo>
                    <a:pt x="94" y="10045"/>
                  </a:lnTo>
                  <a:lnTo>
                    <a:pt x="94" y="10045"/>
                  </a:lnTo>
                  <a:lnTo>
                    <a:pt x="47" y="10184"/>
                  </a:lnTo>
                  <a:lnTo>
                    <a:pt x="1" y="10277"/>
                  </a:lnTo>
                  <a:lnTo>
                    <a:pt x="47" y="10417"/>
                  </a:lnTo>
                  <a:lnTo>
                    <a:pt x="94" y="10556"/>
                  </a:lnTo>
                  <a:lnTo>
                    <a:pt x="94" y="10556"/>
                  </a:lnTo>
                  <a:lnTo>
                    <a:pt x="140" y="10649"/>
                  </a:lnTo>
                  <a:lnTo>
                    <a:pt x="280" y="10696"/>
                  </a:lnTo>
                  <a:lnTo>
                    <a:pt x="373" y="10742"/>
                  </a:lnTo>
                  <a:lnTo>
                    <a:pt x="512" y="10789"/>
                  </a:lnTo>
                  <a:lnTo>
                    <a:pt x="1582" y="10789"/>
                  </a:lnTo>
                  <a:lnTo>
                    <a:pt x="1582" y="11998"/>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5"/>
                  </a:lnTo>
                  <a:lnTo>
                    <a:pt x="3209" y="14741"/>
                  </a:lnTo>
                  <a:lnTo>
                    <a:pt x="3488" y="14881"/>
                  </a:lnTo>
                  <a:lnTo>
                    <a:pt x="3767" y="14974"/>
                  </a:lnTo>
                  <a:lnTo>
                    <a:pt x="4046" y="15067"/>
                  </a:lnTo>
                  <a:lnTo>
                    <a:pt x="4372" y="15113"/>
                  </a:lnTo>
                  <a:lnTo>
                    <a:pt x="4697" y="15113"/>
                  </a:lnTo>
                  <a:lnTo>
                    <a:pt x="6511" y="15113"/>
                  </a:lnTo>
                  <a:lnTo>
                    <a:pt x="6511" y="16415"/>
                  </a:lnTo>
                  <a:lnTo>
                    <a:pt x="6511" y="16415"/>
                  </a:lnTo>
                  <a:lnTo>
                    <a:pt x="6557" y="16601"/>
                  </a:lnTo>
                  <a:lnTo>
                    <a:pt x="6650" y="16787"/>
                  </a:lnTo>
                  <a:lnTo>
                    <a:pt x="6836" y="16880"/>
                  </a:lnTo>
                  <a:lnTo>
                    <a:pt x="7022" y="16927"/>
                  </a:lnTo>
                  <a:lnTo>
                    <a:pt x="13068" y="16927"/>
                  </a:lnTo>
                  <a:lnTo>
                    <a:pt x="13068" y="16927"/>
                  </a:lnTo>
                  <a:lnTo>
                    <a:pt x="13254" y="16880"/>
                  </a:lnTo>
                  <a:lnTo>
                    <a:pt x="13440" y="16787"/>
                  </a:lnTo>
                  <a:lnTo>
                    <a:pt x="13533" y="16601"/>
                  </a:lnTo>
                  <a:lnTo>
                    <a:pt x="13579" y="16415"/>
                  </a:lnTo>
                  <a:lnTo>
                    <a:pt x="13579" y="5999"/>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812" y="176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7"/>
            <p:cNvSpPr/>
            <p:nvPr/>
          </p:nvSpPr>
          <p:spPr>
            <a:xfrm>
              <a:off x="3410650" y="2858650"/>
              <a:ext cx="173250" cy="40700"/>
            </a:xfrm>
            <a:custGeom>
              <a:avLst/>
              <a:gdLst/>
              <a:ahLst/>
              <a:cxnLst/>
              <a:rect l="l" t="t" r="r" b="b"/>
              <a:pathLst>
                <a:path w="6930" h="1628" fill="none" extrusionOk="0">
                  <a:moveTo>
                    <a:pt x="6883" y="1070"/>
                  </a:moveTo>
                  <a:lnTo>
                    <a:pt x="6883" y="1070"/>
                  </a:lnTo>
                  <a:lnTo>
                    <a:pt x="6744" y="1209"/>
                  </a:lnTo>
                  <a:lnTo>
                    <a:pt x="6558" y="1302"/>
                  </a:lnTo>
                  <a:lnTo>
                    <a:pt x="6372" y="1302"/>
                  </a:lnTo>
                  <a:lnTo>
                    <a:pt x="6186" y="1209"/>
                  </a:lnTo>
                  <a:lnTo>
                    <a:pt x="5999" y="1070"/>
                  </a:lnTo>
                  <a:lnTo>
                    <a:pt x="5441" y="1535"/>
                  </a:lnTo>
                  <a:lnTo>
                    <a:pt x="5441" y="1535"/>
                  </a:lnTo>
                  <a:lnTo>
                    <a:pt x="5302" y="1628"/>
                  </a:lnTo>
                  <a:lnTo>
                    <a:pt x="5116" y="1628"/>
                  </a:lnTo>
                  <a:lnTo>
                    <a:pt x="5116" y="1628"/>
                  </a:lnTo>
                  <a:lnTo>
                    <a:pt x="4976" y="1628"/>
                  </a:lnTo>
                  <a:lnTo>
                    <a:pt x="4837" y="1535"/>
                  </a:lnTo>
                  <a:lnTo>
                    <a:pt x="4279" y="1116"/>
                  </a:lnTo>
                  <a:lnTo>
                    <a:pt x="3767" y="1535"/>
                  </a:lnTo>
                  <a:lnTo>
                    <a:pt x="3767" y="1535"/>
                  </a:lnTo>
                  <a:lnTo>
                    <a:pt x="3628" y="1628"/>
                  </a:lnTo>
                  <a:lnTo>
                    <a:pt x="3488" y="1628"/>
                  </a:lnTo>
                  <a:lnTo>
                    <a:pt x="3302" y="1628"/>
                  </a:lnTo>
                  <a:lnTo>
                    <a:pt x="3163" y="1535"/>
                  </a:lnTo>
                  <a:lnTo>
                    <a:pt x="2651" y="1116"/>
                  </a:lnTo>
                  <a:lnTo>
                    <a:pt x="2140" y="1535"/>
                  </a:lnTo>
                  <a:lnTo>
                    <a:pt x="2140" y="1535"/>
                  </a:lnTo>
                  <a:lnTo>
                    <a:pt x="2000" y="1628"/>
                  </a:lnTo>
                  <a:lnTo>
                    <a:pt x="1814" y="1628"/>
                  </a:lnTo>
                  <a:lnTo>
                    <a:pt x="1675" y="1628"/>
                  </a:lnTo>
                  <a:lnTo>
                    <a:pt x="1489" y="1535"/>
                  </a:lnTo>
                  <a:lnTo>
                    <a:pt x="977" y="1070"/>
                  </a:lnTo>
                  <a:lnTo>
                    <a:pt x="791" y="1209"/>
                  </a:lnTo>
                  <a:lnTo>
                    <a:pt x="791" y="1209"/>
                  </a:lnTo>
                  <a:lnTo>
                    <a:pt x="605" y="1302"/>
                  </a:lnTo>
                  <a:lnTo>
                    <a:pt x="419" y="1302"/>
                  </a:lnTo>
                  <a:lnTo>
                    <a:pt x="233" y="1209"/>
                  </a:lnTo>
                  <a:lnTo>
                    <a:pt x="94" y="1070"/>
                  </a:lnTo>
                  <a:lnTo>
                    <a:pt x="94" y="1070"/>
                  </a:lnTo>
                  <a:lnTo>
                    <a:pt x="1" y="884"/>
                  </a:lnTo>
                  <a:lnTo>
                    <a:pt x="1" y="698"/>
                  </a:lnTo>
                  <a:lnTo>
                    <a:pt x="94" y="512"/>
                  </a:lnTo>
                  <a:lnTo>
                    <a:pt x="233" y="372"/>
                  </a:lnTo>
                  <a:lnTo>
                    <a:pt x="698" y="47"/>
                  </a:lnTo>
                  <a:lnTo>
                    <a:pt x="698" y="47"/>
                  </a:lnTo>
                  <a:lnTo>
                    <a:pt x="884" y="0"/>
                  </a:lnTo>
                  <a:lnTo>
                    <a:pt x="1024" y="0"/>
                  </a:lnTo>
                  <a:lnTo>
                    <a:pt x="1163" y="0"/>
                  </a:lnTo>
                  <a:lnTo>
                    <a:pt x="1303" y="93"/>
                  </a:lnTo>
                  <a:lnTo>
                    <a:pt x="1814" y="512"/>
                  </a:lnTo>
                  <a:lnTo>
                    <a:pt x="2326" y="93"/>
                  </a:lnTo>
                  <a:lnTo>
                    <a:pt x="2326" y="93"/>
                  </a:lnTo>
                  <a:lnTo>
                    <a:pt x="2465" y="0"/>
                  </a:lnTo>
                  <a:lnTo>
                    <a:pt x="2651" y="0"/>
                  </a:lnTo>
                  <a:lnTo>
                    <a:pt x="2791" y="0"/>
                  </a:lnTo>
                  <a:lnTo>
                    <a:pt x="2977" y="93"/>
                  </a:lnTo>
                  <a:lnTo>
                    <a:pt x="3488" y="512"/>
                  </a:lnTo>
                  <a:lnTo>
                    <a:pt x="4000" y="93"/>
                  </a:lnTo>
                  <a:lnTo>
                    <a:pt x="4000" y="93"/>
                  </a:lnTo>
                  <a:lnTo>
                    <a:pt x="4139" y="0"/>
                  </a:lnTo>
                  <a:lnTo>
                    <a:pt x="4279" y="0"/>
                  </a:lnTo>
                  <a:lnTo>
                    <a:pt x="4465" y="0"/>
                  </a:lnTo>
                  <a:lnTo>
                    <a:pt x="4604" y="93"/>
                  </a:lnTo>
                  <a:lnTo>
                    <a:pt x="5116" y="512"/>
                  </a:lnTo>
                  <a:lnTo>
                    <a:pt x="5627" y="93"/>
                  </a:lnTo>
                  <a:lnTo>
                    <a:pt x="5627" y="93"/>
                  </a:lnTo>
                  <a:lnTo>
                    <a:pt x="5767" y="0"/>
                  </a:lnTo>
                  <a:lnTo>
                    <a:pt x="5953" y="0"/>
                  </a:lnTo>
                  <a:lnTo>
                    <a:pt x="6092" y="0"/>
                  </a:lnTo>
                  <a:lnTo>
                    <a:pt x="6232" y="47"/>
                  </a:lnTo>
                  <a:lnTo>
                    <a:pt x="6744" y="372"/>
                  </a:lnTo>
                  <a:lnTo>
                    <a:pt x="6744" y="372"/>
                  </a:lnTo>
                  <a:lnTo>
                    <a:pt x="6883" y="512"/>
                  </a:lnTo>
                  <a:lnTo>
                    <a:pt x="6930" y="698"/>
                  </a:lnTo>
                  <a:lnTo>
                    <a:pt x="6930" y="884"/>
                  </a:lnTo>
                  <a:lnTo>
                    <a:pt x="6883" y="1070"/>
                  </a:lnTo>
                  <a:lnTo>
                    <a:pt x="6883" y="107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7"/>
            <p:cNvSpPr/>
            <p:nvPr/>
          </p:nvSpPr>
          <p:spPr>
            <a:xfrm>
              <a:off x="3412975" y="2759825"/>
              <a:ext cx="174425" cy="68600"/>
            </a:xfrm>
            <a:custGeom>
              <a:avLst/>
              <a:gdLst/>
              <a:ahLst/>
              <a:cxnLst/>
              <a:rect l="l" t="t" r="r" b="b"/>
              <a:pathLst>
                <a:path w="6977" h="2744" fill="none" extrusionOk="0">
                  <a:moveTo>
                    <a:pt x="5534" y="2697"/>
                  </a:moveTo>
                  <a:lnTo>
                    <a:pt x="5534" y="2697"/>
                  </a:lnTo>
                  <a:lnTo>
                    <a:pt x="5302" y="2744"/>
                  </a:lnTo>
                  <a:lnTo>
                    <a:pt x="5069" y="2744"/>
                  </a:lnTo>
                  <a:lnTo>
                    <a:pt x="5069" y="2744"/>
                  </a:lnTo>
                  <a:lnTo>
                    <a:pt x="4837" y="2744"/>
                  </a:lnTo>
                  <a:lnTo>
                    <a:pt x="4604" y="2697"/>
                  </a:lnTo>
                  <a:lnTo>
                    <a:pt x="4186" y="2558"/>
                  </a:lnTo>
                  <a:lnTo>
                    <a:pt x="3814" y="2279"/>
                  </a:lnTo>
                  <a:lnTo>
                    <a:pt x="3488" y="1953"/>
                  </a:lnTo>
                  <a:lnTo>
                    <a:pt x="3488" y="1953"/>
                  </a:lnTo>
                  <a:lnTo>
                    <a:pt x="3209" y="2279"/>
                  </a:lnTo>
                  <a:lnTo>
                    <a:pt x="2884" y="2511"/>
                  </a:lnTo>
                  <a:lnTo>
                    <a:pt x="2884" y="2511"/>
                  </a:lnTo>
                  <a:lnTo>
                    <a:pt x="2651" y="2604"/>
                  </a:lnTo>
                  <a:lnTo>
                    <a:pt x="2419" y="2697"/>
                  </a:lnTo>
                  <a:lnTo>
                    <a:pt x="2186" y="2744"/>
                  </a:lnTo>
                  <a:lnTo>
                    <a:pt x="1907" y="2744"/>
                  </a:lnTo>
                  <a:lnTo>
                    <a:pt x="1907" y="2744"/>
                  </a:lnTo>
                  <a:lnTo>
                    <a:pt x="1675" y="2744"/>
                  </a:lnTo>
                  <a:lnTo>
                    <a:pt x="1442" y="2697"/>
                  </a:lnTo>
                  <a:lnTo>
                    <a:pt x="1442" y="2697"/>
                  </a:lnTo>
                  <a:lnTo>
                    <a:pt x="1070" y="2558"/>
                  </a:lnTo>
                  <a:lnTo>
                    <a:pt x="745" y="2372"/>
                  </a:lnTo>
                  <a:lnTo>
                    <a:pt x="466" y="2093"/>
                  </a:lnTo>
                  <a:lnTo>
                    <a:pt x="280" y="1814"/>
                  </a:lnTo>
                  <a:lnTo>
                    <a:pt x="280" y="1814"/>
                  </a:lnTo>
                  <a:lnTo>
                    <a:pt x="94" y="1442"/>
                  </a:lnTo>
                  <a:lnTo>
                    <a:pt x="47" y="1070"/>
                  </a:lnTo>
                  <a:lnTo>
                    <a:pt x="1" y="698"/>
                  </a:lnTo>
                  <a:lnTo>
                    <a:pt x="94" y="326"/>
                  </a:lnTo>
                  <a:lnTo>
                    <a:pt x="94" y="326"/>
                  </a:lnTo>
                  <a:lnTo>
                    <a:pt x="140" y="186"/>
                  </a:lnTo>
                  <a:lnTo>
                    <a:pt x="326" y="47"/>
                  </a:lnTo>
                  <a:lnTo>
                    <a:pt x="326" y="47"/>
                  </a:lnTo>
                  <a:lnTo>
                    <a:pt x="512" y="0"/>
                  </a:lnTo>
                  <a:lnTo>
                    <a:pt x="698" y="0"/>
                  </a:lnTo>
                  <a:lnTo>
                    <a:pt x="3442" y="744"/>
                  </a:lnTo>
                  <a:lnTo>
                    <a:pt x="3442" y="744"/>
                  </a:lnTo>
                  <a:lnTo>
                    <a:pt x="3488" y="744"/>
                  </a:lnTo>
                  <a:lnTo>
                    <a:pt x="3488" y="744"/>
                  </a:lnTo>
                  <a:lnTo>
                    <a:pt x="3535" y="744"/>
                  </a:lnTo>
                  <a:lnTo>
                    <a:pt x="6279" y="0"/>
                  </a:lnTo>
                  <a:lnTo>
                    <a:pt x="6279" y="0"/>
                  </a:lnTo>
                  <a:lnTo>
                    <a:pt x="6511" y="0"/>
                  </a:lnTo>
                  <a:lnTo>
                    <a:pt x="6651" y="47"/>
                  </a:lnTo>
                  <a:lnTo>
                    <a:pt x="6651" y="47"/>
                  </a:lnTo>
                  <a:lnTo>
                    <a:pt x="6837" y="186"/>
                  </a:lnTo>
                  <a:lnTo>
                    <a:pt x="6883" y="326"/>
                  </a:lnTo>
                  <a:lnTo>
                    <a:pt x="6883" y="326"/>
                  </a:lnTo>
                  <a:lnTo>
                    <a:pt x="6976" y="744"/>
                  </a:lnTo>
                  <a:lnTo>
                    <a:pt x="6930" y="1116"/>
                  </a:lnTo>
                  <a:lnTo>
                    <a:pt x="6883" y="1442"/>
                  </a:lnTo>
                  <a:lnTo>
                    <a:pt x="6697" y="1814"/>
                  </a:lnTo>
                  <a:lnTo>
                    <a:pt x="6511" y="2093"/>
                  </a:lnTo>
                  <a:lnTo>
                    <a:pt x="6232" y="2372"/>
                  </a:lnTo>
                  <a:lnTo>
                    <a:pt x="5906" y="2558"/>
                  </a:lnTo>
                  <a:lnTo>
                    <a:pt x="5534" y="2697"/>
                  </a:lnTo>
                  <a:lnTo>
                    <a:pt x="5534" y="269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7"/>
            <p:cNvSpPr/>
            <p:nvPr/>
          </p:nvSpPr>
          <p:spPr>
            <a:xfrm>
              <a:off x="3551325" y="2827250"/>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7" name="Google Shape;1667;p47"/>
          <p:cNvGrpSpPr/>
          <p:nvPr/>
        </p:nvGrpSpPr>
        <p:grpSpPr>
          <a:xfrm>
            <a:off x="1954875" y="1395129"/>
            <a:ext cx="279344" cy="353076"/>
            <a:chOff x="5566000" y="3362000"/>
            <a:chExt cx="334825" cy="423200"/>
          </a:xfrm>
        </p:grpSpPr>
        <p:sp>
          <p:nvSpPr>
            <p:cNvPr id="1668" name="Google Shape;1668;p47"/>
            <p:cNvSpPr/>
            <p:nvPr/>
          </p:nvSpPr>
          <p:spPr>
            <a:xfrm>
              <a:off x="5566000" y="3362000"/>
              <a:ext cx="334825" cy="74450"/>
            </a:xfrm>
            <a:custGeom>
              <a:avLst/>
              <a:gdLst/>
              <a:ahLst/>
              <a:cxnLst/>
              <a:rect l="l" t="t" r="r" b="b"/>
              <a:pathLst>
                <a:path w="13393" h="2978" extrusionOk="0">
                  <a:moveTo>
                    <a:pt x="1488" y="1"/>
                  </a:moveTo>
                  <a:lnTo>
                    <a:pt x="1209" y="47"/>
                  </a:lnTo>
                  <a:lnTo>
                    <a:pt x="930" y="140"/>
                  </a:lnTo>
                  <a:lnTo>
                    <a:pt x="651" y="233"/>
                  </a:lnTo>
                  <a:lnTo>
                    <a:pt x="465" y="419"/>
                  </a:lnTo>
                  <a:lnTo>
                    <a:pt x="279" y="652"/>
                  </a:lnTo>
                  <a:lnTo>
                    <a:pt x="140" y="931"/>
                  </a:lnTo>
                  <a:lnTo>
                    <a:pt x="47" y="1210"/>
                  </a:lnTo>
                  <a:lnTo>
                    <a:pt x="0" y="1489"/>
                  </a:lnTo>
                  <a:lnTo>
                    <a:pt x="47" y="1768"/>
                  </a:lnTo>
                  <a:lnTo>
                    <a:pt x="140" y="2047"/>
                  </a:lnTo>
                  <a:lnTo>
                    <a:pt x="279" y="2326"/>
                  </a:lnTo>
                  <a:lnTo>
                    <a:pt x="465" y="2559"/>
                  </a:lnTo>
                  <a:lnTo>
                    <a:pt x="651" y="2745"/>
                  </a:lnTo>
                  <a:lnTo>
                    <a:pt x="930" y="2838"/>
                  </a:lnTo>
                  <a:lnTo>
                    <a:pt x="1209" y="2931"/>
                  </a:lnTo>
                  <a:lnTo>
                    <a:pt x="1488" y="2977"/>
                  </a:lnTo>
                  <a:lnTo>
                    <a:pt x="12881" y="2977"/>
                  </a:lnTo>
                  <a:lnTo>
                    <a:pt x="13067" y="2931"/>
                  </a:lnTo>
                  <a:lnTo>
                    <a:pt x="13206" y="2838"/>
                  </a:lnTo>
                  <a:lnTo>
                    <a:pt x="13346" y="2652"/>
                  </a:lnTo>
                  <a:lnTo>
                    <a:pt x="13392" y="2466"/>
                  </a:lnTo>
                  <a:lnTo>
                    <a:pt x="13392" y="512"/>
                  </a:lnTo>
                  <a:lnTo>
                    <a:pt x="13346" y="326"/>
                  </a:lnTo>
                  <a:lnTo>
                    <a:pt x="13206" y="140"/>
                  </a:lnTo>
                  <a:lnTo>
                    <a:pt x="13067" y="47"/>
                  </a:lnTo>
                  <a:lnTo>
                    <a:pt x="1288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7"/>
            <p:cNvSpPr/>
            <p:nvPr/>
          </p:nvSpPr>
          <p:spPr>
            <a:xfrm>
              <a:off x="5566000" y="3362000"/>
              <a:ext cx="334825" cy="74450"/>
            </a:xfrm>
            <a:custGeom>
              <a:avLst/>
              <a:gdLst/>
              <a:ahLst/>
              <a:cxnLst/>
              <a:rect l="l" t="t" r="r" b="b"/>
              <a:pathLst>
                <a:path w="13393" h="2978" fill="none" extrusionOk="0">
                  <a:moveTo>
                    <a:pt x="1488" y="2977"/>
                  </a:moveTo>
                  <a:lnTo>
                    <a:pt x="12881" y="2977"/>
                  </a:lnTo>
                  <a:lnTo>
                    <a:pt x="12881" y="2977"/>
                  </a:lnTo>
                  <a:lnTo>
                    <a:pt x="13067" y="2931"/>
                  </a:lnTo>
                  <a:lnTo>
                    <a:pt x="13206" y="2838"/>
                  </a:lnTo>
                  <a:lnTo>
                    <a:pt x="13346" y="2652"/>
                  </a:lnTo>
                  <a:lnTo>
                    <a:pt x="13392" y="2466"/>
                  </a:lnTo>
                  <a:lnTo>
                    <a:pt x="13392" y="512"/>
                  </a:lnTo>
                  <a:lnTo>
                    <a:pt x="13392" y="512"/>
                  </a:lnTo>
                  <a:lnTo>
                    <a:pt x="13346" y="326"/>
                  </a:lnTo>
                  <a:lnTo>
                    <a:pt x="13206" y="140"/>
                  </a:lnTo>
                  <a:lnTo>
                    <a:pt x="13067" y="47"/>
                  </a:lnTo>
                  <a:lnTo>
                    <a:pt x="12881" y="1"/>
                  </a:lnTo>
                  <a:lnTo>
                    <a:pt x="1488" y="1"/>
                  </a:lnTo>
                  <a:lnTo>
                    <a:pt x="1488" y="1"/>
                  </a:lnTo>
                  <a:lnTo>
                    <a:pt x="1209" y="47"/>
                  </a:lnTo>
                  <a:lnTo>
                    <a:pt x="930" y="140"/>
                  </a:lnTo>
                  <a:lnTo>
                    <a:pt x="651" y="233"/>
                  </a:lnTo>
                  <a:lnTo>
                    <a:pt x="465" y="419"/>
                  </a:lnTo>
                  <a:lnTo>
                    <a:pt x="279" y="652"/>
                  </a:lnTo>
                  <a:lnTo>
                    <a:pt x="140" y="931"/>
                  </a:lnTo>
                  <a:lnTo>
                    <a:pt x="47" y="1210"/>
                  </a:lnTo>
                  <a:lnTo>
                    <a:pt x="0" y="1489"/>
                  </a:lnTo>
                  <a:lnTo>
                    <a:pt x="0" y="1489"/>
                  </a:lnTo>
                  <a:lnTo>
                    <a:pt x="47" y="1768"/>
                  </a:lnTo>
                  <a:lnTo>
                    <a:pt x="140" y="2047"/>
                  </a:lnTo>
                  <a:lnTo>
                    <a:pt x="279" y="2326"/>
                  </a:lnTo>
                  <a:lnTo>
                    <a:pt x="465" y="2559"/>
                  </a:lnTo>
                  <a:lnTo>
                    <a:pt x="651" y="2745"/>
                  </a:lnTo>
                  <a:lnTo>
                    <a:pt x="930" y="2838"/>
                  </a:lnTo>
                  <a:lnTo>
                    <a:pt x="1209" y="2931"/>
                  </a:lnTo>
                  <a:lnTo>
                    <a:pt x="1488" y="2977"/>
                  </a:lnTo>
                  <a:lnTo>
                    <a:pt x="1488" y="297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7"/>
            <p:cNvSpPr/>
            <p:nvPr/>
          </p:nvSpPr>
          <p:spPr>
            <a:xfrm>
              <a:off x="5603200" y="3436425"/>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7"/>
            <p:cNvSpPr/>
            <p:nvPr/>
          </p:nvSpPr>
          <p:spPr>
            <a:xfrm>
              <a:off x="5640400" y="3521275"/>
              <a:ext cx="80225" cy="191850"/>
            </a:xfrm>
            <a:custGeom>
              <a:avLst/>
              <a:gdLst/>
              <a:ahLst/>
              <a:cxnLst/>
              <a:rect l="l" t="t" r="r" b="b"/>
              <a:pathLst>
                <a:path w="3209" h="7674" extrusionOk="0">
                  <a:moveTo>
                    <a:pt x="2790" y="1"/>
                  </a:moveTo>
                  <a:lnTo>
                    <a:pt x="2604" y="47"/>
                  </a:lnTo>
                  <a:lnTo>
                    <a:pt x="2418" y="187"/>
                  </a:lnTo>
                  <a:lnTo>
                    <a:pt x="2325" y="419"/>
                  </a:lnTo>
                  <a:lnTo>
                    <a:pt x="2325" y="605"/>
                  </a:lnTo>
                  <a:lnTo>
                    <a:pt x="2325" y="745"/>
                  </a:lnTo>
                  <a:lnTo>
                    <a:pt x="2325" y="884"/>
                  </a:lnTo>
                  <a:lnTo>
                    <a:pt x="2279" y="977"/>
                  </a:lnTo>
                  <a:lnTo>
                    <a:pt x="2232" y="1070"/>
                  </a:lnTo>
                  <a:lnTo>
                    <a:pt x="2139" y="1163"/>
                  </a:lnTo>
                  <a:lnTo>
                    <a:pt x="2000" y="1210"/>
                  </a:lnTo>
                  <a:lnTo>
                    <a:pt x="1907" y="1256"/>
                  </a:lnTo>
                  <a:lnTo>
                    <a:pt x="1442" y="1256"/>
                  </a:lnTo>
                  <a:lnTo>
                    <a:pt x="1302" y="1349"/>
                  </a:lnTo>
                  <a:lnTo>
                    <a:pt x="1163" y="1442"/>
                  </a:lnTo>
                  <a:lnTo>
                    <a:pt x="1023" y="1535"/>
                  </a:lnTo>
                  <a:lnTo>
                    <a:pt x="977" y="1675"/>
                  </a:lnTo>
                  <a:lnTo>
                    <a:pt x="930" y="1814"/>
                  </a:lnTo>
                  <a:lnTo>
                    <a:pt x="884" y="1954"/>
                  </a:lnTo>
                  <a:lnTo>
                    <a:pt x="884" y="2093"/>
                  </a:lnTo>
                  <a:lnTo>
                    <a:pt x="930" y="2279"/>
                  </a:lnTo>
                  <a:lnTo>
                    <a:pt x="1023" y="2419"/>
                  </a:lnTo>
                  <a:lnTo>
                    <a:pt x="1116" y="2558"/>
                  </a:lnTo>
                  <a:lnTo>
                    <a:pt x="1256" y="2651"/>
                  </a:lnTo>
                  <a:lnTo>
                    <a:pt x="1395" y="2744"/>
                  </a:lnTo>
                  <a:lnTo>
                    <a:pt x="1535" y="2791"/>
                  </a:lnTo>
                  <a:lnTo>
                    <a:pt x="1721" y="2791"/>
                  </a:lnTo>
                  <a:lnTo>
                    <a:pt x="1907" y="2837"/>
                  </a:lnTo>
                  <a:lnTo>
                    <a:pt x="2093" y="2930"/>
                  </a:lnTo>
                  <a:lnTo>
                    <a:pt x="2186" y="3070"/>
                  </a:lnTo>
                  <a:lnTo>
                    <a:pt x="2232" y="3256"/>
                  </a:lnTo>
                  <a:lnTo>
                    <a:pt x="2232" y="3395"/>
                  </a:lnTo>
                  <a:lnTo>
                    <a:pt x="2186" y="3488"/>
                  </a:lnTo>
                  <a:lnTo>
                    <a:pt x="2093" y="3674"/>
                  </a:lnTo>
                  <a:lnTo>
                    <a:pt x="1907" y="3767"/>
                  </a:lnTo>
                  <a:lnTo>
                    <a:pt x="1674" y="3814"/>
                  </a:lnTo>
                  <a:lnTo>
                    <a:pt x="1349" y="3767"/>
                  </a:lnTo>
                  <a:lnTo>
                    <a:pt x="1023" y="3674"/>
                  </a:lnTo>
                  <a:lnTo>
                    <a:pt x="744" y="3535"/>
                  </a:lnTo>
                  <a:lnTo>
                    <a:pt x="465" y="3349"/>
                  </a:lnTo>
                  <a:lnTo>
                    <a:pt x="326" y="3349"/>
                  </a:lnTo>
                  <a:lnTo>
                    <a:pt x="186" y="3442"/>
                  </a:lnTo>
                  <a:lnTo>
                    <a:pt x="93" y="3581"/>
                  </a:lnTo>
                  <a:lnTo>
                    <a:pt x="47" y="3674"/>
                  </a:lnTo>
                  <a:lnTo>
                    <a:pt x="0" y="3814"/>
                  </a:lnTo>
                  <a:lnTo>
                    <a:pt x="47" y="4046"/>
                  </a:lnTo>
                  <a:lnTo>
                    <a:pt x="233" y="4232"/>
                  </a:lnTo>
                  <a:lnTo>
                    <a:pt x="419" y="4325"/>
                  </a:lnTo>
                  <a:lnTo>
                    <a:pt x="651" y="4325"/>
                  </a:lnTo>
                  <a:lnTo>
                    <a:pt x="791" y="4279"/>
                  </a:lnTo>
                  <a:lnTo>
                    <a:pt x="977" y="4325"/>
                  </a:lnTo>
                  <a:lnTo>
                    <a:pt x="1116" y="4418"/>
                  </a:lnTo>
                  <a:lnTo>
                    <a:pt x="1209" y="4558"/>
                  </a:lnTo>
                  <a:lnTo>
                    <a:pt x="1256" y="4697"/>
                  </a:lnTo>
                  <a:lnTo>
                    <a:pt x="1256" y="4837"/>
                  </a:lnTo>
                  <a:lnTo>
                    <a:pt x="1209" y="5023"/>
                  </a:lnTo>
                  <a:lnTo>
                    <a:pt x="1116" y="5162"/>
                  </a:lnTo>
                  <a:lnTo>
                    <a:pt x="1023" y="5255"/>
                  </a:lnTo>
                  <a:lnTo>
                    <a:pt x="930" y="5395"/>
                  </a:lnTo>
                  <a:lnTo>
                    <a:pt x="884" y="5534"/>
                  </a:lnTo>
                  <a:lnTo>
                    <a:pt x="884" y="5720"/>
                  </a:lnTo>
                  <a:lnTo>
                    <a:pt x="884" y="5860"/>
                  </a:lnTo>
                  <a:lnTo>
                    <a:pt x="930" y="6046"/>
                  </a:lnTo>
                  <a:lnTo>
                    <a:pt x="1023" y="6185"/>
                  </a:lnTo>
                  <a:lnTo>
                    <a:pt x="1163" y="6278"/>
                  </a:lnTo>
                  <a:lnTo>
                    <a:pt x="1256" y="6418"/>
                  </a:lnTo>
                  <a:lnTo>
                    <a:pt x="1442" y="6464"/>
                  </a:lnTo>
                  <a:lnTo>
                    <a:pt x="1860" y="6464"/>
                  </a:lnTo>
                  <a:lnTo>
                    <a:pt x="2000" y="6511"/>
                  </a:lnTo>
                  <a:lnTo>
                    <a:pt x="2093" y="6557"/>
                  </a:lnTo>
                  <a:lnTo>
                    <a:pt x="2186" y="6650"/>
                  </a:lnTo>
                  <a:lnTo>
                    <a:pt x="2279" y="6743"/>
                  </a:lnTo>
                  <a:lnTo>
                    <a:pt x="2325" y="6836"/>
                  </a:lnTo>
                  <a:lnTo>
                    <a:pt x="2325" y="6929"/>
                  </a:lnTo>
                  <a:lnTo>
                    <a:pt x="2325" y="7069"/>
                  </a:lnTo>
                  <a:lnTo>
                    <a:pt x="2325" y="7301"/>
                  </a:lnTo>
                  <a:lnTo>
                    <a:pt x="2418" y="7487"/>
                  </a:lnTo>
                  <a:lnTo>
                    <a:pt x="2558" y="7580"/>
                  </a:lnTo>
                  <a:lnTo>
                    <a:pt x="2651" y="7627"/>
                  </a:lnTo>
                  <a:lnTo>
                    <a:pt x="2790" y="7673"/>
                  </a:lnTo>
                  <a:lnTo>
                    <a:pt x="2930" y="7627"/>
                  </a:lnTo>
                  <a:lnTo>
                    <a:pt x="3023" y="7580"/>
                  </a:lnTo>
                  <a:lnTo>
                    <a:pt x="3162" y="7534"/>
                  </a:lnTo>
                  <a:lnTo>
                    <a:pt x="3209" y="7441"/>
                  </a:lnTo>
                  <a:lnTo>
                    <a:pt x="3209" y="5999"/>
                  </a:lnTo>
                  <a:lnTo>
                    <a:pt x="2930" y="6092"/>
                  </a:lnTo>
                  <a:lnTo>
                    <a:pt x="2651" y="6092"/>
                  </a:lnTo>
                  <a:lnTo>
                    <a:pt x="2418" y="6046"/>
                  </a:lnTo>
                  <a:lnTo>
                    <a:pt x="2279" y="5906"/>
                  </a:lnTo>
                  <a:lnTo>
                    <a:pt x="2186" y="5767"/>
                  </a:lnTo>
                  <a:lnTo>
                    <a:pt x="2186" y="5581"/>
                  </a:lnTo>
                  <a:lnTo>
                    <a:pt x="2232" y="5348"/>
                  </a:lnTo>
                  <a:lnTo>
                    <a:pt x="2325" y="5209"/>
                  </a:lnTo>
                  <a:lnTo>
                    <a:pt x="2511" y="5116"/>
                  </a:lnTo>
                  <a:lnTo>
                    <a:pt x="2744" y="5116"/>
                  </a:lnTo>
                  <a:lnTo>
                    <a:pt x="2883" y="5069"/>
                  </a:lnTo>
                  <a:lnTo>
                    <a:pt x="3069" y="4976"/>
                  </a:lnTo>
                  <a:lnTo>
                    <a:pt x="3162" y="4837"/>
                  </a:lnTo>
                  <a:lnTo>
                    <a:pt x="3209" y="4697"/>
                  </a:lnTo>
                  <a:lnTo>
                    <a:pt x="3209" y="233"/>
                  </a:lnTo>
                  <a:lnTo>
                    <a:pt x="3162" y="140"/>
                  </a:lnTo>
                  <a:lnTo>
                    <a:pt x="3023" y="47"/>
                  </a:lnTo>
                  <a:lnTo>
                    <a:pt x="29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7"/>
            <p:cNvSpPr/>
            <p:nvPr/>
          </p:nvSpPr>
          <p:spPr>
            <a:xfrm>
              <a:off x="5640400" y="3521275"/>
              <a:ext cx="80225" cy="191850"/>
            </a:xfrm>
            <a:custGeom>
              <a:avLst/>
              <a:gdLst/>
              <a:ahLst/>
              <a:cxnLst/>
              <a:rect l="l" t="t" r="r" b="b"/>
              <a:pathLst>
                <a:path w="3209" h="7674" fill="none" extrusionOk="0">
                  <a:moveTo>
                    <a:pt x="2697" y="5116"/>
                  </a:moveTo>
                  <a:lnTo>
                    <a:pt x="2697" y="5116"/>
                  </a:lnTo>
                  <a:lnTo>
                    <a:pt x="2744" y="5116"/>
                  </a:lnTo>
                  <a:lnTo>
                    <a:pt x="2744" y="5116"/>
                  </a:lnTo>
                  <a:lnTo>
                    <a:pt x="2883" y="5069"/>
                  </a:lnTo>
                  <a:lnTo>
                    <a:pt x="3069" y="4976"/>
                  </a:lnTo>
                  <a:lnTo>
                    <a:pt x="3162" y="4837"/>
                  </a:lnTo>
                  <a:lnTo>
                    <a:pt x="3209" y="4697"/>
                  </a:lnTo>
                  <a:lnTo>
                    <a:pt x="3209" y="4697"/>
                  </a:lnTo>
                  <a:lnTo>
                    <a:pt x="3209" y="233"/>
                  </a:lnTo>
                  <a:lnTo>
                    <a:pt x="3209" y="233"/>
                  </a:lnTo>
                  <a:lnTo>
                    <a:pt x="3162" y="140"/>
                  </a:lnTo>
                  <a:lnTo>
                    <a:pt x="3023" y="47"/>
                  </a:lnTo>
                  <a:lnTo>
                    <a:pt x="2930" y="1"/>
                  </a:lnTo>
                  <a:lnTo>
                    <a:pt x="2790" y="1"/>
                  </a:lnTo>
                  <a:lnTo>
                    <a:pt x="2790" y="1"/>
                  </a:lnTo>
                  <a:lnTo>
                    <a:pt x="2604" y="47"/>
                  </a:lnTo>
                  <a:lnTo>
                    <a:pt x="2418" y="187"/>
                  </a:lnTo>
                  <a:lnTo>
                    <a:pt x="2418" y="187"/>
                  </a:lnTo>
                  <a:lnTo>
                    <a:pt x="2325" y="419"/>
                  </a:lnTo>
                  <a:lnTo>
                    <a:pt x="2325" y="605"/>
                  </a:lnTo>
                  <a:lnTo>
                    <a:pt x="2325" y="605"/>
                  </a:lnTo>
                  <a:lnTo>
                    <a:pt x="2325" y="745"/>
                  </a:lnTo>
                  <a:lnTo>
                    <a:pt x="2325" y="884"/>
                  </a:lnTo>
                  <a:lnTo>
                    <a:pt x="2279" y="977"/>
                  </a:lnTo>
                  <a:lnTo>
                    <a:pt x="2232" y="1070"/>
                  </a:lnTo>
                  <a:lnTo>
                    <a:pt x="2232" y="1070"/>
                  </a:lnTo>
                  <a:lnTo>
                    <a:pt x="2139" y="1163"/>
                  </a:lnTo>
                  <a:lnTo>
                    <a:pt x="2000" y="1210"/>
                  </a:lnTo>
                  <a:lnTo>
                    <a:pt x="1907" y="1256"/>
                  </a:lnTo>
                  <a:lnTo>
                    <a:pt x="1767" y="1256"/>
                  </a:lnTo>
                  <a:lnTo>
                    <a:pt x="1767" y="1256"/>
                  </a:lnTo>
                  <a:lnTo>
                    <a:pt x="1581" y="1256"/>
                  </a:lnTo>
                  <a:lnTo>
                    <a:pt x="1442" y="1256"/>
                  </a:lnTo>
                  <a:lnTo>
                    <a:pt x="1302" y="1349"/>
                  </a:lnTo>
                  <a:lnTo>
                    <a:pt x="1163" y="1442"/>
                  </a:lnTo>
                  <a:lnTo>
                    <a:pt x="1163" y="1442"/>
                  </a:lnTo>
                  <a:lnTo>
                    <a:pt x="1023" y="1535"/>
                  </a:lnTo>
                  <a:lnTo>
                    <a:pt x="977" y="1675"/>
                  </a:lnTo>
                  <a:lnTo>
                    <a:pt x="930" y="1814"/>
                  </a:lnTo>
                  <a:lnTo>
                    <a:pt x="884" y="1954"/>
                  </a:lnTo>
                  <a:lnTo>
                    <a:pt x="884" y="1954"/>
                  </a:lnTo>
                  <a:lnTo>
                    <a:pt x="884" y="2093"/>
                  </a:lnTo>
                  <a:lnTo>
                    <a:pt x="930" y="2279"/>
                  </a:lnTo>
                  <a:lnTo>
                    <a:pt x="1023" y="2419"/>
                  </a:lnTo>
                  <a:lnTo>
                    <a:pt x="1116" y="2558"/>
                  </a:lnTo>
                  <a:lnTo>
                    <a:pt x="1256" y="2651"/>
                  </a:lnTo>
                  <a:lnTo>
                    <a:pt x="1395" y="2744"/>
                  </a:lnTo>
                  <a:lnTo>
                    <a:pt x="1535" y="2791"/>
                  </a:lnTo>
                  <a:lnTo>
                    <a:pt x="1721" y="2791"/>
                  </a:lnTo>
                  <a:lnTo>
                    <a:pt x="1721" y="2791"/>
                  </a:lnTo>
                  <a:lnTo>
                    <a:pt x="1907" y="2837"/>
                  </a:lnTo>
                  <a:lnTo>
                    <a:pt x="2093" y="2930"/>
                  </a:lnTo>
                  <a:lnTo>
                    <a:pt x="2186" y="3070"/>
                  </a:lnTo>
                  <a:lnTo>
                    <a:pt x="2232" y="3256"/>
                  </a:lnTo>
                  <a:lnTo>
                    <a:pt x="2232" y="3256"/>
                  </a:lnTo>
                  <a:lnTo>
                    <a:pt x="2232" y="3395"/>
                  </a:lnTo>
                  <a:lnTo>
                    <a:pt x="2186" y="3488"/>
                  </a:lnTo>
                  <a:lnTo>
                    <a:pt x="2093" y="3674"/>
                  </a:lnTo>
                  <a:lnTo>
                    <a:pt x="1907" y="3767"/>
                  </a:lnTo>
                  <a:lnTo>
                    <a:pt x="1674" y="3814"/>
                  </a:lnTo>
                  <a:lnTo>
                    <a:pt x="1674" y="3814"/>
                  </a:lnTo>
                  <a:lnTo>
                    <a:pt x="1349" y="3767"/>
                  </a:lnTo>
                  <a:lnTo>
                    <a:pt x="1023" y="3674"/>
                  </a:lnTo>
                  <a:lnTo>
                    <a:pt x="744" y="3535"/>
                  </a:lnTo>
                  <a:lnTo>
                    <a:pt x="465" y="3349"/>
                  </a:lnTo>
                  <a:lnTo>
                    <a:pt x="465" y="3349"/>
                  </a:lnTo>
                  <a:lnTo>
                    <a:pt x="326" y="3349"/>
                  </a:lnTo>
                  <a:lnTo>
                    <a:pt x="186" y="3442"/>
                  </a:lnTo>
                  <a:lnTo>
                    <a:pt x="186" y="3442"/>
                  </a:lnTo>
                  <a:lnTo>
                    <a:pt x="93" y="3581"/>
                  </a:lnTo>
                  <a:lnTo>
                    <a:pt x="47" y="3674"/>
                  </a:lnTo>
                  <a:lnTo>
                    <a:pt x="0" y="3814"/>
                  </a:lnTo>
                  <a:lnTo>
                    <a:pt x="0" y="3814"/>
                  </a:lnTo>
                  <a:lnTo>
                    <a:pt x="47" y="4046"/>
                  </a:lnTo>
                  <a:lnTo>
                    <a:pt x="233" y="4232"/>
                  </a:lnTo>
                  <a:lnTo>
                    <a:pt x="233" y="4232"/>
                  </a:lnTo>
                  <a:lnTo>
                    <a:pt x="419" y="4325"/>
                  </a:lnTo>
                  <a:lnTo>
                    <a:pt x="651" y="4325"/>
                  </a:lnTo>
                  <a:lnTo>
                    <a:pt x="651" y="4325"/>
                  </a:lnTo>
                  <a:lnTo>
                    <a:pt x="791" y="4279"/>
                  </a:lnTo>
                  <a:lnTo>
                    <a:pt x="977" y="4325"/>
                  </a:lnTo>
                  <a:lnTo>
                    <a:pt x="1116" y="4418"/>
                  </a:lnTo>
                  <a:lnTo>
                    <a:pt x="1209" y="4558"/>
                  </a:lnTo>
                  <a:lnTo>
                    <a:pt x="1209" y="4558"/>
                  </a:lnTo>
                  <a:lnTo>
                    <a:pt x="1256" y="4697"/>
                  </a:lnTo>
                  <a:lnTo>
                    <a:pt x="1256" y="4837"/>
                  </a:lnTo>
                  <a:lnTo>
                    <a:pt x="1209" y="5023"/>
                  </a:lnTo>
                  <a:lnTo>
                    <a:pt x="1116" y="5162"/>
                  </a:lnTo>
                  <a:lnTo>
                    <a:pt x="1116" y="5162"/>
                  </a:lnTo>
                  <a:lnTo>
                    <a:pt x="1023" y="5255"/>
                  </a:lnTo>
                  <a:lnTo>
                    <a:pt x="930" y="5395"/>
                  </a:lnTo>
                  <a:lnTo>
                    <a:pt x="884" y="5534"/>
                  </a:lnTo>
                  <a:lnTo>
                    <a:pt x="884" y="5720"/>
                  </a:lnTo>
                  <a:lnTo>
                    <a:pt x="884" y="5720"/>
                  </a:lnTo>
                  <a:lnTo>
                    <a:pt x="884" y="5860"/>
                  </a:lnTo>
                  <a:lnTo>
                    <a:pt x="930" y="6046"/>
                  </a:lnTo>
                  <a:lnTo>
                    <a:pt x="1023" y="6185"/>
                  </a:lnTo>
                  <a:lnTo>
                    <a:pt x="1163" y="6278"/>
                  </a:lnTo>
                  <a:lnTo>
                    <a:pt x="1163" y="6278"/>
                  </a:lnTo>
                  <a:lnTo>
                    <a:pt x="1256" y="6418"/>
                  </a:lnTo>
                  <a:lnTo>
                    <a:pt x="1442" y="6464"/>
                  </a:lnTo>
                  <a:lnTo>
                    <a:pt x="1581" y="6464"/>
                  </a:lnTo>
                  <a:lnTo>
                    <a:pt x="1767" y="6464"/>
                  </a:lnTo>
                  <a:lnTo>
                    <a:pt x="1767" y="6464"/>
                  </a:lnTo>
                  <a:lnTo>
                    <a:pt x="1860" y="6464"/>
                  </a:lnTo>
                  <a:lnTo>
                    <a:pt x="2000" y="6511"/>
                  </a:lnTo>
                  <a:lnTo>
                    <a:pt x="2093" y="6557"/>
                  </a:lnTo>
                  <a:lnTo>
                    <a:pt x="2186" y="6650"/>
                  </a:lnTo>
                  <a:lnTo>
                    <a:pt x="2186" y="6650"/>
                  </a:lnTo>
                  <a:lnTo>
                    <a:pt x="2279" y="6743"/>
                  </a:lnTo>
                  <a:lnTo>
                    <a:pt x="2325" y="6836"/>
                  </a:lnTo>
                  <a:lnTo>
                    <a:pt x="2325" y="6929"/>
                  </a:lnTo>
                  <a:lnTo>
                    <a:pt x="2325" y="7069"/>
                  </a:lnTo>
                  <a:lnTo>
                    <a:pt x="2325" y="7069"/>
                  </a:lnTo>
                  <a:lnTo>
                    <a:pt x="2325" y="7301"/>
                  </a:lnTo>
                  <a:lnTo>
                    <a:pt x="2418" y="7487"/>
                  </a:lnTo>
                  <a:lnTo>
                    <a:pt x="2418" y="7487"/>
                  </a:lnTo>
                  <a:lnTo>
                    <a:pt x="2558" y="7580"/>
                  </a:lnTo>
                  <a:lnTo>
                    <a:pt x="2651" y="7627"/>
                  </a:lnTo>
                  <a:lnTo>
                    <a:pt x="2790" y="7673"/>
                  </a:lnTo>
                  <a:lnTo>
                    <a:pt x="2790" y="7673"/>
                  </a:lnTo>
                  <a:lnTo>
                    <a:pt x="2930" y="7627"/>
                  </a:lnTo>
                  <a:lnTo>
                    <a:pt x="3023" y="7580"/>
                  </a:lnTo>
                  <a:lnTo>
                    <a:pt x="3162" y="7534"/>
                  </a:lnTo>
                  <a:lnTo>
                    <a:pt x="3209" y="7441"/>
                  </a:lnTo>
                  <a:lnTo>
                    <a:pt x="3209" y="5999"/>
                  </a:lnTo>
                  <a:lnTo>
                    <a:pt x="3209" y="5999"/>
                  </a:lnTo>
                  <a:lnTo>
                    <a:pt x="2930" y="6092"/>
                  </a:lnTo>
                  <a:lnTo>
                    <a:pt x="2651" y="6092"/>
                  </a:lnTo>
                  <a:lnTo>
                    <a:pt x="2651" y="6092"/>
                  </a:lnTo>
                  <a:lnTo>
                    <a:pt x="2418" y="6046"/>
                  </a:lnTo>
                  <a:lnTo>
                    <a:pt x="2279" y="5906"/>
                  </a:lnTo>
                  <a:lnTo>
                    <a:pt x="2186" y="5767"/>
                  </a:lnTo>
                  <a:lnTo>
                    <a:pt x="2186" y="5581"/>
                  </a:lnTo>
                  <a:lnTo>
                    <a:pt x="2186" y="5581"/>
                  </a:lnTo>
                  <a:lnTo>
                    <a:pt x="2232" y="5348"/>
                  </a:lnTo>
                  <a:lnTo>
                    <a:pt x="2325" y="5209"/>
                  </a:lnTo>
                  <a:lnTo>
                    <a:pt x="2511" y="5116"/>
                  </a:lnTo>
                  <a:lnTo>
                    <a:pt x="2697" y="5116"/>
                  </a:lnTo>
                  <a:lnTo>
                    <a:pt x="2697" y="5116"/>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7"/>
            <p:cNvSpPr/>
            <p:nvPr/>
          </p:nvSpPr>
          <p:spPr>
            <a:xfrm>
              <a:off x="5707825" y="3649150"/>
              <a:ext cx="25" cy="25"/>
            </a:xfrm>
            <a:custGeom>
              <a:avLst/>
              <a:gdLst/>
              <a:ahLst/>
              <a:cxnLst/>
              <a:rect l="l" t="t" r="r" b="b"/>
              <a:pathLst>
                <a:path w="1" h="1" fill="none" extrusionOk="0">
                  <a:moveTo>
                    <a:pt x="0" y="1"/>
                  </a:moveTo>
                  <a:lnTo>
                    <a:pt x="0"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7"/>
            <p:cNvSpPr/>
            <p:nvPr/>
          </p:nvSpPr>
          <p:spPr>
            <a:xfrm>
              <a:off x="5746175" y="3521275"/>
              <a:ext cx="80250" cy="191850"/>
            </a:xfrm>
            <a:custGeom>
              <a:avLst/>
              <a:gdLst/>
              <a:ahLst/>
              <a:cxnLst/>
              <a:rect l="l" t="t" r="r" b="b"/>
              <a:pathLst>
                <a:path w="3210" h="7674" extrusionOk="0">
                  <a:moveTo>
                    <a:pt x="280" y="1"/>
                  </a:moveTo>
                  <a:lnTo>
                    <a:pt x="140" y="47"/>
                  </a:lnTo>
                  <a:lnTo>
                    <a:pt x="47" y="140"/>
                  </a:lnTo>
                  <a:lnTo>
                    <a:pt x="1" y="233"/>
                  </a:lnTo>
                  <a:lnTo>
                    <a:pt x="1" y="2558"/>
                  </a:lnTo>
                  <a:lnTo>
                    <a:pt x="47" y="2744"/>
                  </a:lnTo>
                  <a:lnTo>
                    <a:pt x="140" y="2837"/>
                  </a:lnTo>
                  <a:lnTo>
                    <a:pt x="280" y="2930"/>
                  </a:lnTo>
                  <a:lnTo>
                    <a:pt x="466" y="2977"/>
                  </a:lnTo>
                  <a:lnTo>
                    <a:pt x="652" y="3023"/>
                  </a:lnTo>
                  <a:lnTo>
                    <a:pt x="838" y="3116"/>
                  </a:lnTo>
                  <a:lnTo>
                    <a:pt x="977" y="3256"/>
                  </a:lnTo>
                  <a:lnTo>
                    <a:pt x="1024" y="3442"/>
                  </a:lnTo>
                  <a:lnTo>
                    <a:pt x="977" y="3674"/>
                  </a:lnTo>
                  <a:lnTo>
                    <a:pt x="884" y="3814"/>
                  </a:lnTo>
                  <a:lnTo>
                    <a:pt x="698" y="3953"/>
                  </a:lnTo>
                  <a:lnTo>
                    <a:pt x="233" y="3953"/>
                  </a:lnTo>
                  <a:lnTo>
                    <a:pt x="1" y="3907"/>
                  </a:lnTo>
                  <a:lnTo>
                    <a:pt x="1" y="7441"/>
                  </a:lnTo>
                  <a:lnTo>
                    <a:pt x="47" y="7534"/>
                  </a:lnTo>
                  <a:lnTo>
                    <a:pt x="140" y="7580"/>
                  </a:lnTo>
                  <a:lnTo>
                    <a:pt x="280" y="7627"/>
                  </a:lnTo>
                  <a:lnTo>
                    <a:pt x="419" y="7673"/>
                  </a:lnTo>
                  <a:lnTo>
                    <a:pt x="512" y="7627"/>
                  </a:lnTo>
                  <a:lnTo>
                    <a:pt x="652" y="7580"/>
                  </a:lnTo>
                  <a:lnTo>
                    <a:pt x="791" y="7487"/>
                  </a:lnTo>
                  <a:lnTo>
                    <a:pt x="884" y="7301"/>
                  </a:lnTo>
                  <a:lnTo>
                    <a:pt x="884" y="7069"/>
                  </a:lnTo>
                  <a:lnTo>
                    <a:pt x="884" y="6929"/>
                  </a:lnTo>
                  <a:lnTo>
                    <a:pt x="884" y="6836"/>
                  </a:lnTo>
                  <a:lnTo>
                    <a:pt x="931" y="6743"/>
                  </a:lnTo>
                  <a:lnTo>
                    <a:pt x="1024" y="6650"/>
                  </a:lnTo>
                  <a:lnTo>
                    <a:pt x="1117" y="6557"/>
                  </a:lnTo>
                  <a:lnTo>
                    <a:pt x="1210" y="6511"/>
                  </a:lnTo>
                  <a:lnTo>
                    <a:pt x="1303" y="6464"/>
                  </a:lnTo>
                  <a:lnTo>
                    <a:pt x="1768" y="6464"/>
                  </a:lnTo>
                  <a:lnTo>
                    <a:pt x="1907" y="6418"/>
                  </a:lnTo>
                  <a:lnTo>
                    <a:pt x="2047" y="6278"/>
                  </a:lnTo>
                  <a:lnTo>
                    <a:pt x="2186" y="6185"/>
                  </a:lnTo>
                  <a:lnTo>
                    <a:pt x="2279" y="6046"/>
                  </a:lnTo>
                  <a:lnTo>
                    <a:pt x="2326" y="5860"/>
                  </a:lnTo>
                  <a:lnTo>
                    <a:pt x="2326" y="5720"/>
                  </a:lnTo>
                  <a:lnTo>
                    <a:pt x="2326" y="5534"/>
                  </a:lnTo>
                  <a:lnTo>
                    <a:pt x="2279" y="5395"/>
                  </a:lnTo>
                  <a:lnTo>
                    <a:pt x="2186" y="5255"/>
                  </a:lnTo>
                  <a:lnTo>
                    <a:pt x="2093" y="5162"/>
                  </a:lnTo>
                  <a:lnTo>
                    <a:pt x="2000" y="5023"/>
                  </a:lnTo>
                  <a:lnTo>
                    <a:pt x="1954" y="4837"/>
                  </a:lnTo>
                  <a:lnTo>
                    <a:pt x="1954" y="4697"/>
                  </a:lnTo>
                  <a:lnTo>
                    <a:pt x="2000" y="4558"/>
                  </a:lnTo>
                  <a:lnTo>
                    <a:pt x="2093" y="4418"/>
                  </a:lnTo>
                  <a:lnTo>
                    <a:pt x="2233" y="4325"/>
                  </a:lnTo>
                  <a:lnTo>
                    <a:pt x="2419" y="4279"/>
                  </a:lnTo>
                  <a:lnTo>
                    <a:pt x="2558" y="4325"/>
                  </a:lnTo>
                  <a:lnTo>
                    <a:pt x="2791" y="4325"/>
                  </a:lnTo>
                  <a:lnTo>
                    <a:pt x="2977" y="4232"/>
                  </a:lnTo>
                  <a:lnTo>
                    <a:pt x="3116" y="4046"/>
                  </a:lnTo>
                  <a:lnTo>
                    <a:pt x="3209" y="3814"/>
                  </a:lnTo>
                  <a:lnTo>
                    <a:pt x="3163" y="3628"/>
                  </a:lnTo>
                  <a:lnTo>
                    <a:pt x="3023" y="3442"/>
                  </a:lnTo>
                  <a:lnTo>
                    <a:pt x="2837" y="3349"/>
                  </a:lnTo>
                  <a:lnTo>
                    <a:pt x="2605" y="3349"/>
                  </a:lnTo>
                  <a:lnTo>
                    <a:pt x="2465" y="3395"/>
                  </a:lnTo>
                  <a:lnTo>
                    <a:pt x="2326" y="3488"/>
                  </a:lnTo>
                  <a:lnTo>
                    <a:pt x="2140" y="3628"/>
                  </a:lnTo>
                  <a:lnTo>
                    <a:pt x="1954" y="3674"/>
                  </a:lnTo>
                  <a:lnTo>
                    <a:pt x="1768" y="3628"/>
                  </a:lnTo>
                  <a:lnTo>
                    <a:pt x="1628" y="3535"/>
                  </a:lnTo>
                  <a:lnTo>
                    <a:pt x="1489" y="3395"/>
                  </a:lnTo>
                  <a:lnTo>
                    <a:pt x="1442" y="3209"/>
                  </a:lnTo>
                  <a:lnTo>
                    <a:pt x="1489" y="3023"/>
                  </a:lnTo>
                  <a:lnTo>
                    <a:pt x="1582" y="2837"/>
                  </a:lnTo>
                  <a:lnTo>
                    <a:pt x="1861" y="2605"/>
                  </a:lnTo>
                  <a:lnTo>
                    <a:pt x="2233" y="2419"/>
                  </a:lnTo>
                  <a:lnTo>
                    <a:pt x="2326" y="2233"/>
                  </a:lnTo>
                  <a:lnTo>
                    <a:pt x="2326" y="2000"/>
                  </a:lnTo>
                  <a:lnTo>
                    <a:pt x="2279" y="1721"/>
                  </a:lnTo>
                  <a:lnTo>
                    <a:pt x="2140" y="1489"/>
                  </a:lnTo>
                  <a:lnTo>
                    <a:pt x="1954" y="1349"/>
                  </a:lnTo>
                  <a:lnTo>
                    <a:pt x="1675" y="1256"/>
                  </a:lnTo>
                  <a:lnTo>
                    <a:pt x="1582" y="1396"/>
                  </a:lnTo>
                  <a:lnTo>
                    <a:pt x="1396" y="1535"/>
                  </a:lnTo>
                  <a:lnTo>
                    <a:pt x="1163" y="1582"/>
                  </a:lnTo>
                  <a:lnTo>
                    <a:pt x="1024" y="1582"/>
                  </a:lnTo>
                  <a:lnTo>
                    <a:pt x="884" y="1489"/>
                  </a:lnTo>
                  <a:lnTo>
                    <a:pt x="745" y="1349"/>
                  </a:lnTo>
                  <a:lnTo>
                    <a:pt x="698" y="1163"/>
                  </a:lnTo>
                  <a:lnTo>
                    <a:pt x="698" y="977"/>
                  </a:lnTo>
                  <a:lnTo>
                    <a:pt x="791" y="791"/>
                  </a:lnTo>
                  <a:lnTo>
                    <a:pt x="838" y="652"/>
                  </a:lnTo>
                  <a:lnTo>
                    <a:pt x="884" y="512"/>
                  </a:lnTo>
                  <a:lnTo>
                    <a:pt x="884" y="373"/>
                  </a:lnTo>
                  <a:lnTo>
                    <a:pt x="791" y="187"/>
                  </a:lnTo>
                  <a:lnTo>
                    <a:pt x="605" y="47"/>
                  </a:lnTo>
                  <a:lnTo>
                    <a:pt x="4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7"/>
            <p:cNvSpPr/>
            <p:nvPr/>
          </p:nvSpPr>
          <p:spPr>
            <a:xfrm>
              <a:off x="5746175" y="3521275"/>
              <a:ext cx="80250" cy="191850"/>
            </a:xfrm>
            <a:custGeom>
              <a:avLst/>
              <a:gdLst/>
              <a:ahLst/>
              <a:cxnLst/>
              <a:rect l="l" t="t" r="r" b="b"/>
              <a:pathLst>
                <a:path w="3210" h="7674" fill="none" extrusionOk="0">
                  <a:moveTo>
                    <a:pt x="2605" y="3349"/>
                  </a:moveTo>
                  <a:lnTo>
                    <a:pt x="2605" y="3349"/>
                  </a:lnTo>
                  <a:lnTo>
                    <a:pt x="2465" y="3395"/>
                  </a:lnTo>
                  <a:lnTo>
                    <a:pt x="2326" y="3488"/>
                  </a:lnTo>
                  <a:lnTo>
                    <a:pt x="2326" y="3488"/>
                  </a:lnTo>
                  <a:lnTo>
                    <a:pt x="2140" y="3628"/>
                  </a:lnTo>
                  <a:lnTo>
                    <a:pt x="1954" y="3674"/>
                  </a:lnTo>
                  <a:lnTo>
                    <a:pt x="1954" y="3674"/>
                  </a:lnTo>
                  <a:lnTo>
                    <a:pt x="1768" y="3628"/>
                  </a:lnTo>
                  <a:lnTo>
                    <a:pt x="1628" y="3535"/>
                  </a:lnTo>
                  <a:lnTo>
                    <a:pt x="1628" y="3535"/>
                  </a:lnTo>
                  <a:lnTo>
                    <a:pt x="1489" y="3395"/>
                  </a:lnTo>
                  <a:lnTo>
                    <a:pt x="1442" y="3209"/>
                  </a:lnTo>
                  <a:lnTo>
                    <a:pt x="1489" y="3023"/>
                  </a:lnTo>
                  <a:lnTo>
                    <a:pt x="1582" y="2837"/>
                  </a:lnTo>
                  <a:lnTo>
                    <a:pt x="1582" y="2837"/>
                  </a:lnTo>
                  <a:lnTo>
                    <a:pt x="1861" y="2605"/>
                  </a:lnTo>
                  <a:lnTo>
                    <a:pt x="2233" y="2419"/>
                  </a:lnTo>
                  <a:lnTo>
                    <a:pt x="2233" y="2419"/>
                  </a:lnTo>
                  <a:lnTo>
                    <a:pt x="2326" y="2233"/>
                  </a:lnTo>
                  <a:lnTo>
                    <a:pt x="2326" y="2000"/>
                  </a:lnTo>
                  <a:lnTo>
                    <a:pt x="2326" y="2000"/>
                  </a:lnTo>
                  <a:lnTo>
                    <a:pt x="2279" y="1721"/>
                  </a:lnTo>
                  <a:lnTo>
                    <a:pt x="2140" y="1489"/>
                  </a:lnTo>
                  <a:lnTo>
                    <a:pt x="1954" y="1349"/>
                  </a:lnTo>
                  <a:lnTo>
                    <a:pt x="1675" y="1256"/>
                  </a:lnTo>
                  <a:lnTo>
                    <a:pt x="1675" y="1256"/>
                  </a:lnTo>
                  <a:lnTo>
                    <a:pt x="1582" y="1396"/>
                  </a:lnTo>
                  <a:lnTo>
                    <a:pt x="1582" y="1396"/>
                  </a:lnTo>
                  <a:lnTo>
                    <a:pt x="1396" y="1535"/>
                  </a:lnTo>
                  <a:lnTo>
                    <a:pt x="1163" y="1582"/>
                  </a:lnTo>
                  <a:lnTo>
                    <a:pt x="1163" y="1582"/>
                  </a:lnTo>
                  <a:lnTo>
                    <a:pt x="1024" y="1582"/>
                  </a:lnTo>
                  <a:lnTo>
                    <a:pt x="884" y="1489"/>
                  </a:lnTo>
                  <a:lnTo>
                    <a:pt x="884" y="1489"/>
                  </a:lnTo>
                  <a:lnTo>
                    <a:pt x="745" y="1349"/>
                  </a:lnTo>
                  <a:lnTo>
                    <a:pt x="698" y="1163"/>
                  </a:lnTo>
                  <a:lnTo>
                    <a:pt x="698" y="977"/>
                  </a:lnTo>
                  <a:lnTo>
                    <a:pt x="791" y="791"/>
                  </a:lnTo>
                  <a:lnTo>
                    <a:pt x="791" y="791"/>
                  </a:lnTo>
                  <a:lnTo>
                    <a:pt x="838" y="652"/>
                  </a:lnTo>
                  <a:lnTo>
                    <a:pt x="884" y="512"/>
                  </a:lnTo>
                  <a:lnTo>
                    <a:pt x="884" y="512"/>
                  </a:lnTo>
                  <a:lnTo>
                    <a:pt x="884" y="512"/>
                  </a:lnTo>
                  <a:lnTo>
                    <a:pt x="884" y="512"/>
                  </a:lnTo>
                  <a:lnTo>
                    <a:pt x="884" y="373"/>
                  </a:lnTo>
                  <a:lnTo>
                    <a:pt x="791" y="187"/>
                  </a:lnTo>
                  <a:lnTo>
                    <a:pt x="791" y="187"/>
                  </a:lnTo>
                  <a:lnTo>
                    <a:pt x="605" y="47"/>
                  </a:lnTo>
                  <a:lnTo>
                    <a:pt x="419" y="1"/>
                  </a:lnTo>
                  <a:lnTo>
                    <a:pt x="419" y="1"/>
                  </a:lnTo>
                  <a:lnTo>
                    <a:pt x="280" y="1"/>
                  </a:lnTo>
                  <a:lnTo>
                    <a:pt x="140" y="47"/>
                  </a:lnTo>
                  <a:lnTo>
                    <a:pt x="47" y="140"/>
                  </a:lnTo>
                  <a:lnTo>
                    <a:pt x="1" y="233"/>
                  </a:lnTo>
                  <a:lnTo>
                    <a:pt x="1" y="233"/>
                  </a:lnTo>
                  <a:lnTo>
                    <a:pt x="1" y="2558"/>
                  </a:lnTo>
                  <a:lnTo>
                    <a:pt x="1" y="2558"/>
                  </a:lnTo>
                  <a:lnTo>
                    <a:pt x="47" y="2744"/>
                  </a:lnTo>
                  <a:lnTo>
                    <a:pt x="140" y="2837"/>
                  </a:lnTo>
                  <a:lnTo>
                    <a:pt x="280" y="2930"/>
                  </a:lnTo>
                  <a:lnTo>
                    <a:pt x="466" y="2977"/>
                  </a:lnTo>
                  <a:lnTo>
                    <a:pt x="466" y="2977"/>
                  </a:lnTo>
                  <a:lnTo>
                    <a:pt x="652" y="3023"/>
                  </a:lnTo>
                  <a:lnTo>
                    <a:pt x="838" y="3116"/>
                  </a:lnTo>
                  <a:lnTo>
                    <a:pt x="977" y="3256"/>
                  </a:lnTo>
                  <a:lnTo>
                    <a:pt x="1024" y="3442"/>
                  </a:lnTo>
                  <a:lnTo>
                    <a:pt x="1024" y="3442"/>
                  </a:lnTo>
                  <a:lnTo>
                    <a:pt x="977" y="3674"/>
                  </a:lnTo>
                  <a:lnTo>
                    <a:pt x="884" y="3814"/>
                  </a:lnTo>
                  <a:lnTo>
                    <a:pt x="698" y="3953"/>
                  </a:lnTo>
                  <a:lnTo>
                    <a:pt x="466" y="3953"/>
                  </a:lnTo>
                  <a:lnTo>
                    <a:pt x="466" y="3953"/>
                  </a:lnTo>
                  <a:lnTo>
                    <a:pt x="233" y="3953"/>
                  </a:lnTo>
                  <a:lnTo>
                    <a:pt x="1" y="3907"/>
                  </a:lnTo>
                  <a:lnTo>
                    <a:pt x="1" y="7441"/>
                  </a:lnTo>
                  <a:lnTo>
                    <a:pt x="1" y="7441"/>
                  </a:lnTo>
                  <a:lnTo>
                    <a:pt x="47" y="7534"/>
                  </a:lnTo>
                  <a:lnTo>
                    <a:pt x="140" y="7580"/>
                  </a:lnTo>
                  <a:lnTo>
                    <a:pt x="280" y="7627"/>
                  </a:lnTo>
                  <a:lnTo>
                    <a:pt x="419" y="7673"/>
                  </a:lnTo>
                  <a:lnTo>
                    <a:pt x="419" y="7673"/>
                  </a:lnTo>
                  <a:lnTo>
                    <a:pt x="512" y="7627"/>
                  </a:lnTo>
                  <a:lnTo>
                    <a:pt x="652" y="7580"/>
                  </a:lnTo>
                  <a:lnTo>
                    <a:pt x="791" y="7487"/>
                  </a:lnTo>
                  <a:lnTo>
                    <a:pt x="791" y="7487"/>
                  </a:lnTo>
                  <a:lnTo>
                    <a:pt x="884" y="7301"/>
                  </a:lnTo>
                  <a:lnTo>
                    <a:pt x="884" y="7069"/>
                  </a:lnTo>
                  <a:lnTo>
                    <a:pt x="884" y="7069"/>
                  </a:lnTo>
                  <a:lnTo>
                    <a:pt x="884" y="6929"/>
                  </a:lnTo>
                  <a:lnTo>
                    <a:pt x="884" y="6836"/>
                  </a:lnTo>
                  <a:lnTo>
                    <a:pt x="931" y="6743"/>
                  </a:lnTo>
                  <a:lnTo>
                    <a:pt x="1024" y="6650"/>
                  </a:lnTo>
                  <a:lnTo>
                    <a:pt x="1024" y="6650"/>
                  </a:lnTo>
                  <a:lnTo>
                    <a:pt x="1117" y="6557"/>
                  </a:lnTo>
                  <a:lnTo>
                    <a:pt x="1210" y="6511"/>
                  </a:lnTo>
                  <a:lnTo>
                    <a:pt x="1303" y="6464"/>
                  </a:lnTo>
                  <a:lnTo>
                    <a:pt x="1442" y="6464"/>
                  </a:lnTo>
                  <a:lnTo>
                    <a:pt x="1442" y="6464"/>
                  </a:lnTo>
                  <a:lnTo>
                    <a:pt x="1628" y="6464"/>
                  </a:lnTo>
                  <a:lnTo>
                    <a:pt x="1768" y="6464"/>
                  </a:lnTo>
                  <a:lnTo>
                    <a:pt x="1907" y="6418"/>
                  </a:lnTo>
                  <a:lnTo>
                    <a:pt x="2047" y="6278"/>
                  </a:lnTo>
                  <a:lnTo>
                    <a:pt x="2047" y="6278"/>
                  </a:lnTo>
                  <a:lnTo>
                    <a:pt x="2186" y="6185"/>
                  </a:lnTo>
                  <a:lnTo>
                    <a:pt x="2279" y="6046"/>
                  </a:lnTo>
                  <a:lnTo>
                    <a:pt x="2326" y="5860"/>
                  </a:lnTo>
                  <a:lnTo>
                    <a:pt x="2326" y="5720"/>
                  </a:lnTo>
                  <a:lnTo>
                    <a:pt x="2326" y="5720"/>
                  </a:lnTo>
                  <a:lnTo>
                    <a:pt x="2326" y="5534"/>
                  </a:lnTo>
                  <a:lnTo>
                    <a:pt x="2279" y="5395"/>
                  </a:lnTo>
                  <a:lnTo>
                    <a:pt x="2186" y="5255"/>
                  </a:lnTo>
                  <a:lnTo>
                    <a:pt x="2093" y="5162"/>
                  </a:lnTo>
                  <a:lnTo>
                    <a:pt x="2093" y="5162"/>
                  </a:lnTo>
                  <a:lnTo>
                    <a:pt x="2000" y="5023"/>
                  </a:lnTo>
                  <a:lnTo>
                    <a:pt x="1954" y="4837"/>
                  </a:lnTo>
                  <a:lnTo>
                    <a:pt x="1954" y="4697"/>
                  </a:lnTo>
                  <a:lnTo>
                    <a:pt x="2000" y="4558"/>
                  </a:lnTo>
                  <a:lnTo>
                    <a:pt x="2000" y="4558"/>
                  </a:lnTo>
                  <a:lnTo>
                    <a:pt x="2093" y="4418"/>
                  </a:lnTo>
                  <a:lnTo>
                    <a:pt x="2233" y="4325"/>
                  </a:lnTo>
                  <a:lnTo>
                    <a:pt x="2419" y="4279"/>
                  </a:lnTo>
                  <a:lnTo>
                    <a:pt x="2558" y="4325"/>
                  </a:lnTo>
                  <a:lnTo>
                    <a:pt x="2558" y="4325"/>
                  </a:lnTo>
                  <a:lnTo>
                    <a:pt x="2791" y="4325"/>
                  </a:lnTo>
                  <a:lnTo>
                    <a:pt x="2977" y="4232"/>
                  </a:lnTo>
                  <a:lnTo>
                    <a:pt x="2977" y="4232"/>
                  </a:lnTo>
                  <a:lnTo>
                    <a:pt x="3116" y="4046"/>
                  </a:lnTo>
                  <a:lnTo>
                    <a:pt x="3209" y="3814"/>
                  </a:lnTo>
                  <a:lnTo>
                    <a:pt x="3209" y="3814"/>
                  </a:lnTo>
                  <a:lnTo>
                    <a:pt x="3163" y="3628"/>
                  </a:lnTo>
                  <a:lnTo>
                    <a:pt x="3023" y="3442"/>
                  </a:lnTo>
                  <a:lnTo>
                    <a:pt x="2837" y="3349"/>
                  </a:lnTo>
                  <a:lnTo>
                    <a:pt x="2605" y="3349"/>
                  </a:lnTo>
                  <a:lnTo>
                    <a:pt x="2605" y="3349"/>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7"/>
            <p:cNvSpPr/>
            <p:nvPr/>
          </p:nvSpPr>
          <p:spPr>
            <a:xfrm>
              <a:off x="5811275" y="360497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7"/>
            <p:cNvSpPr/>
            <p:nvPr/>
          </p:nvSpPr>
          <p:spPr>
            <a:xfrm>
              <a:off x="5566000" y="3449200"/>
              <a:ext cx="334825" cy="336000"/>
            </a:xfrm>
            <a:custGeom>
              <a:avLst/>
              <a:gdLst/>
              <a:ahLst/>
              <a:cxnLst/>
              <a:rect l="l" t="t" r="r" b="b"/>
              <a:pathLst>
                <a:path w="13393" h="13440" extrusionOk="0">
                  <a:moveTo>
                    <a:pt x="7626" y="1907"/>
                  </a:moveTo>
                  <a:lnTo>
                    <a:pt x="7952" y="1954"/>
                  </a:lnTo>
                  <a:lnTo>
                    <a:pt x="8277" y="2047"/>
                  </a:lnTo>
                  <a:lnTo>
                    <a:pt x="8556" y="2233"/>
                  </a:lnTo>
                  <a:lnTo>
                    <a:pt x="8789" y="2465"/>
                  </a:lnTo>
                  <a:lnTo>
                    <a:pt x="8975" y="2791"/>
                  </a:lnTo>
                  <a:lnTo>
                    <a:pt x="9068" y="3163"/>
                  </a:lnTo>
                  <a:lnTo>
                    <a:pt x="9393" y="3256"/>
                  </a:lnTo>
                  <a:lnTo>
                    <a:pt x="9672" y="3349"/>
                  </a:lnTo>
                  <a:lnTo>
                    <a:pt x="9905" y="3535"/>
                  </a:lnTo>
                  <a:lnTo>
                    <a:pt x="10091" y="3767"/>
                  </a:lnTo>
                  <a:lnTo>
                    <a:pt x="10277" y="4000"/>
                  </a:lnTo>
                  <a:lnTo>
                    <a:pt x="10416" y="4279"/>
                  </a:lnTo>
                  <a:lnTo>
                    <a:pt x="10509" y="4558"/>
                  </a:lnTo>
                  <a:lnTo>
                    <a:pt x="10556" y="4883"/>
                  </a:lnTo>
                  <a:lnTo>
                    <a:pt x="10509" y="5116"/>
                  </a:lnTo>
                  <a:lnTo>
                    <a:pt x="10463" y="5348"/>
                  </a:lnTo>
                  <a:lnTo>
                    <a:pt x="10649" y="5441"/>
                  </a:lnTo>
                  <a:lnTo>
                    <a:pt x="10928" y="5627"/>
                  </a:lnTo>
                  <a:lnTo>
                    <a:pt x="11114" y="5860"/>
                  </a:lnTo>
                  <a:lnTo>
                    <a:pt x="11300" y="6185"/>
                  </a:lnTo>
                  <a:lnTo>
                    <a:pt x="11346" y="6418"/>
                  </a:lnTo>
                  <a:lnTo>
                    <a:pt x="11393" y="6697"/>
                  </a:lnTo>
                  <a:lnTo>
                    <a:pt x="11346" y="7069"/>
                  </a:lnTo>
                  <a:lnTo>
                    <a:pt x="11253" y="7394"/>
                  </a:lnTo>
                  <a:lnTo>
                    <a:pt x="11067" y="7673"/>
                  </a:lnTo>
                  <a:lnTo>
                    <a:pt x="10788" y="7906"/>
                  </a:lnTo>
                  <a:lnTo>
                    <a:pt x="10463" y="8092"/>
                  </a:lnTo>
                  <a:lnTo>
                    <a:pt x="10509" y="8324"/>
                  </a:lnTo>
                  <a:lnTo>
                    <a:pt x="10556" y="8603"/>
                  </a:lnTo>
                  <a:lnTo>
                    <a:pt x="10509" y="8975"/>
                  </a:lnTo>
                  <a:lnTo>
                    <a:pt x="10370" y="9347"/>
                  </a:lnTo>
                  <a:lnTo>
                    <a:pt x="10184" y="9673"/>
                  </a:lnTo>
                  <a:lnTo>
                    <a:pt x="9905" y="9952"/>
                  </a:lnTo>
                  <a:lnTo>
                    <a:pt x="9719" y="10091"/>
                  </a:lnTo>
                  <a:lnTo>
                    <a:pt x="9533" y="10184"/>
                  </a:lnTo>
                  <a:lnTo>
                    <a:pt x="9300" y="10277"/>
                  </a:lnTo>
                  <a:lnTo>
                    <a:pt x="9068" y="10324"/>
                  </a:lnTo>
                  <a:lnTo>
                    <a:pt x="8928" y="10696"/>
                  </a:lnTo>
                  <a:lnTo>
                    <a:pt x="8742" y="10975"/>
                  </a:lnTo>
                  <a:lnTo>
                    <a:pt x="8510" y="11207"/>
                  </a:lnTo>
                  <a:lnTo>
                    <a:pt x="8231" y="11393"/>
                  </a:lnTo>
                  <a:lnTo>
                    <a:pt x="7952" y="11486"/>
                  </a:lnTo>
                  <a:lnTo>
                    <a:pt x="7626" y="11533"/>
                  </a:lnTo>
                  <a:lnTo>
                    <a:pt x="7347" y="11486"/>
                  </a:lnTo>
                  <a:lnTo>
                    <a:pt x="7115" y="11440"/>
                  </a:lnTo>
                  <a:lnTo>
                    <a:pt x="6882" y="11347"/>
                  </a:lnTo>
                  <a:lnTo>
                    <a:pt x="6696" y="11207"/>
                  </a:lnTo>
                  <a:lnTo>
                    <a:pt x="6510" y="11347"/>
                  </a:lnTo>
                  <a:lnTo>
                    <a:pt x="6278" y="11440"/>
                  </a:lnTo>
                  <a:lnTo>
                    <a:pt x="6045" y="11486"/>
                  </a:lnTo>
                  <a:lnTo>
                    <a:pt x="5766" y="11533"/>
                  </a:lnTo>
                  <a:lnTo>
                    <a:pt x="5441" y="11486"/>
                  </a:lnTo>
                  <a:lnTo>
                    <a:pt x="5162" y="11393"/>
                  </a:lnTo>
                  <a:lnTo>
                    <a:pt x="4883" y="11207"/>
                  </a:lnTo>
                  <a:lnTo>
                    <a:pt x="4650" y="10975"/>
                  </a:lnTo>
                  <a:lnTo>
                    <a:pt x="4464" y="10696"/>
                  </a:lnTo>
                  <a:lnTo>
                    <a:pt x="4325" y="10324"/>
                  </a:lnTo>
                  <a:lnTo>
                    <a:pt x="4092" y="10277"/>
                  </a:lnTo>
                  <a:lnTo>
                    <a:pt x="3860" y="10184"/>
                  </a:lnTo>
                  <a:lnTo>
                    <a:pt x="3674" y="10091"/>
                  </a:lnTo>
                  <a:lnTo>
                    <a:pt x="3488" y="9952"/>
                  </a:lnTo>
                  <a:lnTo>
                    <a:pt x="3209" y="9673"/>
                  </a:lnTo>
                  <a:lnTo>
                    <a:pt x="3023" y="9347"/>
                  </a:lnTo>
                  <a:lnTo>
                    <a:pt x="2883" y="8975"/>
                  </a:lnTo>
                  <a:lnTo>
                    <a:pt x="2837" y="8603"/>
                  </a:lnTo>
                  <a:lnTo>
                    <a:pt x="2883" y="8324"/>
                  </a:lnTo>
                  <a:lnTo>
                    <a:pt x="2930" y="8092"/>
                  </a:lnTo>
                  <a:lnTo>
                    <a:pt x="2604" y="7906"/>
                  </a:lnTo>
                  <a:lnTo>
                    <a:pt x="2325" y="7673"/>
                  </a:lnTo>
                  <a:lnTo>
                    <a:pt x="2139" y="7394"/>
                  </a:lnTo>
                  <a:lnTo>
                    <a:pt x="2046" y="7069"/>
                  </a:lnTo>
                  <a:lnTo>
                    <a:pt x="2000" y="6697"/>
                  </a:lnTo>
                  <a:lnTo>
                    <a:pt x="2046" y="6371"/>
                  </a:lnTo>
                  <a:lnTo>
                    <a:pt x="2139" y="6092"/>
                  </a:lnTo>
                  <a:lnTo>
                    <a:pt x="2325" y="5813"/>
                  </a:lnTo>
                  <a:lnTo>
                    <a:pt x="2558" y="5581"/>
                  </a:lnTo>
                  <a:lnTo>
                    <a:pt x="2697" y="5441"/>
                  </a:lnTo>
                  <a:lnTo>
                    <a:pt x="2930" y="5348"/>
                  </a:lnTo>
                  <a:lnTo>
                    <a:pt x="2883" y="5116"/>
                  </a:lnTo>
                  <a:lnTo>
                    <a:pt x="2837" y="4883"/>
                  </a:lnTo>
                  <a:lnTo>
                    <a:pt x="2883" y="4511"/>
                  </a:lnTo>
                  <a:lnTo>
                    <a:pt x="3023" y="4139"/>
                  </a:lnTo>
                  <a:lnTo>
                    <a:pt x="3209" y="3814"/>
                  </a:lnTo>
                  <a:lnTo>
                    <a:pt x="3488" y="3535"/>
                  </a:lnTo>
                  <a:lnTo>
                    <a:pt x="3674" y="3395"/>
                  </a:lnTo>
                  <a:lnTo>
                    <a:pt x="3860" y="3302"/>
                  </a:lnTo>
                  <a:lnTo>
                    <a:pt x="4092" y="3209"/>
                  </a:lnTo>
                  <a:lnTo>
                    <a:pt x="4325" y="3163"/>
                  </a:lnTo>
                  <a:lnTo>
                    <a:pt x="4418" y="2791"/>
                  </a:lnTo>
                  <a:lnTo>
                    <a:pt x="4604" y="2465"/>
                  </a:lnTo>
                  <a:lnTo>
                    <a:pt x="4836" y="2233"/>
                  </a:lnTo>
                  <a:lnTo>
                    <a:pt x="5115" y="2047"/>
                  </a:lnTo>
                  <a:lnTo>
                    <a:pt x="5441" y="1954"/>
                  </a:lnTo>
                  <a:lnTo>
                    <a:pt x="5766" y="1907"/>
                  </a:lnTo>
                  <a:lnTo>
                    <a:pt x="6045" y="1907"/>
                  </a:lnTo>
                  <a:lnTo>
                    <a:pt x="6278" y="1954"/>
                  </a:lnTo>
                  <a:lnTo>
                    <a:pt x="6510" y="2093"/>
                  </a:lnTo>
                  <a:lnTo>
                    <a:pt x="6696" y="2186"/>
                  </a:lnTo>
                  <a:lnTo>
                    <a:pt x="6882" y="2093"/>
                  </a:lnTo>
                  <a:lnTo>
                    <a:pt x="7115" y="1954"/>
                  </a:lnTo>
                  <a:lnTo>
                    <a:pt x="7347" y="1907"/>
                  </a:lnTo>
                  <a:close/>
                  <a:moveTo>
                    <a:pt x="0" y="1"/>
                  </a:moveTo>
                  <a:lnTo>
                    <a:pt x="0" y="11951"/>
                  </a:lnTo>
                  <a:lnTo>
                    <a:pt x="47" y="12230"/>
                  </a:lnTo>
                  <a:lnTo>
                    <a:pt x="140" y="12509"/>
                  </a:lnTo>
                  <a:lnTo>
                    <a:pt x="279" y="12788"/>
                  </a:lnTo>
                  <a:lnTo>
                    <a:pt x="465" y="13021"/>
                  </a:lnTo>
                  <a:lnTo>
                    <a:pt x="651" y="13207"/>
                  </a:lnTo>
                  <a:lnTo>
                    <a:pt x="930" y="13300"/>
                  </a:lnTo>
                  <a:lnTo>
                    <a:pt x="1209" y="13393"/>
                  </a:lnTo>
                  <a:lnTo>
                    <a:pt x="1488" y="13439"/>
                  </a:lnTo>
                  <a:lnTo>
                    <a:pt x="12881" y="13439"/>
                  </a:lnTo>
                  <a:lnTo>
                    <a:pt x="13067" y="13393"/>
                  </a:lnTo>
                  <a:lnTo>
                    <a:pt x="13206" y="13300"/>
                  </a:lnTo>
                  <a:lnTo>
                    <a:pt x="13346" y="13114"/>
                  </a:lnTo>
                  <a:lnTo>
                    <a:pt x="13392" y="12928"/>
                  </a:lnTo>
                  <a:lnTo>
                    <a:pt x="13392" y="373"/>
                  </a:lnTo>
                  <a:lnTo>
                    <a:pt x="13113" y="466"/>
                  </a:lnTo>
                  <a:lnTo>
                    <a:pt x="1116" y="466"/>
                  </a:lnTo>
                  <a:lnTo>
                    <a:pt x="698" y="326"/>
                  </a:lnTo>
                  <a:lnTo>
                    <a:pt x="326" y="187"/>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7"/>
            <p:cNvSpPr/>
            <p:nvPr/>
          </p:nvSpPr>
          <p:spPr>
            <a:xfrm>
              <a:off x="5566000" y="3449200"/>
              <a:ext cx="334825" cy="336000"/>
            </a:xfrm>
            <a:custGeom>
              <a:avLst/>
              <a:gdLst/>
              <a:ahLst/>
              <a:cxnLst/>
              <a:rect l="l" t="t" r="r" b="b"/>
              <a:pathLst>
                <a:path w="13393" h="13440" fill="none" extrusionOk="0">
                  <a:moveTo>
                    <a:pt x="12881" y="466"/>
                  </a:moveTo>
                  <a:lnTo>
                    <a:pt x="1488" y="466"/>
                  </a:lnTo>
                  <a:lnTo>
                    <a:pt x="1488" y="466"/>
                  </a:lnTo>
                  <a:lnTo>
                    <a:pt x="1116" y="466"/>
                  </a:lnTo>
                  <a:lnTo>
                    <a:pt x="698" y="326"/>
                  </a:lnTo>
                  <a:lnTo>
                    <a:pt x="326" y="187"/>
                  </a:lnTo>
                  <a:lnTo>
                    <a:pt x="0" y="1"/>
                  </a:lnTo>
                  <a:lnTo>
                    <a:pt x="0" y="11951"/>
                  </a:lnTo>
                  <a:lnTo>
                    <a:pt x="0" y="11951"/>
                  </a:lnTo>
                  <a:lnTo>
                    <a:pt x="47" y="12230"/>
                  </a:lnTo>
                  <a:lnTo>
                    <a:pt x="140" y="12509"/>
                  </a:lnTo>
                  <a:lnTo>
                    <a:pt x="279" y="12788"/>
                  </a:lnTo>
                  <a:lnTo>
                    <a:pt x="465" y="13021"/>
                  </a:lnTo>
                  <a:lnTo>
                    <a:pt x="651" y="13207"/>
                  </a:lnTo>
                  <a:lnTo>
                    <a:pt x="930" y="13300"/>
                  </a:lnTo>
                  <a:lnTo>
                    <a:pt x="1209" y="13393"/>
                  </a:lnTo>
                  <a:lnTo>
                    <a:pt x="1488" y="13439"/>
                  </a:lnTo>
                  <a:lnTo>
                    <a:pt x="12881" y="13439"/>
                  </a:lnTo>
                  <a:lnTo>
                    <a:pt x="12881" y="13439"/>
                  </a:lnTo>
                  <a:lnTo>
                    <a:pt x="13067" y="13393"/>
                  </a:lnTo>
                  <a:lnTo>
                    <a:pt x="13206" y="13300"/>
                  </a:lnTo>
                  <a:lnTo>
                    <a:pt x="13346" y="13114"/>
                  </a:lnTo>
                  <a:lnTo>
                    <a:pt x="13392" y="12928"/>
                  </a:lnTo>
                  <a:lnTo>
                    <a:pt x="13392" y="373"/>
                  </a:lnTo>
                  <a:lnTo>
                    <a:pt x="13392" y="373"/>
                  </a:lnTo>
                  <a:lnTo>
                    <a:pt x="13113" y="466"/>
                  </a:lnTo>
                  <a:lnTo>
                    <a:pt x="12881" y="466"/>
                  </a:lnTo>
                  <a:lnTo>
                    <a:pt x="12881" y="466"/>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7"/>
            <p:cNvSpPr/>
            <p:nvPr/>
          </p:nvSpPr>
          <p:spPr>
            <a:xfrm>
              <a:off x="5615975" y="3496875"/>
              <a:ext cx="234850" cy="240650"/>
            </a:xfrm>
            <a:custGeom>
              <a:avLst/>
              <a:gdLst/>
              <a:ahLst/>
              <a:cxnLst/>
              <a:rect l="l" t="t" r="r" b="b"/>
              <a:pathLst>
                <a:path w="9394" h="9626" fill="none" extrusionOk="0">
                  <a:moveTo>
                    <a:pt x="8789" y="5999"/>
                  </a:moveTo>
                  <a:lnTo>
                    <a:pt x="8789" y="5999"/>
                  </a:lnTo>
                  <a:lnTo>
                    <a:pt x="8464" y="6185"/>
                  </a:lnTo>
                  <a:lnTo>
                    <a:pt x="8464" y="6185"/>
                  </a:lnTo>
                  <a:lnTo>
                    <a:pt x="8510" y="6417"/>
                  </a:lnTo>
                  <a:lnTo>
                    <a:pt x="8557" y="6696"/>
                  </a:lnTo>
                  <a:lnTo>
                    <a:pt x="8557" y="6696"/>
                  </a:lnTo>
                  <a:lnTo>
                    <a:pt x="8510" y="7068"/>
                  </a:lnTo>
                  <a:lnTo>
                    <a:pt x="8371" y="7440"/>
                  </a:lnTo>
                  <a:lnTo>
                    <a:pt x="8185" y="7766"/>
                  </a:lnTo>
                  <a:lnTo>
                    <a:pt x="7906" y="8045"/>
                  </a:lnTo>
                  <a:lnTo>
                    <a:pt x="7906" y="8045"/>
                  </a:lnTo>
                  <a:lnTo>
                    <a:pt x="7720" y="8184"/>
                  </a:lnTo>
                  <a:lnTo>
                    <a:pt x="7534" y="8277"/>
                  </a:lnTo>
                  <a:lnTo>
                    <a:pt x="7301" y="8370"/>
                  </a:lnTo>
                  <a:lnTo>
                    <a:pt x="7069" y="8417"/>
                  </a:lnTo>
                  <a:lnTo>
                    <a:pt x="7069" y="8417"/>
                  </a:lnTo>
                  <a:lnTo>
                    <a:pt x="6929" y="8789"/>
                  </a:lnTo>
                  <a:lnTo>
                    <a:pt x="6743" y="9068"/>
                  </a:lnTo>
                  <a:lnTo>
                    <a:pt x="6743" y="9068"/>
                  </a:lnTo>
                  <a:lnTo>
                    <a:pt x="6511" y="9300"/>
                  </a:lnTo>
                  <a:lnTo>
                    <a:pt x="6232" y="9486"/>
                  </a:lnTo>
                  <a:lnTo>
                    <a:pt x="5953" y="9579"/>
                  </a:lnTo>
                  <a:lnTo>
                    <a:pt x="5627" y="9626"/>
                  </a:lnTo>
                  <a:lnTo>
                    <a:pt x="5627" y="9626"/>
                  </a:lnTo>
                  <a:lnTo>
                    <a:pt x="5348" y="9579"/>
                  </a:lnTo>
                  <a:lnTo>
                    <a:pt x="5116" y="9533"/>
                  </a:lnTo>
                  <a:lnTo>
                    <a:pt x="4883" y="9440"/>
                  </a:lnTo>
                  <a:lnTo>
                    <a:pt x="4697" y="9300"/>
                  </a:lnTo>
                  <a:lnTo>
                    <a:pt x="4697" y="9300"/>
                  </a:lnTo>
                  <a:lnTo>
                    <a:pt x="4511" y="9440"/>
                  </a:lnTo>
                  <a:lnTo>
                    <a:pt x="4279" y="9533"/>
                  </a:lnTo>
                  <a:lnTo>
                    <a:pt x="4046" y="9579"/>
                  </a:lnTo>
                  <a:lnTo>
                    <a:pt x="3767" y="9626"/>
                  </a:lnTo>
                  <a:lnTo>
                    <a:pt x="3767" y="9626"/>
                  </a:lnTo>
                  <a:lnTo>
                    <a:pt x="3442" y="9579"/>
                  </a:lnTo>
                  <a:lnTo>
                    <a:pt x="3163" y="9486"/>
                  </a:lnTo>
                  <a:lnTo>
                    <a:pt x="2884" y="9300"/>
                  </a:lnTo>
                  <a:lnTo>
                    <a:pt x="2651" y="9068"/>
                  </a:lnTo>
                  <a:lnTo>
                    <a:pt x="2651" y="9068"/>
                  </a:lnTo>
                  <a:lnTo>
                    <a:pt x="2465" y="8789"/>
                  </a:lnTo>
                  <a:lnTo>
                    <a:pt x="2326" y="8417"/>
                  </a:lnTo>
                  <a:lnTo>
                    <a:pt x="2326" y="8417"/>
                  </a:lnTo>
                  <a:lnTo>
                    <a:pt x="2093" y="8370"/>
                  </a:lnTo>
                  <a:lnTo>
                    <a:pt x="1861" y="8277"/>
                  </a:lnTo>
                  <a:lnTo>
                    <a:pt x="1675" y="8184"/>
                  </a:lnTo>
                  <a:lnTo>
                    <a:pt x="1489" y="8045"/>
                  </a:lnTo>
                  <a:lnTo>
                    <a:pt x="1489" y="8045"/>
                  </a:lnTo>
                  <a:lnTo>
                    <a:pt x="1210" y="7766"/>
                  </a:lnTo>
                  <a:lnTo>
                    <a:pt x="1024" y="7440"/>
                  </a:lnTo>
                  <a:lnTo>
                    <a:pt x="884" y="7068"/>
                  </a:lnTo>
                  <a:lnTo>
                    <a:pt x="838" y="6696"/>
                  </a:lnTo>
                  <a:lnTo>
                    <a:pt x="838" y="6696"/>
                  </a:lnTo>
                  <a:lnTo>
                    <a:pt x="884" y="6417"/>
                  </a:lnTo>
                  <a:lnTo>
                    <a:pt x="931" y="6185"/>
                  </a:lnTo>
                  <a:lnTo>
                    <a:pt x="931" y="6185"/>
                  </a:lnTo>
                  <a:lnTo>
                    <a:pt x="605" y="5999"/>
                  </a:lnTo>
                  <a:lnTo>
                    <a:pt x="605" y="5999"/>
                  </a:lnTo>
                  <a:lnTo>
                    <a:pt x="326" y="5766"/>
                  </a:lnTo>
                  <a:lnTo>
                    <a:pt x="140" y="5487"/>
                  </a:lnTo>
                  <a:lnTo>
                    <a:pt x="47" y="5162"/>
                  </a:lnTo>
                  <a:lnTo>
                    <a:pt x="1" y="4790"/>
                  </a:lnTo>
                  <a:lnTo>
                    <a:pt x="1" y="4790"/>
                  </a:lnTo>
                  <a:lnTo>
                    <a:pt x="47" y="4464"/>
                  </a:lnTo>
                  <a:lnTo>
                    <a:pt x="140" y="4185"/>
                  </a:lnTo>
                  <a:lnTo>
                    <a:pt x="326" y="3906"/>
                  </a:lnTo>
                  <a:lnTo>
                    <a:pt x="559" y="3674"/>
                  </a:lnTo>
                  <a:lnTo>
                    <a:pt x="559" y="3674"/>
                  </a:lnTo>
                  <a:lnTo>
                    <a:pt x="698" y="3534"/>
                  </a:lnTo>
                  <a:lnTo>
                    <a:pt x="931" y="3441"/>
                  </a:lnTo>
                  <a:lnTo>
                    <a:pt x="931" y="3441"/>
                  </a:lnTo>
                  <a:lnTo>
                    <a:pt x="884" y="3209"/>
                  </a:lnTo>
                  <a:lnTo>
                    <a:pt x="838" y="2976"/>
                  </a:lnTo>
                  <a:lnTo>
                    <a:pt x="838" y="2976"/>
                  </a:lnTo>
                  <a:lnTo>
                    <a:pt x="884" y="2604"/>
                  </a:lnTo>
                  <a:lnTo>
                    <a:pt x="1024" y="2232"/>
                  </a:lnTo>
                  <a:lnTo>
                    <a:pt x="1210" y="1907"/>
                  </a:lnTo>
                  <a:lnTo>
                    <a:pt x="1489" y="1628"/>
                  </a:lnTo>
                  <a:lnTo>
                    <a:pt x="1489" y="1628"/>
                  </a:lnTo>
                  <a:lnTo>
                    <a:pt x="1675" y="1488"/>
                  </a:lnTo>
                  <a:lnTo>
                    <a:pt x="1861" y="1395"/>
                  </a:lnTo>
                  <a:lnTo>
                    <a:pt x="2093" y="1302"/>
                  </a:lnTo>
                  <a:lnTo>
                    <a:pt x="2326" y="1256"/>
                  </a:lnTo>
                  <a:lnTo>
                    <a:pt x="2326" y="1256"/>
                  </a:lnTo>
                  <a:lnTo>
                    <a:pt x="2419" y="884"/>
                  </a:lnTo>
                  <a:lnTo>
                    <a:pt x="2605" y="558"/>
                  </a:lnTo>
                  <a:lnTo>
                    <a:pt x="2605" y="558"/>
                  </a:lnTo>
                  <a:lnTo>
                    <a:pt x="2837" y="326"/>
                  </a:lnTo>
                  <a:lnTo>
                    <a:pt x="3116" y="140"/>
                  </a:lnTo>
                  <a:lnTo>
                    <a:pt x="3442" y="47"/>
                  </a:lnTo>
                  <a:lnTo>
                    <a:pt x="3767" y="0"/>
                  </a:lnTo>
                  <a:lnTo>
                    <a:pt x="3767" y="0"/>
                  </a:lnTo>
                  <a:lnTo>
                    <a:pt x="4046" y="0"/>
                  </a:lnTo>
                  <a:lnTo>
                    <a:pt x="4279" y="47"/>
                  </a:lnTo>
                  <a:lnTo>
                    <a:pt x="4511" y="186"/>
                  </a:lnTo>
                  <a:lnTo>
                    <a:pt x="4697" y="279"/>
                  </a:lnTo>
                  <a:lnTo>
                    <a:pt x="4697" y="279"/>
                  </a:lnTo>
                  <a:lnTo>
                    <a:pt x="4883" y="186"/>
                  </a:lnTo>
                  <a:lnTo>
                    <a:pt x="5116" y="47"/>
                  </a:lnTo>
                  <a:lnTo>
                    <a:pt x="5348" y="0"/>
                  </a:lnTo>
                  <a:lnTo>
                    <a:pt x="5627" y="0"/>
                  </a:lnTo>
                  <a:lnTo>
                    <a:pt x="5627" y="0"/>
                  </a:lnTo>
                  <a:lnTo>
                    <a:pt x="5953" y="47"/>
                  </a:lnTo>
                  <a:lnTo>
                    <a:pt x="6278" y="140"/>
                  </a:lnTo>
                  <a:lnTo>
                    <a:pt x="6557" y="326"/>
                  </a:lnTo>
                  <a:lnTo>
                    <a:pt x="6790" y="558"/>
                  </a:lnTo>
                  <a:lnTo>
                    <a:pt x="6790" y="558"/>
                  </a:lnTo>
                  <a:lnTo>
                    <a:pt x="6976" y="884"/>
                  </a:lnTo>
                  <a:lnTo>
                    <a:pt x="7069" y="1256"/>
                  </a:lnTo>
                  <a:lnTo>
                    <a:pt x="7069" y="1256"/>
                  </a:lnTo>
                  <a:lnTo>
                    <a:pt x="7394" y="1349"/>
                  </a:lnTo>
                  <a:lnTo>
                    <a:pt x="7673" y="1442"/>
                  </a:lnTo>
                  <a:lnTo>
                    <a:pt x="7906" y="1628"/>
                  </a:lnTo>
                  <a:lnTo>
                    <a:pt x="8092" y="1860"/>
                  </a:lnTo>
                  <a:lnTo>
                    <a:pt x="8278" y="2093"/>
                  </a:lnTo>
                  <a:lnTo>
                    <a:pt x="8417" y="2372"/>
                  </a:lnTo>
                  <a:lnTo>
                    <a:pt x="8510" y="2651"/>
                  </a:lnTo>
                  <a:lnTo>
                    <a:pt x="8557" y="2976"/>
                  </a:lnTo>
                  <a:lnTo>
                    <a:pt x="8557" y="2976"/>
                  </a:lnTo>
                  <a:lnTo>
                    <a:pt x="8510" y="3209"/>
                  </a:lnTo>
                  <a:lnTo>
                    <a:pt x="8464" y="3441"/>
                  </a:lnTo>
                  <a:lnTo>
                    <a:pt x="8464" y="3441"/>
                  </a:lnTo>
                  <a:lnTo>
                    <a:pt x="8650" y="3534"/>
                  </a:lnTo>
                  <a:lnTo>
                    <a:pt x="8650" y="3534"/>
                  </a:lnTo>
                  <a:lnTo>
                    <a:pt x="8929" y="3720"/>
                  </a:lnTo>
                  <a:lnTo>
                    <a:pt x="8929" y="3720"/>
                  </a:lnTo>
                  <a:lnTo>
                    <a:pt x="9115" y="3953"/>
                  </a:lnTo>
                  <a:lnTo>
                    <a:pt x="9301" y="4278"/>
                  </a:lnTo>
                  <a:lnTo>
                    <a:pt x="9301" y="4278"/>
                  </a:lnTo>
                  <a:lnTo>
                    <a:pt x="9347" y="4511"/>
                  </a:lnTo>
                  <a:lnTo>
                    <a:pt x="9394" y="4790"/>
                  </a:lnTo>
                  <a:lnTo>
                    <a:pt x="9394" y="4790"/>
                  </a:lnTo>
                  <a:lnTo>
                    <a:pt x="9347" y="5162"/>
                  </a:lnTo>
                  <a:lnTo>
                    <a:pt x="9254" y="5487"/>
                  </a:lnTo>
                  <a:lnTo>
                    <a:pt x="9068" y="5766"/>
                  </a:lnTo>
                  <a:lnTo>
                    <a:pt x="8789" y="5999"/>
                  </a:lnTo>
                  <a:lnTo>
                    <a:pt x="8789" y="5999"/>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7"/>
            <p:cNvSpPr/>
            <p:nvPr/>
          </p:nvSpPr>
          <p:spPr>
            <a:xfrm>
              <a:off x="5835700" y="3646825"/>
              <a:ext cx="25" cy="25"/>
            </a:xfrm>
            <a:custGeom>
              <a:avLst/>
              <a:gdLst/>
              <a:ahLst/>
              <a:cxnLst/>
              <a:rect l="l" t="t" r="r" b="b"/>
              <a:pathLst>
                <a:path w="1" h="1" fill="none" extrusionOk="0">
                  <a:moveTo>
                    <a:pt x="0" y="1"/>
                  </a:moveTo>
                  <a:lnTo>
                    <a:pt x="0"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1" name="Google Shape;1681;p47"/>
          <p:cNvGrpSpPr/>
          <p:nvPr/>
        </p:nvGrpSpPr>
        <p:grpSpPr>
          <a:xfrm>
            <a:off x="6892614" y="3156428"/>
            <a:ext cx="283224" cy="353055"/>
            <a:chOff x="4801050" y="1260175"/>
            <a:chExt cx="339475" cy="423175"/>
          </a:xfrm>
        </p:grpSpPr>
        <p:sp>
          <p:nvSpPr>
            <p:cNvPr id="1682" name="Google Shape;1682;p47"/>
            <p:cNvSpPr/>
            <p:nvPr/>
          </p:nvSpPr>
          <p:spPr>
            <a:xfrm>
              <a:off x="4916125" y="1333400"/>
              <a:ext cx="147675" cy="82575"/>
            </a:xfrm>
            <a:custGeom>
              <a:avLst/>
              <a:gdLst/>
              <a:ahLst/>
              <a:cxnLst/>
              <a:rect l="l" t="t" r="r" b="b"/>
              <a:pathLst>
                <a:path w="5907" h="3303" extrusionOk="0">
                  <a:moveTo>
                    <a:pt x="2744" y="1"/>
                  </a:moveTo>
                  <a:lnTo>
                    <a:pt x="2512" y="47"/>
                  </a:lnTo>
                  <a:lnTo>
                    <a:pt x="2326" y="187"/>
                  </a:lnTo>
                  <a:lnTo>
                    <a:pt x="2140" y="326"/>
                  </a:lnTo>
                  <a:lnTo>
                    <a:pt x="2000" y="466"/>
                  </a:lnTo>
                  <a:lnTo>
                    <a:pt x="1907" y="652"/>
                  </a:lnTo>
                  <a:lnTo>
                    <a:pt x="1814" y="884"/>
                  </a:lnTo>
                  <a:lnTo>
                    <a:pt x="1768" y="1117"/>
                  </a:lnTo>
                  <a:lnTo>
                    <a:pt x="1768" y="1303"/>
                  </a:lnTo>
                  <a:lnTo>
                    <a:pt x="1628" y="1442"/>
                  </a:lnTo>
                  <a:lnTo>
                    <a:pt x="1489" y="1582"/>
                  </a:lnTo>
                  <a:lnTo>
                    <a:pt x="884" y="1582"/>
                  </a:lnTo>
                  <a:lnTo>
                    <a:pt x="698" y="1628"/>
                  </a:lnTo>
                  <a:lnTo>
                    <a:pt x="559" y="1675"/>
                  </a:lnTo>
                  <a:lnTo>
                    <a:pt x="373" y="1721"/>
                  </a:lnTo>
                  <a:lnTo>
                    <a:pt x="280" y="1861"/>
                  </a:lnTo>
                  <a:lnTo>
                    <a:pt x="187" y="1954"/>
                  </a:lnTo>
                  <a:lnTo>
                    <a:pt x="94" y="2093"/>
                  </a:lnTo>
                  <a:lnTo>
                    <a:pt x="47" y="2279"/>
                  </a:lnTo>
                  <a:lnTo>
                    <a:pt x="1" y="2419"/>
                  </a:lnTo>
                  <a:lnTo>
                    <a:pt x="47" y="2605"/>
                  </a:lnTo>
                  <a:lnTo>
                    <a:pt x="94" y="2791"/>
                  </a:lnTo>
                  <a:lnTo>
                    <a:pt x="187" y="2930"/>
                  </a:lnTo>
                  <a:lnTo>
                    <a:pt x="280" y="3023"/>
                  </a:lnTo>
                  <a:lnTo>
                    <a:pt x="373" y="3116"/>
                  </a:lnTo>
                  <a:lnTo>
                    <a:pt x="559" y="3209"/>
                  </a:lnTo>
                  <a:lnTo>
                    <a:pt x="698" y="3256"/>
                  </a:lnTo>
                  <a:lnTo>
                    <a:pt x="884" y="3302"/>
                  </a:lnTo>
                  <a:lnTo>
                    <a:pt x="5023" y="3302"/>
                  </a:lnTo>
                  <a:lnTo>
                    <a:pt x="5209" y="3256"/>
                  </a:lnTo>
                  <a:lnTo>
                    <a:pt x="5395" y="3209"/>
                  </a:lnTo>
                  <a:lnTo>
                    <a:pt x="5535" y="3116"/>
                  </a:lnTo>
                  <a:lnTo>
                    <a:pt x="5628" y="3023"/>
                  </a:lnTo>
                  <a:lnTo>
                    <a:pt x="5767" y="2930"/>
                  </a:lnTo>
                  <a:lnTo>
                    <a:pt x="5814" y="2791"/>
                  </a:lnTo>
                  <a:lnTo>
                    <a:pt x="5860" y="2605"/>
                  </a:lnTo>
                  <a:lnTo>
                    <a:pt x="5907" y="2419"/>
                  </a:lnTo>
                  <a:lnTo>
                    <a:pt x="5860" y="2279"/>
                  </a:lnTo>
                  <a:lnTo>
                    <a:pt x="5814" y="2093"/>
                  </a:lnTo>
                  <a:lnTo>
                    <a:pt x="5767" y="1954"/>
                  </a:lnTo>
                  <a:lnTo>
                    <a:pt x="5628" y="1861"/>
                  </a:lnTo>
                  <a:lnTo>
                    <a:pt x="5535" y="1721"/>
                  </a:lnTo>
                  <a:lnTo>
                    <a:pt x="5395" y="1675"/>
                  </a:lnTo>
                  <a:lnTo>
                    <a:pt x="5209" y="1628"/>
                  </a:lnTo>
                  <a:lnTo>
                    <a:pt x="5023" y="1582"/>
                  </a:lnTo>
                  <a:lnTo>
                    <a:pt x="4419" y="1582"/>
                  </a:lnTo>
                  <a:lnTo>
                    <a:pt x="4279" y="1442"/>
                  </a:lnTo>
                  <a:lnTo>
                    <a:pt x="4140" y="1303"/>
                  </a:lnTo>
                  <a:lnTo>
                    <a:pt x="4140" y="1117"/>
                  </a:lnTo>
                  <a:lnTo>
                    <a:pt x="4093" y="884"/>
                  </a:lnTo>
                  <a:lnTo>
                    <a:pt x="4000" y="652"/>
                  </a:lnTo>
                  <a:lnTo>
                    <a:pt x="3907" y="466"/>
                  </a:lnTo>
                  <a:lnTo>
                    <a:pt x="3768" y="326"/>
                  </a:lnTo>
                  <a:lnTo>
                    <a:pt x="3582" y="187"/>
                  </a:lnTo>
                  <a:lnTo>
                    <a:pt x="3396" y="47"/>
                  </a:lnTo>
                  <a:lnTo>
                    <a:pt x="316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47"/>
            <p:cNvSpPr/>
            <p:nvPr/>
          </p:nvSpPr>
          <p:spPr>
            <a:xfrm>
              <a:off x="4916125" y="1333400"/>
              <a:ext cx="147675" cy="82575"/>
            </a:xfrm>
            <a:custGeom>
              <a:avLst/>
              <a:gdLst/>
              <a:ahLst/>
              <a:cxnLst/>
              <a:rect l="l" t="t" r="r" b="b"/>
              <a:pathLst>
                <a:path w="5907" h="3303" fill="none" extrusionOk="0">
                  <a:moveTo>
                    <a:pt x="5023" y="1582"/>
                  </a:moveTo>
                  <a:lnTo>
                    <a:pt x="4605" y="1582"/>
                  </a:lnTo>
                  <a:lnTo>
                    <a:pt x="4605" y="1582"/>
                  </a:lnTo>
                  <a:lnTo>
                    <a:pt x="4419" y="1582"/>
                  </a:lnTo>
                  <a:lnTo>
                    <a:pt x="4279" y="1442"/>
                  </a:lnTo>
                  <a:lnTo>
                    <a:pt x="4140" y="1303"/>
                  </a:lnTo>
                  <a:lnTo>
                    <a:pt x="4140" y="1117"/>
                  </a:lnTo>
                  <a:lnTo>
                    <a:pt x="4140" y="1117"/>
                  </a:lnTo>
                  <a:lnTo>
                    <a:pt x="4093" y="884"/>
                  </a:lnTo>
                  <a:lnTo>
                    <a:pt x="4000" y="652"/>
                  </a:lnTo>
                  <a:lnTo>
                    <a:pt x="3907" y="466"/>
                  </a:lnTo>
                  <a:lnTo>
                    <a:pt x="3768" y="326"/>
                  </a:lnTo>
                  <a:lnTo>
                    <a:pt x="3582" y="187"/>
                  </a:lnTo>
                  <a:lnTo>
                    <a:pt x="3396" y="47"/>
                  </a:lnTo>
                  <a:lnTo>
                    <a:pt x="3163" y="1"/>
                  </a:lnTo>
                  <a:lnTo>
                    <a:pt x="2977" y="1"/>
                  </a:lnTo>
                  <a:lnTo>
                    <a:pt x="2977" y="1"/>
                  </a:lnTo>
                  <a:lnTo>
                    <a:pt x="2744" y="1"/>
                  </a:lnTo>
                  <a:lnTo>
                    <a:pt x="2512" y="47"/>
                  </a:lnTo>
                  <a:lnTo>
                    <a:pt x="2326" y="187"/>
                  </a:lnTo>
                  <a:lnTo>
                    <a:pt x="2140" y="326"/>
                  </a:lnTo>
                  <a:lnTo>
                    <a:pt x="2000" y="466"/>
                  </a:lnTo>
                  <a:lnTo>
                    <a:pt x="1907" y="652"/>
                  </a:lnTo>
                  <a:lnTo>
                    <a:pt x="1814" y="884"/>
                  </a:lnTo>
                  <a:lnTo>
                    <a:pt x="1768" y="1117"/>
                  </a:lnTo>
                  <a:lnTo>
                    <a:pt x="1768" y="1117"/>
                  </a:lnTo>
                  <a:lnTo>
                    <a:pt x="1768" y="1303"/>
                  </a:lnTo>
                  <a:lnTo>
                    <a:pt x="1628" y="1442"/>
                  </a:lnTo>
                  <a:lnTo>
                    <a:pt x="1489" y="1582"/>
                  </a:lnTo>
                  <a:lnTo>
                    <a:pt x="1303" y="1582"/>
                  </a:lnTo>
                  <a:lnTo>
                    <a:pt x="884" y="1582"/>
                  </a:lnTo>
                  <a:lnTo>
                    <a:pt x="884" y="1582"/>
                  </a:lnTo>
                  <a:lnTo>
                    <a:pt x="698" y="1628"/>
                  </a:lnTo>
                  <a:lnTo>
                    <a:pt x="559" y="1675"/>
                  </a:lnTo>
                  <a:lnTo>
                    <a:pt x="373" y="1721"/>
                  </a:lnTo>
                  <a:lnTo>
                    <a:pt x="280" y="1861"/>
                  </a:lnTo>
                  <a:lnTo>
                    <a:pt x="187" y="1954"/>
                  </a:lnTo>
                  <a:lnTo>
                    <a:pt x="94" y="2093"/>
                  </a:lnTo>
                  <a:lnTo>
                    <a:pt x="47" y="2279"/>
                  </a:lnTo>
                  <a:lnTo>
                    <a:pt x="1" y="2419"/>
                  </a:lnTo>
                  <a:lnTo>
                    <a:pt x="1" y="2419"/>
                  </a:lnTo>
                  <a:lnTo>
                    <a:pt x="47" y="2605"/>
                  </a:lnTo>
                  <a:lnTo>
                    <a:pt x="94" y="2791"/>
                  </a:lnTo>
                  <a:lnTo>
                    <a:pt x="187" y="2930"/>
                  </a:lnTo>
                  <a:lnTo>
                    <a:pt x="280" y="3023"/>
                  </a:lnTo>
                  <a:lnTo>
                    <a:pt x="373" y="3116"/>
                  </a:lnTo>
                  <a:lnTo>
                    <a:pt x="559" y="3209"/>
                  </a:lnTo>
                  <a:lnTo>
                    <a:pt x="698" y="3256"/>
                  </a:lnTo>
                  <a:lnTo>
                    <a:pt x="884" y="3302"/>
                  </a:lnTo>
                  <a:lnTo>
                    <a:pt x="5023" y="3302"/>
                  </a:lnTo>
                  <a:lnTo>
                    <a:pt x="5023" y="3302"/>
                  </a:lnTo>
                  <a:lnTo>
                    <a:pt x="5209" y="3256"/>
                  </a:lnTo>
                  <a:lnTo>
                    <a:pt x="5395" y="3209"/>
                  </a:lnTo>
                  <a:lnTo>
                    <a:pt x="5535" y="3116"/>
                  </a:lnTo>
                  <a:lnTo>
                    <a:pt x="5628" y="3023"/>
                  </a:lnTo>
                  <a:lnTo>
                    <a:pt x="5767" y="2930"/>
                  </a:lnTo>
                  <a:lnTo>
                    <a:pt x="5814" y="2791"/>
                  </a:lnTo>
                  <a:lnTo>
                    <a:pt x="5860" y="2605"/>
                  </a:lnTo>
                  <a:lnTo>
                    <a:pt x="5907" y="2419"/>
                  </a:lnTo>
                  <a:lnTo>
                    <a:pt x="5907" y="2419"/>
                  </a:lnTo>
                  <a:lnTo>
                    <a:pt x="5860" y="2279"/>
                  </a:lnTo>
                  <a:lnTo>
                    <a:pt x="5814" y="2093"/>
                  </a:lnTo>
                  <a:lnTo>
                    <a:pt x="5767" y="1954"/>
                  </a:lnTo>
                  <a:lnTo>
                    <a:pt x="5628" y="1861"/>
                  </a:lnTo>
                  <a:lnTo>
                    <a:pt x="5535" y="1721"/>
                  </a:lnTo>
                  <a:lnTo>
                    <a:pt x="5395" y="1675"/>
                  </a:lnTo>
                  <a:lnTo>
                    <a:pt x="5209" y="1628"/>
                  </a:lnTo>
                  <a:lnTo>
                    <a:pt x="5023" y="1582"/>
                  </a:lnTo>
                  <a:lnTo>
                    <a:pt x="5023" y="1582"/>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47"/>
            <p:cNvSpPr/>
            <p:nvPr/>
          </p:nvSpPr>
          <p:spPr>
            <a:xfrm>
              <a:off x="5041700" y="1372925"/>
              <a:ext cx="25" cy="25"/>
            </a:xfrm>
            <a:custGeom>
              <a:avLst/>
              <a:gdLst/>
              <a:ahLst/>
              <a:cxnLst/>
              <a:rect l="l" t="t" r="r" b="b"/>
              <a:pathLst>
                <a:path w="1" h="1" fill="none" extrusionOk="0">
                  <a:moveTo>
                    <a:pt x="0" y="1"/>
                  </a:moveTo>
                  <a:lnTo>
                    <a:pt x="0"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47"/>
            <p:cNvSpPr/>
            <p:nvPr/>
          </p:nvSpPr>
          <p:spPr>
            <a:xfrm>
              <a:off x="4801050" y="1260175"/>
              <a:ext cx="339475" cy="423175"/>
            </a:xfrm>
            <a:custGeom>
              <a:avLst/>
              <a:gdLst/>
              <a:ahLst/>
              <a:cxnLst/>
              <a:rect l="l" t="t" r="r" b="b"/>
              <a:pathLst>
                <a:path w="13579" h="16927" extrusionOk="0">
                  <a:moveTo>
                    <a:pt x="7580" y="1907"/>
                  </a:moveTo>
                  <a:lnTo>
                    <a:pt x="7999" y="1953"/>
                  </a:lnTo>
                  <a:lnTo>
                    <a:pt x="8371" y="2093"/>
                  </a:lnTo>
                  <a:lnTo>
                    <a:pt x="8743" y="2279"/>
                  </a:lnTo>
                  <a:lnTo>
                    <a:pt x="9068" y="2511"/>
                  </a:lnTo>
                  <a:lnTo>
                    <a:pt x="9254" y="2744"/>
                  </a:lnTo>
                  <a:lnTo>
                    <a:pt x="9440" y="2976"/>
                  </a:lnTo>
                  <a:lnTo>
                    <a:pt x="9533" y="3255"/>
                  </a:lnTo>
                  <a:lnTo>
                    <a:pt x="9626" y="3534"/>
                  </a:lnTo>
                  <a:lnTo>
                    <a:pt x="9998" y="3581"/>
                  </a:lnTo>
                  <a:lnTo>
                    <a:pt x="10370" y="3674"/>
                  </a:lnTo>
                  <a:lnTo>
                    <a:pt x="10696" y="3860"/>
                  </a:lnTo>
                  <a:lnTo>
                    <a:pt x="10928" y="4092"/>
                  </a:lnTo>
                  <a:lnTo>
                    <a:pt x="11161" y="4325"/>
                  </a:lnTo>
                  <a:lnTo>
                    <a:pt x="11347" y="4650"/>
                  </a:lnTo>
                  <a:lnTo>
                    <a:pt x="11440" y="5022"/>
                  </a:lnTo>
                  <a:lnTo>
                    <a:pt x="11486" y="5348"/>
                  </a:lnTo>
                  <a:lnTo>
                    <a:pt x="11440" y="5720"/>
                  </a:lnTo>
                  <a:lnTo>
                    <a:pt x="11347" y="6092"/>
                  </a:lnTo>
                  <a:lnTo>
                    <a:pt x="11161" y="6371"/>
                  </a:lnTo>
                  <a:lnTo>
                    <a:pt x="10928" y="6650"/>
                  </a:lnTo>
                  <a:lnTo>
                    <a:pt x="10696" y="6882"/>
                  </a:lnTo>
                  <a:lnTo>
                    <a:pt x="10370" y="7068"/>
                  </a:lnTo>
                  <a:lnTo>
                    <a:pt x="9998" y="7161"/>
                  </a:lnTo>
                  <a:lnTo>
                    <a:pt x="9626" y="7208"/>
                  </a:lnTo>
                  <a:lnTo>
                    <a:pt x="7626" y="7208"/>
                  </a:lnTo>
                  <a:lnTo>
                    <a:pt x="7254" y="7952"/>
                  </a:lnTo>
                  <a:lnTo>
                    <a:pt x="8092" y="7952"/>
                  </a:lnTo>
                  <a:lnTo>
                    <a:pt x="8231" y="7998"/>
                  </a:lnTo>
                  <a:lnTo>
                    <a:pt x="8371" y="7998"/>
                  </a:lnTo>
                  <a:lnTo>
                    <a:pt x="8464" y="8091"/>
                  </a:lnTo>
                  <a:lnTo>
                    <a:pt x="8510" y="8184"/>
                  </a:lnTo>
                  <a:lnTo>
                    <a:pt x="8603" y="8324"/>
                  </a:lnTo>
                  <a:lnTo>
                    <a:pt x="8603" y="8417"/>
                  </a:lnTo>
                  <a:lnTo>
                    <a:pt x="8603" y="8556"/>
                  </a:lnTo>
                  <a:lnTo>
                    <a:pt x="8557" y="8649"/>
                  </a:lnTo>
                  <a:lnTo>
                    <a:pt x="7859" y="10091"/>
                  </a:lnTo>
                  <a:lnTo>
                    <a:pt x="7766" y="10230"/>
                  </a:lnTo>
                  <a:lnTo>
                    <a:pt x="7673" y="10323"/>
                  </a:lnTo>
                  <a:lnTo>
                    <a:pt x="7533" y="10370"/>
                  </a:lnTo>
                  <a:lnTo>
                    <a:pt x="7394" y="10370"/>
                  </a:lnTo>
                  <a:lnTo>
                    <a:pt x="7208" y="10323"/>
                  </a:lnTo>
                  <a:lnTo>
                    <a:pt x="7022" y="10230"/>
                  </a:lnTo>
                  <a:lnTo>
                    <a:pt x="6929" y="10044"/>
                  </a:lnTo>
                  <a:lnTo>
                    <a:pt x="6929" y="9858"/>
                  </a:lnTo>
                  <a:lnTo>
                    <a:pt x="6975" y="9672"/>
                  </a:lnTo>
                  <a:lnTo>
                    <a:pt x="7301" y="8928"/>
                  </a:lnTo>
                  <a:lnTo>
                    <a:pt x="6371" y="8928"/>
                  </a:lnTo>
                  <a:lnTo>
                    <a:pt x="6231" y="8882"/>
                  </a:lnTo>
                  <a:lnTo>
                    <a:pt x="6138" y="8835"/>
                  </a:lnTo>
                  <a:lnTo>
                    <a:pt x="6045" y="8696"/>
                  </a:lnTo>
                  <a:lnTo>
                    <a:pt x="5999" y="8603"/>
                  </a:lnTo>
                  <a:lnTo>
                    <a:pt x="5999" y="8463"/>
                  </a:lnTo>
                  <a:lnTo>
                    <a:pt x="5999" y="8370"/>
                  </a:lnTo>
                  <a:lnTo>
                    <a:pt x="6045" y="8231"/>
                  </a:lnTo>
                  <a:lnTo>
                    <a:pt x="6557" y="7208"/>
                  </a:lnTo>
                  <a:lnTo>
                    <a:pt x="5487" y="7208"/>
                  </a:lnTo>
                  <a:lnTo>
                    <a:pt x="5115" y="7161"/>
                  </a:lnTo>
                  <a:lnTo>
                    <a:pt x="4743" y="7068"/>
                  </a:lnTo>
                  <a:lnTo>
                    <a:pt x="4464" y="6882"/>
                  </a:lnTo>
                  <a:lnTo>
                    <a:pt x="4185" y="6650"/>
                  </a:lnTo>
                  <a:lnTo>
                    <a:pt x="3953" y="6371"/>
                  </a:lnTo>
                  <a:lnTo>
                    <a:pt x="3767" y="6092"/>
                  </a:lnTo>
                  <a:lnTo>
                    <a:pt x="3674" y="5720"/>
                  </a:lnTo>
                  <a:lnTo>
                    <a:pt x="3627" y="5348"/>
                  </a:lnTo>
                  <a:lnTo>
                    <a:pt x="3674" y="5022"/>
                  </a:lnTo>
                  <a:lnTo>
                    <a:pt x="3767" y="4650"/>
                  </a:lnTo>
                  <a:lnTo>
                    <a:pt x="3953" y="4325"/>
                  </a:lnTo>
                  <a:lnTo>
                    <a:pt x="4185" y="4092"/>
                  </a:lnTo>
                  <a:lnTo>
                    <a:pt x="4464" y="3860"/>
                  </a:lnTo>
                  <a:lnTo>
                    <a:pt x="4743" y="3674"/>
                  </a:lnTo>
                  <a:lnTo>
                    <a:pt x="5115" y="3581"/>
                  </a:lnTo>
                  <a:lnTo>
                    <a:pt x="5487" y="3534"/>
                  </a:lnTo>
                  <a:lnTo>
                    <a:pt x="5580" y="3255"/>
                  </a:lnTo>
                  <a:lnTo>
                    <a:pt x="5673" y="2976"/>
                  </a:lnTo>
                  <a:lnTo>
                    <a:pt x="5859" y="2744"/>
                  </a:lnTo>
                  <a:lnTo>
                    <a:pt x="6045" y="2511"/>
                  </a:lnTo>
                  <a:lnTo>
                    <a:pt x="6371" y="2279"/>
                  </a:lnTo>
                  <a:lnTo>
                    <a:pt x="6743" y="2093"/>
                  </a:lnTo>
                  <a:lnTo>
                    <a:pt x="7161" y="1953"/>
                  </a:lnTo>
                  <a:lnTo>
                    <a:pt x="7580" y="1907"/>
                  </a:lnTo>
                  <a:close/>
                  <a:moveTo>
                    <a:pt x="7580" y="0"/>
                  </a:moveTo>
                  <a:lnTo>
                    <a:pt x="6975" y="47"/>
                  </a:lnTo>
                  <a:lnTo>
                    <a:pt x="6371" y="93"/>
                  </a:lnTo>
                  <a:lnTo>
                    <a:pt x="5813" y="279"/>
                  </a:lnTo>
                  <a:lnTo>
                    <a:pt x="5255" y="465"/>
                  </a:lnTo>
                  <a:lnTo>
                    <a:pt x="4743" y="698"/>
                  </a:lnTo>
                  <a:lnTo>
                    <a:pt x="4232" y="1023"/>
                  </a:lnTo>
                  <a:lnTo>
                    <a:pt x="3767" y="1349"/>
                  </a:lnTo>
                  <a:lnTo>
                    <a:pt x="3348" y="1767"/>
                  </a:lnTo>
                  <a:lnTo>
                    <a:pt x="2930" y="2186"/>
                  </a:lnTo>
                  <a:lnTo>
                    <a:pt x="2558" y="2697"/>
                  </a:lnTo>
                  <a:lnTo>
                    <a:pt x="2279" y="3162"/>
                  </a:lnTo>
                  <a:lnTo>
                    <a:pt x="2000" y="3720"/>
                  </a:lnTo>
                  <a:lnTo>
                    <a:pt x="1814" y="4278"/>
                  </a:lnTo>
                  <a:lnTo>
                    <a:pt x="1674" y="4836"/>
                  </a:lnTo>
                  <a:lnTo>
                    <a:pt x="1581" y="5394"/>
                  </a:lnTo>
                  <a:lnTo>
                    <a:pt x="1581" y="5999"/>
                  </a:lnTo>
                  <a:lnTo>
                    <a:pt x="1581" y="7254"/>
                  </a:lnTo>
                  <a:lnTo>
                    <a:pt x="93" y="10044"/>
                  </a:lnTo>
                  <a:lnTo>
                    <a:pt x="47" y="10184"/>
                  </a:lnTo>
                  <a:lnTo>
                    <a:pt x="0" y="10277"/>
                  </a:lnTo>
                  <a:lnTo>
                    <a:pt x="47" y="10416"/>
                  </a:lnTo>
                  <a:lnTo>
                    <a:pt x="93" y="10556"/>
                  </a:lnTo>
                  <a:lnTo>
                    <a:pt x="140" y="10649"/>
                  </a:lnTo>
                  <a:lnTo>
                    <a:pt x="279" y="10695"/>
                  </a:lnTo>
                  <a:lnTo>
                    <a:pt x="372" y="10742"/>
                  </a:lnTo>
                  <a:lnTo>
                    <a:pt x="512" y="10788"/>
                  </a:lnTo>
                  <a:lnTo>
                    <a:pt x="1581" y="10788"/>
                  </a:lnTo>
                  <a:lnTo>
                    <a:pt x="1581" y="11997"/>
                  </a:lnTo>
                  <a:lnTo>
                    <a:pt x="1581" y="12323"/>
                  </a:lnTo>
                  <a:lnTo>
                    <a:pt x="1628" y="12648"/>
                  </a:lnTo>
                  <a:lnTo>
                    <a:pt x="1721" y="12927"/>
                  </a:lnTo>
                  <a:lnTo>
                    <a:pt x="1814" y="13206"/>
                  </a:lnTo>
                  <a:lnTo>
                    <a:pt x="1953" y="13485"/>
                  </a:lnTo>
                  <a:lnTo>
                    <a:pt x="2093" y="13718"/>
                  </a:lnTo>
                  <a:lnTo>
                    <a:pt x="2279" y="13997"/>
                  </a:lnTo>
                  <a:lnTo>
                    <a:pt x="2465" y="14183"/>
                  </a:lnTo>
                  <a:lnTo>
                    <a:pt x="2697" y="14415"/>
                  </a:lnTo>
                  <a:lnTo>
                    <a:pt x="2930" y="14555"/>
                  </a:lnTo>
                  <a:lnTo>
                    <a:pt x="3209" y="14741"/>
                  </a:lnTo>
                  <a:lnTo>
                    <a:pt x="3488" y="14880"/>
                  </a:lnTo>
                  <a:lnTo>
                    <a:pt x="3767" y="14973"/>
                  </a:lnTo>
                  <a:lnTo>
                    <a:pt x="4046" y="15066"/>
                  </a:lnTo>
                  <a:lnTo>
                    <a:pt x="4371" y="15113"/>
                  </a:lnTo>
                  <a:lnTo>
                    <a:pt x="6510" y="15113"/>
                  </a:lnTo>
                  <a:lnTo>
                    <a:pt x="6510" y="16415"/>
                  </a:lnTo>
                  <a:lnTo>
                    <a:pt x="6557" y="16601"/>
                  </a:lnTo>
                  <a:lnTo>
                    <a:pt x="6650" y="16787"/>
                  </a:lnTo>
                  <a:lnTo>
                    <a:pt x="6836" y="16880"/>
                  </a:lnTo>
                  <a:lnTo>
                    <a:pt x="7022" y="16926"/>
                  </a:lnTo>
                  <a:lnTo>
                    <a:pt x="13067" y="16926"/>
                  </a:lnTo>
                  <a:lnTo>
                    <a:pt x="13253" y="16880"/>
                  </a:lnTo>
                  <a:lnTo>
                    <a:pt x="13439" y="16787"/>
                  </a:lnTo>
                  <a:lnTo>
                    <a:pt x="13532" y="16601"/>
                  </a:lnTo>
                  <a:lnTo>
                    <a:pt x="13579" y="16415"/>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347" y="1349"/>
                  </a:lnTo>
                  <a:lnTo>
                    <a:pt x="10882" y="1023"/>
                  </a:lnTo>
                  <a:lnTo>
                    <a:pt x="10370" y="698"/>
                  </a:lnTo>
                  <a:lnTo>
                    <a:pt x="9859" y="465"/>
                  </a:lnTo>
                  <a:lnTo>
                    <a:pt x="9301" y="279"/>
                  </a:lnTo>
                  <a:lnTo>
                    <a:pt x="8743" y="93"/>
                  </a:lnTo>
                  <a:lnTo>
                    <a:pt x="8138" y="47"/>
                  </a:lnTo>
                  <a:lnTo>
                    <a:pt x="75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47"/>
            <p:cNvSpPr/>
            <p:nvPr/>
          </p:nvSpPr>
          <p:spPr>
            <a:xfrm>
              <a:off x="4801050" y="1260175"/>
              <a:ext cx="339475" cy="423175"/>
            </a:xfrm>
            <a:custGeom>
              <a:avLst/>
              <a:gdLst/>
              <a:ahLst/>
              <a:cxnLst/>
              <a:rect l="l" t="t" r="r" b="b"/>
              <a:pathLst>
                <a:path w="13579" h="16927" fill="none" extrusionOk="0">
                  <a:moveTo>
                    <a:pt x="11812" y="1767"/>
                  </a:moveTo>
                  <a:lnTo>
                    <a:pt x="11812" y="1767"/>
                  </a:lnTo>
                  <a:lnTo>
                    <a:pt x="11347" y="1349"/>
                  </a:lnTo>
                  <a:lnTo>
                    <a:pt x="10882" y="1023"/>
                  </a:lnTo>
                  <a:lnTo>
                    <a:pt x="10370" y="698"/>
                  </a:lnTo>
                  <a:lnTo>
                    <a:pt x="9859" y="465"/>
                  </a:lnTo>
                  <a:lnTo>
                    <a:pt x="9301" y="279"/>
                  </a:lnTo>
                  <a:lnTo>
                    <a:pt x="8743" y="93"/>
                  </a:lnTo>
                  <a:lnTo>
                    <a:pt x="8138" y="47"/>
                  </a:lnTo>
                  <a:lnTo>
                    <a:pt x="7580" y="0"/>
                  </a:lnTo>
                  <a:lnTo>
                    <a:pt x="7580" y="0"/>
                  </a:lnTo>
                  <a:lnTo>
                    <a:pt x="6975" y="47"/>
                  </a:lnTo>
                  <a:lnTo>
                    <a:pt x="6371" y="93"/>
                  </a:lnTo>
                  <a:lnTo>
                    <a:pt x="5813" y="279"/>
                  </a:lnTo>
                  <a:lnTo>
                    <a:pt x="5255" y="465"/>
                  </a:lnTo>
                  <a:lnTo>
                    <a:pt x="4743" y="698"/>
                  </a:lnTo>
                  <a:lnTo>
                    <a:pt x="4232" y="1023"/>
                  </a:lnTo>
                  <a:lnTo>
                    <a:pt x="3767" y="1349"/>
                  </a:lnTo>
                  <a:lnTo>
                    <a:pt x="3348" y="1767"/>
                  </a:lnTo>
                  <a:lnTo>
                    <a:pt x="3348" y="1767"/>
                  </a:lnTo>
                  <a:lnTo>
                    <a:pt x="2930" y="2186"/>
                  </a:lnTo>
                  <a:lnTo>
                    <a:pt x="2558" y="2697"/>
                  </a:lnTo>
                  <a:lnTo>
                    <a:pt x="2279" y="3162"/>
                  </a:lnTo>
                  <a:lnTo>
                    <a:pt x="2000" y="3720"/>
                  </a:lnTo>
                  <a:lnTo>
                    <a:pt x="1814" y="4278"/>
                  </a:lnTo>
                  <a:lnTo>
                    <a:pt x="1674" y="4836"/>
                  </a:lnTo>
                  <a:lnTo>
                    <a:pt x="1581" y="5394"/>
                  </a:lnTo>
                  <a:lnTo>
                    <a:pt x="1581" y="5999"/>
                  </a:lnTo>
                  <a:lnTo>
                    <a:pt x="1581" y="7254"/>
                  </a:lnTo>
                  <a:lnTo>
                    <a:pt x="93" y="10044"/>
                  </a:lnTo>
                  <a:lnTo>
                    <a:pt x="93" y="10044"/>
                  </a:lnTo>
                  <a:lnTo>
                    <a:pt x="47" y="10184"/>
                  </a:lnTo>
                  <a:lnTo>
                    <a:pt x="0" y="10277"/>
                  </a:lnTo>
                  <a:lnTo>
                    <a:pt x="47" y="10416"/>
                  </a:lnTo>
                  <a:lnTo>
                    <a:pt x="93" y="10556"/>
                  </a:lnTo>
                  <a:lnTo>
                    <a:pt x="93" y="10556"/>
                  </a:lnTo>
                  <a:lnTo>
                    <a:pt x="140" y="10649"/>
                  </a:lnTo>
                  <a:lnTo>
                    <a:pt x="279" y="10695"/>
                  </a:lnTo>
                  <a:lnTo>
                    <a:pt x="372" y="10742"/>
                  </a:lnTo>
                  <a:lnTo>
                    <a:pt x="512" y="10788"/>
                  </a:lnTo>
                  <a:lnTo>
                    <a:pt x="1581" y="10788"/>
                  </a:lnTo>
                  <a:lnTo>
                    <a:pt x="1581" y="11997"/>
                  </a:lnTo>
                  <a:lnTo>
                    <a:pt x="1581" y="11997"/>
                  </a:lnTo>
                  <a:lnTo>
                    <a:pt x="1581" y="12323"/>
                  </a:lnTo>
                  <a:lnTo>
                    <a:pt x="1628" y="12648"/>
                  </a:lnTo>
                  <a:lnTo>
                    <a:pt x="1721" y="12927"/>
                  </a:lnTo>
                  <a:lnTo>
                    <a:pt x="1814" y="13206"/>
                  </a:lnTo>
                  <a:lnTo>
                    <a:pt x="1953" y="13485"/>
                  </a:lnTo>
                  <a:lnTo>
                    <a:pt x="2093" y="13718"/>
                  </a:lnTo>
                  <a:lnTo>
                    <a:pt x="2279" y="13997"/>
                  </a:lnTo>
                  <a:lnTo>
                    <a:pt x="2465" y="14183"/>
                  </a:lnTo>
                  <a:lnTo>
                    <a:pt x="2697" y="14415"/>
                  </a:lnTo>
                  <a:lnTo>
                    <a:pt x="2930" y="14555"/>
                  </a:lnTo>
                  <a:lnTo>
                    <a:pt x="3209" y="14741"/>
                  </a:lnTo>
                  <a:lnTo>
                    <a:pt x="3488" y="14880"/>
                  </a:lnTo>
                  <a:lnTo>
                    <a:pt x="3767" y="14973"/>
                  </a:lnTo>
                  <a:lnTo>
                    <a:pt x="4046" y="15066"/>
                  </a:lnTo>
                  <a:lnTo>
                    <a:pt x="4371" y="15113"/>
                  </a:lnTo>
                  <a:lnTo>
                    <a:pt x="4697" y="15113"/>
                  </a:lnTo>
                  <a:lnTo>
                    <a:pt x="6510" y="15113"/>
                  </a:lnTo>
                  <a:lnTo>
                    <a:pt x="6510" y="16415"/>
                  </a:lnTo>
                  <a:lnTo>
                    <a:pt x="6510" y="16415"/>
                  </a:lnTo>
                  <a:lnTo>
                    <a:pt x="6557" y="16601"/>
                  </a:lnTo>
                  <a:lnTo>
                    <a:pt x="6650" y="16787"/>
                  </a:lnTo>
                  <a:lnTo>
                    <a:pt x="6836" y="16880"/>
                  </a:lnTo>
                  <a:lnTo>
                    <a:pt x="7022" y="16926"/>
                  </a:lnTo>
                  <a:lnTo>
                    <a:pt x="13067" y="16926"/>
                  </a:lnTo>
                  <a:lnTo>
                    <a:pt x="13067" y="16926"/>
                  </a:lnTo>
                  <a:lnTo>
                    <a:pt x="13253" y="16880"/>
                  </a:lnTo>
                  <a:lnTo>
                    <a:pt x="13439" y="16787"/>
                  </a:lnTo>
                  <a:lnTo>
                    <a:pt x="13532" y="16601"/>
                  </a:lnTo>
                  <a:lnTo>
                    <a:pt x="13579" y="16415"/>
                  </a:lnTo>
                  <a:lnTo>
                    <a:pt x="13579" y="5999"/>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812" y="176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7"/>
            <p:cNvSpPr/>
            <p:nvPr/>
          </p:nvSpPr>
          <p:spPr>
            <a:xfrm>
              <a:off x="4891725" y="1307825"/>
              <a:ext cx="196500" cy="211600"/>
            </a:xfrm>
            <a:custGeom>
              <a:avLst/>
              <a:gdLst/>
              <a:ahLst/>
              <a:cxnLst/>
              <a:rect l="l" t="t" r="r" b="b"/>
              <a:pathLst>
                <a:path w="7860" h="8464" fill="none" extrusionOk="0">
                  <a:moveTo>
                    <a:pt x="5999" y="5302"/>
                  </a:moveTo>
                  <a:lnTo>
                    <a:pt x="3999" y="5302"/>
                  </a:lnTo>
                  <a:lnTo>
                    <a:pt x="3627" y="6046"/>
                  </a:lnTo>
                  <a:lnTo>
                    <a:pt x="4465" y="6046"/>
                  </a:lnTo>
                  <a:lnTo>
                    <a:pt x="4465" y="6046"/>
                  </a:lnTo>
                  <a:lnTo>
                    <a:pt x="4604" y="6092"/>
                  </a:lnTo>
                  <a:lnTo>
                    <a:pt x="4744" y="6092"/>
                  </a:lnTo>
                  <a:lnTo>
                    <a:pt x="4837" y="6185"/>
                  </a:lnTo>
                  <a:lnTo>
                    <a:pt x="4883" y="6278"/>
                  </a:lnTo>
                  <a:lnTo>
                    <a:pt x="4883" y="6278"/>
                  </a:lnTo>
                  <a:lnTo>
                    <a:pt x="4976" y="6418"/>
                  </a:lnTo>
                  <a:lnTo>
                    <a:pt x="4976" y="6511"/>
                  </a:lnTo>
                  <a:lnTo>
                    <a:pt x="4976" y="6650"/>
                  </a:lnTo>
                  <a:lnTo>
                    <a:pt x="4930" y="6743"/>
                  </a:lnTo>
                  <a:lnTo>
                    <a:pt x="4232" y="8185"/>
                  </a:lnTo>
                  <a:lnTo>
                    <a:pt x="4232" y="8185"/>
                  </a:lnTo>
                  <a:lnTo>
                    <a:pt x="4139" y="8324"/>
                  </a:lnTo>
                  <a:lnTo>
                    <a:pt x="4046" y="8417"/>
                  </a:lnTo>
                  <a:lnTo>
                    <a:pt x="3906" y="8464"/>
                  </a:lnTo>
                  <a:lnTo>
                    <a:pt x="3767" y="8464"/>
                  </a:lnTo>
                  <a:lnTo>
                    <a:pt x="3767" y="8464"/>
                  </a:lnTo>
                  <a:lnTo>
                    <a:pt x="3581" y="8417"/>
                  </a:lnTo>
                  <a:lnTo>
                    <a:pt x="3581" y="8417"/>
                  </a:lnTo>
                  <a:lnTo>
                    <a:pt x="3395" y="8324"/>
                  </a:lnTo>
                  <a:lnTo>
                    <a:pt x="3302" y="8138"/>
                  </a:lnTo>
                  <a:lnTo>
                    <a:pt x="3302" y="7952"/>
                  </a:lnTo>
                  <a:lnTo>
                    <a:pt x="3348" y="7766"/>
                  </a:lnTo>
                  <a:lnTo>
                    <a:pt x="3674" y="7022"/>
                  </a:lnTo>
                  <a:lnTo>
                    <a:pt x="2837" y="7022"/>
                  </a:lnTo>
                  <a:lnTo>
                    <a:pt x="2837" y="7022"/>
                  </a:lnTo>
                  <a:lnTo>
                    <a:pt x="2744" y="7022"/>
                  </a:lnTo>
                  <a:lnTo>
                    <a:pt x="2604" y="6976"/>
                  </a:lnTo>
                  <a:lnTo>
                    <a:pt x="2511" y="6929"/>
                  </a:lnTo>
                  <a:lnTo>
                    <a:pt x="2418" y="6790"/>
                  </a:lnTo>
                  <a:lnTo>
                    <a:pt x="2418" y="6790"/>
                  </a:lnTo>
                  <a:lnTo>
                    <a:pt x="2372" y="6697"/>
                  </a:lnTo>
                  <a:lnTo>
                    <a:pt x="2372" y="6557"/>
                  </a:lnTo>
                  <a:lnTo>
                    <a:pt x="2372" y="6464"/>
                  </a:lnTo>
                  <a:lnTo>
                    <a:pt x="2418" y="6325"/>
                  </a:lnTo>
                  <a:lnTo>
                    <a:pt x="2930" y="5302"/>
                  </a:lnTo>
                  <a:lnTo>
                    <a:pt x="1860" y="5302"/>
                  </a:lnTo>
                  <a:lnTo>
                    <a:pt x="1860" y="5302"/>
                  </a:lnTo>
                  <a:lnTo>
                    <a:pt x="1488" y="5255"/>
                  </a:lnTo>
                  <a:lnTo>
                    <a:pt x="1116" y="5162"/>
                  </a:lnTo>
                  <a:lnTo>
                    <a:pt x="837" y="4976"/>
                  </a:lnTo>
                  <a:lnTo>
                    <a:pt x="558" y="4744"/>
                  </a:lnTo>
                  <a:lnTo>
                    <a:pt x="326" y="4465"/>
                  </a:lnTo>
                  <a:lnTo>
                    <a:pt x="140" y="4186"/>
                  </a:lnTo>
                  <a:lnTo>
                    <a:pt x="47" y="3814"/>
                  </a:lnTo>
                  <a:lnTo>
                    <a:pt x="0" y="3442"/>
                  </a:lnTo>
                  <a:lnTo>
                    <a:pt x="0" y="3442"/>
                  </a:lnTo>
                  <a:lnTo>
                    <a:pt x="47" y="3116"/>
                  </a:lnTo>
                  <a:lnTo>
                    <a:pt x="140" y="2744"/>
                  </a:lnTo>
                  <a:lnTo>
                    <a:pt x="326" y="2419"/>
                  </a:lnTo>
                  <a:lnTo>
                    <a:pt x="558" y="2186"/>
                  </a:lnTo>
                  <a:lnTo>
                    <a:pt x="837" y="1954"/>
                  </a:lnTo>
                  <a:lnTo>
                    <a:pt x="1116" y="1768"/>
                  </a:lnTo>
                  <a:lnTo>
                    <a:pt x="1488" y="1675"/>
                  </a:lnTo>
                  <a:lnTo>
                    <a:pt x="1860" y="1628"/>
                  </a:lnTo>
                  <a:lnTo>
                    <a:pt x="1860" y="1628"/>
                  </a:lnTo>
                  <a:lnTo>
                    <a:pt x="1860" y="1628"/>
                  </a:lnTo>
                  <a:lnTo>
                    <a:pt x="1953" y="1349"/>
                  </a:lnTo>
                  <a:lnTo>
                    <a:pt x="2046" y="1070"/>
                  </a:lnTo>
                  <a:lnTo>
                    <a:pt x="2232" y="838"/>
                  </a:lnTo>
                  <a:lnTo>
                    <a:pt x="2418" y="605"/>
                  </a:lnTo>
                  <a:lnTo>
                    <a:pt x="2418" y="605"/>
                  </a:lnTo>
                  <a:lnTo>
                    <a:pt x="2744" y="373"/>
                  </a:lnTo>
                  <a:lnTo>
                    <a:pt x="3116" y="187"/>
                  </a:lnTo>
                  <a:lnTo>
                    <a:pt x="3534" y="47"/>
                  </a:lnTo>
                  <a:lnTo>
                    <a:pt x="3953" y="1"/>
                  </a:lnTo>
                  <a:lnTo>
                    <a:pt x="3953" y="1"/>
                  </a:lnTo>
                  <a:lnTo>
                    <a:pt x="4372" y="47"/>
                  </a:lnTo>
                  <a:lnTo>
                    <a:pt x="4744" y="187"/>
                  </a:lnTo>
                  <a:lnTo>
                    <a:pt x="5116" y="373"/>
                  </a:lnTo>
                  <a:lnTo>
                    <a:pt x="5441" y="605"/>
                  </a:lnTo>
                  <a:lnTo>
                    <a:pt x="5441" y="605"/>
                  </a:lnTo>
                  <a:lnTo>
                    <a:pt x="5627" y="838"/>
                  </a:lnTo>
                  <a:lnTo>
                    <a:pt x="5813" y="1070"/>
                  </a:lnTo>
                  <a:lnTo>
                    <a:pt x="5906" y="1349"/>
                  </a:lnTo>
                  <a:lnTo>
                    <a:pt x="5999" y="1628"/>
                  </a:lnTo>
                  <a:lnTo>
                    <a:pt x="5999" y="1628"/>
                  </a:lnTo>
                  <a:lnTo>
                    <a:pt x="5999" y="1628"/>
                  </a:lnTo>
                  <a:lnTo>
                    <a:pt x="6371" y="1675"/>
                  </a:lnTo>
                  <a:lnTo>
                    <a:pt x="6743" y="1768"/>
                  </a:lnTo>
                  <a:lnTo>
                    <a:pt x="7069" y="1954"/>
                  </a:lnTo>
                  <a:lnTo>
                    <a:pt x="7301" y="2186"/>
                  </a:lnTo>
                  <a:lnTo>
                    <a:pt x="7534" y="2419"/>
                  </a:lnTo>
                  <a:lnTo>
                    <a:pt x="7720" y="2744"/>
                  </a:lnTo>
                  <a:lnTo>
                    <a:pt x="7813" y="3116"/>
                  </a:lnTo>
                  <a:lnTo>
                    <a:pt x="7859" y="3442"/>
                  </a:lnTo>
                  <a:lnTo>
                    <a:pt x="7859" y="3442"/>
                  </a:lnTo>
                  <a:lnTo>
                    <a:pt x="7813" y="3814"/>
                  </a:lnTo>
                  <a:lnTo>
                    <a:pt x="7720" y="4186"/>
                  </a:lnTo>
                  <a:lnTo>
                    <a:pt x="7534" y="4465"/>
                  </a:lnTo>
                  <a:lnTo>
                    <a:pt x="7301" y="4744"/>
                  </a:lnTo>
                  <a:lnTo>
                    <a:pt x="7069" y="4976"/>
                  </a:lnTo>
                  <a:lnTo>
                    <a:pt x="6743" y="5162"/>
                  </a:lnTo>
                  <a:lnTo>
                    <a:pt x="6371" y="5255"/>
                  </a:lnTo>
                  <a:lnTo>
                    <a:pt x="5999" y="5302"/>
                  </a:lnTo>
                  <a:lnTo>
                    <a:pt x="5999" y="5302"/>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47"/>
            <p:cNvSpPr/>
            <p:nvPr/>
          </p:nvSpPr>
          <p:spPr>
            <a:xfrm>
              <a:off x="5041700" y="1440350"/>
              <a:ext cx="25" cy="25"/>
            </a:xfrm>
            <a:custGeom>
              <a:avLst/>
              <a:gdLst/>
              <a:ahLst/>
              <a:cxnLst/>
              <a:rect l="l" t="t" r="r" b="b"/>
              <a:pathLst>
                <a:path w="1" h="1" fill="none" extrusionOk="0">
                  <a:moveTo>
                    <a:pt x="0" y="1"/>
                  </a:moveTo>
                  <a:lnTo>
                    <a:pt x="0"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91"/>
        <p:cNvGrpSpPr/>
        <p:nvPr/>
      </p:nvGrpSpPr>
      <p:grpSpPr>
        <a:xfrm>
          <a:off x="0" y="0"/>
          <a:ext cx="0" cy="0"/>
          <a:chOff x="0" y="0"/>
          <a:chExt cx="0" cy="0"/>
        </a:xfrm>
      </p:grpSpPr>
      <p:sp>
        <p:nvSpPr>
          <p:cNvPr id="2292" name="Google Shape;2292;p43"/>
          <p:cNvSpPr txBox="1">
            <a:spLocks noGrp="1"/>
          </p:cNvSpPr>
          <p:nvPr>
            <p:ph type="title"/>
          </p:nvPr>
        </p:nvSpPr>
        <p:spPr>
          <a:xfrm>
            <a:off x="5056189" y="536650"/>
            <a:ext cx="34290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Real Estate Infographics</a:t>
            </a:r>
            <a:endParaRPr/>
          </a:p>
        </p:txBody>
      </p:sp>
      <p:sp>
        <p:nvSpPr>
          <p:cNvPr id="2309" name="Google Shape;2309;p43"/>
          <p:cNvSpPr/>
          <p:nvPr/>
        </p:nvSpPr>
        <p:spPr>
          <a:xfrm>
            <a:off x="-4342337" y="-4310400"/>
            <a:ext cx="542075" cy="542075"/>
          </a:xfrm>
          <a:custGeom>
            <a:avLst/>
            <a:gdLst/>
            <a:ahLst/>
            <a:cxnLst/>
            <a:rect l="l" t="t" r="r" b="b"/>
            <a:pathLst>
              <a:path w="21683" h="21683" extrusionOk="0">
                <a:moveTo>
                  <a:pt x="0" y="5004"/>
                </a:moveTo>
                <a:cubicBezTo>
                  <a:pt x="0" y="2235"/>
                  <a:pt x="2235" y="0"/>
                  <a:pt x="5004" y="0"/>
                </a:cubicBezTo>
                <a:lnTo>
                  <a:pt x="16679" y="0"/>
                </a:lnTo>
                <a:cubicBezTo>
                  <a:pt x="19447" y="0"/>
                  <a:pt x="21682" y="2235"/>
                  <a:pt x="21682" y="5004"/>
                </a:cubicBezTo>
                <a:lnTo>
                  <a:pt x="21682" y="16679"/>
                </a:lnTo>
                <a:cubicBezTo>
                  <a:pt x="21682" y="19414"/>
                  <a:pt x="19447" y="21682"/>
                  <a:pt x="16679" y="21682"/>
                </a:cubicBezTo>
                <a:lnTo>
                  <a:pt x="5004" y="21682"/>
                </a:lnTo>
                <a:cubicBezTo>
                  <a:pt x="2235" y="21682"/>
                  <a:pt x="0" y="19414"/>
                  <a:pt x="0" y="16679"/>
                </a:cubicBezTo>
                <a:close/>
              </a:path>
            </a:pathLst>
          </a:custGeom>
          <a:solidFill>
            <a:srgbClr val="AC73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3"/>
          <p:cNvSpPr/>
          <p:nvPr/>
        </p:nvSpPr>
        <p:spPr>
          <a:xfrm>
            <a:off x="-4342337" y="-4321250"/>
            <a:ext cx="542075" cy="542075"/>
          </a:xfrm>
          <a:custGeom>
            <a:avLst/>
            <a:gdLst/>
            <a:ahLst/>
            <a:cxnLst/>
            <a:rect l="l" t="t" r="r" b="b"/>
            <a:pathLst>
              <a:path w="21683" h="21683" extrusionOk="0">
                <a:moveTo>
                  <a:pt x="0" y="5004"/>
                </a:moveTo>
                <a:cubicBezTo>
                  <a:pt x="0" y="2235"/>
                  <a:pt x="2235" y="1"/>
                  <a:pt x="5004" y="1"/>
                </a:cubicBezTo>
                <a:lnTo>
                  <a:pt x="16679" y="1"/>
                </a:lnTo>
                <a:cubicBezTo>
                  <a:pt x="19447" y="1"/>
                  <a:pt x="21682" y="2235"/>
                  <a:pt x="21682" y="5004"/>
                </a:cubicBezTo>
                <a:lnTo>
                  <a:pt x="21682" y="16679"/>
                </a:lnTo>
                <a:cubicBezTo>
                  <a:pt x="21682" y="19448"/>
                  <a:pt x="19447" y="21683"/>
                  <a:pt x="16679" y="21683"/>
                </a:cubicBezTo>
                <a:lnTo>
                  <a:pt x="5004" y="21683"/>
                </a:lnTo>
                <a:cubicBezTo>
                  <a:pt x="2235" y="21683"/>
                  <a:pt x="0" y="19448"/>
                  <a:pt x="0" y="16679"/>
                </a:cubicBezTo>
                <a:close/>
              </a:path>
            </a:pathLst>
          </a:custGeom>
          <a:solidFill>
            <a:srgbClr val="AC73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3"/>
          <p:cNvSpPr/>
          <p:nvPr/>
        </p:nvSpPr>
        <p:spPr>
          <a:xfrm>
            <a:off x="-4329012" y="-4297900"/>
            <a:ext cx="515400" cy="516225"/>
          </a:xfrm>
          <a:custGeom>
            <a:avLst/>
            <a:gdLst/>
            <a:ahLst/>
            <a:cxnLst/>
            <a:rect l="l" t="t" r="r" b="b"/>
            <a:pathLst>
              <a:path w="20616" h="20649" extrusionOk="0">
                <a:moveTo>
                  <a:pt x="1" y="4771"/>
                </a:moveTo>
                <a:cubicBezTo>
                  <a:pt x="1" y="2135"/>
                  <a:pt x="2136" y="1"/>
                  <a:pt x="4737" y="1"/>
                </a:cubicBezTo>
                <a:lnTo>
                  <a:pt x="15879" y="1"/>
                </a:lnTo>
                <a:cubicBezTo>
                  <a:pt x="18481" y="1"/>
                  <a:pt x="20616" y="2135"/>
                  <a:pt x="20616" y="4771"/>
                </a:cubicBezTo>
                <a:lnTo>
                  <a:pt x="20616" y="15879"/>
                </a:lnTo>
                <a:cubicBezTo>
                  <a:pt x="20616" y="18514"/>
                  <a:pt x="18481" y="20649"/>
                  <a:pt x="15879" y="20649"/>
                </a:cubicBezTo>
                <a:lnTo>
                  <a:pt x="4737" y="20649"/>
                </a:lnTo>
                <a:cubicBezTo>
                  <a:pt x="2136" y="20649"/>
                  <a:pt x="1" y="18514"/>
                  <a:pt x="1" y="15879"/>
                </a:cubicBezTo>
                <a:close/>
              </a:path>
            </a:pathLst>
          </a:custGeom>
          <a:solidFill>
            <a:srgbClr val="F39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3"/>
          <p:cNvSpPr/>
          <p:nvPr/>
        </p:nvSpPr>
        <p:spPr>
          <a:xfrm>
            <a:off x="-4238937" y="-4212850"/>
            <a:ext cx="335250" cy="335275"/>
          </a:xfrm>
          <a:custGeom>
            <a:avLst/>
            <a:gdLst/>
            <a:ahLst/>
            <a:cxnLst/>
            <a:rect l="l" t="t" r="r" b="b"/>
            <a:pathLst>
              <a:path w="13410" h="13411" extrusionOk="0">
                <a:moveTo>
                  <a:pt x="6705" y="1235"/>
                </a:moveTo>
                <a:cubicBezTo>
                  <a:pt x="9741" y="1235"/>
                  <a:pt x="12209" y="3670"/>
                  <a:pt x="12209" y="6706"/>
                </a:cubicBezTo>
                <a:cubicBezTo>
                  <a:pt x="12209" y="9741"/>
                  <a:pt x="9741" y="12210"/>
                  <a:pt x="6705" y="12210"/>
                </a:cubicBezTo>
                <a:cubicBezTo>
                  <a:pt x="3670" y="12210"/>
                  <a:pt x="1201" y="9741"/>
                  <a:pt x="1201" y="6706"/>
                </a:cubicBezTo>
                <a:cubicBezTo>
                  <a:pt x="1201" y="3670"/>
                  <a:pt x="3670" y="1235"/>
                  <a:pt x="6705" y="1235"/>
                </a:cubicBezTo>
                <a:close/>
                <a:moveTo>
                  <a:pt x="6705" y="1"/>
                </a:moveTo>
                <a:cubicBezTo>
                  <a:pt x="3002" y="1"/>
                  <a:pt x="0" y="3003"/>
                  <a:pt x="0" y="6706"/>
                </a:cubicBezTo>
                <a:cubicBezTo>
                  <a:pt x="0" y="10408"/>
                  <a:pt x="3002" y="13411"/>
                  <a:pt x="6705" y="13411"/>
                </a:cubicBezTo>
                <a:cubicBezTo>
                  <a:pt x="10408" y="13411"/>
                  <a:pt x="13410" y="10408"/>
                  <a:pt x="13410" y="6706"/>
                </a:cubicBezTo>
                <a:cubicBezTo>
                  <a:pt x="13410" y="3003"/>
                  <a:pt x="10408" y="1"/>
                  <a:pt x="6705" y="1"/>
                </a:cubicBez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43"/>
          <p:cNvSpPr/>
          <p:nvPr/>
        </p:nvSpPr>
        <p:spPr>
          <a:xfrm>
            <a:off x="-4069662" y="-4030200"/>
            <a:ext cx="17550" cy="36700"/>
          </a:xfrm>
          <a:custGeom>
            <a:avLst/>
            <a:gdLst/>
            <a:ahLst/>
            <a:cxnLst/>
            <a:rect l="l" t="t" r="r" b="b"/>
            <a:pathLst>
              <a:path w="702" h="1468" extrusionOk="0">
                <a:moveTo>
                  <a:pt x="1" y="0"/>
                </a:moveTo>
                <a:lnTo>
                  <a:pt x="1" y="1468"/>
                </a:lnTo>
                <a:cubicBezTo>
                  <a:pt x="234" y="1435"/>
                  <a:pt x="401" y="1368"/>
                  <a:pt x="535" y="1234"/>
                </a:cubicBezTo>
                <a:cubicBezTo>
                  <a:pt x="668" y="1101"/>
                  <a:pt x="701" y="934"/>
                  <a:pt x="701" y="734"/>
                </a:cubicBezTo>
                <a:cubicBezTo>
                  <a:pt x="701" y="567"/>
                  <a:pt x="635" y="434"/>
                  <a:pt x="501" y="300"/>
                </a:cubicBezTo>
                <a:cubicBezTo>
                  <a:pt x="368" y="200"/>
                  <a:pt x="201" y="100"/>
                  <a:pt x="1" y="0"/>
                </a:cubicBez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43"/>
          <p:cNvSpPr/>
          <p:nvPr/>
        </p:nvSpPr>
        <p:spPr>
          <a:xfrm>
            <a:off x="-4191412" y="-4165300"/>
            <a:ext cx="240200" cy="240200"/>
          </a:xfrm>
          <a:custGeom>
            <a:avLst/>
            <a:gdLst/>
            <a:ahLst/>
            <a:cxnLst/>
            <a:rect l="l" t="t" r="r" b="b"/>
            <a:pathLst>
              <a:path w="9608" h="9608" extrusionOk="0">
                <a:moveTo>
                  <a:pt x="5238" y="1068"/>
                </a:moveTo>
                <a:lnTo>
                  <a:pt x="5238" y="1802"/>
                </a:lnTo>
                <a:cubicBezTo>
                  <a:pt x="5471" y="1802"/>
                  <a:pt x="5671" y="1835"/>
                  <a:pt x="5872" y="1902"/>
                </a:cubicBezTo>
                <a:cubicBezTo>
                  <a:pt x="6038" y="1935"/>
                  <a:pt x="6205" y="2002"/>
                  <a:pt x="6372" y="2068"/>
                </a:cubicBezTo>
                <a:lnTo>
                  <a:pt x="6072" y="3002"/>
                </a:lnTo>
                <a:cubicBezTo>
                  <a:pt x="5972" y="2936"/>
                  <a:pt x="5838" y="2902"/>
                  <a:pt x="5705" y="2869"/>
                </a:cubicBezTo>
                <a:cubicBezTo>
                  <a:pt x="5571" y="2802"/>
                  <a:pt x="5405" y="2769"/>
                  <a:pt x="5204" y="2769"/>
                </a:cubicBezTo>
                <a:lnTo>
                  <a:pt x="5204" y="4303"/>
                </a:lnTo>
                <a:cubicBezTo>
                  <a:pt x="5405" y="4403"/>
                  <a:pt x="5571" y="4470"/>
                  <a:pt x="5738" y="4570"/>
                </a:cubicBezTo>
                <a:cubicBezTo>
                  <a:pt x="5905" y="4670"/>
                  <a:pt x="6072" y="4804"/>
                  <a:pt x="6205" y="4937"/>
                </a:cubicBezTo>
                <a:cubicBezTo>
                  <a:pt x="6339" y="5071"/>
                  <a:pt x="6439" y="5204"/>
                  <a:pt x="6539" y="5404"/>
                </a:cubicBezTo>
                <a:cubicBezTo>
                  <a:pt x="6605" y="5571"/>
                  <a:pt x="6672" y="5804"/>
                  <a:pt x="6672" y="6038"/>
                </a:cubicBezTo>
                <a:cubicBezTo>
                  <a:pt x="6672" y="6538"/>
                  <a:pt x="6539" y="6939"/>
                  <a:pt x="6272" y="7239"/>
                </a:cubicBezTo>
                <a:cubicBezTo>
                  <a:pt x="6005" y="7506"/>
                  <a:pt x="5671" y="7706"/>
                  <a:pt x="5204" y="7773"/>
                </a:cubicBezTo>
                <a:lnTo>
                  <a:pt x="5204" y="8540"/>
                </a:lnTo>
                <a:lnTo>
                  <a:pt x="4337" y="8540"/>
                </a:lnTo>
                <a:lnTo>
                  <a:pt x="4337" y="7839"/>
                </a:lnTo>
                <a:cubicBezTo>
                  <a:pt x="4037" y="7806"/>
                  <a:pt x="3770" y="7773"/>
                  <a:pt x="3537" y="7739"/>
                </a:cubicBezTo>
                <a:cubicBezTo>
                  <a:pt x="3270" y="7672"/>
                  <a:pt x="3103" y="7606"/>
                  <a:pt x="2969" y="7539"/>
                </a:cubicBezTo>
                <a:lnTo>
                  <a:pt x="3303" y="6572"/>
                </a:lnTo>
                <a:cubicBezTo>
                  <a:pt x="3403" y="6638"/>
                  <a:pt x="3537" y="6705"/>
                  <a:pt x="3703" y="6738"/>
                </a:cubicBezTo>
                <a:cubicBezTo>
                  <a:pt x="3903" y="6805"/>
                  <a:pt x="4104" y="6839"/>
                  <a:pt x="4370" y="6872"/>
                </a:cubicBezTo>
                <a:lnTo>
                  <a:pt x="4370" y="5171"/>
                </a:lnTo>
                <a:cubicBezTo>
                  <a:pt x="4170" y="5104"/>
                  <a:pt x="4004" y="5037"/>
                  <a:pt x="3837" y="4937"/>
                </a:cubicBezTo>
                <a:cubicBezTo>
                  <a:pt x="3670" y="4837"/>
                  <a:pt x="3537" y="4704"/>
                  <a:pt x="3403" y="4604"/>
                </a:cubicBezTo>
                <a:cubicBezTo>
                  <a:pt x="3270" y="4470"/>
                  <a:pt x="3170" y="4303"/>
                  <a:pt x="3070" y="4103"/>
                </a:cubicBezTo>
                <a:cubicBezTo>
                  <a:pt x="3003" y="3936"/>
                  <a:pt x="2969" y="3703"/>
                  <a:pt x="2969" y="3436"/>
                </a:cubicBezTo>
                <a:cubicBezTo>
                  <a:pt x="2969" y="2969"/>
                  <a:pt x="3070" y="2602"/>
                  <a:pt x="3336" y="2335"/>
                </a:cubicBezTo>
                <a:cubicBezTo>
                  <a:pt x="3570" y="2068"/>
                  <a:pt x="3937" y="1902"/>
                  <a:pt x="4370" y="1835"/>
                </a:cubicBezTo>
                <a:lnTo>
                  <a:pt x="4370" y="1068"/>
                </a:lnTo>
                <a:close/>
                <a:moveTo>
                  <a:pt x="4804" y="0"/>
                </a:moveTo>
                <a:cubicBezTo>
                  <a:pt x="2169" y="0"/>
                  <a:pt x="1" y="2169"/>
                  <a:pt x="1" y="4804"/>
                </a:cubicBezTo>
                <a:cubicBezTo>
                  <a:pt x="1" y="7472"/>
                  <a:pt x="2169" y="9607"/>
                  <a:pt x="4804" y="9607"/>
                </a:cubicBezTo>
                <a:cubicBezTo>
                  <a:pt x="7473" y="9607"/>
                  <a:pt x="9608" y="7472"/>
                  <a:pt x="9608" y="4804"/>
                </a:cubicBezTo>
                <a:cubicBezTo>
                  <a:pt x="9608" y="2169"/>
                  <a:pt x="7439" y="0"/>
                  <a:pt x="4804" y="0"/>
                </a:cubicBez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3"/>
          <p:cNvSpPr/>
          <p:nvPr/>
        </p:nvSpPr>
        <p:spPr>
          <a:xfrm>
            <a:off x="-4090512" y="-4096925"/>
            <a:ext cx="16725" cy="33375"/>
          </a:xfrm>
          <a:custGeom>
            <a:avLst/>
            <a:gdLst/>
            <a:ahLst/>
            <a:cxnLst/>
            <a:rect l="l" t="t" r="r" b="b"/>
            <a:pathLst>
              <a:path w="669" h="1335" extrusionOk="0">
                <a:moveTo>
                  <a:pt x="668" y="1"/>
                </a:moveTo>
                <a:cubicBezTo>
                  <a:pt x="435" y="1"/>
                  <a:pt x="234" y="67"/>
                  <a:pt x="134" y="201"/>
                </a:cubicBezTo>
                <a:cubicBezTo>
                  <a:pt x="34" y="301"/>
                  <a:pt x="1" y="434"/>
                  <a:pt x="1" y="634"/>
                </a:cubicBezTo>
                <a:cubicBezTo>
                  <a:pt x="1" y="801"/>
                  <a:pt x="68" y="935"/>
                  <a:pt x="201" y="1035"/>
                </a:cubicBezTo>
                <a:cubicBezTo>
                  <a:pt x="334" y="1168"/>
                  <a:pt x="468" y="1268"/>
                  <a:pt x="668" y="1335"/>
                </a:cubicBezTo>
                <a:lnTo>
                  <a:pt x="668" y="1"/>
                </a:ln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3"/>
          <p:cNvSpPr/>
          <p:nvPr/>
        </p:nvSpPr>
        <p:spPr>
          <a:xfrm>
            <a:off x="-3594312" y="-4310400"/>
            <a:ext cx="542075" cy="542075"/>
          </a:xfrm>
          <a:custGeom>
            <a:avLst/>
            <a:gdLst/>
            <a:ahLst/>
            <a:cxnLst/>
            <a:rect l="l" t="t" r="r" b="b"/>
            <a:pathLst>
              <a:path w="21683" h="21683" extrusionOk="0">
                <a:moveTo>
                  <a:pt x="0" y="5004"/>
                </a:moveTo>
                <a:cubicBezTo>
                  <a:pt x="0" y="2235"/>
                  <a:pt x="2269" y="0"/>
                  <a:pt x="5004" y="0"/>
                </a:cubicBezTo>
                <a:lnTo>
                  <a:pt x="16679" y="0"/>
                </a:lnTo>
                <a:cubicBezTo>
                  <a:pt x="19448" y="0"/>
                  <a:pt x="21683" y="2235"/>
                  <a:pt x="21683" y="5004"/>
                </a:cubicBezTo>
                <a:lnTo>
                  <a:pt x="21683" y="16679"/>
                </a:lnTo>
                <a:cubicBezTo>
                  <a:pt x="21683" y="19414"/>
                  <a:pt x="19448" y="21682"/>
                  <a:pt x="16679" y="21682"/>
                </a:cubicBezTo>
                <a:lnTo>
                  <a:pt x="5004" y="21682"/>
                </a:lnTo>
                <a:cubicBezTo>
                  <a:pt x="2269" y="21682"/>
                  <a:pt x="0" y="19414"/>
                  <a:pt x="0" y="16679"/>
                </a:cubicBezTo>
                <a:close/>
              </a:path>
            </a:pathLst>
          </a:custGeom>
          <a:solidFill>
            <a:srgbClr val="AC73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3"/>
          <p:cNvSpPr/>
          <p:nvPr/>
        </p:nvSpPr>
        <p:spPr>
          <a:xfrm>
            <a:off x="-3594312" y="-4321250"/>
            <a:ext cx="542075" cy="542075"/>
          </a:xfrm>
          <a:custGeom>
            <a:avLst/>
            <a:gdLst/>
            <a:ahLst/>
            <a:cxnLst/>
            <a:rect l="l" t="t" r="r" b="b"/>
            <a:pathLst>
              <a:path w="21683" h="21683" extrusionOk="0">
                <a:moveTo>
                  <a:pt x="0" y="5004"/>
                </a:moveTo>
                <a:cubicBezTo>
                  <a:pt x="0" y="2235"/>
                  <a:pt x="2269" y="1"/>
                  <a:pt x="5004" y="1"/>
                </a:cubicBezTo>
                <a:lnTo>
                  <a:pt x="16679" y="1"/>
                </a:lnTo>
                <a:cubicBezTo>
                  <a:pt x="19448" y="1"/>
                  <a:pt x="21683" y="2235"/>
                  <a:pt x="21683" y="5004"/>
                </a:cubicBezTo>
                <a:lnTo>
                  <a:pt x="21683" y="16679"/>
                </a:lnTo>
                <a:cubicBezTo>
                  <a:pt x="21683" y="19448"/>
                  <a:pt x="19448" y="21683"/>
                  <a:pt x="16679" y="21683"/>
                </a:cubicBezTo>
                <a:lnTo>
                  <a:pt x="5004" y="21683"/>
                </a:lnTo>
                <a:cubicBezTo>
                  <a:pt x="2269" y="21683"/>
                  <a:pt x="0" y="19448"/>
                  <a:pt x="0" y="16679"/>
                </a:cubicBezTo>
                <a:close/>
              </a:path>
            </a:pathLst>
          </a:custGeom>
          <a:solidFill>
            <a:srgbClr val="AC73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3"/>
          <p:cNvSpPr/>
          <p:nvPr/>
        </p:nvSpPr>
        <p:spPr>
          <a:xfrm>
            <a:off x="-3580962" y="-4297900"/>
            <a:ext cx="516225" cy="516225"/>
          </a:xfrm>
          <a:custGeom>
            <a:avLst/>
            <a:gdLst/>
            <a:ahLst/>
            <a:cxnLst/>
            <a:rect l="l" t="t" r="r" b="b"/>
            <a:pathLst>
              <a:path w="20649" h="20649" extrusionOk="0">
                <a:moveTo>
                  <a:pt x="0" y="4771"/>
                </a:moveTo>
                <a:cubicBezTo>
                  <a:pt x="0" y="2135"/>
                  <a:pt x="2135" y="1"/>
                  <a:pt x="4770" y="1"/>
                </a:cubicBezTo>
                <a:lnTo>
                  <a:pt x="15878" y="1"/>
                </a:lnTo>
                <a:cubicBezTo>
                  <a:pt x="18513" y="1"/>
                  <a:pt x="20648" y="2135"/>
                  <a:pt x="20648" y="4771"/>
                </a:cubicBezTo>
                <a:lnTo>
                  <a:pt x="20648" y="15879"/>
                </a:lnTo>
                <a:cubicBezTo>
                  <a:pt x="20648" y="18514"/>
                  <a:pt x="18513" y="20649"/>
                  <a:pt x="15878" y="20649"/>
                </a:cubicBezTo>
                <a:lnTo>
                  <a:pt x="4770" y="20649"/>
                </a:lnTo>
                <a:cubicBezTo>
                  <a:pt x="2135" y="20649"/>
                  <a:pt x="0" y="18514"/>
                  <a:pt x="0" y="15879"/>
                </a:cubicBezTo>
                <a:close/>
              </a:path>
            </a:pathLst>
          </a:custGeom>
          <a:solidFill>
            <a:srgbClr val="F39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3"/>
          <p:cNvSpPr/>
          <p:nvPr/>
        </p:nvSpPr>
        <p:spPr>
          <a:xfrm>
            <a:off x="-3491737" y="-4228350"/>
            <a:ext cx="349450" cy="366725"/>
          </a:xfrm>
          <a:custGeom>
            <a:avLst/>
            <a:gdLst/>
            <a:ahLst/>
            <a:cxnLst/>
            <a:rect l="l" t="t" r="r" b="b"/>
            <a:pathLst>
              <a:path w="13978" h="14669" extrusionOk="0">
                <a:moveTo>
                  <a:pt x="8590" y="1203"/>
                </a:moveTo>
                <a:cubicBezTo>
                  <a:pt x="9451" y="1203"/>
                  <a:pt x="10315" y="1506"/>
                  <a:pt x="11008" y="2122"/>
                </a:cubicBezTo>
                <a:cubicBezTo>
                  <a:pt x="12509" y="3456"/>
                  <a:pt x="12643" y="5758"/>
                  <a:pt x="11308" y="7259"/>
                </a:cubicBezTo>
                <a:cubicBezTo>
                  <a:pt x="10572" y="8067"/>
                  <a:pt x="9575" y="8479"/>
                  <a:pt x="8578" y="8479"/>
                </a:cubicBezTo>
                <a:cubicBezTo>
                  <a:pt x="7722" y="8479"/>
                  <a:pt x="6865" y="8175"/>
                  <a:pt x="6171" y="7559"/>
                </a:cubicBezTo>
                <a:cubicBezTo>
                  <a:pt x="4670" y="6192"/>
                  <a:pt x="4537" y="3923"/>
                  <a:pt x="5871" y="2422"/>
                </a:cubicBezTo>
                <a:cubicBezTo>
                  <a:pt x="6589" y="1614"/>
                  <a:pt x="7588" y="1203"/>
                  <a:pt x="8590" y="1203"/>
                </a:cubicBezTo>
                <a:close/>
                <a:moveTo>
                  <a:pt x="8593" y="0"/>
                </a:moveTo>
                <a:cubicBezTo>
                  <a:pt x="7264" y="0"/>
                  <a:pt x="5939" y="546"/>
                  <a:pt x="4971" y="1622"/>
                </a:cubicBezTo>
                <a:cubicBezTo>
                  <a:pt x="3269" y="3523"/>
                  <a:pt x="3369" y="6425"/>
                  <a:pt x="5137" y="8226"/>
                </a:cubicBezTo>
                <a:lnTo>
                  <a:pt x="4937" y="8493"/>
                </a:lnTo>
                <a:lnTo>
                  <a:pt x="4804" y="8393"/>
                </a:lnTo>
                <a:lnTo>
                  <a:pt x="4670" y="8527"/>
                </a:lnTo>
                <a:cubicBezTo>
                  <a:pt x="4629" y="8499"/>
                  <a:pt x="4593" y="8483"/>
                  <a:pt x="4556" y="8483"/>
                </a:cubicBezTo>
                <a:cubicBezTo>
                  <a:pt x="4504" y="8483"/>
                  <a:pt x="4448" y="8515"/>
                  <a:pt x="4370" y="8593"/>
                </a:cubicBezTo>
                <a:lnTo>
                  <a:pt x="234" y="13197"/>
                </a:lnTo>
                <a:cubicBezTo>
                  <a:pt x="0" y="13463"/>
                  <a:pt x="34" y="13864"/>
                  <a:pt x="301" y="14097"/>
                </a:cubicBezTo>
                <a:lnTo>
                  <a:pt x="768" y="14498"/>
                </a:lnTo>
                <a:cubicBezTo>
                  <a:pt x="880" y="14610"/>
                  <a:pt x="1032" y="14669"/>
                  <a:pt x="1185" y="14669"/>
                </a:cubicBezTo>
                <a:cubicBezTo>
                  <a:pt x="1349" y="14669"/>
                  <a:pt x="1514" y="14602"/>
                  <a:pt x="1635" y="14464"/>
                </a:cubicBezTo>
                <a:lnTo>
                  <a:pt x="5771" y="9861"/>
                </a:lnTo>
                <a:cubicBezTo>
                  <a:pt x="5871" y="9727"/>
                  <a:pt x="5871" y="9627"/>
                  <a:pt x="5805" y="9527"/>
                </a:cubicBezTo>
                <a:lnTo>
                  <a:pt x="5938" y="9394"/>
                </a:lnTo>
                <a:lnTo>
                  <a:pt x="5805" y="9294"/>
                </a:lnTo>
                <a:lnTo>
                  <a:pt x="6105" y="8994"/>
                </a:lnTo>
                <a:cubicBezTo>
                  <a:pt x="6864" y="9452"/>
                  <a:pt x="7720" y="9679"/>
                  <a:pt x="8576" y="9679"/>
                </a:cubicBezTo>
                <a:cubicBezTo>
                  <a:pt x="9901" y="9679"/>
                  <a:pt x="11223" y="9134"/>
                  <a:pt x="12176" y="8060"/>
                </a:cubicBezTo>
                <a:cubicBezTo>
                  <a:pt x="13977" y="6058"/>
                  <a:pt x="13810" y="3023"/>
                  <a:pt x="11809" y="1221"/>
                </a:cubicBezTo>
                <a:cubicBezTo>
                  <a:pt x="10883" y="404"/>
                  <a:pt x="9737" y="0"/>
                  <a:pt x="8593" y="0"/>
                </a:cubicBez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3"/>
          <p:cNvSpPr/>
          <p:nvPr/>
        </p:nvSpPr>
        <p:spPr>
          <a:xfrm>
            <a:off x="-2845437" y="-4310400"/>
            <a:ext cx="542075" cy="542075"/>
          </a:xfrm>
          <a:custGeom>
            <a:avLst/>
            <a:gdLst/>
            <a:ahLst/>
            <a:cxnLst/>
            <a:rect l="l" t="t" r="r" b="b"/>
            <a:pathLst>
              <a:path w="21683" h="21683" extrusionOk="0">
                <a:moveTo>
                  <a:pt x="0" y="5004"/>
                </a:moveTo>
                <a:cubicBezTo>
                  <a:pt x="0" y="2235"/>
                  <a:pt x="2235" y="0"/>
                  <a:pt x="5004" y="0"/>
                </a:cubicBezTo>
                <a:lnTo>
                  <a:pt x="16679" y="0"/>
                </a:lnTo>
                <a:cubicBezTo>
                  <a:pt x="19447" y="0"/>
                  <a:pt x="21682" y="2235"/>
                  <a:pt x="21682" y="5004"/>
                </a:cubicBezTo>
                <a:lnTo>
                  <a:pt x="21682" y="16679"/>
                </a:lnTo>
                <a:cubicBezTo>
                  <a:pt x="21682" y="19414"/>
                  <a:pt x="19447" y="21682"/>
                  <a:pt x="16679" y="21682"/>
                </a:cubicBezTo>
                <a:lnTo>
                  <a:pt x="5004" y="21682"/>
                </a:lnTo>
                <a:cubicBezTo>
                  <a:pt x="2235" y="21682"/>
                  <a:pt x="0" y="19414"/>
                  <a:pt x="0" y="16679"/>
                </a:cubicBezTo>
                <a:close/>
              </a:path>
            </a:pathLst>
          </a:custGeom>
          <a:solidFill>
            <a:srgbClr val="AC73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3"/>
          <p:cNvSpPr/>
          <p:nvPr/>
        </p:nvSpPr>
        <p:spPr>
          <a:xfrm>
            <a:off x="-2845437" y="-4321250"/>
            <a:ext cx="542075" cy="542075"/>
          </a:xfrm>
          <a:custGeom>
            <a:avLst/>
            <a:gdLst/>
            <a:ahLst/>
            <a:cxnLst/>
            <a:rect l="l" t="t" r="r" b="b"/>
            <a:pathLst>
              <a:path w="21683" h="21683" extrusionOk="0">
                <a:moveTo>
                  <a:pt x="0" y="5004"/>
                </a:moveTo>
                <a:cubicBezTo>
                  <a:pt x="0" y="2235"/>
                  <a:pt x="2235" y="1"/>
                  <a:pt x="5004" y="1"/>
                </a:cubicBezTo>
                <a:lnTo>
                  <a:pt x="16679" y="1"/>
                </a:lnTo>
                <a:cubicBezTo>
                  <a:pt x="19447" y="1"/>
                  <a:pt x="21682" y="2235"/>
                  <a:pt x="21682" y="5004"/>
                </a:cubicBezTo>
                <a:lnTo>
                  <a:pt x="21682" y="16679"/>
                </a:lnTo>
                <a:cubicBezTo>
                  <a:pt x="21682" y="19448"/>
                  <a:pt x="19447" y="21683"/>
                  <a:pt x="16679" y="21683"/>
                </a:cubicBezTo>
                <a:lnTo>
                  <a:pt x="5004" y="21683"/>
                </a:lnTo>
                <a:cubicBezTo>
                  <a:pt x="2235" y="21683"/>
                  <a:pt x="0" y="19448"/>
                  <a:pt x="0" y="16679"/>
                </a:cubicBezTo>
                <a:close/>
              </a:path>
            </a:pathLst>
          </a:custGeom>
          <a:solidFill>
            <a:srgbClr val="AC73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3"/>
          <p:cNvSpPr/>
          <p:nvPr/>
        </p:nvSpPr>
        <p:spPr>
          <a:xfrm>
            <a:off x="-2832937" y="-4297900"/>
            <a:ext cx="516225" cy="516225"/>
          </a:xfrm>
          <a:custGeom>
            <a:avLst/>
            <a:gdLst/>
            <a:ahLst/>
            <a:cxnLst/>
            <a:rect l="l" t="t" r="r" b="b"/>
            <a:pathLst>
              <a:path w="20649" h="20649" extrusionOk="0">
                <a:moveTo>
                  <a:pt x="1" y="4771"/>
                </a:moveTo>
                <a:cubicBezTo>
                  <a:pt x="1" y="2135"/>
                  <a:pt x="2135" y="1"/>
                  <a:pt x="4771" y="1"/>
                </a:cubicBezTo>
                <a:lnTo>
                  <a:pt x="15879" y="1"/>
                </a:lnTo>
                <a:cubicBezTo>
                  <a:pt x="18514" y="1"/>
                  <a:pt x="20649" y="2135"/>
                  <a:pt x="20649" y="4771"/>
                </a:cubicBezTo>
                <a:lnTo>
                  <a:pt x="20649" y="15879"/>
                </a:lnTo>
                <a:cubicBezTo>
                  <a:pt x="20649" y="18514"/>
                  <a:pt x="18514" y="20649"/>
                  <a:pt x="15879" y="20649"/>
                </a:cubicBezTo>
                <a:lnTo>
                  <a:pt x="4771" y="20649"/>
                </a:lnTo>
                <a:cubicBezTo>
                  <a:pt x="2135" y="20649"/>
                  <a:pt x="1" y="18514"/>
                  <a:pt x="1" y="15879"/>
                </a:cubicBezTo>
                <a:close/>
              </a:path>
            </a:pathLst>
          </a:custGeom>
          <a:solidFill>
            <a:srgbClr val="F39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3"/>
          <p:cNvSpPr/>
          <p:nvPr/>
        </p:nvSpPr>
        <p:spPr>
          <a:xfrm>
            <a:off x="-2701187" y="-4252600"/>
            <a:ext cx="254375" cy="382675"/>
          </a:xfrm>
          <a:custGeom>
            <a:avLst/>
            <a:gdLst/>
            <a:ahLst/>
            <a:cxnLst/>
            <a:rect l="l" t="t" r="r" b="b"/>
            <a:pathLst>
              <a:path w="10175" h="15307" extrusionOk="0">
                <a:moveTo>
                  <a:pt x="6681" y="1167"/>
                </a:moveTo>
                <a:cubicBezTo>
                  <a:pt x="6983" y="1167"/>
                  <a:pt x="7289" y="1238"/>
                  <a:pt x="7573" y="1391"/>
                </a:cubicBezTo>
                <a:cubicBezTo>
                  <a:pt x="8474" y="1858"/>
                  <a:pt x="8841" y="3025"/>
                  <a:pt x="8374" y="3959"/>
                </a:cubicBezTo>
                <a:cubicBezTo>
                  <a:pt x="8025" y="4610"/>
                  <a:pt x="7368" y="4969"/>
                  <a:pt x="6686" y="4969"/>
                </a:cubicBezTo>
                <a:cubicBezTo>
                  <a:pt x="6390" y="4969"/>
                  <a:pt x="6088" y="4901"/>
                  <a:pt x="5805" y="4760"/>
                </a:cubicBezTo>
                <a:cubicBezTo>
                  <a:pt x="4871" y="4260"/>
                  <a:pt x="4504" y="3125"/>
                  <a:pt x="5005" y="2191"/>
                </a:cubicBezTo>
                <a:cubicBezTo>
                  <a:pt x="5329" y="1542"/>
                  <a:pt x="5993" y="1167"/>
                  <a:pt x="6681" y="1167"/>
                </a:cubicBezTo>
                <a:close/>
                <a:moveTo>
                  <a:pt x="6687" y="1"/>
                </a:moveTo>
                <a:cubicBezTo>
                  <a:pt x="5578" y="1"/>
                  <a:pt x="4506" y="610"/>
                  <a:pt x="3970" y="1658"/>
                </a:cubicBezTo>
                <a:cubicBezTo>
                  <a:pt x="3337" y="2825"/>
                  <a:pt x="3570" y="4226"/>
                  <a:pt x="4404" y="5127"/>
                </a:cubicBezTo>
                <a:cubicBezTo>
                  <a:pt x="4404" y="5160"/>
                  <a:pt x="4404" y="5160"/>
                  <a:pt x="4371" y="5160"/>
                </a:cubicBezTo>
                <a:lnTo>
                  <a:pt x="4104" y="5727"/>
                </a:lnTo>
                <a:cubicBezTo>
                  <a:pt x="3970" y="5961"/>
                  <a:pt x="4037" y="6294"/>
                  <a:pt x="4237" y="6461"/>
                </a:cubicBezTo>
                <a:lnTo>
                  <a:pt x="168" y="14233"/>
                </a:lnTo>
                <a:cubicBezTo>
                  <a:pt x="1" y="14567"/>
                  <a:pt x="134" y="14934"/>
                  <a:pt x="435" y="15101"/>
                </a:cubicBezTo>
                <a:lnTo>
                  <a:pt x="668" y="15234"/>
                </a:lnTo>
                <a:cubicBezTo>
                  <a:pt x="767" y="15284"/>
                  <a:pt x="869" y="15307"/>
                  <a:pt x="968" y="15307"/>
                </a:cubicBezTo>
                <a:cubicBezTo>
                  <a:pt x="1202" y="15307"/>
                  <a:pt x="1418" y="15178"/>
                  <a:pt x="1535" y="14967"/>
                </a:cubicBezTo>
                <a:lnTo>
                  <a:pt x="1802" y="14467"/>
                </a:lnTo>
                <a:cubicBezTo>
                  <a:pt x="1854" y="14484"/>
                  <a:pt x="1908" y="14492"/>
                  <a:pt x="1962" y="14492"/>
                </a:cubicBezTo>
                <a:cubicBezTo>
                  <a:pt x="2119" y="14492"/>
                  <a:pt x="2279" y="14424"/>
                  <a:pt x="2403" y="14300"/>
                </a:cubicBezTo>
                <a:lnTo>
                  <a:pt x="4004" y="15134"/>
                </a:lnTo>
                <a:lnTo>
                  <a:pt x="4337" y="14467"/>
                </a:lnTo>
                <a:lnTo>
                  <a:pt x="2770" y="13666"/>
                </a:lnTo>
                <a:lnTo>
                  <a:pt x="2870" y="13466"/>
                </a:lnTo>
                <a:lnTo>
                  <a:pt x="4437" y="14267"/>
                </a:lnTo>
                <a:lnTo>
                  <a:pt x="4771" y="13600"/>
                </a:lnTo>
                <a:lnTo>
                  <a:pt x="3203" y="12799"/>
                </a:lnTo>
                <a:lnTo>
                  <a:pt x="3303" y="12599"/>
                </a:lnTo>
                <a:lnTo>
                  <a:pt x="4871" y="13433"/>
                </a:lnTo>
                <a:lnTo>
                  <a:pt x="5238" y="12766"/>
                </a:lnTo>
                <a:lnTo>
                  <a:pt x="3637" y="11932"/>
                </a:lnTo>
                <a:cubicBezTo>
                  <a:pt x="3670" y="11698"/>
                  <a:pt x="3604" y="11465"/>
                  <a:pt x="3403" y="11331"/>
                </a:cubicBezTo>
                <a:lnTo>
                  <a:pt x="5572" y="7195"/>
                </a:lnTo>
                <a:cubicBezTo>
                  <a:pt x="5617" y="7206"/>
                  <a:pt x="5664" y="7212"/>
                  <a:pt x="5711" y="7212"/>
                </a:cubicBezTo>
                <a:cubicBezTo>
                  <a:pt x="5937" y="7212"/>
                  <a:pt x="6162" y="7082"/>
                  <a:pt x="6272" y="6861"/>
                </a:cubicBezTo>
                <a:lnTo>
                  <a:pt x="6572" y="6328"/>
                </a:lnTo>
                <a:cubicBezTo>
                  <a:pt x="6606" y="6261"/>
                  <a:pt x="6606" y="6194"/>
                  <a:pt x="6639" y="6161"/>
                </a:cubicBezTo>
                <a:cubicBezTo>
                  <a:pt x="7740" y="6161"/>
                  <a:pt x="8841" y="5560"/>
                  <a:pt x="9408" y="4493"/>
                </a:cubicBezTo>
                <a:cubicBezTo>
                  <a:pt x="10175" y="2992"/>
                  <a:pt x="9608" y="1124"/>
                  <a:pt x="8107" y="357"/>
                </a:cubicBezTo>
                <a:cubicBezTo>
                  <a:pt x="7653" y="115"/>
                  <a:pt x="7167" y="1"/>
                  <a:pt x="6687" y="1"/>
                </a:cubicBez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3"/>
          <p:cNvSpPr/>
          <p:nvPr/>
        </p:nvSpPr>
        <p:spPr>
          <a:xfrm>
            <a:off x="-2612787" y="-4252875"/>
            <a:ext cx="162650" cy="416150"/>
          </a:xfrm>
          <a:custGeom>
            <a:avLst/>
            <a:gdLst/>
            <a:ahLst/>
            <a:cxnLst/>
            <a:rect l="l" t="t" r="r" b="b"/>
            <a:pathLst>
              <a:path w="6506" h="16646" extrusionOk="0">
                <a:moveTo>
                  <a:pt x="3103" y="1168"/>
                </a:moveTo>
                <a:cubicBezTo>
                  <a:pt x="4137" y="1168"/>
                  <a:pt x="5004" y="2002"/>
                  <a:pt x="5004" y="3036"/>
                </a:cubicBezTo>
                <a:cubicBezTo>
                  <a:pt x="5038" y="4104"/>
                  <a:pt x="4204" y="4971"/>
                  <a:pt x="3136" y="4971"/>
                </a:cubicBezTo>
                <a:cubicBezTo>
                  <a:pt x="3116" y="4972"/>
                  <a:pt x="3096" y="4972"/>
                  <a:pt x="3076" y="4972"/>
                </a:cubicBezTo>
                <a:cubicBezTo>
                  <a:pt x="2069" y="4972"/>
                  <a:pt x="1235" y="4150"/>
                  <a:pt x="1235" y="3103"/>
                </a:cubicBezTo>
                <a:cubicBezTo>
                  <a:pt x="1202" y="2069"/>
                  <a:pt x="2036" y="1202"/>
                  <a:pt x="3103" y="1168"/>
                </a:cubicBezTo>
                <a:close/>
                <a:moveTo>
                  <a:pt x="3131" y="0"/>
                </a:moveTo>
                <a:cubicBezTo>
                  <a:pt x="3110" y="0"/>
                  <a:pt x="3090" y="0"/>
                  <a:pt x="3070" y="1"/>
                </a:cubicBezTo>
                <a:cubicBezTo>
                  <a:pt x="1368" y="34"/>
                  <a:pt x="1" y="1435"/>
                  <a:pt x="34" y="3136"/>
                </a:cubicBezTo>
                <a:cubicBezTo>
                  <a:pt x="68" y="4437"/>
                  <a:pt x="935" y="5571"/>
                  <a:pt x="2102" y="5972"/>
                </a:cubicBezTo>
                <a:cubicBezTo>
                  <a:pt x="2102" y="6005"/>
                  <a:pt x="2102" y="6005"/>
                  <a:pt x="2102" y="6005"/>
                </a:cubicBezTo>
                <a:lnTo>
                  <a:pt x="2102" y="6639"/>
                </a:lnTo>
                <a:cubicBezTo>
                  <a:pt x="2102" y="6939"/>
                  <a:pt x="2302" y="7173"/>
                  <a:pt x="2569" y="7239"/>
                </a:cubicBezTo>
                <a:lnTo>
                  <a:pt x="2703" y="16012"/>
                </a:lnTo>
                <a:cubicBezTo>
                  <a:pt x="2703" y="16346"/>
                  <a:pt x="3003" y="16646"/>
                  <a:pt x="3370" y="16646"/>
                </a:cubicBezTo>
                <a:lnTo>
                  <a:pt x="3603" y="16646"/>
                </a:lnTo>
                <a:cubicBezTo>
                  <a:pt x="3970" y="16613"/>
                  <a:pt x="4237" y="16346"/>
                  <a:pt x="4237" y="15979"/>
                </a:cubicBezTo>
                <a:lnTo>
                  <a:pt x="4237" y="15412"/>
                </a:lnTo>
                <a:cubicBezTo>
                  <a:pt x="4437" y="15378"/>
                  <a:pt x="4637" y="15212"/>
                  <a:pt x="4704" y="14978"/>
                </a:cubicBezTo>
                <a:lnTo>
                  <a:pt x="6505" y="14945"/>
                </a:lnTo>
                <a:lnTo>
                  <a:pt x="6472" y="14211"/>
                </a:lnTo>
                <a:lnTo>
                  <a:pt x="4704" y="14244"/>
                </a:lnTo>
                <a:lnTo>
                  <a:pt x="4704" y="14011"/>
                </a:lnTo>
                <a:lnTo>
                  <a:pt x="6472" y="13977"/>
                </a:lnTo>
                <a:lnTo>
                  <a:pt x="6472" y="13244"/>
                </a:lnTo>
                <a:lnTo>
                  <a:pt x="4704" y="13277"/>
                </a:lnTo>
                <a:lnTo>
                  <a:pt x="4704" y="13043"/>
                </a:lnTo>
                <a:lnTo>
                  <a:pt x="6472" y="13010"/>
                </a:lnTo>
                <a:lnTo>
                  <a:pt x="6439" y="12276"/>
                </a:lnTo>
                <a:lnTo>
                  <a:pt x="4637" y="12310"/>
                </a:lnTo>
                <a:cubicBezTo>
                  <a:pt x="4571" y="12076"/>
                  <a:pt x="4404" y="11909"/>
                  <a:pt x="4170" y="11909"/>
                </a:cubicBezTo>
                <a:lnTo>
                  <a:pt x="4104" y="7206"/>
                </a:lnTo>
                <a:cubicBezTo>
                  <a:pt x="4371" y="7139"/>
                  <a:pt x="4571" y="6906"/>
                  <a:pt x="4571" y="6606"/>
                </a:cubicBezTo>
                <a:lnTo>
                  <a:pt x="4571" y="5972"/>
                </a:lnTo>
                <a:cubicBezTo>
                  <a:pt x="4571" y="5905"/>
                  <a:pt x="4571" y="5872"/>
                  <a:pt x="4537" y="5805"/>
                </a:cubicBezTo>
                <a:cubicBezTo>
                  <a:pt x="5538" y="5271"/>
                  <a:pt x="6205" y="4237"/>
                  <a:pt x="6205" y="3036"/>
                </a:cubicBezTo>
                <a:cubicBezTo>
                  <a:pt x="6172" y="1355"/>
                  <a:pt x="4804" y="0"/>
                  <a:pt x="3131" y="0"/>
                </a:cubicBez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43"/>
          <p:cNvSpPr/>
          <p:nvPr/>
        </p:nvSpPr>
        <p:spPr>
          <a:xfrm>
            <a:off x="-2097412" y="-4310400"/>
            <a:ext cx="542075" cy="542075"/>
          </a:xfrm>
          <a:custGeom>
            <a:avLst/>
            <a:gdLst/>
            <a:ahLst/>
            <a:cxnLst/>
            <a:rect l="l" t="t" r="r" b="b"/>
            <a:pathLst>
              <a:path w="21683" h="21683" extrusionOk="0">
                <a:moveTo>
                  <a:pt x="1" y="5004"/>
                </a:moveTo>
                <a:cubicBezTo>
                  <a:pt x="1" y="2235"/>
                  <a:pt x="2235" y="0"/>
                  <a:pt x="5004" y="0"/>
                </a:cubicBezTo>
                <a:lnTo>
                  <a:pt x="16679" y="0"/>
                </a:lnTo>
                <a:cubicBezTo>
                  <a:pt x="19448" y="0"/>
                  <a:pt x="21683" y="2235"/>
                  <a:pt x="21683" y="5004"/>
                </a:cubicBezTo>
                <a:lnTo>
                  <a:pt x="21683" y="16679"/>
                </a:lnTo>
                <a:cubicBezTo>
                  <a:pt x="21683" y="19414"/>
                  <a:pt x="19448" y="21682"/>
                  <a:pt x="16679" y="21682"/>
                </a:cubicBezTo>
                <a:lnTo>
                  <a:pt x="5004" y="21682"/>
                </a:lnTo>
                <a:cubicBezTo>
                  <a:pt x="2235" y="21682"/>
                  <a:pt x="1" y="19414"/>
                  <a:pt x="1" y="16679"/>
                </a:cubicBezTo>
                <a:close/>
              </a:path>
            </a:pathLst>
          </a:custGeom>
          <a:solidFill>
            <a:srgbClr val="AC73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43"/>
          <p:cNvSpPr/>
          <p:nvPr/>
        </p:nvSpPr>
        <p:spPr>
          <a:xfrm>
            <a:off x="-2097412" y="-4321250"/>
            <a:ext cx="542075" cy="542075"/>
          </a:xfrm>
          <a:custGeom>
            <a:avLst/>
            <a:gdLst/>
            <a:ahLst/>
            <a:cxnLst/>
            <a:rect l="l" t="t" r="r" b="b"/>
            <a:pathLst>
              <a:path w="21683" h="21683" extrusionOk="0">
                <a:moveTo>
                  <a:pt x="1" y="5004"/>
                </a:moveTo>
                <a:cubicBezTo>
                  <a:pt x="1" y="2235"/>
                  <a:pt x="2235" y="1"/>
                  <a:pt x="5004" y="1"/>
                </a:cubicBezTo>
                <a:lnTo>
                  <a:pt x="16679" y="1"/>
                </a:lnTo>
                <a:cubicBezTo>
                  <a:pt x="19448" y="1"/>
                  <a:pt x="21683" y="2235"/>
                  <a:pt x="21683" y="5004"/>
                </a:cubicBezTo>
                <a:lnTo>
                  <a:pt x="21683" y="16679"/>
                </a:lnTo>
                <a:cubicBezTo>
                  <a:pt x="21683" y="19448"/>
                  <a:pt x="19448" y="21683"/>
                  <a:pt x="16679" y="21683"/>
                </a:cubicBezTo>
                <a:lnTo>
                  <a:pt x="5004" y="21683"/>
                </a:lnTo>
                <a:cubicBezTo>
                  <a:pt x="2235" y="21683"/>
                  <a:pt x="1" y="19448"/>
                  <a:pt x="1" y="16679"/>
                </a:cubicBezTo>
                <a:close/>
              </a:path>
            </a:pathLst>
          </a:custGeom>
          <a:solidFill>
            <a:srgbClr val="AC73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43"/>
          <p:cNvSpPr/>
          <p:nvPr/>
        </p:nvSpPr>
        <p:spPr>
          <a:xfrm>
            <a:off x="-2084062" y="-4297900"/>
            <a:ext cx="515375" cy="516225"/>
          </a:xfrm>
          <a:custGeom>
            <a:avLst/>
            <a:gdLst/>
            <a:ahLst/>
            <a:cxnLst/>
            <a:rect l="l" t="t" r="r" b="b"/>
            <a:pathLst>
              <a:path w="20615" h="20649" extrusionOk="0">
                <a:moveTo>
                  <a:pt x="0" y="4771"/>
                </a:moveTo>
                <a:cubicBezTo>
                  <a:pt x="0" y="2135"/>
                  <a:pt x="2135" y="1"/>
                  <a:pt x="4737" y="1"/>
                </a:cubicBezTo>
                <a:lnTo>
                  <a:pt x="15845" y="1"/>
                </a:lnTo>
                <a:cubicBezTo>
                  <a:pt x="18480" y="1"/>
                  <a:pt x="20615" y="2135"/>
                  <a:pt x="20615" y="4771"/>
                </a:cubicBezTo>
                <a:lnTo>
                  <a:pt x="20615" y="15879"/>
                </a:lnTo>
                <a:cubicBezTo>
                  <a:pt x="20615" y="18514"/>
                  <a:pt x="18480" y="20649"/>
                  <a:pt x="15845" y="20649"/>
                </a:cubicBezTo>
                <a:lnTo>
                  <a:pt x="4737" y="20649"/>
                </a:lnTo>
                <a:cubicBezTo>
                  <a:pt x="2102" y="20649"/>
                  <a:pt x="0" y="18514"/>
                  <a:pt x="0" y="15879"/>
                </a:cubicBezTo>
                <a:close/>
              </a:path>
            </a:pathLst>
          </a:custGeom>
          <a:solidFill>
            <a:srgbClr val="F397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3"/>
          <p:cNvSpPr/>
          <p:nvPr/>
        </p:nvSpPr>
        <p:spPr>
          <a:xfrm>
            <a:off x="-1941462" y="-4231175"/>
            <a:ext cx="230175" cy="179300"/>
          </a:xfrm>
          <a:custGeom>
            <a:avLst/>
            <a:gdLst/>
            <a:ahLst/>
            <a:cxnLst/>
            <a:rect l="l" t="t" r="r" b="b"/>
            <a:pathLst>
              <a:path w="9207" h="7172" extrusionOk="0">
                <a:moveTo>
                  <a:pt x="2035" y="0"/>
                </a:moveTo>
                <a:cubicBezTo>
                  <a:pt x="901" y="0"/>
                  <a:pt x="0" y="901"/>
                  <a:pt x="0" y="2035"/>
                </a:cubicBezTo>
                <a:lnTo>
                  <a:pt x="0" y="7172"/>
                </a:lnTo>
                <a:lnTo>
                  <a:pt x="1168" y="7172"/>
                </a:lnTo>
                <a:lnTo>
                  <a:pt x="1168" y="2035"/>
                </a:lnTo>
                <a:cubicBezTo>
                  <a:pt x="1168" y="1535"/>
                  <a:pt x="1535" y="1168"/>
                  <a:pt x="2035" y="1168"/>
                </a:cubicBezTo>
                <a:lnTo>
                  <a:pt x="7172" y="1168"/>
                </a:lnTo>
                <a:cubicBezTo>
                  <a:pt x="7639" y="1168"/>
                  <a:pt x="8039" y="1535"/>
                  <a:pt x="8039" y="2035"/>
                </a:cubicBezTo>
                <a:lnTo>
                  <a:pt x="8039" y="7172"/>
                </a:lnTo>
                <a:lnTo>
                  <a:pt x="9207" y="7172"/>
                </a:lnTo>
                <a:lnTo>
                  <a:pt x="9207" y="2035"/>
                </a:lnTo>
                <a:cubicBezTo>
                  <a:pt x="9207" y="901"/>
                  <a:pt x="8306" y="0"/>
                  <a:pt x="7172" y="0"/>
                </a:cubicBez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3"/>
          <p:cNvSpPr/>
          <p:nvPr/>
        </p:nvSpPr>
        <p:spPr>
          <a:xfrm>
            <a:off x="-1964812" y="-4093575"/>
            <a:ext cx="276875" cy="234350"/>
          </a:xfrm>
          <a:custGeom>
            <a:avLst/>
            <a:gdLst/>
            <a:ahLst/>
            <a:cxnLst/>
            <a:rect l="l" t="t" r="r" b="b"/>
            <a:pathLst>
              <a:path w="11075" h="9374" extrusionOk="0">
                <a:moveTo>
                  <a:pt x="5538" y="2235"/>
                </a:moveTo>
                <a:cubicBezTo>
                  <a:pt x="6338" y="2235"/>
                  <a:pt x="6972" y="2869"/>
                  <a:pt x="6972" y="3669"/>
                </a:cubicBezTo>
                <a:cubicBezTo>
                  <a:pt x="6972" y="4236"/>
                  <a:pt x="6638" y="4737"/>
                  <a:pt x="6171" y="4970"/>
                </a:cubicBezTo>
                <a:lnTo>
                  <a:pt x="6405" y="8106"/>
                </a:lnTo>
                <a:lnTo>
                  <a:pt x="4670" y="8106"/>
                </a:lnTo>
                <a:lnTo>
                  <a:pt x="4904" y="4970"/>
                </a:lnTo>
                <a:cubicBezTo>
                  <a:pt x="4437" y="4737"/>
                  <a:pt x="4103" y="4270"/>
                  <a:pt x="4103" y="3669"/>
                </a:cubicBezTo>
                <a:cubicBezTo>
                  <a:pt x="4103" y="2869"/>
                  <a:pt x="4737" y="2235"/>
                  <a:pt x="5538" y="2235"/>
                </a:cubicBezTo>
                <a:close/>
                <a:moveTo>
                  <a:pt x="2002" y="0"/>
                </a:moveTo>
                <a:cubicBezTo>
                  <a:pt x="901" y="0"/>
                  <a:pt x="0" y="901"/>
                  <a:pt x="0" y="2001"/>
                </a:cubicBezTo>
                <a:lnTo>
                  <a:pt x="0" y="7405"/>
                </a:lnTo>
                <a:cubicBezTo>
                  <a:pt x="0" y="8506"/>
                  <a:pt x="901" y="9373"/>
                  <a:pt x="2002" y="9373"/>
                </a:cubicBezTo>
                <a:lnTo>
                  <a:pt x="9073" y="9373"/>
                </a:lnTo>
                <a:cubicBezTo>
                  <a:pt x="10174" y="9373"/>
                  <a:pt x="11075" y="8506"/>
                  <a:pt x="11075" y="7405"/>
                </a:cubicBezTo>
                <a:lnTo>
                  <a:pt x="11075" y="2001"/>
                </a:lnTo>
                <a:cubicBezTo>
                  <a:pt x="11075" y="901"/>
                  <a:pt x="10174" y="0"/>
                  <a:pt x="9073" y="0"/>
                </a:cubicBezTo>
                <a:close/>
              </a:path>
            </a:pathLst>
          </a:custGeom>
          <a:solidFill>
            <a:srgbClr val="6039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3"/>
          <p:cNvSpPr/>
          <p:nvPr/>
        </p:nvSpPr>
        <p:spPr>
          <a:xfrm>
            <a:off x="5056150" y="2298150"/>
            <a:ext cx="3429000" cy="546600"/>
          </a:xfrm>
          <a:prstGeom prst="roundRect">
            <a:avLst>
              <a:gd name="adj" fmla="val 16667"/>
            </a:avLst>
          </a:prstGeom>
          <a:solidFill>
            <a:schemeClr val="lt2"/>
          </a:solidFill>
          <a:ln>
            <a:noFill/>
          </a:ln>
        </p:spPr>
        <p:txBody>
          <a:bodyPr spcFirstLastPara="1" wrap="square" lIns="182875" tIns="91425" rIns="137150"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Jupiter is a gas giant and actually also the biggest planet in the Solar System</a:t>
            </a:r>
            <a:endParaRPr sz="1200">
              <a:solidFill>
                <a:schemeClr val="dk1"/>
              </a:solidFill>
              <a:latin typeface="Roboto"/>
              <a:ea typeface="Roboto"/>
              <a:cs typeface="Roboto"/>
              <a:sym typeface="Roboto"/>
            </a:endParaRPr>
          </a:p>
        </p:txBody>
      </p:sp>
      <p:sp>
        <p:nvSpPr>
          <p:cNvPr id="2331" name="Google Shape;2331;p43"/>
          <p:cNvSpPr/>
          <p:nvPr/>
        </p:nvSpPr>
        <p:spPr>
          <a:xfrm>
            <a:off x="5056150" y="3116376"/>
            <a:ext cx="3429000" cy="546600"/>
          </a:xfrm>
          <a:prstGeom prst="roundRect">
            <a:avLst>
              <a:gd name="adj" fmla="val 16667"/>
            </a:avLst>
          </a:prstGeom>
          <a:solidFill>
            <a:schemeClr val="lt2"/>
          </a:solidFill>
          <a:ln>
            <a:noFill/>
          </a:ln>
        </p:spPr>
        <p:txBody>
          <a:bodyPr spcFirstLastPara="1" wrap="square" lIns="182875" tIns="91425" rIns="137150"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Saturn is a gas giant in the Solar System, composed mostly of hydrogen and helium</a:t>
            </a:r>
            <a:endParaRPr sz="1200">
              <a:solidFill>
                <a:schemeClr val="dk1"/>
              </a:solidFill>
              <a:latin typeface="Roboto"/>
              <a:ea typeface="Roboto"/>
              <a:cs typeface="Roboto"/>
              <a:sym typeface="Roboto"/>
            </a:endParaRPr>
          </a:p>
        </p:txBody>
      </p:sp>
      <p:sp>
        <p:nvSpPr>
          <p:cNvPr id="2332" name="Google Shape;2332;p43"/>
          <p:cNvSpPr/>
          <p:nvPr/>
        </p:nvSpPr>
        <p:spPr>
          <a:xfrm>
            <a:off x="5056150" y="3933425"/>
            <a:ext cx="3429000" cy="546600"/>
          </a:xfrm>
          <a:prstGeom prst="roundRect">
            <a:avLst>
              <a:gd name="adj" fmla="val 16667"/>
            </a:avLst>
          </a:prstGeom>
          <a:solidFill>
            <a:schemeClr val="lt2"/>
          </a:solidFill>
          <a:ln>
            <a:noFill/>
          </a:ln>
        </p:spPr>
        <p:txBody>
          <a:bodyPr spcFirstLastPara="1" wrap="square" lIns="182875" tIns="91425" rIns="137150" bIns="91425" anchor="ctr"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Roboto"/>
                <a:ea typeface="Roboto"/>
                <a:cs typeface="Roboto"/>
                <a:sym typeface="Roboto"/>
              </a:rPr>
              <a:t>Venus has a beautiful name, but it’s extremely hot</a:t>
            </a:r>
            <a:endParaRPr sz="1200">
              <a:solidFill>
                <a:schemeClr val="dk1"/>
              </a:solidFill>
              <a:latin typeface="Roboto"/>
              <a:ea typeface="Roboto"/>
              <a:cs typeface="Roboto"/>
              <a:sym typeface="Roboto"/>
            </a:endParaRPr>
          </a:p>
        </p:txBody>
      </p:sp>
      <p:sp>
        <p:nvSpPr>
          <p:cNvPr id="2333" name="Google Shape;2333;p43"/>
          <p:cNvSpPr/>
          <p:nvPr/>
        </p:nvSpPr>
        <p:spPr>
          <a:xfrm>
            <a:off x="4819200" y="2297159"/>
            <a:ext cx="547291" cy="546636"/>
          </a:xfrm>
          <a:custGeom>
            <a:avLst/>
            <a:gdLst/>
            <a:ahLst/>
            <a:cxnLst/>
            <a:rect l="l" t="t" r="r" b="b"/>
            <a:pathLst>
              <a:path w="27554" h="27521" extrusionOk="0">
                <a:moveTo>
                  <a:pt x="27553" y="13777"/>
                </a:moveTo>
                <a:cubicBezTo>
                  <a:pt x="27553" y="21349"/>
                  <a:pt x="21382" y="27520"/>
                  <a:pt x="13777" y="27520"/>
                </a:cubicBezTo>
                <a:cubicBezTo>
                  <a:pt x="6171" y="27520"/>
                  <a:pt x="0" y="21349"/>
                  <a:pt x="0" y="13777"/>
                </a:cubicBezTo>
                <a:cubicBezTo>
                  <a:pt x="0" y="6172"/>
                  <a:pt x="6171" y="1"/>
                  <a:pt x="13777" y="1"/>
                </a:cubicBezTo>
                <a:cubicBezTo>
                  <a:pt x="21382" y="1"/>
                  <a:pt x="27553" y="6172"/>
                  <a:pt x="27553" y="13777"/>
                </a:cubicBezTo>
                <a:close/>
              </a:path>
            </a:pathLst>
          </a:custGeom>
          <a:solidFill>
            <a:schemeClr val="accent4">
              <a:lumMod val="9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500" b="1" dirty="0">
                <a:solidFill>
                  <a:schemeClr val="lt1"/>
                </a:solidFill>
                <a:latin typeface="Roboto"/>
                <a:ea typeface="Roboto"/>
                <a:cs typeface="Roboto"/>
                <a:sym typeface="Roboto"/>
              </a:rPr>
              <a:t>1</a:t>
            </a:r>
            <a:endParaRPr dirty="0">
              <a:solidFill>
                <a:schemeClr val="lt1"/>
              </a:solidFill>
            </a:endParaRPr>
          </a:p>
        </p:txBody>
      </p:sp>
      <p:sp>
        <p:nvSpPr>
          <p:cNvPr id="2334" name="Google Shape;2334;p43"/>
          <p:cNvSpPr/>
          <p:nvPr/>
        </p:nvSpPr>
        <p:spPr>
          <a:xfrm>
            <a:off x="4819200" y="3114189"/>
            <a:ext cx="547291" cy="546616"/>
          </a:xfrm>
          <a:custGeom>
            <a:avLst/>
            <a:gdLst/>
            <a:ahLst/>
            <a:cxnLst/>
            <a:rect l="l" t="t" r="r" b="b"/>
            <a:pathLst>
              <a:path w="27554" h="27520" extrusionOk="0">
                <a:moveTo>
                  <a:pt x="27553" y="13777"/>
                </a:moveTo>
                <a:cubicBezTo>
                  <a:pt x="27553" y="21349"/>
                  <a:pt x="21382" y="27520"/>
                  <a:pt x="13777" y="27520"/>
                </a:cubicBezTo>
                <a:cubicBezTo>
                  <a:pt x="6171" y="27520"/>
                  <a:pt x="0" y="21349"/>
                  <a:pt x="0" y="13777"/>
                </a:cubicBezTo>
                <a:cubicBezTo>
                  <a:pt x="0" y="6171"/>
                  <a:pt x="6171" y="0"/>
                  <a:pt x="13777" y="0"/>
                </a:cubicBezTo>
                <a:cubicBezTo>
                  <a:pt x="21382" y="0"/>
                  <a:pt x="27553" y="6171"/>
                  <a:pt x="27553" y="13777"/>
                </a:cubicBezTo>
                <a:close/>
              </a:path>
            </a:pathLst>
          </a:custGeom>
          <a:solidFill>
            <a:schemeClr val="accent4">
              <a:lumMod val="9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500" b="1">
                <a:solidFill>
                  <a:schemeClr val="lt1"/>
                </a:solidFill>
                <a:latin typeface="Roboto"/>
                <a:ea typeface="Roboto"/>
                <a:cs typeface="Roboto"/>
                <a:sym typeface="Roboto"/>
              </a:rPr>
              <a:t>2</a:t>
            </a:r>
            <a:endParaRPr>
              <a:solidFill>
                <a:schemeClr val="lt1"/>
              </a:solidFill>
            </a:endParaRPr>
          </a:p>
        </p:txBody>
      </p:sp>
      <p:sp>
        <p:nvSpPr>
          <p:cNvPr id="2335" name="Google Shape;2335;p43"/>
          <p:cNvSpPr/>
          <p:nvPr/>
        </p:nvSpPr>
        <p:spPr>
          <a:xfrm>
            <a:off x="4819200" y="3930117"/>
            <a:ext cx="547291" cy="546636"/>
          </a:xfrm>
          <a:custGeom>
            <a:avLst/>
            <a:gdLst/>
            <a:ahLst/>
            <a:cxnLst/>
            <a:rect l="l" t="t" r="r" b="b"/>
            <a:pathLst>
              <a:path w="27554" h="27521" extrusionOk="0">
                <a:moveTo>
                  <a:pt x="27553" y="13777"/>
                </a:moveTo>
                <a:cubicBezTo>
                  <a:pt x="27553" y="21349"/>
                  <a:pt x="21382" y="27520"/>
                  <a:pt x="13777" y="27520"/>
                </a:cubicBezTo>
                <a:cubicBezTo>
                  <a:pt x="6171" y="27520"/>
                  <a:pt x="0" y="21349"/>
                  <a:pt x="0" y="13777"/>
                </a:cubicBezTo>
                <a:cubicBezTo>
                  <a:pt x="0" y="6172"/>
                  <a:pt x="6171" y="0"/>
                  <a:pt x="13777" y="0"/>
                </a:cubicBezTo>
                <a:cubicBezTo>
                  <a:pt x="21382" y="0"/>
                  <a:pt x="27553" y="6172"/>
                  <a:pt x="27553" y="13777"/>
                </a:cubicBezTo>
                <a:close/>
              </a:path>
            </a:pathLst>
          </a:custGeom>
          <a:solidFill>
            <a:schemeClr val="accent4">
              <a:lumMod val="9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500" b="1">
                <a:solidFill>
                  <a:schemeClr val="lt1"/>
                </a:solidFill>
                <a:latin typeface="Roboto"/>
                <a:ea typeface="Roboto"/>
                <a:cs typeface="Roboto"/>
                <a:sym typeface="Roboto"/>
              </a:rPr>
              <a:t>3</a:t>
            </a:r>
            <a:endParaRPr>
              <a:solidFill>
                <a:schemeClr val="lt1"/>
              </a:solidFill>
            </a:endParaRPr>
          </a:p>
        </p:txBody>
      </p:sp>
      <p:sp>
        <p:nvSpPr>
          <p:cNvPr id="2336" name="Google Shape;2336;p43"/>
          <p:cNvSpPr txBox="1"/>
          <p:nvPr/>
        </p:nvSpPr>
        <p:spPr>
          <a:xfrm>
            <a:off x="4819200" y="1360690"/>
            <a:ext cx="3666000" cy="5163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200">
                <a:solidFill>
                  <a:schemeClr val="dk1"/>
                </a:solidFill>
                <a:latin typeface="Roboto"/>
                <a:ea typeface="Roboto"/>
                <a:cs typeface="Roboto"/>
                <a:sym typeface="Roboto"/>
              </a:rPr>
              <a:t>Mercury is the closest planet to the Sun and also is the smallest one in the Solar System:</a:t>
            </a:r>
            <a:endParaRPr sz="1200">
              <a:solidFill>
                <a:schemeClr val="dk1"/>
              </a:solidFill>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601916" y="1149135"/>
            <a:ext cx="3476786" cy="338932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ipse 11"/>
          <p:cNvSpPr/>
          <p:nvPr/>
        </p:nvSpPr>
        <p:spPr>
          <a:xfrm>
            <a:off x="2771800" y="4383062"/>
            <a:ext cx="3744416" cy="5156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5" name="Group 44"/>
          <p:cNvGrpSpPr/>
          <p:nvPr/>
        </p:nvGrpSpPr>
        <p:grpSpPr>
          <a:xfrm>
            <a:off x="827584" y="2304259"/>
            <a:ext cx="1944216" cy="1048024"/>
            <a:chOff x="803640" y="3362835"/>
            <a:chExt cx="2059657" cy="1048024"/>
          </a:xfrm>
        </p:grpSpPr>
        <p:sp>
          <p:nvSpPr>
            <p:cNvPr id="6" name="TextBox 45"/>
            <p:cNvSpPr txBox="1"/>
            <p:nvPr/>
          </p:nvSpPr>
          <p:spPr>
            <a:xfrm>
              <a:off x="803640" y="3579862"/>
              <a:ext cx="2059657" cy="830997"/>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 </a:t>
              </a:r>
              <a:endParaRPr lang="ko-KR" altLang="en-US" sz="1200" dirty="0">
                <a:solidFill>
                  <a:schemeClr val="bg1"/>
                </a:solidFill>
                <a:cs typeface="Arial" pitchFamily="34" charset="0"/>
              </a:endParaRPr>
            </a:p>
          </p:txBody>
        </p:sp>
        <p:sp>
          <p:nvSpPr>
            <p:cNvPr id="7" name="TextBox 46"/>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8" name="Group 44"/>
          <p:cNvGrpSpPr/>
          <p:nvPr/>
        </p:nvGrpSpPr>
        <p:grpSpPr>
          <a:xfrm>
            <a:off x="6660232" y="2248560"/>
            <a:ext cx="1944216" cy="1048024"/>
            <a:chOff x="803640" y="3362835"/>
            <a:chExt cx="2059657" cy="1048024"/>
          </a:xfrm>
        </p:grpSpPr>
        <p:sp>
          <p:nvSpPr>
            <p:cNvPr id="9" name="TextBox 45"/>
            <p:cNvSpPr txBox="1"/>
            <p:nvPr/>
          </p:nvSpPr>
          <p:spPr>
            <a:xfrm>
              <a:off x="803640" y="3579862"/>
              <a:ext cx="2059657" cy="830997"/>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 </a:t>
              </a:r>
              <a:endParaRPr lang="ko-KR" altLang="en-US" sz="1200" dirty="0">
                <a:solidFill>
                  <a:schemeClr val="bg1"/>
                </a:solidFill>
                <a:cs typeface="Arial" pitchFamily="34" charset="0"/>
              </a:endParaRPr>
            </a:p>
          </p:txBody>
        </p:sp>
        <p:sp>
          <p:nvSpPr>
            <p:cNvPr id="10" name="TextBox 46"/>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11" name="Text Placeholder 1"/>
          <p:cNvSpPr txBox="1">
            <a:spLocks/>
          </p:cNvSpPr>
          <p:nvPr/>
        </p:nvSpPr>
        <p:spPr>
          <a:xfrm>
            <a:off x="0" y="631673"/>
            <a:ext cx="9144000" cy="5760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0" kern="1200" baseline="0">
                <a:solidFill>
                  <a:srgbClr val="117A9A"/>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4400" b="1" dirty="0" smtClean="0">
                <a:solidFill>
                  <a:srgbClr val="EEB245"/>
                </a:solidFill>
              </a:rPr>
              <a:t>Section Break</a:t>
            </a:r>
            <a:endParaRPr lang="ko-KR" altLang="en-US" sz="4400" b="1" dirty="0">
              <a:solidFill>
                <a:srgbClr val="EEB245"/>
              </a:solidFill>
            </a:endParaRPr>
          </a:p>
        </p:txBody>
      </p:sp>
      <p:pic>
        <p:nvPicPr>
          <p:cNvPr id="2" name="Imagen 1"/>
          <p:cNvPicPr>
            <a:picLocks noChangeAspect="1"/>
          </p:cNvPicPr>
          <p:nvPr/>
        </p:nvPicPr>
        <p:blipFill>
          <a:blip r:embed="rId2"/>
          <a:stretch>
            <a:fillRect/>
          </a:stretch>
        </p:blipFill>
        <p:spPr>
          <a:xfrm>
            <a:off x="3161810" y="1432868"/>
            <a:ext cx="2964395" cy="3295445"/>
          </a:xfrm>
          <a:prstGeom prst="rect">
            <a:avLst/>
          </a:prstGeom>
        </p:spPr>
      </p:pic>
    </p:spTree>
    <p:extLst>
      <p:ext uri="{BB962C8B-B14F-4D97-AF65-F5344CB8AC3E}">
        <p14:creationId xmlns:p14="http://schemas.microsoft.com/office/powerpoint/2010/main" val="3101234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3" name="Google Shape;1693;p48"/>
          <p:cNvSpPr txBox="1">
            <a:spLocks noGrp="1"/>
          </p:cNvSpPr>
          <p:nvPr>
            <p:ph type="title"/>
          </p:nvPr>
        </p:nvSpPr>
        <p:spPr>
          <a:xfrm>
            <a:off x="1477500" y="4007159"/>
            <a:ext cx="4360200"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—Someone Famous</a:t>
            </a:r>
            <a:endParaRPr/>
          </a:p>
        </p:txBody>
      </p:sp>
      <p:sp>
        <p:nvSpPr>
          <p:cNvPr id="1694" name="Google Shape;1694;p48"/>
          <p:cNvSpPr txBox="1">
            <a:spLocks noGrp="1"/>
          </p:cNvSpPr>
          <p:nvPr>
            <p:ph type="subTitle" idx="1"/>
          </p:nvPr>
        </p:nvSpPr>
        <p:spPr>
          <a:xfrm>
            <a:off x="952125" y="2091596"/>
            <a:ext cx="5411100" cy="183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“This is a quote. Words full of wisdom that someone important said and can make the reader get inspired.”</a:t>
            </a:r>
            <a:endParaRPr/>
          </a:p>
        </p:txBody>
      </p:sp>
      <p:pic>
        <p:nvPicPr>
          <p:cNvPr id="2" name="Imagen 1"/>
          <p:cNvPicPr>
            <a:picLocks noChangeAspect="1"/>
          </p:cNvPicPr>
          <p:nvPr/>
        </p:nvPicPr>
        <p:blipFill>
          <a:blip r:embed="rId3"/>
          <a:stretch>
            <a:fillRect/>
          </a:stretch>
        </p:blipFill>
        <p:spPr>
          <a:xfrm>
            <a:off x="6363225" y="1732721"/>
            <a:ext cx="1718411" cy="255375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6"/>
        <p:cNvGrpSpPr/>
        <p:nvPr/>
      </p:nvGrpSpPr>
      <p:grpSpPr>
        <a:xfrm>
          <a:off x="0" y="0"/>
          <a:ext cx="0" cy="0"/>
          <a:chOff x="0" y="0"/>
          <a:chExt cx="0" cy="0"/>
        </a:xfrm>
      </p:grpSpPr>
      <p:sp>
        <p:nvSpPr>
          <p:cNvPr id="2382" name="Google Shape;2382;p45"/>
          <p:cNvSpPr txBox="1">
            <a:spLocks noGrp="1"/>
          </p:cNvSpPr>
          <p:nvPr>
            <p:ph type="title"/>
          </p:nvPr>
        </p:nvSpPr>
        <p:spPr>
          <a:xfrm>
            <a:off x="2857489" y="536650"/>
            <a:ext cx="34290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Real Estate Infographics</a:t>
            </a:r>
            <a:endParaRPr/>
          </a:p>
        </p:txBody>
      </p:sp>
      <p:sp>
        <p:nvSpPr>
          <p:cNvPr id="2418" name="Google Shape;2418;p45"/>
          <p:cNvSpPr/>
          <p:nvPr/>
        </p:nvSpPr>
        <p:spPr>
          <a:xfrm>
            <a:off x="757685" y="1917941"/>
            <a:ext cx="2327202" cy="834991"/>
          </a:xfrm>
          <a:custGeom>
            <a:avLst/>
            <a:gdLst/>
            <a:ahLst/>
            <a:cxnLst/>
            <a:rect l="l" t="t" r="r" b="b"/>
            <a:pathLst>
              <a:path w="66482" h="45967" extrusionOk="0">
                <a:moveTo>
                  <a:pt x="0" y="1"/>
                </a:moveTo>
                <a:lnTo>
                  <a:pt x="0" y="45967"/>
                </a:lnTo>
                <a:lnTo>
                  <a:pt x="66481" y="45967"/>
                </a:lnTo>
                <a:lnTo>
                  <a:pt x="6648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45"/>
          <p:cNvSpPr/>
          <p:nvPr/>
        </p:nvSpPr>
        <p:spPr>
          <a:xfrm>
            <a:off x="757675" y="1593066"/>
            <a:ext cx="2327202" cy="324894"/>
          </a:xfrm>
          <a:custGeom>
            <a:avLst/>
            <a:gdLst/>
            <a:ahLst/>
            <a:cxnLst/>
            <a:rect l="l" t="t" r="r" b="b"/>
            <a:pathLst>
              <a:path w="66482" h="13377" extrusionOk="0">
                <a:moveTo>
                  <a:pt x="0" y="0"/>
                </a:moveTo>
                <a:lnTo>
                  <a:pt x="0" y="13377"/>
                </a:lnTo>
                <a:lnTo>
                  <a:pt x="66481" y="13377"/>
                </a:lnTo>
                <a:lnTo>
                  <a:pt x="66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45"/>
          <p:cNvSpPr/>
          <p:nvPr/>
        </p:nvSpPr>
        <p:spPr>
          <a:xfrm>
            <a:off x="6059078" y="1916227"/>
            <a:ext cx="2327202" cy="835009"/>
          </a:xfrm>
          <a:custGeom>
            <a:avLst/>
            <a:gdLst/>
            <a:ahLst/>
            <a:cxnLst/>
            <a:rect l="l" t="t" r="r" b="b"/>
            <a:pathLst>
              <a:path w="66482" h="45968" extrusionOk="0">
                <a:moveTo>
                  <a:pt x="1" y="1"/>
                </a:moveTo>
                <a:lnTo>
                  <a:pt x="1" y="45967"/>
                </a:lnTo>
                <a:lnTo>
                  <a:pt x="66481" y="45967"/>
                </a:lnTo>
                <a:lnTo>
                  <a:pt x="6648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45"/>
          <p:cNvSpPr/>
          <p:nvPr/>
        </p:nvSpPr>
        <p:spPr>
          <a:xfrm>
            <a:off x="6059075" y="1591350"/>
            <a:ext cx="2327202" cy="324894"/>
          </a:xfrm>
          <a:custGeom>
            <a:avLst/>
            <a:gdLst/>
            <a:ahLst/>
            <a:cxnLst/>
            <a:rect l="l" t="t" r="r" b="b"/>
            <a:pathLst>
              <a:path w="66482" h="13377" extrusionOk="0">
                <a:moveTo>
                  <a:pt x="1" y="1"/>
                </a:moveTo>
                <a:lnTo>
                  <a:pt x="1" y="13377"/>
                </a:lnTo>
                <a:lnTo>
                  <a:pt x="66481" y="13377"/>
                </a:lnTo>
                <a:lnTo>
                  <a:pt x="664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45"/>
          <p:cNvSpPr/>
          <p:nvPr/>
        </p:nvSpPr>
        <p:spPr>
          <a:xfrm>
            <a:off x="757685" y="3649606"/>
            <a:ext cx="2327202" cy="834991"/>
          </a:xfrm>
          <a:custGeom>
            <a:avLst/>
            <a:gdLst/>
            <a:ahLst/>
            <a:cxnLst/>
            <a:rect l="l" t="t" r="r" b="b"/>
            <a:pathLst>
              <a:path w="66482" h="45967" extrusionOk="0">
                <a:moveTo>
                  <a:pt x="0" y="0"/>
                </a:moveTo>
                <a:lnTo>
                  <a:pt x="0" y="45967"/>
                </a:lnTo>
                <a:lnTo>
                  <a:pt x="66481" y="45967"/>
                </a:lnTo>
                <a:lnTo>
                  <a:pt x="66481" y="0"/>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45"/>
          <p:cNvSpPr/>
          <p:nvPr/>
        </p:nvSpPr>
        <p:spPr>
          <a:xfrm>
            <a:off x="757675" y="3324733"/>
            <a:ext cx="2327202" cy="324894"/>
          </a:xfrm>
          <a:custGeom>
            <a:avLst/>
            <a:gdLst/>
            <a:ahLst/>
            <a:cxnLst/>
            <a:rect l="l" t="t" r="r" b="b"/>
            <a:pathLst>
              <a:path w="66482" h="13377" extrusionOk="0">
                <a:moveTo>
                  <a:pt x="0" y="0"/>
                </a:moveTo>
                <a:lnTo>
                  <a:pt x="0" y="13376"/>
                </a:lnTo>
                <a:lnTo>
                  <a:pt x="66481" y="13376"/>
                </a:lnTo>
                <a:lnTo>
                  <a:pt x="664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45"/>
          <p:cNvSpPr/>
          <p:nvPr/>
        </p:nvSpPr>
        <p:spPr>
          <a:xfrm>
            <a:off x="6059078" y="3649609"/>
            <a:ext cx="2327202" cy="834991"/>
          </a:xfrm>
          <a:custGeom>
            <a:avLst/>
            <a:gdLst/>
            <a:ahLst/>
            <a:cxnLst/>
            <a:rect l="l" t="t" r="r" b="b"/>
            <a:pathLst>
              <a:path w="66482" h="45967" extrusionOk="0">
                <a:moveTo>
                  <a:pt x="1" y="1"/>
                </a:moveTo>
                <a:lnTo>
                  <a:pt x="1" y="45967"/>
                </a:lnTo>
                <a:lnTo>
                  <a:pt x="66481" y="45967"/>
                </a:lnTo>
                <a:lnTo>
                  <a:pt x="66481" y="1"/>
                </a:ln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45"/>
          <p:cNvSpPr/>
          <p:nvPr/>
        </p:nvSpPr>
        <p:spPr>
          <a:xfrm>
            <a:off x="6059075" y="3324723"/>
            <a:ext cx="2327202" cy="324894"/>
          </a:xfrm>
          <a:custGeom>
            <a:avLst/>
            <a:gdLst/>
            <a:ahLst/>
            <a:cxnLst/>
            <a:rect l="l" t="t" r="r" b="b"/>
            <a:pathLst>
              <a:path w="66482" h="13377" extrusionOk="0">
                <a:moveTo>
                  <a:pt x="1" y="0"/>
                </a:moveTo>
                <a:lnTo>
                  <a:pt x="1" y="13377"/>
                </a:lnTo>
                <a:lnTo>
                  <a:pt x="66481" y="13377"/>
                </a:lnTo>
                <a:lnTo>
                  <a:pt x="66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5"/>
          <p:cNvSpPr txBox="1"/>
          <p:nvPr/>
        </p:nvSpPr>
        <p:spPr>
          <a:xfrm>
            <a:off x="975955" y="3671719"/>
            <a:ext cx="1855200" cy="78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1200">
                <a:solidFill>
                  <a:srgbClr val="000000"/>
                </a:solidFill>
                <a:latin typeface="Roboto"/>
                <a:ea typeface="Roboto"/>
                <a:cs typeface="Roboto"/>
                <a:sym typeface="Roboto"/>
              </a:rPr>
              <a:t>Mars is a cold place, not hot. It</a:t>
            </a:r>
            <a:r>
              <a:rPr lang="en" sz="1200">
                <a:latin typeface="Roboto"/>
                <a:ea typeface="Roboto"/>
                <a:cs typeface="Roboto"/>
                <a:sym typeface="Roboto"/>
              </a:rPr>
              <a:t>’</a:t>
            </a:r>
            <a:r>
              <a:rPr lang="en" sz="1200">
                <a:solidFill>
                  <a:srgbClr val="000000"/>
                </a:solidFill>
                <a:latin typeface="Roboto"/>
                <a:ea typeface="Roboto"/>
                <a:cs typeface="Roboto"/>
                <a:sym typeface="Roboto"/>
              </a:rPr>
              <a:t>s a planet full of iron oxide dust</a:t>
            </a:r>
            <a:endParaRPr sz="1200">
              <a:solidFill>
                <a:srgbClr val="000000"/>
              </a:solidFill>
              <a:latin typeface="Roboto"/>
              <a:ea typeface="Roboto"/>
              <a:cs typeface="Roboto"/>
              <a:sym typeface="Roboto"/>
            </a:endParaRPr>
          </a:p>
        </p:txBody>
      </p:sp>
      <p:sp>
        <p:nvSpPr>
          <p:cNvPr id="2455" name="Google Shape;2455;p45"/>
          <p:cNvSpPr txBox="1"/>
          <p:nvPr/>
        </p:nvSpPr>
        <p:spPr>
          <a:xfrm>
            <a:off x="988324" y="1937904"/>
            <a:ext cx="1855200" cy="78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200"/>
              </a:spcAft>
              <a:buNone/>
            </a:pPr>
            <a:r>
              <a:rPr lang="en" sz="1200" dirty="0">
                <a:solidFill>
                  <a:srgbClr val="000000"/>
                </a:solidFill>
                <a:latin typeface="Roboto"/>
                <a:ea typeface="Roboto"/>
                <a:cs typeface="Roboto"/>
                <a:sym typeface="Roboto"/>
              </a:rPr>
              <a:t>It’s the smallest and closest planet to the Sun in </a:t>
            </a:r>
            <a:r>
              <a:rPr lang="en" sz="1200" dirty="0">
                <a:latin typeface="Roboto"/>
                <a:ea typeface="Roboto"/>
                <a:cs typeface="Roboto"/>
                <a:sym typeface="Roboto"/>
              </a:rPr>
              <a:t>the </a:t>
            </a:r>
            <a:r>
              <a:rPr lang="en" sz="1200" dirty="0">
                <a:solidFill>
                  <a:srgbClr val="000000"/>
                </a:solidFill>
                <a:latin typeface="Roboto"/>
                <a:ea typeface="Roboto"/>
                <a:cs typeface="Roboto"/>
                <a:sym typeface="Roboto"/>
              </a:rPr>
              <a:t>Solar System</a:t>
            </a:r>
            <a:endParaRPr sz="1200" dirty="0">
              <a:solidFill>
                <a:srgbClr val="000000"/>
              </a:solidFill>
              <a:latin typeface="Roboto"/>
              <a:ea typeface="Roboto"/>
              <a:cs typeface="Roboto"/>
              <a:sym typeface="Roboto"/>
            </a:endParaRPr>
          </a:p>
        </p:txBody>
      </p:sp>
      <p:sp>
        <p:nvSpPr>
          <p:cNvPr id="2456" name="Google Shape;2456;p45"/>
          <p:cNvSpPr txBox="1"/>
          <p:nvPr/>
        </p:nvSpPr>
        <p:spPr>
          <a:xfrm>
            <a:off x="6314558" y="3674108"/>
            <a:ext cx="1855200" cy="7860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100"/>
              <a:buFont typeface="Arial"/>
              <a:buNone/>
            </a:pPr>
            <a:r>
              <a:rPr lang="en" sz="1200">
                <a:solidFill>
                  <a:srgbClr val="000000"/>
                </a:solidFill>
                <a:latin typeface="Roboto"/>
                <a:ea typeface="Roboto"/>
                <a:cs typeface="Roboto"/>
                <a:sym typeface="Roboto"/>
              </a:rPr>
              <a:t>It has a beautiful name, but it’s terribly hot, even hotter than Mercury</a:t>
            </a:r>
            <a:endParaRPr sz="1200">
              <a:solidFill>
                <a:srgbClr val="000000"/>
              </a:solidFill>
              <a:latin typeface="Roboto"/>
              <a:ea typeface="Roboto"/>
              <a:cs typeface="Roboto"/>
              <a:sym typeface="Roboto"/>
            </a:endParaRPr>
          </a:p>
        </p:txBody>
      </p:sp>
      <p:sp>
        <p:nvSpPr>
          <p:cNvPr id="2457" name="Google Shape;2457;p45"/>
          <p:cNvSpPr txBox="1"/>
          <p:nvPr/>
        </p:nvSpPr>
        <p:spPr>
          <a:xfrm>
            <a:off x="6314558" y="1940730"/>
            <a:ext cx="1855200" cy="786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It’s a gas giant and also the biggest planet in </a:t>
            </a:r>
            <a:r>
              <a:rPr lang="en" sz="1200">
                <a:latin typeface="Roboto"/>
                <a:ea typeface="Roboto"/>
                <a:cs typeface="Roboto"/>
                <a:sym typeface="Roboto"/>
              </a:rPr>
              <a:t>the </a:t>
            </a:r>
            <a:r>
              <a:rPr lang="en" sz="1200">
                <a:solidFill>
                  <a:srgbClr val="000000"/>
                </a:solidFill>
                <a:latin typeface="Roboto"/>
                <a:ea typeface="Roboto"/>
                <a:cs typeface="Roboto"/>
                <a:sym typeface="Roboto"/>
              </a:rPr>
              <a:t>Solar System</a:t>
            </a:r>
            <a:endParaRPr sz="1200">
              <a:solidFill>
                <a:srgbClr val="000000"/>
              </a:solidFill>
              <a:latin typeface="Roboto"/>
              <a:ea typeface="Roboto"/>
              <a:cs typeface="Roboto"/>
              <a:sym typeface="Roboto"/>
            </a:endParaRPr>
          </a:p>
        </p:txBody>
      </p:sp>
      <p:sp>
        <p:nvSpPr>
          <p:cNvPr id="2458" name="Google Shape;2458;p45"/>
          <p:cNvSpPr txBox="1"/>
          <p:nvPr/>
        </p:nvSpPr>
        <p:spPr>
          <a:xfrm>
            <a:off x="988332" y="1593065"/>
            <a:ext cx="1855200" cy="32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200"/>
              </a:spcAft>
              <a:buNone/>
            </a:pPr>
            <a:r>
              <a:rPr lang="en" b="1">
                <a:solidFill>
                  <a:schemeClr val="lt1"/>
                </a:solidFill>
                <a:latin typeface="Roboto"/>
                <a:ea typeface="Roboto"/>
                <a:cs typeface="Roboto"/>
                <a:sym typeface="Roboto"/>
              </a:rPr>
              <a:t>Mercury</a:t>
            </a:r>
            <a:endParaRPr b="1">
              <a:solidFill>
                <a:schemeClr val="lt1"/>
              </a:solidFill>
              <a:latin typeface="Roboto"/>
              <a:ea typeface="Roboto"/>
              <a:cs typeface="Roboto"/>
              <a:sym typeface="Roboto"/>
            </a:endParaRPr>
          </a:p>
        </p:txBody>
      </p:sp>
      <p:sp>
        <p:nvSpPr>
          <p:cNvPr id="2459" name="Google Shape;2459;p45"/>
          <p:cNvSpPr txBox="1"/>
          <p:nvPr/>
        </p:nvSpPr>
        <p:spPr>
          <a:xfrm>
            <a:off x="976063" y="3324729"/>
            <a:ext cx="1855200" cy="32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200"/>
              </a:spcAft>
              <a:buNone/>
            </a:pPr>
            <a:r>
              <a:rPr lang="en" b="1">
                <a:solidFill>
                  <a:schemeClr val="lt1"/>
                </a:solidFill>
                <a:latin typeface="Roboto"/>
                <a:ea typeface="Roboto"/>
                <a:cs typeface="Roboto"/>
                <a:sym typeface="Roboto"/>
              </a:rPr>
              <a:t>Mars</a:t>
            </a:r>
            <a:endParaRPr b="1">
              <a:solidFill>
                <a:schemeClr val="lt1"/>
              </a:solidFill>
              <a:latin typeface="Roboto"/>
              <a:ea typeface="Roboto"/>
              <a:cs typeface="Roboto"/>
              <a:sym typeface="Roboto"/>
            </a:endParaRPr>
          </a:p>
        </p:txBody>
      </p:sp>
      <p:sp>
        <p:nvSpPr>
          <p:cNvPr id="2460" name="Google Shape;2460;p45"/>
          <p:cNvSpPr txBox="1"/>
          <p:nvPr/>
        </p:nvSpPr>
        <p:spPr>
          <a:xfrm>
            <a:off x="6312668" y="1591351"/>
            <a:ext cx="1855200" cy="324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200"/>
              </a:spcAft>
              <a:buNone/>
            </a:pPr>
            <a:r>
              <a:rPr lang="en" b="1">
                <a:solidFill>
                  <a:schemeClr val="lt1"/>
                </a:solidFill>
                <a:latin typeface="Roboto"/>
                <a:ea typeface="Roboto"/>
                <a:cs typeface="Roboto"/>
                <a:sym typeface="Roboto"/>
              </a:rPr>
              <a:t>Jupiter</a:t>
            </a:r>
            <a:endParaRPr b="1">
              <a:solidFill>
                <a:schemeClr val="lt1"/>
              </a:solidFill>
              <a:latin typeface="Roboto"/>
              <a:ea typeface="Roboto"/>
              <a:cs typeface="Roboto"/>
              <a:sym typeface="Roboto"/>
            </a:endParaRPr>
          </a:p>
        </p:txBody>
      </p:sp>
      <p:sp>
        <p:nvSpPr>
          <p:cNvPr id="2461" name="Google Shape;2461;p45"/>
          <p:cNvSpPr txBox="1"/>
          <p:nvPr/>
        </p:nvSpPr>
        <p:spPr>
          <a:xfrm>
            <a:off x="6312668" y="3324724"/>
            <a:ext cx="1855200" cy="324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200"/>
              </a:spcAft>
              <a:buNone/>
            </a:pPr>
            <a:r>
              <a:rPr lang="en" b="1">
                <a:solidFill>
                  <a:schemeClr val="lt1"/>
                </a:solidFill>
                <a:latin typeface="Roboto"/>
                <a:ea typeface="Roboto"/>
                <a:cs typeface="Roboto"/>
                <a:sym typeface="Roboto"/>
              </a:rPr>
              <a:t>Venus</a:t>
            </a:r>
            <a:endParaRPr b="1">
              <a:solidFill>
                <a:schemeClr val="lt1"/>
              </a:solidFill>
              <a:latin typeface="Roboto"/>
              <a:ea typeface="Roboto"/>
              <a:cs typeface="Roboto"/>
              <a:sym typeface="Roboto"/>
            </a:endParaRPr>
          </a:p>
        </p:txBody>
      </p:sp>
      <p:pic>
        <p:nvPicPr>
          <p:cNvPr id="3" name="Imagen 2"/>
          <p:cNvPicPr>
            <a:picLocks noChangeAspect="1"/>
          </p:cNvPicPr>
          <p:nvPr/>
        </p:nvPicPr>
        <p:blipFill>
          <a:blip r:embed="rId3"/>
          <a:stretch>
            <a:fillRect/>
          </a:stretch>
        </p:blipFill>
        <p:spPr>
          <a:xfrm>
            <a:off x="3526915" y="1831786"/>
            <a:ext cx="2090111" cy="2985873"/>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98"/>
        <p:cNvGrpSpPr/>
        <p:nvPr/>
      </p:nvGrpSpPr>
      <p:grpSpPr>
        <a:xfrm>
          <a:off x="0" y="0"/>
          <a:ext cx="0" cy="0"/>
          <a:chOff x="0" y="0"/>
          <a:chExt cx="0" cy="0"/>
        </a:xfrm>
      </p:grpSpPr>
      <p:sp>
        <p:nvSpPr>
          <p:cNvPr id="1699" name="Google Shape;1699;p49"/>
          <p:cNvSpPr/>
          <p:nvPr/>
        </p:nvSpPr>
        <p:spPr>
          <a:xfrm>
            <a:off x="-4241809" y="1085612"/>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49"/>
          <p:cNvSpPr txBox="1">
            <a:spLocks noGrp="1"/>
          </p:cNvSpPr>
          <p:nvPr>
            <p:ph type="title"/>
          </p:nvPr>
        </p:nvSpPr>
        <p:spPr>
          <a:xfrm>
            <a:off x="1643050" y="436544"/>
            <a:ext cx="5857800" cy="118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 picture is worth a thousand words</a:t>
            </a:r>
            <a:endParaRPr/>
          </a:p>
        </p:txBody>
      </p:sp>
      <p:sp>
        <p:nvSpPr>
          <p:cNvPr id="1701" name="Google Shape;1701;p49"/>
          <p:cNvSpPr/>
          <p:nvPr/>
        </p:nvSpPr>
        <p:spPr>
          <a:xfrm>
            <a:off x="7803666" y="-1366413"/>
            <a:ext cx="5171118" cy="2972279"/>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49"/>
          <p:cNvSpPr/>
          <p:nvPr/>
        </p:nvSpPr>
        <p:spPr>
          <a:xfrm>
            <a:off x="7541189" y="496063"/>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49"/>
          <p:cNvSpPr/>
          <p:nvPr/>
        </p:nvSpPr>
        <p:spPr>
          <a:xfrm>
            <a:off x="291289" y="4666101"/>
            <a:ext cx="152693" cy="154523"/>
          </a:xfrm>
          <a:custGeom>
            <a:avLst/>
            <a:gdLst/>
            <a:ahLst/>
            <a:cxnLst/>
            <a:rect l="l" t="t" r="r" b="b"/>
            <a:pathLst>
              <a:path w="3337" h="3377" extrusionOk="0">
                <a:moveTo>
                  <a:pt x="1506" y="0"/>
                </a:moveTo>
                <a:lnTo>
                  <a:pt x="1262" y="41"/>
                </a:lnTo>
                <a:lnTo>
                  <a:pt x="1018" y="122"/>
                </a:lnTo>
                <a:lnTo>
                  <a:pt x="774" y="204"/>
                </a:lnTo>
                <a:lnTo>
                  <a:pt x="570" y="366"/>
                </a:lnTo>
                <a:lnTo>
                  <a:pt x="408" y="529"/>
                </a:lnTo>
                <a:lnTo>
                  <a:pt x="245" y="692"/>
                </a:lnTo>
                <a:lnTo>
                  <a:pt x="164" y="895"/>
                </a:lnTo>
                <a:lnTo>
                  <a:pt x="82" y="1098"/>
                </a:lnTo>
                <a:lnTo>
                  <a:pt x="1" y="1342"/>
                </a:lnTo>
                <a:lnTo>
                  <a:pt x="1" y="1546"/>
                </a:lnTo>
                <a:lnTo>
                  <a:pt x="1" y="1790"/>
                </a:lnTo>
                <a:lnTo>
                  <a:pt x="1" y="1993"/>
                </a:lnTo>
                <a:lnTo>
                  <a:pt x="123" y="2319"/>
                </a:lnTo>
                <a:lnTo>
                  <a:pt x="245" y="2563"/>
                </a:lnTo>
                <a:lnTo>
                  <a:pt x="448" y="2807"/>
                </a:lnTo>
                <a:lnTo>
                  <a:pt x="692" y="3010"/>
                </a:lnTo>
                <a:lnTo>
                  <a:pt x="936" y="3173"/>
                </a:lnTo>
                <a:lnTo>
                  <a:pt x="1221" y="3295"/>
                </a:lnTo>
                <a:lnTo>
                  <a:pt x="1506" y="3376"/>
                </a:lnTo>
                <a:lnTo>
                  <a:pt x="1831" y="3376"/>
                </a:lnTo>
                <a:lnTo>
                  <a:pt x="2075" y="3336"/>
                </a:lnTo>
                <a:lnTo>
                  <a:pt x="2319" y="3254"/>
                </a:lnTo>
                <a:lnTo>
                  <a:pt x="2564" y="3173"/>
                </a:lnTo>
                <a:lnTo>
                  <a:pt x="2767" y="3010"/>
                </a:lnTo>
                <a:lnTo>
                  <a:pt x="2930" y="2847"/>
                </a:lnTo>
                <a:lnTo>
                  <a:pt x="3092" y="2685"/>
                </a:lnTo>
                <a:lnTo>
                  <a:pt x="3214" y="2441"/>
                </a:lnTo>
                <a:lnTo>
                  <a:pt x="3296" y="2197"/>
                </a:lnTo>
                <a:lnTo>
                  <a:pt x="3336" y="1912"/>
                </a:lnTo>
                <a:lnTo>
                  <a:pt x="3336" y="1627"/>
                </a:lnTo>
                <a:lnTo>
                  <a:pt x="3296" y="1342"/>
                </a:lnTo>
                <a:lnTo>
                  <a:pt x="3214" y="1098"/>
                </a:lnTo>
                <a:lnTo>
                  <a:pt x="3092" y="854"/>
                </a:lnTo>
                <a:lnTo>
                  <a:pt x="2930" y="610"/>
                </a:lnTo>
                <a:lnTo>
                  <a:pt x="2726" y="407"/>
                </a:lnTo>
                <a:lnTo>
                  <a:pt x="2482" y="244"/>
                </a:lnTo>
                <a:lnTo>
                  <a:pt x="2238" y="122"/>
                </a:lnTo>
                <a:lnTo>
                  <a:pt x="1994" y="41"/>
                </a:lnTo>
                <a:lnTo>
                  <a:pt x="175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49"/>
          <p:cNvSpPr/>
          <p:nvPr/>
        </p:nvSpPr>
        <p:spPr>
          <a:xfrm>
            <a:off x="8381146" y="4666110"/>
            <a:ext cx="85704" cy="85658"/>
          </a:xfrm>
          <a:custGeom>
            <a:avLst/>
            <a:gdLst/>
            <a:ahLst/>
            <a:cxnLst/>
            <a:rect l="l" t="t" r="r" b="b"/>
            <a:pathLst>
              <a:path w="1873" h="1872" extrusionOk="0">
                <a:moveTo>
                  <a:pt x="733" y="1"/>
                </a:moveTo>
                <a:lnTo>
                  <a:pt x="489" y="82"/>
                </a:lnTo>
                <a:lnTo>
                  <a:pt x="245" y="245"/>
                </a:lnTo>
                <a:lnTo>
                  <a:pt x="82" y="448"/>
                </a:lnTo>
                <a:lnTo>
                  <a:pt x="1" y="692"/>
                </a:lnTo>
                <a:lnTo>
                  <a:pt x="1" y="936"/>
                </a:lnTo>
                <a:lnTo>
                  <a:pt x="42" y="1221"/>
                </a:lnTo>
                <a:lnTo>
                  <a:pt x="123" y="1424"/>
                </a:lnTo>
                <a:lnTo>
                  <a:pt x="245" y="1546"/>
                </a:lnTo>
                <a:lnTo>
                  <a:pt x="367" y="1668"/>
                </a:lnTo>
                <a:lnTo>
                  <a:pt x="489" y="1750"/>
                </a:lnTo>
                <a:lnTo>
                  <a:pt x="611" y="1831"/>
                </a:lnTo>
                <a:lnTo>
                  <a:pt x="774" y="1872"/>
                </a:lnTo>
                <a:lnTo>
                  <a:pt x="1099" y="1872"/>
                </a:lnTo>
                <a:lnTo>
                  <a:pt x="1262" y="1831"/>
                </a:lnTo>
                <a:lnTo>
                  <a:pt x="1384" y="1791"/>
                </a:lnTo>
                <a:lnTo>
                  <a:pt x="1506" y="1709"/>
                </a:lnTo>
                <a:lnTo>
                  <a:pt x="1628" y="1587"/>
                </a:lnTo>
                <a:lnTo>
                  <a:pt x="1750" y="1465"/>
                </a:lnTo>
                <a:lnTo>
                  <a:pt x="1831" y="1302"/>
                </a:lnTo>
                <a:lnTo>
                  <a:pt x="1872" y="1140"/>
                </a:lnTo>
                <a:lnTo>
                  <a:pt x="1872" y="977"/>
                </a:lnTo>
                <a:lnTo>
                  <a:pt x="1872" y="774"/>
                </a:lnTo>
                <a:lnTo>
                  <a:pt x="1791" y="652"/>
                </a:lnTo>
                <a:lnTo>
                  <a:pt x="1750" y="489"/>
                </a:lnTo>
                <a:lnTo>
                  <a:pt x="1669" y="367"/>
                </a:lnTo>
                <a:lnTo>
                  <a:pt x="1547" y="245"/>
                </a:lnTo>
                <a:lnTo>
                  <a:pt x="1303" y="82"/>
                </a:lnTo>
                <a:lnTo>
                  <a:pt x="9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4" name="Google Shape;1714;p49"/>
          <p:cNvGrpSpPr/>
          <p:nvPr/>
        </p:nvGrpSpPr>
        <p:grpSpPr>
          <a:xfrm>
            <a:off x="8476536" y="729415"/>
            <a:ext cx="307124" cy="305294"/>
            <a:chOff x="1026043" y="1162815"/>
            <a:chExt cx="307124" cy="305294"/>
          </a:xfrm>
        </p:grpSpPr>
        <p:sp>
          <p:nvSpPr>
            <p:cNvPr id="1715" name="Google Shape;1715;p49"/>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49"/>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49"/>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49"/>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49"/>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49"/>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49"/>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49"/>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24" name="Google Shape;1724;p49"/>
          <p:cNvSpPr/>
          <p:nvPr/>
        </p:nvSpPr>
        <p:spPr>
          <a:xfrm>
            <a:off x="443980" y="2401618"/>
            <a:ext cx="85658" cy="85658"/>
          </a:xfrm>
          <a:custGeom>
            <a:avLst/>
            <a:gdLst/>
            <a:ahLst/>
            <a:cxnLst/>
            <a:rect l="l" t="t" r="r" b="b"/>
            <a:pathLst>
              <a:path w="1872" h="1872" extrusionOk="0">
                <a:moveTo>
                  <a:pt x="733" y="1"/>
                </a:moveTo>
                <a:lnTo>
                  <a:pt x="489" y="82"/>
                </a:lnTo>
                <a:lnTo>
                  <a:pt x="286" y="245"/>
                </a:lnTo>
                <a:lnTo>
                  <a:pt x="123" y="448"/>
                </a:lnTo>
                <a:lnTo>
                  <a:pt x="1" y="692"/>
                </a:lnTo>
                <a:lnTo>
                  <a:pt x="1" y="936"/>
                </a:lnTo>
                <a:lnTo>
                  <a:pt x="41" y="1221"/>
                </a:lnTo>
                <a:lnTo>
                  <a:pt x="164" y="1424"/>
                </a:lnTo>
                <a:lnTo>
                  <a:pt x="245" y="1587"/>
                </a:lnTo>
                <a:lnTo>
                  <a:pt x="367" y="1668"/>
                </a:lnTo>
                <a:lnTo>
                  <a:pt x="489" y="1750"/>
                </a:lnTo>
                <a:lnTo>
                  <a:pt x="652" y="1831"/>
                </a:lnTo>
                <a:lnTo>
                  <a:pt x="774" y="1872"/>
                </a:lnTo>
                <a:lnTo>
                  <a:pt x="1099" y="1872"/>
                </a:lnTo>
                <a:lnTo>
                  <a:pt x="1262" y="1831"/>
                </a:lnTo>
                <a:lnTo>
                  <a:pt x="1384" y="1790"/>
                </a:lnTo>
                <a:lnTo>
                  <a:pt x="1546" y="1709"/>
                </a:lnTo>
                <a:lnTo>
                  <a:pt x="1628" y="1587"/>
                </a:lnTo>
                <a:lnTo>
                  <a:pt x="1750" y="1465"/>
                </a:lnTo>
                <a:lnTo>
                  <a:pt x="1831" y="1302"/>
                </a:lnTo>
                <a:lnTo>
                  <a:pt x="1872" y="1140"/>
                </a:lnTo>
                <a:lnTo>
                  <a:pt x="1872" y="977"/>
                </a:lnTo>
                <a:lnTo>
                  <a:pt x="1872" y="773"/>
                </a:lnTo>
                <a:lnTo>
                  <a:pt x="1831" y="651"/>
                </a:lnTo>
                <a:lnTo>
                  <a:pt x="1750" y="489"/>
                </a:lnTo>
                <a:lnTo>
                  <a:pt x="1669" y="367"/>
                </a:lnTo>
                <a:lnTo>
                  <a:pt x="1546" y="245"/>
                </a:lnTo>
                <a:lnTo>
                  <a:pt x="1302" y="82"/>
                </a:lnTo>
                <a:lnTo>
                  <a:pt x="9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n 2"/>
          <p:cNvPicPr>
            <a:picLocks noChangeAspect="1"/>
          </p:cNvPicPr>
          <p:nvPr/>
        </p:nvPicPr>
        <p:blipFill>
          <a:blip r:embed="rId4"/>
          <a:stretch>
            <a:fillRect/>
          </a:stretch>
        </p:blipFill>
        <p:spPr>
          <a:xfrm>
            <a:off x="2578814" y="1873939"/>
            <a:ext cx="3667500" cy="2835000"/>
          </a:xfrm>
          <a:prstGeom prst="rect">
            <a:avLst/>
          </a:prstGeom>
        </p:spPr>
      </p:pic>
      <p:sp>
        <p:nvSpPr>
          <p:cNvPr id="30" name="Google Shape;2455;p45"/>
          <p:cNvSpPr txBox="1"/>
          <p:nvPr/>
        </p:nvSpPr>
        <p:spPr>
          <a:xfrm>
            <a:off x="809270" y="1873939"/>
            <a:ext cx="1855200" cy="78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200"/>
              </a:spcAft>
              <a:buNone/>
            </a:pPr>
            <a:r>
              <a:rPr lang="en" sz="1200" dirty="0">
                <a:solidFill>
                  <a:srgbClr val="000000"/>
                </a:solidFill>
                <a:latin typeface="Roboto"/>
                <a:ea typeface="Roboto"/>
                <a:cs typeface="Roboto"/>
                <a:sym typeface="Roboto"/>
              </a:rPr>
              <a:t>It’s the smallest and closest planet to the Sun in </a:t>
            </a:r>
            <a:r>
              <a:rPr lang="en" sz="1200" dirty="0">
                <a:latin typeface="Roboto"/>
                <a:ea typeface="Roboto"/>
                <a:cs typeface="Roboto"/>
                <a:sym typeface="Roboto"/>
              </a:rPr>
              <a:t>the </a:t>
            </a:r>
            <a:r>
              <a:rPr lang="en" sz="1200" dirty="0">
                <a:solidFill>
                  <a:srgbClr val="000000"/>
                </a:solidFill>
                <a:latin typeface="Roboto"/>
                <a:ea typeface="Roboto"/>
                <a:cs typeface="Roboto"/>
                <a:sym typeface="Roboto"/>
              </a:rPr>
              <a:t>Solar System</a:t>
            </a:r>
            <a:endParaRPr sz="1200" dirty="0">
              <a:solidFill>
                <a:srgbClr val="000000"/>
              </a:solidFill>
              <a:latin typeface="Roboto"/>
              <a:ea typeface="Roboto"/>
              <a:cs typeface="Roboto"/>
              <a:sym typeface="Roboto"/>
            </a:endParaRPr>
          </a:p>
        </p:txBody>
      </p:sp>
      <p:sp>
        <p:nvSpPr>
          <p:cNvPr id="31" name="Google Shape;2455;p45"/>
          <p:cNvSpPr txBox="1"/>
          <p:nvPr/>
        </p:nvSpPr>
        <p:spPr>
          <a:xfrm>
            <a:off x="809270" y="3428134"/>
            <a:ext cx="1855200" cy="78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200"/>
              </a:spcAft>
              <a:buNone/>
            </a:pPr>
            <a:r>
              <a:rPr lang="en" sz="1200" dirty="0">
                <a:solidFill>
                  <a:srgbClr val="000000"/>
                </a:solidFill>
                <a:latin typeface="Roboto"/>
                <a:ea typeface="Roboto"/>
                <a:cs typeface="Roboto"/>
                <a:sym typeface="Roboto"/>
              </a:rPr>
              <a:t>It’s the smallest and closest planet to the Sun in </a:t>
            </a:r>
            <a:r>
              <a:rPr lang="en" sz="1200" dirty="0">
                <a:latin typeface="Roboto"/>
                <a:ea typeface="Roboto"/>
                <a:cs typeface="Roboto"/>
                <a:sym typeface="Roboto"/>
              </a:rPr>
              <a:t>the </a:t>
            </a:r>
            <a:r>
              <a:rPr lang="en" sz="1200" dirty="0">
                <a:solidFill>
                  <a:srgbClr val="000000"/>
                </a:solidFill>
                <a:latin typeface="Roboto"/>
                <a:ea typeface="Roboto"/>
                <a:cs typeface="Roboto"/>
                <a:sym typeface="Roboto"/>
              </a:rPr>
              <a:t>Solar System</a:t>
            </a:r>
            <a:endParaRPr sz="1200" dirty="0">
              <a:solidFill>
                <a:srgbClr val="000000"/>
              </a:solidFill>
              <a:latin typeface="Roboto"/>
              <a:ea typeface="Roboto"/>
              <a:cs typeface="Roboto"/>
              <a:sym typeface="Roboto"/>
            </a:endParaRPr>
          </a:p>
        </p:txBody>
      </p:sp>
      <p:sp>
        <p:nvSpPr>
          <p:cNvPr id="32" name="Google Shape;2455;p45"/>
          <p:cNvSpPr txBox="1"/>
          <p:nvPr/>
        </p:nvSpPr>
        <p:spPr>
          <a:xfrm>
            <a:off x="6928460" y="1873939"/>
            <a:ext cx="1855200" cy="786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200"/>
              </a:spcAft>
              <a:buNone/>
            </a:pPr>
            <a:r>
              <a:rPr lang="en" sz="1200" dirty="0">
                <a:solidFill>
                  <a:srgbClr val="000000"/>
                </a:solidFill>
                <a:latin typeface="Roboto"/>
                <a:ea typeface="Roboto"/>
                <a:cs typeface="Roboto"/>
                <a:sym typeface="Roboto"/>
              </a:rPr>
              <a:t>It’s the smallest and closest planet to the Sun in </a:t>
            </a:r>
            <a:r>
              <a:rPr lang="en" sz="1200" dirty="0">
                <a:latin typeface="Roboto"/>
                <a:ea typeface="Roboto"/>
                <a:cs typeface="Roboto"/>
                <a:sym typeface="Roboto"/>
              </a:rPr>
              <a:t>the </a:t>
            </a:r>
            <a:r>
              <a:rPr lang="en" sz="1200" dirty="0">
                <a:solidFill>
                  <a:srgbClr val="000000"/>
                </a:solidFill>
                <a:latin typeface="Roboto"/>
                <a:ea typeface="Roboto"/>
                <a:cs typeface="Roboto"/>
                <a:sym typeface="Roboto"/>
              </a:rPr>
              <a:t>Solar System</a:t>
            </a:r>
            <a:endParaRPr sz="1200" dirty="0">
              <a:solidFill>
                <a:srgbClr val="000000"/>
              </a:solidFill>
              <a:latin typeface="Roboto"/>
              <a:ea typeface="Roboto"/>
              <a:cs typeface="Roboto"/>
              <a:sym typeface="Roboto"/>
            </a:endParaRPr>
          </a:p>
        </p:txBody>
      </p:sp>
      <p:sp>
        <p:nvSpPr>
          <p:cNvPr id="33" name="Google Shape;2455;p45"/>
          <p:cNvSpPr txBox="1"/>
          <p:nvPr/>
        </p:nvSpPr>
        <p:spPr>
          <a:xfrm>
            <a:off x="6928460" y="3270024"/>
            <a:ext cx="1855200" cy="786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200"/>
              </a:spcAft>
              <a:buNone/>
            </a:pPr>
            <a:r>
              <a:rPr lang="en" sz="1200" dirty="0">
                <a:solidFill>
                  <a:srgbClr val="000000"/>
                </a:solidFill>
                <a:latin typeface="Roboto"/>
                <a:ea typeface="Roboto"/>
                <a:cs typeface="Roboto"/>
                <a:sym typeface="Roboto"/>
              </a:rPr>
              <a:t>It’s the smallest and closest planet to the Sun in </a:t>
            </a:r>
            <a:r>
              <a:rPr lang="en" sz="1200" dirty="0">
                <a:latin typeface="Roboto"/>
                <a:ea typeface="Roboto"/>
                <a:cs typeface="Roboto"/>
                <a:sym typeface="Roboto"/>
              </a:rPr>
              <a:t>the </a:t>
            </a:r>
            <a:r>
              <a:rPr lang="en" sz="1200" dirty="0">
                <a:solidFill>
                  <a:srgbClr val="000000"/>
                </a:solidFill>
                <a:latin typeface="Roboto"/>
                <a:ea typeface="Roboto"/>
                <a:cs typeface="Roboto"/>
                <a:sym typeface="Roboto"/>
              </a:rPr>
              <a:t>Solar System</a:t>
            </a:r>
            <a:endParaRPr sz="1200" dirty="0">
              <a:solidFill>
                <a:srgbClr val="000000"/>
              </a:solidFill>
              <a:latin typeface="Roboto"/>
              <a:ea typeface="Roboto"/>
              <a:cs typeface="Roboto"/>
              <a:sym typeface="Roboto"/>
            </a:endParaRPr>
          </a:p>
        </p:txBody>
      </p:sp>
      <p:cxnSp>
        <p:nvCxnSpPr>
          <p:cNvPr id="5" name="Conector recto de flecha 4"/>
          <p:cNvCxnSpPr>
            <a:stCxn id="32" idx="1"/>
          </p:cNvCxnSpPr>
          <p:nvPr/>
        </p:nvCxnSpPr>
        <p:spPr>
          <a:xfrm flipH="1">
            <a:off x="5993027" y="2266939"/>
            <a:ext cx="935433" cy="393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p:cNvCxnSpPr>
            <a:stCxn id="33" idx="1"/>
          </p:cNvCxnSpPr>
          <p:nvPr/>
        </p:nvCxnSpPr>
        <p:spPr>
          <a:xfrm flipH="1">
            <a:off x="6042454" y="3663024"/>
            <a:ext cx="886006" cy="9343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a:stCxn id="30" idx="3"/>
          </p:cNvCxnSpPr>
          <p:nvPr/>
        </p:nvCxnSpPr>
        <p:spPr>
          <a:xfrm>
            <a:off x="2664470" y="2266939"/>
            <a:ext cx="486503" cy="22033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p:cNvCxnSpPr>
            <a:stCxn id="31" idx="2"/>
          </p:cNvCxnSpPr>
          <p:nvPr/>
        </p:nvCxnSpPr>
        <p:spPr>
          <a:xfrm flipV="1">
            <a:off x="1736870" y="4056024"/>
            <a:ext cx="1364676" cy="1581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28"/>
        <p:cNvGrpSpPr/>
        <p:nvPr/>
      </p:nvGrpSpPr>
      <p:grpSpPr>
        <a:xfrm>
          <a:off x="0" y="0"/>
          <a:ext cx="0" cy="0"/>
          <a:chOff x="0" y="0"/>
          <a:chExt cx="0" cy="0"/>
        </a:xfrm>
      </p:grpSpPr>
      <p:sp>
        <p:nvSpPr>
          <p:cNvPr id="1729" name="Google Shape;1729;p50"/>
          <p:cNvSpPr txBox="1">
            <a:spLocks noGrp="1"/>
          </p:cNvSpPr>
          <p:nvPr>
            <p:ph type="title"/>
          </p:nvPr>
        </p:nvSpPr>
        <p:spPr>
          <a:xfrm>
            <a:off x="4297789" y="1418850"/>
            <a:ext cx="4126200" cy="156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picture always reinforces</a:t>
            </a:r>
            <a:endParaRPr/>
          </a:p>
          <a:p>
            <a:pPr marL="0" lvl="0" indent="0" algn="l" rtl="0">
              <a:spcBef>
                <a:spcPts val="0"/>
              </a:spcBef>
              <a:spcAft>
                <a:spcPts val="0"/>
              </a:spcAft>
              <a:buNone/>
            </a:pPr>
            <a:r>
              <a:rPr lang="en"/>
              <a:t>the concept</a:t>
            </a:r>
            <a:endParaRPr/>
          </a:p>
        </p:txBody>
      </p:sp>
      <p:sp>
        <p:nvSpPr>
          <p:cNvPr id="1730" name="Google Shape;1730;p50"/>
          <p:cNvSpPr txBox="1">
            <a:spLocks noGrp="1"/>
          </p:cNvSpPr>
          <p:nvPr>
            <p:ph type="subTitle" idx="1"/>
          </p:nvPr>
        </p:nvSpPr>
        <p:spPr>
          <a:xfrm>
            <a:off x="4297775" y="3172123"/>
            <a:ext cx="4126200" cy="922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Images reveal large amounts of data, so remember: use an image instead of a long text. Your audience will appreciate it</a:t>
            </a:r>
            <a:endParaRPr/>
          </a:p>
        </p:txBody>
      </p:sp>
      <p:pic>
        <p:nvPicPr>
          <p:cNvPr id="3" name="Imagen 2"/>
          <p:cNvPicPr>
            <a:picLocks noChangeAspect="1"/>
          </p:cNvPicPr>
          <p:nvPr/>
        </p:nvPicPr>
        <p:blipFill>
          <a:blip r:embed="rId3"/>
          <a:stretch>
            <a:fillRect/>
          </a:stretch>
        </p:blipFill>
        <p:spPr>
          <a:xfrm>
            <a:off x="389408" y="1152492"/>
            <a:ext cx="3733705" cy="3659916"/>
          </a:xfrm>
          <a:prstGeom prst="rect">
            <a:avLst/>
          </a:prstGeom>
        </p:spPr>
      </p:pic>
      <p:sp>
        <p:nvSpPr>
          <p:cNvPr id="7" name="Rectángulo 6"/>
          <p:cNvSpPr/>
          <p:nvPr/>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Rectángulo 7"/>
          <p:cNvSpPr/>
          <p:nvPr/>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9" name="Rectángulo 8"/>
          <p:cNvSpPr/>
          <p:nvPr/>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0" name="Imagen 9"/>
          <p:cNvPicPr>
            <a:picLocks noChangeAspect="1"/>
          </p:cNvPicPr>
          <p:nvPr/>
        </p:nvPicPr>
        <p:blipFill>
          <a:blip r:embed="rId4"/>
          <a:stretch>
            <a:fillRect/>
          </a:stretch>
        </p:blipFill>
        <p:spPr>
          <a:xfrm>
            <a:off x="8565495" y="-19898"/>
            <a:ext cx="329123" cy="424062"/>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1736" name="Google Shape;1736;p5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Take care of your mental health</a:t>
            </a:r>
            <a:endParaRPr/>
          </a:p>
        </p:txBody>
      </p:sp>
      <p:sp>
        <p:nvSpPr>
          <p:cNvPr id="1737" name="Google Shape;1737;p51"/>
          <p:cNvSpPr txBox="1"/>
          <p:nvPr/>
        </p:nvSpPr>
        <p:spPr>
          <a:xfrm>
            <a:off x="4680588" y="3372246"/>
            <a:ext cx="17703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Hind"/>
                <a:ea typeface="Hind"/>
                <a:cs typeface="Hind"/>
                <a:sym typeface="Hind"/>
              </a:rPr>
              <a:t>Mars is actually a very cold place</a:t>
            </a:r>
            <a:endParaRPr>
              <a:solidFill>
                <a:schemeClr val="dk1"/>
              </a:solidFill>
              <a:latin typeface="Hind"/>
              <a:ea typeface="Hind"/>
              <a:cs typeface="Hind"/>
              <a:sym typeface="Hind"/>
            </a:endParaRPr>
          </a:p>
        </p:txBody>
      </p:sp>
      <p:sp>
        <p:nvSpPr>
          <p:cNvPr id="1738" name="Google Shape;1738;p51"/>
          <p:cNvSpPr txBox="1"/>
          <p:nvPr/>
        </p:nvSpPr>
        <p:spPr>
          <a:xfrm>
            <a:off x="6660881" y="3981833"/>
            <a:ext cx="17703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Hind"/>
                <a:ea typeface="Hind"/>
                <a:cs typeface="Hind"/>
                <a:sym typeface="Hind"/>
              </a:rPr>
              <a:t>Earth is the planet where we all live</a:t>
            </a:r>
            <a:endParaRPr>
              <a:solidFill>
                <a:schemeClr val="dk1"/>
              </a:solidFill>
              <a:latin typeface="Hind"/>
              <a:ea typeface="Hind"/>
              <a:cs typeface="Hind"/>
              <a:sym typeface="Hind"/>
            </a:endParaRPr>
          </a:p>
        </p:txBody>
      </p:sp>
      <p:sp>
        <p:nvSpPr>
          <p:cNvPr id="1739" name="Google Shape;1739;p51"/>
          <p:cNvSpPr txBox="1"/>
          <p:nvPr/>
        </p:nvSpPr>
        <p:spPr>
          <a:xfrm>
            <a:off x="4680588" y="2007883"/>
            <a:ext cx="1770300" cy="52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1"/>
                </a:solidFill>
                <a:latin typeface="Yusei Magic"/>
                <a:ea typeface="Yusei Magic"/>
                <a:cs typeface="Yusei Magic"/>
                <a:sym typeface="Yusei Magic"/>
              </a:rPr>
              <a:t>See a doctor</a:t>
            </a:r>
            <a:endParaRPr sz="2000" b="1">
              <a:solidFill>
                <a:schemeClr val="accent1"/>
              </a:solidFill>
              <a:latin typeface="Yusei Magic"/>
              <a:ea typeface="Yusei Magic"/>
              <a:cs typeface="Yusei Magic"/>
              <a:sym typeface="Yusei Magic"/>
            </a:endParaRPr>
          </a:p>
        </p:txBody>
      </p:sp>
      <p:sp>
        <p:nvSpPr>
          <p:cNvPr id="1740" name="Google Shape;1740;p51"/>
          <p:cNvSpPr txBox="1"/>
          <p:nvPr/>
        </p:nvSpPr>
        <p:spPr>
          <a:xfrm>
            <a:off x="6550037" y="2617483"/>
            <a:ext cx="1992000" cy="52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1"/>
                </a:solidFill>
                <a:latin typeface="Yusei Magic"/>
                <a:ea typeface="Yusei Magic"/>
                <a:cs typeface="Yusei Magic"/>
                <a:sym typeface="Yusei Magic"/>
              </a:rPr>
              <a:t>Stay active</a:t>
            </a:r>
            <a:endParaRPr sz="2000" b="1">
              <a:solidFill>
                <a:schemeClr val="accent1"/>
              </a:solidFill>
              <a:latin typeface="Yusei Magic"/>
              <a:ea typeface="Yusei Magic"/>
              <a:cs typeface="Yusei Magic"/>
              <a:sym typeface="Yusei Magic"/>
            </a:endParaRPr>
          </a:p>
        </p:txBody>
      </p:sp>
      <p:sp>
        <p:nvSpPr>
          <p:cNvPr id="1741" name="Google Shape;1741;p51"/>
          <p:cNvSpPr txBox="1"/>
          <p:nvPr/>
        </p:nvSpPr>
        <p:spPr>
          <a:xfrm>
            <a:off x="720000" y="2007883"/>
            <a:ext cx="1770300" cy="52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1"/>
                </a:solidFill>
                <a:latin typeface="Yusei Magic"/>
                <a:ea typeface="Yusei Magic"/>
                <a:cs typeface="Yusei Magic"/>
                <a:sym typeface="Yusei Magic"/>
              </a:rPr>
              <a:t>Unplug</a:t>
            </a:r>
            <a:endParaRPr sz="2000" b="1">
              <a:solidFill>
                <a:schemeClr val="accent1"/>
              </a:solidFill>
              <a:latin typeface="Yusei Magic"/>
              <a:ea typeface="Yusei Magic"/>
              <a:cs typeface="Yusei Magic"/>
              <a:sym typeface="Yusei Magic"/>
            </a:endParaRPr>
          </a:p>
        </p:txBody>
      </p:sp>
      <p:sp>
        <p:nvSpPr>
          <p:cNvPr id="1742" name="Google Shape;1742;p51"/>
          <p:cNvSpPr txBox="1"/>
          <p:nvPr/>
        </p:nvSpPr>
        <p:spPr>
          <a:xfrm>
            <a:off x="720000" y="3372246"/>
            <a:ext cx="17703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Hind"/>
                <a:ea typeface="Hind"/>
                <a:cs typeface="Hind"/>
                <a:sym typeface="Hind"/>
              </a:rPr>
              <a:t>Mercury is the smallest planet</a:t>
            </a:r>
            <a:endParaRPr>
              <a:solidFill>
                <a:schemeClr val="dk1"/>
              </a:solidFill>
              <a:latin typeface="Hind"/>
              <a:ea typeface="Hind"/>
              <a:cs typeface="Hind"/>
              <a:sym typeface="Hind"/>
            </a:endParaRPr>
          </a:p>
        </p:txBody>
      </p:sp>
      <p:sp>
        <p:nvSpPr>
          <p:cNvPr id="1743" name="Google Shape;1743;p51"/>
          <p:cNvSpPr txBox="1"/>
          <p:nvPr/>
        </p:nvSpPr>
        <p:spPr>
          <a:xfrm>
            <a:off x="2700291" y="2617483"/>
            <a:ext cx="1770300" cy="52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accent1"/>
                </a:solidFill>
                <a:latin typeface="Yusei Magic"/>
                <a:ea typeface="Yusei Magic"/>
                <a:cs typeface="Yusei Magic"/>
                <a:sym typeface="Yusei Magic"/>
              </a:rPr>
              <a:t>Call friends</a:t>
            </a:r>
            <a:endParaRPr sz="2000" b="1">
              <a:solidFill>
                <a:schemeClr val="accent1"/>
              </a:solidFill>
              <a:latin typeface="Yusei Magic"/>
              <a:ea typeface="Yusei Magic"/>
              <a:cs typeface="Yusei Magic"/>
              <a:sym typeface="Yusei Magic"/>
            </a:endParaRPr>
          </a:p>
        </p:txBody>
      </p:sp>
      <p:sp>
        <p:nvSpPr>
          <p:cNvPr id="1744" name="Google Shape;1744;p51"/>
          <p:cNvSpPr txBox="1"/>
          <p:nvPr/>
        </p:nvSpPr>
        <p:spPr>
          <a:xfrm>
            <a:off x="2700291" y="3981846"/>
            <a:ext cx="1770300" cy="48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Hind"/>
                <a:ea typeface="Hind"/>
                <a:cs typeface="Hind"/>
                <a:sym typeface="Hind"/>
              </a:rPr>
              <a:t>Venus is the second planet from the Sun</a:t>
            </a:r>
            <a:endParaRPr>
              <a:solidFill>
                <a:schemeClr val="dk1"/>
              </a:solidFill>
              <a:latin typeface="Hind"/>
              <a:ea typeface="Hind"/>
              <a:cs typeface="Hind"/>
              <a:sym typeface="Hind"/>
            </a:endParaRPr>
          </a:p>
        </p:txBody>
      </p:sp>
      <p:sp>
        <p:nvSpPr>
          <p:cNvPr id="1745" name="Google Shape;1745;p51"/>
          <p:cNvSpPr/>
          <p:nvPr/>
        </p:nvSpPr>
        <p:spPr>
          <a:xfrm>
            <a:off x="1296162" y="2677124"/>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a:solidFill>
                  <a:schemeClr val="lt1"/>
                </a:solidFill>
                <a:latin typeface="Yusei Magic"/>
                <a:ea typeface="Yusei Magic"/>
                <a:cs typeface="Yusei Magic"/>
                <a:sym typeface="Yusei Magic"/>
              </a:rPr>
              <a:t>1</a:t>
            </a:r>
            <a:endParaRPr sz="1900" b="1">
              <a:solidFill>
                <a:schemeClr val="lt1"/>
              </a:solidFill>
              <a:latin typeface="Yusei Magic"/>
              <a:ea typeface="Yusei Magic"/>
              <a:cs typeface="Yusei Magic"/>
              <a:sym typeface="Yusei Magic"/>
            </a:endParaRPr>
          </a:p>
        </p:txBody>
      </p:sp>
      <p:sp>
        <p:nvSpPr>
          <p:cNvPr id="1746" name="Google Shape;1746;p51"/>
          <p:cNvSpPr/>
          <p:nvPr/>
        </p:nvSpPr>
        <p:spPr>
          <a:xfrm>
            <a:off x="3299012" y="3286724"/>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a:solidFill>
                  <a:schemeClr val="lt1"/>
                </a:solidFill>
                <a:latin typeface="Yusei Magic"/>
                <a:ea typeface="Yusei Magic"/>
                <a:cs typeface="Yusei Magic"/>
                <a:sym typeface="Yusei Magic"/>
              </a:rPr>
              <a:t>2</a:t>
            </a:r>
            <a:endParaRPr sz="1900" b="1">
              <a:solidFill>
                <a:schemeClr val="lt1"/>
              </a:solidFill>
              <a:latin typeface="Yusei Magic"/>
              <a:ea typeface="Yusei Magic"/>
              <a:cs typeface="Yusei Magic"/>
              <a:sym typeface="Yusei Magic"/>
            </a:endParaRPr>
          </a:p>
        </p:txBody>
      </p:sp>
      <p:sp>
        <p:nvSpPr>
          <p:cNvPr id="1747" name="Google Shape;1747;p51"/>
          <p:cNvSpPr/>
          <p:nvPr/>
        </p:nvSpPr>
        <p:spPr>
          <a:xfrm>
            <a:off x="5253337" y="2677124"/>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a:solidFill>
                  <a:schemeClr val="lt1"/>
                </a:solidFill>
                <a:latin typeface="Yusei Magic"/>
                <a:ea typeface="Yusei Magic"/>
                <a:cs typeface="Yusei Magic"/>
                <a:sym typeface="Yusei Magic"/>
              </a:rPr>
              <a:t>3</a:t>
            </a:r>
            <a:endParaRPr sz="1900" b="1">
              <a:solidFill>
                <a:schemeClr val="lt1"/>
              </a:solidFill>
              <a:latin typeface="Yusei Magic"/>
              <a:ea typeface="Yusei Magic"/>
              <a:cs typeface="Yusei Magic"/>
              <a:sym typeface="Yusei Magic"/>
            </a:endParaRPr>
          </a:p>
        </p:txBody>
      </p:sp>
      <p:sp>
        <p:nvSpPr>
          <p:cNvPr id="1748" name="Google Shape;1748;p51"/>
          <p:cNvSpPr/>
          <p:nvPr/>
        </p:nvSpPr>
        <p:spPr>
          <a:xfrm>
            <a:off x="7261352" y="3286724"/>
            <a:ext cx="527700" cy="5277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900" b="1">
                <a:solidFill>
                  <a:schemeClr val="lt1"/>
                </a:solidFill>
                <a:latin typeface="Yusei Magic"/>
                <a:ea typeface="Yusei Magic"/>
                <a:cs typeface="Yusei Magic"/>
                <a:sym typeface="Yusei Magic"/>
              </a:rPr>
              <a:t>4</a:t>
            </a:r>
            <a:endParaRPr sz="1900" b="1">
              <a:solidFill>
                <a:schemeClr val="lt1"/>
              </a:solidFill>
              <a:latin typeface="Yusei Magic"/>
              <a:ea typeface="Yusei Magic"/>
              <a:cs typeface="Yusei Magic"/>
              <a:sym typeface="Yusei Magic"/>
            </a:endParaRPr>
          </a:p>
        </p:txBody>
      </p:sp>
      <p:cxnSp>
        <p:nvCxnSpPr>
          <p:cNvPr id="1749" name="Google Shape;1749;p51"/>
          <p:cNvCxnSpPr>
            <a:endCxn id="1746" idx="2"/>
          </p:cNvCxnSpPr>
          <p:nvPr/>
        </p:nvCxnSpPr>
        <p:spPr>
          <a:xfrm>
            <a:off x="1823912" y="2940974"/>
            <a:ext cx="1475100" cy="609600"/>
          </a:xfrm>
          <a:prstGeom prst="curvedConnector3">
            <a:avLst>
              <a:gd name="adj1" fmla="val 50000"/>
            </a:avLst>
          </a:prstGeom>
          <a:noFill/>
          <a:ln w="19050" cap="flat" cmpd="sng">
            <a:solidFill>
              <a:schemeClr val="dk1"/>
            </a:solidFill>
            <a:prstDash val="solid"/>
            <a:round/>
            <a:headEnd type="none" w="med" len="med"/>
            <a:tailEnd type="none" w="med" len="med"/>
          </a:ln>
        </p:spPr>
      </p:cxnSp>
      <p:cxnSp>
        <p:nvCxnSpPr>
          <p:cNvPr id="1750" name="Google Shape;1750;p51"/>
          <p:cNvCxnSpPr>
            <a:endCxn id="1747" idx="2"/>
          </p:cNvCxnSpPr>
          <p:nvPr/>
        </p:nvCxnSpPr>
        <p:spPr>
          <a:xfrm rot="10800000" flipH="1">
            <a:off x="3826837" y="2940974"/>
            <a:ext cx="1426500" cy="609600"/>
          </a:xfrm>
          <a:prstGeom prst="curvedConnector3">
            <a:avLst>
              <a:gd name="adj1" fmla="val 50000"/>
            </a:avLst>
          </a:prstGeom>
          <a:noFill/>
          <a:ln w="19050" cap="flat" cmpd="sng">
            <a:solidFill>
              <a:schemeClr val="dk1"/>
            </a:solidFill>
            <a:prstDash val="solid"/>
            <a:round/>
            <a:headEnd type="none" w="med" len="med"/>
            <a:tailEnd type="none" w="med" len="med"/>
          </a:ln>
        </p:spPr>
      </p:cxnSp>
      <p:cxnSp>
        <p:nvCxnSpPr>
          <p:cNvPr id="1751" name="Google Shape;1751;p51"/>
          <p:cNvCxnSpPr>
            <a:endCxn id="1748" idx="2"/>
          </p:cNvCxnSpPr>
          <p:nvPr/>
        </p:nvCxnSpPr>
        <p:spPr>
          <a:xfrm>
            <a:off x="5781152" y="2940974"/>
            <a:ext cx="1480200" cy="609600"/>
          </a:xfrm>
          <a:prstGeom prst="curvedConnector3">
            <a:avLst>
              <a:gd name="adj1" fmla="val 50000"/>
            </a:avLst>
          </a:prstGeom>
          <a:noFill/>
          <a:ln w="19050" cap="flat" cmpd="sng">
            <a:solidFill>
              <a:schemeClr val="dk1"/>
            </a:solidFill>
            <a:prstDash val="solid"/>
            <a:round/>
            <a:headEnd type="none" w="med" len="med"/>
            <a:tailEnd type="none" w="med" len="med"/>
          </a:ln>
        </p:spPr>
      </p:cxnSp>
      <p:pic>
        <p:nvPicPr>
          <p:cNvPr id="2" name="Imagen 1"/>
          <p:cNvPicPr>
            <a:picLocks noChangeAspect="1"/>
          </p:cNvPicPr>
          <p:nvPr/>
        </p:nvPicPr>
        <p:blipFill>
          <a:blip r:embed="rId3"/>
          <a:stretch>
            <a:fillRect/>
          </a:stretch>
        </p:blipFill>
        <p:spPr>
          <a:xfrm>
            <a:off x="3376712" y="2107963"/>
            <a:ext cx="450000" cy="438750"/>
          </a:xfrm>
          <a:prstGeom prst="rect">
            <a:avLst/>
          </a:prstGeom>
        </p:spPr>
      </p:pic>
      <p:pic>
        <p:nvPicPr>
          <p:cNvPr id="3" name="Imagen 2"/>
          <p:cNvPicPr>
            <a:picLocks noChangeAspect="1"/>
          </p:cNvPicPr>
          <p:nvPr/>
        </p:nvPicPr>
        <p:blipFill>
          <a:blip r:embed="rId4"/>
          <a:stretch>
            <a:fillRect/>
          </a:stretch>
        </p:blipFill>
        <p:spPr>
          <a:xfrm>
            <a:off x="5292187" y="1643586"/>
            <a:ext cx="450000" cy="393750"/>
          </a:xfrm>
          <a:prstGeom prst="rect">
            <a:avLst/>
          </a:prstGeom>
        </p:spPr>
      </p:pic>
      <p:pic>
        <p:nvPicPr>
          <p:cNvPr id="4" name="Imagen 3"/>
          <p:cNvPicPr>
            <a:picLocks noChangeAspect="1"/>
          </p:cNvPicPr>
          <p:nvPr/>
        </p:nvPicPr>
        <p:blipFill>
          <a:blip r:embed="rId5"/>
          <a:stretch>
            <a:fillRect/>
          </a:stretch>
        </p:blipFill>
        <p:spPr>
          <a:xfrm>
            <a:off x="7410544" y="2178733"/>
            <a:ext cx="483750" cy="438750"/>
          </a:xfrm>
          <a:prstGeom prst="rect">
            <a:avLst/>
          </a:prstGeom>
        </p:spPr>
      </p:pic>
      <p:pic>
        <p:nvPicPr>
          <p:cNvPr id="5" name="Imagen 4"/>
          <p:cNvPicPr>
            <a:picLocks noChangeAspect="1"/>
          </p:cNvPicPr>
          <p:nvPr/>
        </p:nvPicPr>
        <p:blipFill>
          <a:blip r:embed="rId6"/>
          <a:stretch>
            <a:fillRect/>
          </a:stretch>
        </p:blipFill>
        <p:spPr>
          <a:xfrm>
            <a:off x="1346400" y="1568170"/>
            <a:ext cx="517500" cy="39375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55"/>
        <p:cNvGrpSpPr/>
        <p:nvPr/>
      </p:nvGrpSpPr>
      <p:grpSpPr>
        <a:xfrm>
          <a:off x="0" y="0"/>
          <a:ext cx="0" cy="0"/>
          <a:chOff x="0" y="0"/>
          <a:chExt cx="0" cy="0"/>
        </a:xfrm>
      </p:grpSpPr>
      <p:sp>
        <p:nvSpPr>
          <p:cNvPr id="1756" name="Google Shape;1756;p5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Treatment for mental health issues</a:t>
            </a:r>
            <a:endParaRPr/>
          </a:p>
        </p:txBody>
      </p:sp>
      <p:graphicFrame>
        <p:nvGraphicFramePr>
          <p:cNvPr id="1757" name="Google Shape;1757;p52"/>
          <p:cNvGraphicFramePr/>
          <p:nvPr/>
        </p:nvGraphicFramePr>
        <p:xfrm>
          <a:off x="1292925" y="1690457"/>
          <a:ext cx="6558150" cy="2733725"/>
        </p:xfrm>
        <a:graphic>
          <a:graphicData uri="http://schemas.openxmlformats.org/drawingml/2006/table">
            <a:tbl>
              <a:tblPr>
                <a:noFill/>
                <a:tableStyleId>{5691D3B5-F9AC-4290-ABD8-55048B78DF7F}</a:tableStyleId>
              </a:tblPr>
              <a:tblGrid>
                <a:gridCol w="3068650"/>
                <a:gridCol w="3489500"/>
              </a:tblGrid>
              <a:tr h="475850">
                <a:tc>
                  <a:txBody>
                    <a:bodyPr/>
                    <a:lstStyle/>
                    <a:p>
                      <a:pPr marL="91440" lvl="0" indent="0" algn="ctr" rtl="0">
                        <a:spcBef>
                          <a:spcPts val="0"/>
                        </a:spcBef>
                        <a:spcAft>
                          <a:spcPts val="0"/>
                        </a:spcAft>
                        <a:buNone/>
                      </a:pPr>
                      <a:r>
                        <a:rPr lang="en" sz="2000" b="1">
                          <a:solidFill>
                            <a:schemeClr val="lt1"/>
                          </a:solidFill>
                          <a:latin typeface="Yusei Magic"/>
                          <a:ea typeface="Yusei Magic"/>
                          <a:cs typeface="Yusei Magic"/>
                          <a:sym typeface="Yusei Magic"/>
                        </a:rPr>
                        <a:t>Mental health issues</a:t>
                      </a:r>
                      <a:endParaRPr sz="2000" b="1">
                        <a:solidFill>
                          <a:schemeClr val="lt1"/>
                        </a:solidFill>
                        <a:latin typeface="Yusei Magic"/>
                        <a:ea typeface="Yusei Magic"/>
                        <a:cs typeface="Yusei Magic"/>
                        <a:sym typeface="Yusei Magic"/>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2000" b="1">
                          <a:solidFill>
                            <a:schemeClr val="lt1"/>
                          </a:solidFill>
                          <a:latin typeface="Yusei Magic"/>
                          <a:ea typeface="Yusei Magic"/>
                          <a:cs typeface="Yusei Magic"/>
                          <a:sym typeface="Yusei Magic"/>
                        </a:rPr>
                        <a:t>Treatment</a:t>
                      </a:r>
                      <a:endParaRPr sz="2000" b="1">
                        <a:solidFill>
                          <a:schemeClr val="lt1"/>
                        </a:solidFill>
                        <a:latin typeface="Yusei Magic"/>
                        <a:ea typeface="Yusei Magic"/>
                        <a:cs typeface="Yusei Magic"/>
                        <a:sym typeface="Yusei Magic"/>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dk2"/>
                    </a:solidFill>
                  </a:tcPr>
                </a:tc>
              </a:tr>
              <a:tr h="451575">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Anxiety/depression</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Hind"/>
                          <a:ea typeface="Hind"/>
                          <a:cs typeface="Hind"/>
                          <a:sym typeface="Hind"/>
                        </a:rPr>
                        <a:t>Mercury is the smallest planet</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451575">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Schizophrenia</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Hind"/>
                          <a:ea typeface="Hind"/>
                          <a:cs typeface="Hind"/>
                          <a:sym typeface="Hind"/>
                        </a:rPr>
                        <a:t>Venus is the second planet from the Sun</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451575">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Bipolar disorder</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Hind"/>
                          <a:ea typeface="Hind"/>
                          <a:cs typeface="Hind"/>
                          <a:sym typeface="Hind"/>
                        </a:rPr>
                        <a:t>Mars is actually a very cold place</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451575">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OCD/PTSD</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Hind"/>
                          <a:ea typeface="Hind"/>
                          <a:cs typeface="Hind"/>
                          <a:sym typeface="Hind"/>
                        </a:rPr>
                        <a:t>Neptune is very far from the Sun</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451575">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Suicide</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rgbClr val="242424"/>
                          </a:solidFill>
                          <a:latin typeface="Hind"/>
                          <a:ea typeface="Hind"/>
                          <a:cs typeface="Hind"/>
                          <a:sym typeface="Hind"/>
                        </a:rPr>
                        <a:t>Pluto is now considered a dwarf planet</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61"/>
        <p:cNvGrpSpPr/>
        <p:nvPr/>
      </p:nvGrpSpPr>
      <p:grpSpPr>
        <a:xfrm>
          <a:off x="0" y="0"/>
          <a:ext cx="0" cy="0"/>
          <a:chOff x="0" y="0"/>
          <a:chExt cx="0" cy="0"/>
        </a:xfrm>
      </p:grpSpPr>
      <p:sp>
        <p:nvSpPr>
          <p:cNvPr id="1762" name="Google Shape;1762;p53"/>
          <p:cNvSpPr txBox="1">
            <a:spLocks noGrp="1"/>
          </p:cNvSpPr>
          <p:nvPr>
            <p:ph type="title"/>
          </p:nvPr>
        </p:nvSpPr>
        <p:spPr>
          <a:xfrm>
            <a:off x="106878" y="1177093"/>
            <a:ext cx="6576000" cy="2100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150,000</a:t>
            </a:r>
            <a:endParaRPr dirty="0"/>
          </a:p>
        </p:txBody>
      </p:sp>
      <p:sp>
        <p:nvSpPr>
          <p:cNvPr id="1763" name="Google Shape;1763;p53"/>
          <p:cNvSpPr txBox="1">
            <a:spLocks noGrp="1"/>
          </p:cNvSpPr>
          <p:nvPr>
            <p:ph type="subTitle" idx="1"/>
          </p:nvPr>
        </p:nvSpPr>
        <p:spPr>
          <a:xfrm>
            <a:off x="106878" y="3582268"/>
            <a:ext cx="6576000" cy="49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Big numbers catch your audience’s attention</a:t>
            </a:r>
            <a:endParaRPr/>
          </a:p>
        </p:txBody>
      </p:sp>
      <p:sp>
        <p:nvSpPr>
          <p:cNvPr id="1764" name="Google Shape;1764;p53"/>
          <p:cNvSpPr/>
          <p:nvPr/>
        </p:nvSpPr>
        <p:spPr>
          <a:xfrm rot="2037842">
            <a:off x="1895881" y="2294554"/>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ectángulo 4"/>
          <p:cNvSpPr/>
          <p:nvPr/>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p:cNvSpPr/>
          <p:nvPr/>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7" name="Rectángulo 6"/>
          <p:cNvSpPr/>
          <p:nvPr/>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8" name="Imagen 7"/>
          <p:cNvPicPr>
            <a:picLocks noChangeAspect="1"/>
          </p:cNvPicPr>
          <p:nvPr/>
        </p:nvPicPr>
        <p:blipFill>
          <a:blip r:embed="rId3"/>
          <a:stretch>
            <a:fillRect/>
          </a:stretch>
        </p:blipFill>
        <p:spPr>
          <a:xfrm>
            <a:off x="8565495" y="-19898"/>
            <a:ext cx="329123" cy="424062"/>
          </a:xfrm>
          <a:prstGeom prst="rect">
            <a:avLst/>
          </a:prstGeom>
        </p:spPr>
      </p:pic>
      <p:pic>
        <p:nvPicPr>
          <p:cNvPr id="2" name="Imagen 1"/>
          <p:cNvPicPr>
            <a:picLocks noChangeAspect="1"/>
          </p:cNvPicPr>
          <p:nvPr/>
        </p:nvPicPr>
        <p:blipFill>
          <a:blip r:embed="rId4"/>
          <a:stretch>
            <a:fillRect/>
          </a:stretch>
        </p:blipFill>
        <p:spPr>
          <a:xfrm flipH="1">
            <a:off x="6276498" y="1580683"/>
            <a:ext cx="2867502" cy="339342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68"/>
        <p:cNvGrpSpPr/>
        <p:nvPr/>
      </p:nvGrpSpPr>
      <p:grpSpPr>
        <a:xfrm>
          <a:off x="0" y="0"/>
          <a:ext cx="0" cy="0"/>
          <a:chOff x="0" y="0"/>
          <a:chExt cx="0" cy="0"/>
        </a:xfrm>
      </p:grpSpPr>
      <p:sp>
        <p:nvSpPr>
          <p:cNvPr id="1769" name="Google Shape;1769;p54"/>
          <p:cNvSpPr txBox="1">
            <a:spLocks noGrp="1"/>
          </p:cNvSpPr>
          <p:nvPr>
            <p:ph type="title"/>
          </p:nvPr>
        </p:nvSpPr>
        <p:spPr>
          <a:xfrm>
            <a:off x="544429" y="763726"/>
            <a:ext cx="46968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9h 55m 23s</a:t>
            </a:r>
            <a:endParaRPr/>
          </a:p>
        </p:txBody>
      </p:sp>
      <p:sp>
        <p:nvSpPr>
          <p:cNvPr id="1770" name="Google Shape;1770;p54"/>
          <p:cNvSpPr txBox="1">
            <a:spLocks noGrp="1"/>
          </p:cNvSpPr>
          <p:nvPr>
            <p:ph type="subTitle" idx="1"/>
          </p:nvPr>
        </p:nvSpPr>
        <p:spPr>
          <a:xfrm>
            <a:off x="544429" y="1347126"/>
            <a:ext cx="46968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is Jupiter's rotation period</a:t>
            </a:r>
            <a:endParaRPr/>
          </a:p>
        </p:txBody>
      </p:sp>
      <p:sp>
        <p:nvSpPr>
          <p:cNvPr id="1771" name="Google Shape;1771;p54"/>
          <p:cNvSpPr txBox="1">
            <a:spLocks noGrp="1"/>
          </p:cNvSpPr>
          <p:nvPr>
            <p:ph type="title" idx="2"/>
          </p:nvPr>
        </p:nvSpPr>
        <p:spPr>
          <a:xfrm>
            <a:off x="544429" y="2047812"/>
            <a:ext cx="46968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333,000</a:t>
            </a:r>
            <a:endParaRPr/>
          </a:p>
        </p:txBody>
      </p:sp>
      <p:sp>
        <p:nvSpPr>
          <p:cNvPr id="1772" name="Google Shape;1772;p54"/>
          <p:cNvSpPr txBox="1">
            <a:spLocks noGrp="1"/>
          </p:cNvSpPr>
          <p:nvPr>
            <p:ph type="subTitle" idx="3"/>
          </p:nvPr>
        </p:nvSpPr>
        <p:spPr>
          <a:xfrm>
            <a:off x="544429" y="2648145"/>
            <a:ext cx="46968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Earths is the Sun’s mass</a:t>
            </a:r>
            <a:endParaRPr/>
          </a:p>
        </p:txBody>
      </p:sp>
      <p:sp>
        <p:nvSpPr>
          <p:cNvPr id="1773" name="Google Shape;1773;p54"/>
          <p:cNvSpPr txBox="1">
            <a:spLocks noGrp="1"/>
          </p:cNvSpPr>
          <p:nvPr>
            <p:ph type="title" idx="4"/>
          </p:nvPr>
        </p:nvSpPr>
        <p:spPr>
          <a:xfrm>
            <a:off x="544429" y="3359139"/>
            <a:ext cx="46968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386,000 km</a:t>
            </a:r>
            <a:endParaRPr/>
          </a:p>
        </p:txBody>
      </p:sp>
      <p:sp>
        <p:nvSpPr>
          <p:cNvPr id="1774" name="Google Shape;1774;p54"/>
          <p:cNvSpPr txBox="1">
            <a:spLocks noGrp="1"/>
          </p:cNvSpPr>
          <p:nvPr>
            <p:ph type="subTitle" idx="5"/>
          </p:nvPr>
        </p:nvSpPr>
        <p:spPr>
          <a:xfrm>
            <a:off x="544429" y="3967964"/>
            <a:ext cx="46968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is the distance between Earth and the Moon</a:t>
            </a:r>
            <a:endParaRPr/>
          </a:p>
        </p:txBody>
      </p:sp>
      <p:pic>
        <p:nvPicPr>
          <p:cNvPr id="8" name="Imagen 7"/>
          <p:cNvPicPr>
            <a:picLocks noChangeAspect="1"/>
          </p:cNvPicPr>
          <p:nvPr/>
        </p:nvPicPr>
        <p:blipFill>
          <a:blip r:embed="rId3"/>
          <a:stretch>
            <a:fillRect/>
          </a:stretch>
        </p:blipFill>
        <p:spPr>
          <a:xfrm>
            <a:off x="5391295" y="780728"/>
            <a:ext cx="3004559" cy="3734834"/>
          </a:xfrm>
          <a:prstGeom prst="rect">
            <a:avLst/>
          </a:prstGeom>
        </p:spPr>
      </p:pic>
      <p:sp>
        <p:nvSpPr>
          <p:cNvPr id="9" name="Rectángulo 8"/>
          <p:cNvSpPr/>
          <p:nvPr/>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p:cNvSpPr/>
          <p:nvPr/>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11" name="Rectángulo 10"/>
          <p:cNvSpPr/>
          <p:nvPr/>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2" name="Imagen 11"/>
          <p:cNvPicPr>
            <a:picLocks noChangeAspect="1"/>
          </p:cNvPicPr>
          <p:nvPr/>
        </p:nvPicPr>
        <p:blipFill>
          <a:blip r:embed="rId4"/>
          <a:stretch>
            <a:fillRect/>
          </a:stretch>
        </p:blipFill>
        <p:spPr>
          <a:xfrm>
            <a:off x="8565495" y="-19898"/>
            <a:ext cx="329123" cy="424062"/>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78"/>
        <p:cNvGrpSpPr/>
        <p:nvPr/>
      </p:nvGrpSpPr>
      <p:grpSpPr>
        <a:xfrm>
          <a:off x="0" y="0"/>
          <a:ext cx="0" cy="0"/>
          <a:chOff x="0" y="0"/>
          <a:chExt cx="0" cy="0"/>
        </a:xfrm>
      </p:grpSpPr>
      <p:sp>
        <p:nvSpPr>
          <p:cNvPr id="1779" name="Google Shape;1779;p5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This is a map</a:t>
            </a:r>
            <a:endParaRPr/>
          </a:p>
        </p:txBody>
      </p:sp>
      <p:sp>
        <p:nvSpPr>
          <p:cNvPr id="1780" name="Google Shape;1780;p55"/>
          <p:cNvSpPr/>
          <p:nvPr/>
        </p:nvSpPr>
        <p:spPr>
          <a:xfrm>
            <a:off x="2872412" y="1432446"/>
            <a:ext cx="3399105" cy="2962747"/>
          </a:xfrm>
          <a:custGeom>
            <a:avLst/>
            <a:gdLst/>
            <a:ahLst/>
            <a:cxnLst/>
            <a:rect l="l" t="t" r="r" b="b"/>
            <a:pathLst>
              <a:path w="101884" h="88838" extrusionOk="0">
                <a:moveTo>
                  <a:pt x="50272" y="0"/>
                </a:moveTo>
                <a:cubicBezTo>
                  <a:pt x="31897" y="0"/>
                  <a:pt x="14791" y="11087"/>
                  <a:pt x="8322" y="29000"/>
                </a:cubicBezTo>
                <a:cubicBezTo>
                  <a:pt x="1" y="51995"/>
                  <a:pt x="12332" y="77546"/>
                  <a:pt x="35878" y="86063"/>
                </a:cubicBezTo>
                <a:cubicBezTo>
                  <a:pt x="41078" y="87945"/>
                  <a:pt x="46391" y="88838"/>
                  <a:pt x="51602" y="88838"/>
                </a:cubicBezTo>
                <a:cubicBezTo>
                  <a:pt x="69970" y="88838"/>
                  <a:pt x="87079" y="77751"/>
                  <a:pt x="93562" y="59838"/>
                </a:cubicBezTo>
                <a:cubicBezTo>
                  <a:pt x="101883" y="36843"/>
                  <a:pt x="89534" y="11292"/>
                  <a:pt x="66006" y="2775"/>
                </a:cubicBezTo>
                <a:cubicBezTo>
                  <a:pt x="60802" y="893"/>
                  <a:pt x="55486" y="0"/>
                  <a:pt x="50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1" name="Google Shape;1781;p55"/>
          <p:cNvGrpSpPr/>
          <p:nvPr/>
        </p:nvGrpSpPr>
        <p:grpSpPr>
          <a:xfrm>
            <a:off x="3053163" y="1435125"/>
            <a:ext cx="3117224" cy="2781084"/>
            <a:chOff x="6031360" y="3076713"/>
            <a:chExt cx="539107" cy="480965"/>
          </a:xfrm>
        </p:grpSpPr>
        <p:sp>
          <p:nvSpPr>
            <p:cNvPr id="1782" name="Google Shape;1782;p55"/>
            <p:cNvSpPr/>
            <p:nvPr/>
          </p:nvSpPr>
          <p:spPr>
            <a:xfrm>
              <a:off x="6160232" y="3107767"/>
              <a:ext cx="410235" cy="449911"/>
            </a:xfrm>
            <a:custGeom>
              <a:avLst/>
              <a:gdLst/>
              <a:ahLst/>
              <a:cxnLst/>
              <a:rect l="l" t="t" r="r" b="b"/>
              <a:pathLst>
                <a:path w="71098" h="78008" extrusionOk="0">
                  <a:moveTo>
                    <a:pt x="36108" y="3531"/>
                  </a:moveTo>
                  <a:lnTo>
                    <a:pt x="36835" y="4631"/>
                  </a:lnTo>
                  <a:cubicBezTo>
                    <a:pt x="36551" y="4826"/>
                    <a:pt x="36268" y="5039"/>
                    <a:pt x="35948" y="5217"/>
                  </a:cubicBezTo>
                  <a:cubicBezTo>
                    <a:pt x="35043" y="5749"/>
                    <a:pt x="34635" y="6459"/>
                    <a:pt x="35132" y="7488"/>
                  </a:cubicBezTo>
                  <a:cubicBezTo>
                    <a:pt x="35486" y="8208"/>
                    <a:pt x="35984" y="8561"/>
                    <a:pt x="36635" y="8561"/>
                  </a:cubicBezTo>
                  <a:cubicBezTo>
                    <a:pt x="36866" y="8561"/>
                    <a:pt x="37116" y="8517"/>
                    <a:pt x="37385" y="8428"/>
                  </a:cubicBezTo>
                  <a:cubicBezTo>
                    <a:pt x="37776" y="8304"/>
                    <a:pt x="38184" y="8198"/>
                    <a:pt x="38752" y="8056"/>
                  </a:cubicBezTo>
                  <a:lnTo>
                    <a:pt x="38752" y="8056"/>
                  </a:lnTo>
                  <a:cubicBezTo>
                    <a:pt x="38412" y="9075"/>
                    <a:pt x="37909" y="9331"/>
                    <a:pt x="37373" y="9331"/>
                  </a:cubicBezTo>
                  <a:cubicBezTo>
                    <a:pt x="36833" y="9331"/>
                    <a:pt x="36258" y="9072"/>
                    <a:pt x="35779" y="9072"/>
                  </a:cubicBezTo>
                  <a:cubicBezTo>
                    <a:pt x="35690" y="9072"/>
                    <a:pt x="35604" y="9081"/>
                    <a:pt x="35522" y="9102"/>
                  </a:cubicBezTo>
                  <a:lnTo>
                    <a:pt x="33162" y="11977"/>
                  </a:lnTo>
                  <a:lnTo>
                    <a:pt x="28585" y="11037"/>
                  </a:lnTo>
                  <a:lnTo>
                    <a:pt x="31832" y="10238"/>
                  </a:lnTo>
                  <a:cubicBezTo>
                    <a:pt x="32825" y="8162"/>
                    <a:pt x="33127" y="7062"/>
                    <a:pt x="32914" y="6228"/>
                  </a:cubicBezTo>
                  <a:lnTo>
                    <a:pt x="36108" y="3531"/>
                  </a:lnTo>
                  <a:close/>
                  <a:moveTo>
                    <a:pt x="38947" y="36232"/>
                  </a:moveTo>
                  <a:lnTo>
                    <a:pt x="38947" y="36232"/>
                  </a:lnTo>
                  <a:cubicBezTo>
                    <a:pt x="40402" y="36374"/>
                    <a:pt x="40561" y="37705"/>
                    <a:pt x="41253" y="38486"/>
                  </a:cubicBezTo>
                  <a:cubicBezTo>
                    <a:pt x="40278" y="40029"/>
                    <a:pt x="42194" y="41076"/>
                    <a:pt x="41963" y="42673"/>
                  </a:cubicBezTo>
                  <a:cubicBezTo>
                    <a:pt x="41786" y="43862"/>
                    <a:pt x="42833" y="45264"/>
                    <a:pt x="43241" y="46648"/>
                  </a:cubicBezTo>
                  <a:cubicBezTo>
                    <a:pt x="43560" y="47641"/>
                    <a:pt x="43507" y="48741"/>
                    <a:pt x="43046" y="49699"/>
                  </a:cubicBezTo>
                  <a:lnTo>
                    <a:pt x="40473" y="45760"/>
                  </a:lnTo>
                  <a:cubicBezTo>
                    <a:pt x="41449" y="42726"/>
                    <a:pt x="39160" y="39728"/>
                    <a:pt x="38947" y="36232"/>
                  </a:cubicBezTo>
                  <a:close/>
                  <a:moveTo>
                    <a:pt x="36430" y="1"/>
                  </a:moveTo>
                  <a:cubicBezTo>
                    <a:pt x="35873" y="1"/>
                    <a:pt x="35316" y="87"/>
                    <a:pt x="34759" y="284"/>
                  </a:cubicBezTo>
                  <a:cubicBezTo>
                    <a:pt x="33659" y="657"/>
                    <a:pt x="32346" y="870"/>
                    <a:pt x="31885" y="2005"/>
                  </a:cubicBezTo>
                  <a:cubicBezTo>
                    <a:pt x="31264" y="3567"/>
                    <a:pt x="29809" y="3549"/>
                    <a:pt x="28656" y="3992"/>
                  </a:cubicBezTo>
                  <a:cubicBezTo>
                    <a:pt x="26331" y="4826"/>
                    <a:pt x="26012" y="5465"/>
                    <a:pt x="27006" y="7683"/>
                  </a:cubicBezTo>
                  <a:lnTo>
                    <a:pt x="29791" y="7736"/>
                  </a:lnTo>
                  <a:lnTo>
                    <a:pt x="29046" y="10327"/>
                  </a:lnTo>
                  <a:lnTo>
                    <a:pt x="28425" y="7736"/>
                  </a:lnTo>
                  <a:lnTo>
                    <a:pt x="26633" y="11143"/>
                  </a:lnTo>
                  <a:cubicBezTo>
                    <a:pt x="25746" y="11374"/>
                    <a:pt x="24734" y="11391"/>
                    <a:pt x="24113" y="11870"/>
                  </a:cubicBezTo>
                  <a:cubicBezTo>
                    <a:pt x="22960" y="12775"/>
                    <a:pt x="21328" y="12509"/>
                    <a:pt x="20352" y="13680"/>
                  </a:cubicBezTo>
                  <a:lnTo>
                    <a:pt x="19695" y="12900"/>
                  </a:lnTo>
                  <a:lnTo>
                    <a:pt x="18808" y="14106"/>
                  </a:lnTo>
                  <a:cubicBezTo>
                    <a:pt x="18523" y="13971"/>
                    <a:pt x="18518" y="13452"/>
                    <a:pt x="18160" y="13452"/>
                  </a:cubicBezTo>
                  <a:cubicBezTo>
                    <a:pt x="18049" y="13452"/>
                    <a:pt x="17905" y="13501"/>
                    <a:pt x="17708" y="13627"/>
                  </a:cubicBezTo>
                  <a:lnTo>
                    <a:pt x="18560" y="17193"/>
                  </a:lnTo>
                  <a:cubicBezTo>
                    <a:pt x="17972" y="17718"/>
                    <a:pt x="17385" y="18062"/>
                    <a:pt x="16823" y="18062"/>
                  </a:cubicBezTo>
                  <a:cubicBezTo>
                    <a:pt x="16435" y="18062"/>
                    <a:pt x="16059" y="17897"/>
                    <a:pt x="15703" y="17513"/>
                  </a:cubicBezTo>
                  <a:cubicBezTo>
                    <a:pt x="14869" y="16626"/>
                    <a:pt x="13929" y="16750"/>
                    <a:pt x="13112" y="16643"/>
                  </a:cubicBezTo>
                  <a:lnTo>
                    <a:pt x="11196" y="21381"/>
                  </a:lnTo>
                  <a:cubicBezTo>
                    <a:pt x="11922" y="22616"/>
                    <a:pt x="12753" y="22986"/>
                    <a:pt x="13632" y="22986"/>
                  </a:cubicBezTo>
                  <a:cubicBezTo>
                    <a:pt x="14835" y="22986"/>
                    <a:pt x="16130" y="22292"/>
                    <a:pt x="17371" y="22179"/>
                  </a:cubicBezTo>
                  <a:lnTo>
                    <a:pt x="17868" y="20618"/>
                  </a:lnTo>
                  <a:cubicBezTo>
                    <a:pt x="19961" y="20600"/>
                    <a:pt x="19961" y="20600"/>
                    <a:pt x="21594" y="18879"/>
                  </a:cubicBezTo>
                  <a:lnTo>
                    <a:pt x="22587" y="19784"/>
                  </a:lnTo>
                  <a:lnTo>
                    <a:pt x="24646" y="19181"/>
                  </a:lnTo>
                  <a:lnTo>
                    <a:pt x="28762" y="24788"/>
                  </a:lnTo>
                  <a:lnTo>
                    <a:pt x="24930" y="23971"/>
                  </a:lnTo>
                  <a:lnTo>
                    <a:pt x="24930" y="23971"/>
                  </a:lnTo>
                  <a:lnTo>
                    <a:pt x="26544" y="25746"/>
                  </a:lnTo>
                  <a:cubicBezTo>
                    <a:pt x="28177" y="25604"/>
                    <a:pt x="29507" y="24930"/>
                    <a:pt x="30182" y="23209"/>
                  </a:cubicBezTo>
                  <a:cubicBezTo>
                    <a:pt x="29738" y="22747"/>
                    <a:pt x="29365" y="22321"/>
                    <a:pt x="28957" y="21949"/>
                  </a:cubicBezTo>
                  <a:cubicBezTo>
                    <a:pt x="28017" y="21150"/>
                    <a:pt x="27165" y="20352"/>
                    <a:pt x="27502" y="18400"/>
                  </a:cubicBezTo>
                  <a:lnTo>
                    <a:pt x="27502" y="18400"/>
                  </a:lnTo>
                  <a:cubicBezTo>
                    <a:pt x="28336" y="19678"/>
                    <a:pt x="28709" y="20902"/>
                    <a:pt x="29472" y="21239"/>
                  </a:cubicBezTo>
                  <a:cubicBezTo>
                    <a:pt x="30678" y="21771"/>
                    <a:pt x="30785" y="22641"/>
                    <a:pt x="30927" y="23617"/>
                  </a:cubicBezTo>
                  <a:cubicBezTo>
                    <a:pt x="31016" y="24255"/>
                    <a:pt x="30874" y="24965"/>
                    <a:pt x="31087" y="25551"/>
                  </a:cubicBezTo>
                  <a:cubicBezTo>
                    <a:pt x="31282" y="26083"/>
                    <a:pt x="31832" y="26473"/>
                    <a:pt x="32187" y="26952"/>
                  </a:cubicBezTo>
                  <a:cubicBezTo>
                    <a:pt x="32275" y="27077"/>
                    <a:pt x="32329" y="27236"/>
                    <a:pt x="32329" y="27396"/>
                  </a:cubicBezTo>
                  <a:lnTo>
                    <a:pt x="34369" y="26225"/>
                  </a:lnTo>
                  <a:cubicBezTo>
                    <a:pt x="33860" y="25322"/>
                    <a:pt x="33670" y="24632"/>
                    <a:pt x="34867" y="24632"/>
                  </a:cubicBezTo>
                  <a:cubicBezTo>
                    <a:pt x="34964" y="24632"/>
                    <a:pt x="35070" y="24636"/>
                    <a:pt x="35185" y="24646"/>
                  </a:cubicBezTo>
                  <a:cubicBezTo>
                    <a:pt x="35416" y="25462"/>
                    <a:pt x="35718" y="26189"/>
                    <a:pt x="35753" y="26917"/>
                  </a:cubicBezTo>
                  <a:cubicBezTo>
                    <a:pt x="35859" y="28390"/>
                    <a:pt x="37013" y="29011"/>
                    <a:pt x="38024" y="29224"/>
                  </a:cubicBezTo>
                  <a:cubicBezTo>
                    <a:pt x="38126" y="29247"/>
                    <a:pt x="38227" y="29254"/>
                    <a:pt x="38330" y="29254"/>
                  </a:cubicBezTo>
                  <a:cubicBezTo>
                    <a:pt x="38476" y="29254"/>
                    <a:pt x="38623" y="29240"/>
                    <a:pt x="38773" y="29240"/>
                  </a:cubicBezTo>
                  <a:cubicBezTo>
                    <a:pt x="39073" y="29240"/>
                    <a:pt x="39384" y="29296"/>
                    <a:pt x="39710" y="29632"/>
                  </a:cubicBezTo>
                  <a:cubicBezTo>
                    <a:pt x="39812" y="29734"/>
                    <a:pt x="39986" y="29769"/>
                    <a:pt x="40202" y="29769"/>
                  </a:cubicBezTo>
                  <a:cubicBezTo>
                    <a:pt x="40620" y="29769"/>
                    <a:pt x="41193" y="29637"/>
                    <a:pt x="41697" y="29614"/>
                  </a:cubicBezTo>
                  <a:lnTo>
                    <a:pt x="41697" y="29614"/>
                  </a:lnTo>
                  <a:cubicBezTo>
                    <a:pt x="41182" y="31175"/>
                    <a:pt x="41608" y="32825"/>
                    <a:pt x="39657" y="33517"/>
                  </a:cubicBezTo>
                  <a:cubicBezTo>
                    <a:pt x="37368" y="32683"/>
                    <a:pt x="34369" y="33198"/>
                    <a:pt x="32488" y="30608"/>
                  </a:cubicBezTo>
                  <a:cubicBezTo>
                    <a:pt x="32240" y="30253"/>
                    <a:pt x="31388" y="30306"/>
                    <a:pt x="30820" y="30217"/>
                  </a:cubicBezTo>
                  <a:cubicBezTo>
                    <a:pt x="30607" y="30217"/>
                    <a:pt x="30395" y="30270"/>
                    <a:pt x="30182" y="30324"/>
                  </a:cubicBezTo>
                  <a:lnTo>
                    <a:pt x="29507" y="32151"/>
                  </a:lnTo>
                  <a:cubicBezTo>
                    <a:pt x="27875" y="31246"/>
                    <a:pt x="26686" y="29969"/>
                    <a:pt x="25373" y="29259"/>
                  </a:cubicBezTo>
                  <a:cubicBezTo>
                    <a:pt x="23918" y="28496"/>
                    <a:pt x="23794" y="27431"/>
                    <a:pt x="23794" y="26456"/>
                  </a:cubicBezTo>
                  <a:cubicBezTo>
                    <a:pt x="23808" y="24745"/>
                    <a:pt x="23906" y="24354"/>
                    <a:pt x="23055" y="24354"/>
                  </a:cubicBezTo>
                  <a:cubicBezTo>
                    <a:pt x="22802" y="24354"/>
                    <a:pt x="22466" y="24388"/>
                    <a:pt x="22020" y="24433"/>
                  </a:cubicBezTo>
                  <a:cubicBezTo>
                    <a:pt x="21712" y="24458"/>
                    <a:pt x="21377" y="24558"/>
                    <a:pt x="21074" y="24558"/>
                  </a:cubicBezTo>
                  <a:cubicBezTo>
                    <a:pt x="20958" y="24558"/>
                    <a:pt x="20846" y="24543"/>
                    <a:pt x="20742" y="24504"/>
                  </a:cubicBezTo>
                  <a:cubicBezTo>
                    <a:pt x="20157" y="24291"/>
                    <a:pt x="19678" y="23670"/>
                    <a:pt x="19092" y="23546"/>
                  </a:cubicBezTo>
                  <a:cubicBezTo>
                    <a:pt x="19019" y="23530"/>
                    <a:pt x="18944" y="23524"/>
                    <a:pt x="18868" y="23524"/>
                  </a:cubicBezTo>
                  <a:cubicBezTo>
                    <a:pt x="18388" y="23524"/>
                    <a:pt x="17849" y="23788"/>
                    <a:pt x="17363" y="23788"/>
                  </a:cubicBezTo>
                  <a:cubicBezTo>
                    <a:pt x="17305" y="23788"/>
                    <a:pt x="17249" y="23784"/>
                    <a:pt x="17193" y="23776"/>
                  </a:cubicBezTo>
                  <a:cubicBezTo>
                    <a:pt x="17025" y="23751"/>
                    <a:pt x="16855" y="23741"/>
                    <a:pt x="16686" y="23741"/>
                  </a:cubicBezTo>
                  <a:cubicBezTo>
                    <a:pt x="15885" y="23741"/>
                    <a:pt x="15077" y="23971"/>
                    <a:pt x="14280" y="23971"/>
                  </a:cubicBezTo>
                  <a:cubicBezTo>
                    <a:pt x="13809" y="23971"/>
                    <a:pt x="13342" y="23890"/>
                    <a:pt x="12882" y="23634"/>
                  </a:cubicBezTo>
                  <a:cubicBezTo>
                    <a:pt x="12688" y="23891"/>
                    <a:pt x="12389" y="23939"/>
                    <a:pt x="12067" y="23939"/>
                  </a:cubicBezTo>
                  <a:cubicBezTo>
                    <a:pt x="11878" y="23939"/>
                    <a:pt x="11682" y="23923"/>
                    <a:pt x="11494" y="23923"/>
                  </a:cubicBezTo>
                  <a:cubicBezTo>
                    <a:pt x="11005" y="23923"/>
                    <a:pt x="10573" y="24032"/>
                    <a:pt x="10486" y="24823"/>
                  </a:cubicBezTo>
                  <a:cubicBezTo>
                    <a:pt x="8943" y="25125"/>
                    <a:pt x="8925" y="26935"/>
                    <a:pt x="7594" y="27644"/>
                  </a:cubicBezTo>
                  <a:cubicBezTo>
                    <a:pt x="6636" y="28159"/>
                    <a:pt x="5270" y="28461"/>
                    <a:pt x="4720" y="29365"/>
                  </a:cubicBezTo>
                  <a:cubicBezTo>
                    <a:pt x="3992" y="30554"/>
                    <a:pt x="2733" y="30874"/>
                    <a:pt x="1899" y="31779"/>
                  </a:cubicBezTo>
                  <a:cubicBezTo>
                    <a:pt x="1420" y="32311"/>
                    <a:pt x="1100" y="33021"/>
                    <a:pt x="692" y="33695"/>
                  </a:cubicBezTo>
                  <a:lnTo>
                    <a:pt x="2058" y="34529"/>
                  </a:lnTo>
                  <a:lnTo>
                    <a:pt x="0" y="40331"/>
                  </a:lnTo>
                  <a:cubicBezTo>
                    <a:pt x="568" y="41839"/>
                    <a:pt x="1828" y="42460"/>
                    <a:pt x="1579" y="43844"/>
                  </a:cubicBezTo>
                  <a:cubicBezTo>
                    <a:pt x="1526" y="44093"/>
                    <a:pt x="4542" y="47659"/>
                    <a:pt x="4720" y="47677"/>
                  </a:cubicBezTo>
                  <a:cubicBezTo>
                    <a:pt x="6407" y="47823"/>
                    <a:pt x="7973" y="48589"/>
                    <a:pt x="9698" y="48589"/>
                  </a:cubicBezTo>
                  <a:cubicBezTo>
                    <a:pt x="10059" y="48589"/>
                    <a:pt x="10428" y="48555"/>
                    <a:pt x="10806" y="48475"/>
                  </a:cubicBezTo>
                  <a:cubicBezTo>
                    <a:pt x="10987" y="48438"/>
                    <a:pt x="11194" y="48420"/>
                    <a:pt x="11413" y="48420"/>
                  </a:cubicBezTo>
                  <a:cubicBezTo>
                    <a:pt x="12352" y="48420"/>
                    <a:pt x="13516" y="48748"/>
                    <a:pt x="13875" y="49309"/>
                  </a:cubicBezTo>
                  <a:cubicBezTo>
                    <a:pt x="14692" y="50587"/>
                    <a:pt x="15916" y="50622"/>
                    <a:pt x="17140" y="51048"/>
                  </a:cubicBezTo>
                  <a:lnTo>
                    <a:pt x="16076" y="56140"/>
                  </a:lnTo>
                  <a:cubicBezTo>
                    <a:pt x="17477" y="57542"/>
                    <a:pt x="16874" y="59405"/>
                    <a:pt x="17513" y="60896"/>
                  </a:cubicBezTo>
                  <a:cubicBezTo>
                    <a:pt x="17939" y="61907"/>
                    <a:pt x="17566" y="62439"/>
                    <a:pt x="17105" y="63291"/>
                  </a:cubicBezTo>
                  <a:cubicBezTo>
                    <a:pt x="16484" y="64409"/>
                    <a:pt x="14922" y="65544"/>
                    <a:pt x="15526" y="66751"/>
                  </a:cubicBezTo>
                  <a:cubicBezTo>
                    <a:pt x="16359" y="68454"/>
                    <a:pt x="16218" y="70264"/>
                    <a:pt x="16218" y="71879"/>
                  </a:cubicBezTo>
                  <a:cubicBezTo>
                    <a:pt x="16218" y="73795"/>
                    <a:pt x="17726" y="75427"/>
                    <a:pt x="16697" y="77361"/>
                  </a:cubicBezTo>
                  <a:cubicBezTo>
                    <a:pt x="17566" y="77539"/>
                    <a:pt x="18134" y="77610"/>
                    <a:pt x="18684" y="77787"/>
                  </a:cubicBezTo>
                  <a:cubicBezTo>
                    <a:pt x="19160" y="77941"/>
                    <a:pt x="19615" y="78007"/>
                    <a:pt x="20054" y="78007"/>
                  </a:cubicBezTo>
                  <a:cubicBezTo>
                    <a:pt x="21942" y="78007"/>
                    <a:pt x="23543" y="76798"/>
                    <a:pt x="25284" y="76208"/>
                  </a:cubicBezTo>
                  <a:cubicBezTo>
                    <a:pt x="25497" y="74416"/>
                    <a:pt x="27183" y="74310"/>
                    <a:pt x="28336" y="73671"/>
                  </a:cubicBezTo>
                  <a:cubicBezTo>
                    <a:pt x="29472" y="73032"/>
                    <a:pt x="29064" y="71826"/>
                    <a:pt x="29436" y="71240"/>
                  </a:cubicBezTo>
                  <a:cubicBezTo>
                    <a:pt x="30359" y="70814"/>
                    <a:pt x="31051" y="70495"/>
                    <a:pt x="31761" y="70175"/>
                  </a:cubicBezTo>
                  <a:cubicBezTo>
                    <a:pt x="32701" y="69750"/>
                    <a:pt x="34032" y="69998"/>
                    <a:pt x="34351" y="68472"/>
                  </a:cubicBezTo>
                  <a:cubicBezTo>
                    <a:pt x="34564" y="67407"/>
                    <a:pt x="35593" y="66680"/>
                    <a:pt x="35682" y="65456"/>
                  </a:cubicBezTo>
                  <a:cubicBezTo>
                    <a:pt x="35789" y="64196"/>
                    <a:pt x="36179" y="62972"/>
                    <a:pt x="36427" y="61783"/>
                  </a:cubicBezTo>
                  <a:cubicBezTo>
                    <a:pt x="38255" y="60576"/>
                    <a:pt x="39869" y="58979"/>
                    <a:pt x="41786" y="58376"/>
                  </a:cubicBezTo>
                  <a:cubicBezTo>
                    <a:pt x="44997" y="57365"/>
                    <a:pt x="46843" y="55306"/>
                    <a:pt x="48156" y="52432"/>
                  </a:cubicBezTo>
                  <a:cubicBezTo>
                    <a:pt x="47847" y="52304"/>
                    <a:pt x="47534" y="52259"/>
                    <a:pt x="47221" y="52259"/>
                  </a:cubicBezTo>
                  <a:cubicBezTo>
                    <a:pt x="46487" y="52259"/>
                    <a:pt x="45750" y="52505"/>
                    <a:pt x="45050" y="52505"/>
                  </a:cubicBezTo>
                  <a:cubicBezTo>
                    <a:pt x="44519" y="52505"/>
                    <a:pt x="44011" y="52363"/>
                    <a:pt x="43542" y="51864"/>
                  </a:cubicBezTo>
                  <a:cubicBezTo>
                    <a:pt x="44838" y="50108"/>
                    <a:pt x="44909" y="50037"/>
                    <a:pt x="46293" y="49859"/>
                  </a:cubicBezTo>
                  <a:cubicBezTo>
                    <a:pt x="49646" y="49451"/>
                    <a:pt x="52822" y="48599"/>
                    <a:pt x="55395" y="46222"/>
                  </a:cubicBezTo>
                  <a:cubicBezTo>
                    <a:pt x="55484" y="45760"/>
                    <a:pt x="55697" y="45281"/>
                    <a:pt x="55643" y="44838"/>
                  </a:cubicBezTo>
                  <a:cubicBezTo>
                    <a:pt x="55519" y="44022"/>
                    <a:pt x="55359" y="43205"/>
                    <a:pt x="55164" y="42389"/>
                  </a:cubicBezTo>
                  <a:lnTo>
                    <a:pt x="54224" y="42886"/>
                  </a:lnTo>
                  <a:lnTo>
                    <a:pt x="53887" y="41254"/>
                  </a:lnTo>
                  <a:lnTo>
                    <a:pt x="53017" y="42655"/>
                  </a:lnTo>
                  <a:cubicBezTo>
                    <a:pt x="51775" y="40810"/>
                    <a:pt x="49327" y="39763"/>
                    <a:pt x="49735" y="36906"/>
                  </a:cubicBezTo>
                  <a:lnTo>
                    <a:pt x="49735" y="36906"/>
                  </a:lnTo>
                  <a:cubicBezTo>
                    <a:pt x="51738" y="37643"/>
                    <a:pt x="51709" y="40841"/>
                    <a:pt x="54224" y="40841"/>
                  </a:cubicBezTo>
                  <a:cubicBezTo>
                    <a:pt x="54315" y="40841"/>
                    <a:pt x="54410" y="40836"/>
                    <a:pt x="54508" y="40828"/>
                  </a:cubicBezTo>
                  <a:cubicBezTo>
                    <a:pt x="55927" y="42620"/>
                    <a:pt x="57968" y="43134"/>
                    <a:pt x="59831" y="43365"/>
                  </a:cubicBezTo>
                  <a:lnTo>
                    <a:pt x="61091" y="47286"/>
                  </a:lnTo>
                  <a:lnTo>
                    <a:pt x="62244" y="46683"/>
                  </a:lnTo>
                  <a:lnTo>
                    <a:pt x="61215" y="57010"/>
                  </a:lnTo>
                  <a:cubicBezTo>
                    <a:pt x="61641" y="57382"/>
                    <a:pt x="62102" y="57613"/>
                    <a:pt x="62208" y="57950"/>
                  </a:cubicBezTo>
                  <a:cubicBezTo>
                    <a:pt x="62350" y="58411"/>
                    <a:pt x="62226" y="58944"/>
                    <a:pt x="62226" y="59547"/>
                  </a:cubicBezTo>
                  <a:cubicBezTo>
                    <a:pt x="64054" y="58323"/>
                    <a:pt x="61783" y="56531"/>
                    <a:pt x="63397" y="55164"/>
                  </a:cubicBezTo>
                  <a:cubicBezTo>
                    <a:pt x="64338" y="54348"/>
                    <a:pt x="63894" y="52503"/>
                    <a:pt x="65420" y="51421"/>
                  </a:cubicBezTo>
                  <a:cubicBezTo>
                    <a:pt x="66236" y="50835"/>
                    <a:pt x="66627" y="49575"/>
                    <a:pt x="67407" y="48670"/>
                  </a:cubicBezTo>
                  <a:cubicBezTo>
                    <a:pt x="71098" y="31370"/>
                    <a:pt x="63805" y="13556"/>
                    <a:pt x="49451" y="3265"/>
                  </a:cubicBezTo>
                  <a:lnTo>
                    <a:pt x="47836" y="4223"/>
                  </a:lnTo>
                  <a:lnTo>
                    <a:pt x="47286" y="3425"/>
                  </a:lnTo>
                  <a:lnTo>
                    <a:pt x="45068" y="5465"/>
                  </a:lnTo>
                  <a:lnTo>
                    <a:pt x="44802" y="2963"/>
                  </a:lnTo>
                  <a:cubicBezTo>
                    <a:pt x="44483" y="4383"/>
                    <a:pt x="44412" y="5554"/>
                    <a:pt x="43383" y="6193"/>
                  </a:cubicBezTo>
                  <a:lnTo>
                    <a:pt x="41094" y="4844"/>
                  </a:lnTo>
                  <a:lnTo>
                    <a:pt x="41253" y="4702"/>
                  </a:lnTo>
                  <a:lnTo>
                    <a:pt x="43436" y="4525"/>
                  </a:lnTo>
                  <a:cubicBezTo>
                    <a:pt x="43312" y="3975"/>
                    <a:pt x="43329" y="3673"/>
                    <a:pt x="43205" y="3567"/>
                  </a:cubicBezTo>
                  <a:cubicBezTo>
                    <a:pt x="41857" y="2502"/>
                    <a:pt x="40153" y="1934"/>
                    <a:pt x="38929" y="657"/>
                  </a:cubicBezTo>
                  <a:cubicBezTo>
                    <a:pt x="38787" y="497"/>
                    <a:pt x="38592" y="390"/>
                    <a:pt x="38379" y="319"/>
                  </a:cubicBezTo>
                  <a:cubicBezTo>
                    <a:pt x="37729" y="119"/>
                    <a:pt x="37080" y="1"/>
                    <a:pt x="36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55"/>
            <p:cNvSpPr/>
            <p:nvPr/>
          </p:nvSpPr>
          <p:spPr>
            <a:xfrm>
              <a:off x="6031360" y="3319580"/>
              <a:ext cx="62149" cy="151155"/>
            </a:xfrm>
            <a:custGeom>
              <a:avLst/>
              <a:gdLst/>
              <a:ahLst/>
              <a:cxnLst/>
              <a:rect l="l" t="t" r="r" b="b"/>
              <a:pathLst>
                <a:path w="10771" h="26208" extrusionOk="0">
                  <a:moveTo>
                    <a:pt x="266" y="1"/>
                  </a:moveTo>
                  <a:lnTo>
                    <a:pt x="266" y="1"/>
                  </a:lnTo>
                  <a:cubicBezTo>
                    <a:pt x="0" y="9316"/>
                    <a:pt x="2679" y="18489"/>
                    <a:pt x="7914" y="26208"/>
                  </a:cubicBezTo>
                  <a:lnTo>
                    <a:pt x="9014" y="25995"/>
                  </a:lnTo>
                  <a:cubicBezTo>
                    <a:pt x="9954" y="24078"/>
                    <a:pt x="9617" y="22073"/>
                    <a:pt x="9475" y="20068"/>
                  </a:cubicBezTo>
                  <a:cubicBezTo>
                    <a:pt x="9422" y="19412"/>
                    <a:pt x="9120" y="18347"/>
                    <a:pt x="9386" y="18188"/>
                  </a:cubicBezTo>
                  <a:cubicBezTo>
                    <a:pt x="10753" y="17336"/>
                    <a:pt x="10274" y="15881"/>
                    <a:pt x="10770" y="14834"/>
                  </a:cubicBezTo>
                  <a:cubicBezTo>
                    <a:pt x="9777" y="13415"/>
                    <a:pt x="8890" y="12137"/>
                    <a:pt x="7328" y="11161"/>
                  </a:cubicBezTo>
                  <a:cubicBezTo>
                    <a:pt x="5270" y="9901"/>
                    <a:pt x="3194" y="8216"/>
                    <a:pt x="3247" y="5235"/>
                  </a:cubicBezTo>
                  <a:cubicBezTo>
                    <a:pt x="3265" y="4649"/>
                    <a:pt x="2999" y="3709"/>
                    <a:pt x="2591" y="3514"/>
                  </a:cubicBezTo>
                  <a:cubicBezTo>
                    <a:pt x="1295" y="2893"/>
                    <a:pt x="479" y="1562"/>
                    <a:pt x="408" y="604"/>
                  </a:cubicBezTo>
                  <a:cubicBezTo>
                    <a:pt x="373" y="391"/>
                    <a:pt x="337" y="196"/>
                    <a:pt x="2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55"/>
            <p:cNvSpPr/>
            <p:nvPr/>
          </p:nvSpPr>
          <p:spPr>
            <a:xfrm>
              <a:off x="6189159" y="3076713"/>
              <a:ext cx="117131" cy="35868"/>
            </a:xfrm>
            <a:custGeom>
              <a:avLst/>
              <a:gdLst/>
              <a:ahLst/>
              <a:cxnLst/>
              <a:rect l="l" t="t" r="r" b="b"/>
              <a:pathLst>
                <a:path w="20300" h="6219" extrusionOk="0">
                  <a:moveTo>
                    <a:pt x="17629" y="0"/>
                  </a:moveTo>
                  <a:cubicBezTo>
                    <a:pt x="12187" y="0"/>
                    <a:pt x="6775" y="976"/>
                    <a:pt x="1651" y="2882"/>
                  </a:cubicBezTo>
                  <a:cubicBezTo>
                    <a:pt x="1207" y="3344"/>
                    <a:pt x="764" y="3823"/>
                    <a:pt x="302" y="4266"/>
                  </a:cubicBezTo>
                  <a:cubicBezTo>
                    <a:pt x="1" y="4568"/>
                    <a:pt x="231" y="5402"/>
                    <a:pt x="214" y="6218"/>
                  </a:cubicBezTo>
                  <a:cubicBezTo>
                    <a:pt x="1402" y="5473"/>
                    <a:pt x="2201" y="4834"/>
                    <a:pt x="3141" y="4408"/>
                  </a:cubicBezTo>
                  <a:cubicBezTo>
                    <a:pt x="5525" y="3347"/>
                    <a:pt x="8003" y="2632"/>
                    <a:pt x="10607" y="2632"/>
                  </a:cubicBezTo>
                  <a:cubicBezTo>
                    <a:pt x="11182" y="2632"/>
                    <a:pt x="11763" y="2666"/>
                    <a:pt x="12350" y="2740"/>
                  </a:cubicBezTo>
                  <a:cubicBezTo>
                    <a:pt x="12586" y="2362"/>
                    <a:pt x="12876" y="2257"/>
                    <a:pt x="13186" y="2257"/>
                  </a:cubicBezTo>
                  <a:cubicBezTo>
                    <a:pt x="13571" y="2257"/>
                    <a:pt x="13986" y="2419"/>
                    <a:pt x="14364" y="2419"/>
                  </a:cubicBezTo>
                  <a:cubicBezTo>
                    <a:pt x="14550" y="2419"/>
                    <a:pt x="14727" y="2379"/>
                    <a:pt x="14887" y="2261"/>
                  </a:cubicBezTo>
                  <a:cubicBezTo>
                    <a:pt x="16502" y="1072"/>
                    <a:pt x="18472" y="718"/>
                    <a:pt x="20299" y="79"/>
                  </a:cubicBezTo>
                  <a:cubicBezTo>
                    <a:pt x="19409" y="26"/>
                    <a:pt x="18519" y="0"/>
                    <a:pt x="176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55"/>
            <p:cNvSpPr/>
            <p:nvPr/>
          </p:nvSpPr>
          <p:spPr>
            <a:xfrm>
              <a:off x="6350006" y="3503923"/>
              <a:ext cx="45156" cy="42581"/>
            </a:xfrm>
            <a:custGeom>
              <a:avLst/>
              <a:gdLst/>
              <a:ahLst/>
              <a:cxnLst/>
              <a:rect l="l" t="t" r="r" b="b"/>
              <a:pathLst>
                <a:path w="7826" h="7383" extrusionOk="0">
                  <a:moveTo>
                    <a:pt x="7648" y="1"/>
                  </a:moveTo>
                  <a:lnTo>
                    <a:pt x="7648" y="1"/>
                  </a:lnTo>
                  <a:cubicBezTo>
                    <a:pt x="6488" y="417"/>
                    <a:pt x="5728" y="1543"/>
                    <a:pt x="4541" y="1543"/>
                  </a:cubicBezTo>
                  <a:cubicBezTo>
                    <a:pt x="4311" y="1543"/>
                    <a:pt x="4065" y="1501"/>
                    <a:pt x="3797" y="1403"/>
                  </a:cubicBezTo>
                  <a:cubicBezTo>
                    <a:pt x="3766" y="1397"/>
                    <a:pt x="3735" y="1395"/>
                    <a:pt x="3704" y="1395"/>
                  </a:cubicBezTo>
                  <a:cubicBezTo>
                    <a:pt x="3523" y="1395"/>
                    <a:pt x="3348" y="1482"/>
                    <a:pt x="3212" y="1633"/>
                  </a:cubicBezTo>
                  <a:cubicBezTo>
                    <a:pt x="2520" y="3567"/>
                    <a:pt x="142" y="4490"/>
                    <a:pt x="0" y="7045"/>
                  </a:cubicBezTo>
                  <a:lnTo>
                    <a:pt x="1633" y="7382"/>
                  </a:lnTo>
                  <a:cubicBezTo>
                    <a:pt x="2662" y="6353"/>
                    <a:pt x="3655" y="5306"/>
                    <a:pt x="4844" y="4419"/>
                  </a:cubicBezTo>
                  <a:cubicBezTo>
                    <a:pt x="6211" y="3390"/>
                    <a:pt x="7825" y="2219"/>
                    <a:pt x="76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55"/>
            <p:cNvSpPr/>
            <p:nvPr/>
          </p:nvSpPr>
          <p:spPr>
            <a:xfrm>
              <a:off x="6262180" y="3141947"/>
              <a:ext cx="28469" cy="38688"/>
            </a:xfrm>
            <a:custGeom>
              <a:avLst/>
              <a:gdLst/>
              <a:ahLst/>
              <a:cxnLst/>
              <a:rect l="l" t="t" r="r" b="b"/>
              <a:pathLst>
                <a:path w="4934" h="6708" extrusionOk="0">
                  <a:moveTo>
                    <a:pt x="2094" y="0"/>
                  </a:moveTo>
                  <a:lnTo>
                    <a:pt x="2094" y="0"/>
                  </a:lnTo>
                  <a:cubicBezTo>
                    <a:pt x="0" y="1420"/>
                    <a:pt x="3052" y="2467"/>
                    <a:pt x="1988" y="4454"/>
                  </a:cubicBezTo>
                  <a:lnTo>
                    <a:pt x="817" y="4756"/>
                  </a:lnTo>
                  <a:cubicBezTo>
                    <a:pt x="1243" y="6707"/>
                    <a:pt x="2822" y="6228"/>
                    <a:pt x="3851" y="6619"/>
                  </a:cubicBezTo>
                  <a:lnTo>
                    <a:pt x="4933" y="5430"/>
                  </a:lnTo>
                  <a:cubicBezTo>
                    <a:pt x="4685" y="3993"/>
                    <a:pt x="2768" y="2875"/>
                    <a:pt x="4206" y="1207"/>
                  </a:cubicBezTo>
                  <a:cubicBezTo>
                    <a:pt x="3883" y="979"/>
                    <a:pt x="3846" y="221"/>
                    <a:pt x="3400" y="221"/>
                  </a:cubicBezTo>
                  <a:cubicBezTo>
                    <a:pt x="3257" y="221"/>
                    <a:pt x="3072" y="299"/>
                    <a:pt x="2822" y="497"/>
                  </a:cubicBezTo>
                  <a:cubicBezTo>
                    <a:pt x="2815" y="502"/>
                    <a:pt x="2807" y="505"/>
                    <a:pt x="2796" y="505"/>
                  </a:cubicBezTo>
                  <a:cubicBezTo>
                    <a:pt x="2667" y="505"/>
                    <a:pt x="2259" y="115"/>
                    <a:pt x="20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55"/>
            <p:cNvSpPr/>
            <p:nvPr/>
          </p:nvSpPr>
          <p:spPr>
            <a:xfrm>
              <a:off x="6251907" y="3101042"/>
              <a:ext cx="26011" cy="13686"/>
            </a:xfrm>
            <a:custGeom>
              <a:avLst/>
              <a:gdLst/>
              <a:ahLst/>
              <a:cxnLst/>
              <a:rect l="l" t="t" r="r" b="b"/>
              <a:pathLst>
                <a:path w="4508" h="2373" extrusionOk="0">
                  <a:moveTo>
                    <a:pt x="1606" y="0"/>
                  </a:moveTo>
                  <a:cubicBezTo>
                    <a:pt x="1091" y="0"/>
                    <a:pt x="558" y="171"/>
                    <a:pt x="0" y="723"/>
                  </a:cubicBezTo>
                  <a:cubicBezTo>
                    <a:pt x="430" y="1555"/>
                    <a:pt x="972" y="2195"/>
                    <a:pt x="1679" y="2195"/>
                  </a:cubicBezTo>
                  <a:cubicBezTo>
                    <a:pt x="1906" y="2195"/>
                    <a:pt x="2151" y="2129"/>
                    <a:pt x="2414" y="1982"/>
                  </a:cubicBezTo>
                  <a:cubicBezTo>
                    <a:pt x="2981" y="1663"/>
                    <a:pt x="4507" y="2373"/>
                    <a:pt x="4064" y="456"/>
                  </a:cubicBezTo>
                  <a:lnTo>
                    <a:pt x="4064" y="456"/>
                  </a:lnTo>
                  <a:cubicBezTo>
                    <a:pt x="4046" y="457"/>
                    <a:pt x="4028" y="457"/>
                    <a:pt x="4010" y="457"/>
                  </a:cubicBezTo>
                  <a:cubicBezTo>
                    <a:pt x="3239" y="457"/>
                    <a:pt x="2447" y="0"/>
                    <a:pt x="16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55"/>
            <p:cNvSpPr/>
            <p:nvPr/>
          </p:nvSpPr>
          <p:spPr>
            <a:xfrm>
              <a:off x="6250613" y="3155645"/>
              <a:ext cx="21609" cy="17008"/>
            </a:xfrm>
            <a:custGeom>
              <a:avLst/>
              <a:gdLst/>
              <a:ahLst/>
              <a:cxnLst/>
              <a:rect l="l" t="t" r="r" b="b"/>
              <a:pathLst>
                <a:path w="3745" h="2949" extrusionOk="0">
                  <a:moveTo>
                    <a:pt x="1345" y="1"/>
                  </a:moveTo>
                  <a:cubicBezTo>
                    <a:pt x="985" y="1"/>
                    <a:pt x="770" y="142"/>
                    <a:pt x="568" y="429"/>
                  </a:cubicBezTo>
                  <a:cubicBezTo>
                    <a:pt x="213" y="943"/>
                    <a:pt x="249" y="1706"/>
                    <a:pt x="0" y="2948"/>
                  </a:cubicBezTo>
                  <a:lnTo>
                    <a:pt x="3744" y="695"/>
                  </a:lnTo>
                  <a:cubicBezTo>
                    <a:pt x="2515" y="235"/>
                    <a:pt x="1810" y="1"/>
                    <a:pt x="13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9" name="Google Shape;1789;p55"/>
          <p:cNvSpPr txBox="1"/>
          <p:nvPr/>
        </p:nvSpPr>
        <p:spPr>
          <a:xfrm>
            <a:off x="6217188" y="3562415"/>
            <a:ext cx="1978200" cy="657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Hind"/>
                <a:ea typeface="Hind"/>
                <a:cs typeface="Hind"/>
                <a:sym typeface="Hind"/>
              </a:rPr>
              <a:t>Despite being red, Mars is a cold place</a:t>
            </a:r>
            <a:endParaRPr>
              <a:solidFill>
                <a:schemeClr val="dk1"/>
              </a:solidFill>
              <a:latin typeface="Hind"/>
              <a:ea typeface="Hind"/>
              <a:cs typeface="Hind"/>
              <a:sym typeface="Hind"/>
            </a:endParaRPr>
          </a:p>
        </p:txBody>
      </p:sp>
      <p:sp>
        <p:nvSpPr>
          <p:cNvPr id="1790" name="Google Shape;1790;p55"/>
          <p:cNvSpPr txBox="1"/>
          <p:nvPr/>
        </p:nvSpPr>
        <p:spPr>
          <a:xfrm>
            <a:off x="6849896" y="1762000"/>
            <a:ext cx="1345500" cy="521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accent1"/>
                </a:solidFill>
                <a:latin typeface="Yusei Magic"/>
                <a:ea typeface="Yusei Magic"/>
                <a:cs typeface="Yusei Magic"/>
                <a:sym typeface="Yusei Magic"/>
              </a:rPr>
              <a:t>Venus</a:t>
            </a:r>
            <a:endParaRPr sz="2000" b="1">
              <a:solidFill>
                <a:schemeClr val="accent1"/>
              </a:solidFill>
              <a:latin typeface="Yusei Magic"/>
              <a:ea typeface="Yusei Magic"/>
              <a:cs typeface="Yusei Magic"/>
              <a:sym typeface="Yusei Magic"/>
            </a:endParaRPr>
          </a:p>
        </p:txBody>
      </p:sp>
      <p:sp>
        <p:nvSpPr>
          <p:cNvPr id="1791" name="Google Shape;1791;p55"/>
          <p:cNvSpPr txBox="1"/>
          <p:nvPr/>
        </p:nvSpPr>
        <p:spPr>
          <a:xfrm>
            <a:off x="6217188" y="2191140"/>
            <a:ext cx="1978200" cy="657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Hind"/>
                <a:ea typeface="Hind"/>
                <a:cs typeface="Hind"/>
                <a:sym typeface="Hind"/>
              </a:rPr>
              <a:t>Venus is the second planet from the Sun</a:t>
            </a:r>
            <a:endParaRPr>
              <a:solidFill>
                <a:schemeClr val="dk1"/>
              </a:solidFill>
              <a:latin typeface="Hind"/>
              <a:ea typeface="Hind"/>
              <a:cs typeface="Hind"/>
              <a:sym typeface="Hind"/>
            </a:endParaRPr>
          </a:p>
        </p:txBody>
      </p:sp>
      <p:sp>
        <p:nvSpPr>
          <p:cNvPr id="1792" name="Google Shape;1792;p55"/>
          <p:cNvSpPr txBox="1"/>
          <p:nvPr/>
        </p:nvSpPr>
        <p:spPr>
          <a:xfrm>
            <a:off x="948597" y="1762000"/>
            <a:ext cx="1345500" cy="52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accent1"/>
                </a:solidFill>
                <a:latin typeface="Yusei Magic"/>
                <a:ea typeface="Yusei Magic"/>
                <a:cs typeface="Yusei Magic"/>
                <a:sym typeface="Yusei Magic"/>
              </a:rPr>
              <a:t>Jupiter</a:t>
            </a:r>
            <a:endParaRPr sz="2000" b="1">
              <a:solidFill>
                <a:schemeClr val="accent1"/>
              </a:solidFill>
              <a:latin typeface="Yusei Magic"/>
              <a:ea typeface="Yusei Magic"/>
              <a:cs typeface="Yusei Magic"/>
              <a:sym typeface="Yusei Magic"/>
            </a:endParaRPr>
          </a:p>
        </p:txBody>
      </p:sp>
      <p:sp>
        <p:nvSpPr>
          <p:cNvPr id="1793" name="Google Shape;1793;p55"/>
          <p:cNvSpPr txBox="1"/>
          <p:nvPr/>
        </p:nvSpPr>
        <p:spPr>
          <a:xfrm>
            <a:off x="948586" y="2191140"/>
            <a:ext cx="1978200" cy="65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Hind"/>
                <a:ea typeface="Hind"/>
                <a:cs typeface="Hind"/>
                <a:sym typeface="Hind"/>
              </a:rPr>
              <a:t>It’s the biggest planet in the Solar System</a:t>
            </a:r>
            <a:endParaRPr>
              <a:solidFill>
                <a:schemeClr val="dk1"/>
              </a:solidFill>
              <a:latin typeface="Hind"/>
              <a:ea typeface="Hind"/>
              <a:cs typeface="Hind"/>
              <a:sym typeface="Hind"/>
            </a:endParaRPr>
          </a:p>
        </p:txBody>
      </p:sp>
      <p:sp>
        <p:nvSpPr>
          <p:cNvPr id="1794" name="Google Shape;1794;p55"/>
          <p:cNvSpPr txBox="1"/>
          <p:nvPr/>
        </p:nvSpPr>
        <p:spPr>
          <a:xfrm>
            <a:off x="6849896" y="3133275"/>
            <a:ext cx="1345500" cy="521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accent1"/>
                </a:solidFill>
                <a:latin typeface="Yusei Magic"/>
                <a:ea typeface="Yusei Magic"/>
                <a:cs typeface="Yusei Magic"/>
                <a:sym typeface="Yusei Magic"/>
              </a:rPr>
              <a:t>Mars</a:t>
            </a:r>
            <a:endParaRPr sz="2000" b="1">
              <a:solidFill>
                <a:schemeClr val="accent1"/>
              </a:solidFill>
              <a:latin typeface="Yusei Magic"/>
              <a:ea typeface="Yusei Magic"/>
              <a:cs typeface="Yusei Magic"/>
              <a:sym typeface="Yusei Magic"/>
            </a:endParaRPr>
          </a:p>
        </p:txBody>
      </p:sp>
      <p:sp>
        <p:nvSpPr>
          <p:cNvPr id="1795" name="Google Shape;1795;p55"/>
          <p:cNvSpPr txBox="1"/>
          <p:nvPr/>
        </p:nvSpPr>
        <p:spPr>
          <a:xfrm>
            <a:off x="948597" y="3133275"/>
            <a:ext cx="1345500" cy="521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accent1"/>
                </a:solidFill>
                <a:latin typeface="Yusei Magic"/>
                <a:ea typeface="Yusei Magic"/>
                <a:cs typeface="Yusei Magic"/>
                <a:sym typeface="Yusei Magic"/>
              </a:rPr>
              <a:t>Saturn</a:t>
            </a:r>
            <a:endParaRPr sz="2000" b="1">
              <a:solidFill>
                <a:schemeClr val="accent1"/>
              </a:solidFill>
              <a:latin typeface="Yusei Magic"/>
              <a:ea typeface="Yusei Magic"/>
              <a:cs typeface="Yusei Magic"/>
              <a:sym typeface="Yusei Magic"/>
            </a:endParaRPr>
          </a:p>
        </p:txBody>
      </p:sp>
      <p:sp>
        <p:nvSpPr>
          <p:cNvPr id="1796" name="Google Shape;1796;p55"/>
          <p:cNvSpPr txBox="1"/>
          <p:nvPr/>
        </p:nvSpPr>
        <p:spPr>
          <a:xfrm>
            <a:off x="948586" y="3562415"/>
            <a:ext cx="1978200" cy="65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Hind"/>
                <a:ea typeface="Hind"/>
                <a:cs typeface="Hind"/>
                <a:sym typeface="Hind"/>
              </a:rPr>
              <a:t>Saturn is a gas giant and has several rings</a:t>
            </a:r>
            <a:endParaRPr>
              <a:solidFill>
                <a:schemeClr val="dk1"/>
              </a:solidFill>
              <a:latin typeface="Hind"/>
              <a:ea typeface="Hind"/>
              <a:cs typeface="Hind"/>
              <a:sym typeface="Hind"/>
            </a:endParaRPr>
          </a:p>
        </p:txBody>
      </p:sp>
      <p:sp>
        <p:nvSpPr>
          <p:cNvPr id="1797" name="Google Shape;1797;p55"/>
          <p:cNvSpPr/>
          <p:nvPr/>
        </p:nvSpPr>
        <p:spPr>
          <a:xfrm>
            <a:off x="3989850" y="2502750"/>
            <a:ext cx="138000" cy="13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5"/>
          <p:cNvSpPr/>
          <p:nvPr/>
        </p:nvSpPr>
        <p:spPr>
          <a:xfrm>
            <a:off x="4268650" y="2896925"/>
            <a:ext cx="138000" cy="13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55"/>
          <p:cNvSpPr/>
          <p:nvPr/>
        </p:nvSpPr>
        <p:spPr>
          <a:xfrm>
            <a:off x="5201200" y="2758913"/>
            <a:ext cx="138000" cy="13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55"/>
          <p:cNvSpPr/>
          <p:nvPr/>
        </p:nvSpPr>
        <p:spPr>
          <a:xfrm>
            <a:off x="4691675" y="2191138"/>
            <a:ext cx="138000" cy="1380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01" name="Google Shape;1801;p55"/>
          <p:cNvCxnSpPr>
            <a:stCxn id="1792" idx="3"/>
            <a:endCxn id="1797" idx="0"/>
          </p:cNvCxnSpPr>
          <p:nvPr/>
        </p:nvCxnSpPr>
        <p:spPr>
          <a:xfrm>
            <a:off x="2294097" y="2022850"/>
            <a:ext cx="1764900" cy="480000"/>
          </a:xfrm>
          <a:prstGeom prst="bentConnector2">
            <a:avLst/>
          </a:prstGeom>
          <a:noFill/>
          <a:ln w="19050" cap="flat" cmpd="sng">
            <a:solidFill>
              <a:schemeClr val="dk1"/>
            </a:solidFill>
            <a:prstDash val="solid"/>
            <a:round/>
            <a:headEnd type="oval" w="med" len="med"/>
            <a:tailEnd type="none" w="med" len="med"/>
          </a:ln>
        </p:spPr>
      </p:cxnSp>
      <p:cxnSp>
        <p:nvCxnSpPr>
          <p:cNvPr id="1802" name="Google Shape;1802;p55"/>
          <p:cNvCxnSpPr>
            <a:stCxn id="1795" idx="3"/>
            <a:endCxn id="1798" idx="4"/>
          </p:cNvCxnSpPr>
          <p:nvPr/>
        </p:nvCxnSpPr>
        <p:spPr>
          <a:xfrm rot="10800000" flipH="1">
            <a:off x="2294097" y="3035025"/>
            <a:ext cx="2043600" cy="359100"/>
          </a:xfrm>
          <a:prstGeom prst="bentConnector2">
            <a:avLst/>
          </a:prstGeom>
          <a:noFill/>
          <a:ln w="19050" cap="flat" cmpd="sng">
            <a:solidFill>
              <a:schemeClr val="dk1"/>
            </a:solidFill>
            <a:prstDash val="solid"/>
            <a:round/>
            <a:headEnd type="oval" w="med" len="med"/>
            <a:tailEnd type="none" w="med" len="med"/>
          </a:ln>
        </p:spPr>
      </p:cxnSp>
      <p:cxnSp>
        <p:nvCxnSpPr>
          <p:cNvPr id="1803" name="Google Shape;1803;p55"/>
          <p:cNvCxnSpPr>
            <a:stCxn id="1790" idx="1"/>
            <a:endCxn id="1800" idx="0"/>
          </p:cNvCxnSpPr>
          <p:nvPr/>
        </p:nvCxnSpPr>
        <p:spPr>
          <a:xfrm flipH="1">
            <a:off x="4760696" y="2022850"/>
            <a:ext cx="2089200" cy="168300"/>
          </a:xfrm>
          <a:prstGeom prst="bentConnector2">
            <a:avLst/>
          </a:prstGeom>
          <a:noFill/>
          <a:ln w="19050" cap="flat" cmpd="sng">
            <a:solidFill>
              <a:schemeClr val="dk1"/>
            </a:solidFill>
            <a:prstDash val="solid"/>
            <a:round/>
            <a:headEnd type="oval" w="med" len="med"/>
            <a:tailEnd type="none" w="med" len="med"/>
          </a:ln>
        </p:spPr>
      </p:cxnSp>
      <p:cxnSp>
        <p:nvCxnSpPr>
          <p:cNvPr id="1804" name="Google Shape;1804;p55"/>
          <p:cNvCxnSpPr>
            <a:stCxn id="1794" idx="1"/>
            <a:endCxn id="1799" idx="4"/>
          </p:cNvCxnSpPr>
          <p:nvPr/>
        </p:nvCxnSpPr>
        <p:spPr>
          <a:xfrm rot="10800000">
            <a:off x="5270096" y="2897025"/>
            <a:ext cx="1579800" cy="497100"/>
          </a:xfrm>
          <a:prstGeom prst="bentConnector2">
            <a:avLst/>
          </a:prstGeom>
          <a:noFill/>
          <a:ln w="19050" cap="flat" cmpd="sng">
            <a:solidFill>
              <a:schemeClr val="dk1"/>
            </a:solidFill>
            <a:prstDash val="solid"/>
            <a:round/>
            <a:headEnd type="oval" w="med" len="med"/>
            <a:tailEnd type="none" w="med" len="med"/>
          </a:ln>
        </p:spPr>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08"/>
        <p:cNvGrpSpPr/>
        <p:nvPr/>
      </p:nvGrpSpPr>
      <p:grpSpPr>
        <a:xfrm>
          <a:off x="0" y="0"/>
          <a:ext cx="0" cy="0"/>
          <a:chOff x="0" y="0"/>
          <a:chExt cx="0" cy="0"/>
        </a:xfrm>
      </p:grpSpPr>
      <p:sp>
        <p:nvSpPr>
          <p:cNvPr id="1809" name="Google Shape;1809;p56"/>
          <p:cNvSpPr/>
          <p:nvPr/>
        </p:nvSpPr>
        <p:spPr>
          <a:xfrm>
            <a:off x="3356826" y="1827388"/>
            <a:ext cx="2430300" cy="24303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56"/>
          <p:cNvSpPr/>
          <p:nvPr/>
        </p:nvSpPr>
        <p:spPr>
          <a:xfrm>
            <a:off x="5248925" y="241138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56"/>
          <p:cNvSpPr/>
          <p:nvPr/>
        </p:nvSpPr>
        <p:spPr>
          <a:xfrm>
            <a:off x="4793950" y="352823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56"/>
          <p:cNvSpPr/>
          <p:nvPr/>
        </p:nvSpPr>
        <p:spPr>
          <a:xfrm>
            <a:off x="2921537" y="241138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56"/>
          <p:cNvSpPr/>
          <p:nvPr/>
        </p:nvSpPr>
        <p:spPr>
          <a:xfrm>
            <a:off x="3375812" y="352823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56"/>
          <p:cNvSpPr/>
          <p:nvPr/>
        </p:nvSpPr>
        <p:spPr>
          <a:xfrm>
            <a:off x="4085075" y="1366233"/>
            <a:ext cx="973800" cy="973800"/>
          </a:xfrm>
          <a:prstGeom prst="ellipse">
            <a:avLst/>
          </a:prstGeom>
          <a:solidFill>
            <a:schemeClr val="dk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5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Emotional first aid</a:t>
            </a:r>
            <a:endParaRPr/>
          </a:p>
        </p:txBody>
      </p:sp>
      <p:sp>
        <p:nvSpPr>
          <p:cNvPr id="1816" name="Google Shape;1816;p56"/>
          <p:cNvSpPr txBox="1"/>
          <p:nvPr/>
        </p:nvSpPr>
        <p:spPr>
          <a:xfrm>
            <a:off x="6438002" y="2836211"/>
            <a:ext cx="1986000" cy="484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242424"/>
                </a:solidFill>
                <a:latin typeface="Hind"/>
                <a:ea typeface="Hind"/>
                <a:cs typeface="Hind"/>
                <a:sym typeface="Hind"/>
              </a:rPr>
              <a:t>Mars is actually a very cold place</a:t>
            </a:r>
            <a:endParaRPr>
              <a:solidFill>
                <a:srgbClr val="242424"/>
              </a:solidFill>
              <a:latin typeface="Hind"/>
              <a:ea typeface="Hind"/>
              <a:cs typeface="Hind"/>
              <a:sym typeface="Hind"/>
            </a:endParaRPr>
          </a:p>
        </p:txBody>
      </p:sp>
      <p:sp>
        <p:nvSpPr>
          <p:cNvPr id="1817" name="Google Shape;1817;p56"/>
          <p:cNvSpPr txBox="1"/>
          <p:nvPr/>
        </p:nvSpPr>
        <p:spPr>
          <a:xfrm>
            <a:off x="6438002" y="3945761"/>
            <a:ext cx="1986000" cy="484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242424"/>
                </a:solidFill>
                <a:latin typeface="Hind"/>
                <a:ea typeface="Hind"/>
                <a:cs typeface="Hind"/>
                <a:sym typeface="Hind"/>
              </a:rPr>
              <a:t>Neptune is the farthest planet from the Sun</a:t>
            </a:r>
            <a:endParaRPr>
              <a:solidFill>
                <a:srgbClr val="242424"/>
              </a:solidFill>
              <a:latin typeface="Hind"/>
              <a:ea typeface="Hind"/>
              <a:cs typeface="Hind"/>
              <a:sym typeface="Hind"/>
            </a:endParaRPr>
          </a:p>
        </p:txBody>
      </p:sp>
      <p:sp>
        <p:nvSpPr>
          <p:cNvPr id="1818" name="Google Shape;1818;p56"/>
          <p:cNvSpPr txBox="1"/>
          <p:nvPr/>
        </p:nvSpPr>
        <p:spPr>
          <a:xfrm>
            <a:off x="6438002" y="2365375"/>
            <a:ext cx="19860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accent1"/>
                </a:solidFill>
                <a:latin typeface="Yusei Magic"/>
                <a:ea typeface="Yusei Magic"/>
                <a:cs typeface="Yusei Magic"/>
                <a:sym typeface="Yusei Magic"/>
              </a:rPr>
              <a:t>Brooding</a:t>
            </a:r>
            <a:endParaRPr sz="2000" b="1">
              <a:solidFill>
                <a:schemeClr val="accent1"/>
              </a:solidFill>
              <a:latin typeface="Yusei Magic"/>
              <a:ea typeface="Yusei Magic"/>
              <a:cs typeface="Yusei Magic"/>
              <a:sym typeface="Yusei Magic"/>
            </a:endParaRPr>
          </a:p>
        </p:txBody>
      </p:sp>
      <p:sp>
        <p:nvSpPr>
          <p:cNvPr id="1819" name="Google Shape;1819;p56"/>
          <p:cNvSpPr txBox="1"/>
          <p:nvPr/>
        </p:nvSpPr>
        <p:spPr>
          <a:xfrm>
            <a:off x="6438002" y="3474925"/>
            <a:ext cx="19860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accent1"/>
                </a:solidFill>
                <a:latin typeface="Yusei Magic"/>
                <a:ea typeface="Yusei Magic"/>
                <a:cs typeface="Yusei Magic"/>
                <a:sym typeface="Yusei Magic"/>
              </a:rPr>
              <a:t>Rejection</a:t>
            </a:r>
            <a:endParaRPr sz="2000" b="1">
              <a:solidFill>
                <a:schemeClr val="accent1"/>
              </a:solidFill>
              <a:latin typeface="Yusei Magic"/>
              <a:ea typeface="Yusei Magic"/>
              <a:cs typeface="Yusei Magic"/>
              <a:sym typeface="Yusei Magic"/>
            </a:endParaRPr>
          </a:p>
        </p:txBody>
      </p:sp>
      <p:sp>
        <p:nvSpPr>
          <p:cNvPr id="1820" name="Google Shape;1820;p56"/>
          <p:cNvSpPr txBox="1"/>
          <p:nvPr/>
        </p:nvSpPr>
        <p:spPr>
          <a:xfrm>
            <a:off x="720000" y="2365375"/>
            <a:ext cx="1986000" cy="527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accent1"/>
                </a:solidFill>
                <a:latin typeface="Yusei Magic"/>
                <a:ea typeface="Yusei Magic"/>
                <a:cs typeface="Yusei Magic"/>
                <a:sym typeface="Yusei Magic"/>
              </a:rPr>
              <a:t>Trauma</a:t>
            </a:r>
            <a:endParaRPr sz="2000" b="1">
              <a:solidFill>
                <a:schemeClr val="accent1"/>
              </a:solidFill>
              <a:latin typeface="Yusei Magic"/>
              <a:ea typeface="Yusei Magic"/>
              <a:cs typeface="Yusei Magic"/>
              <a:sym typeface="Yusei Magic"/>
            </a:endParaRPr>
          </a:p>
        </p:txBody>
      </p:sp>
      <p:sp>
        <p:nvSpPr>
          <p:cNvPr id="1821" name="Google Shape;1821;p56"/>
          <p:cNvSpPr txBox="1"/>
          <p:nvPr/>
        </p:nvSpPr>
        <p:spPr>
          <a:xfrm>
            <a:off x="720000" y="2836211"/>
            <a:ext cx="1986000" cy="48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242424"/>
                </a:solidFill>
                <a:latin typeface="Hind"/>
                <a:ea typeface="Hind"/>
                <a:cs typeface="Hind"/>
                <a:sym typeface="Hind"/>
              </a:rPr>
              <a:t>Mercury is the smallest planet of them all</a:t>
            </a:r>
            <a:endParaRPr>
              <a:solidFill>
                <a:srgbClr val="242424"/>
              </a:solidFill>
              <a:latin typeface="Hind"/>
              <a:ea typeface="Hind"/>
              <a:cs typeface="Hind"/>
              <a:sym typeface="Hind"/>
            </a:endParaRPr>
          </a:p>
        </p:txBody>
      </p:sp>
      <p:sp>
        <p:nvSpPr>
          <p:cNvPr id="1822" name="Google Shape;1822;p56"/>
          <p:cNvSpPr txBox="1"/>
          <p:nvPr/>
        </p:nvSpPr>
        <p:spPr>
          <a:xfrm>
            <a:off x="6228600" y="1251793"/>
            <a:ext cx="21954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accent1"/>
                </a:solidFill>
                <a:latin typeface="Yusei Magic"/>
                <a:ea typeface="Yusei Magic"/>
                <a:cs typeface="Yusei Magic"/>
                <a:sym typeface="Yusei Magic"/>
              </a:rPr>
              <a:t>Guilt</a:t>
            </a:r>
            <a:endParaRPr sz="2000" b="1">
              <a:solidFill>
                <a:schemeClr val="accent1"/>
              </a:solidFill>
              <a:latin typeface="Yusei Magic"/>
              <a:ea typeface="Yusei Magic"/>
              <a:cs typeface="Yusei Magic"/>
              <a:sym typeface="Yusei Magic"/>
            </a:endParaRPr>
          </a:p>
        </p:txBody>
      </p:sp>
      <p:sp>
        <p:nvSpPr>
          <p:cNvPr id="1823" name="Google Shape;1823;p56"/>
          <p:cNvSpPr txBox="1"/>
          <p:nvPr/>
        </p:nvSpPr>
        <p:spPr>
          <a:xfrm>
            <a:off x="6228600" y="1722627"/>
            <a:ext cx="2195400" cy="484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242424"/>
                </a:solidFill>
                <a:latin typeface="Hind"/>
                <a:ea typeface="Hind"/>
                <a:cs typeface="Hind"/>
                <a:sym typeface="Hind"/>
              </a:rPr>
              <a:t>Venus is the second planet from the Sun</a:t>
            </a:r>
            <a:endParaRPr>
              <a:solidFill>
                <a:srgbClr val="242424"/>
              </a:solidFill>
              <a:latin typeface="Hind"/>
              <a:ea typeface="Hind"/>
              <a:cs typeface="Hind"/>
              <a:sym typeface="Hind"/>
            </a:endParaRPr>
          </a:p>
        </p:txBody>
      </p:sp>
      <p:sp>
        <p:nvSpPr>
          <p:cNvPr id="1824" name="Google Shape;1824;p56"/>
          <p:cNvSpPr txBox="1"/>
          <p:nvPr/>
        </p:nvSpPr>
        <p:spPr>
          <a:xfrm>
            <a:off x="720000" y="3474925"/>
            <a:ext cx="1986000" cy="527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chemeClr val="accent1"/>
                </a:solidFill>
                <a:latin typeface="Yusei Magic"/>
                <a:ea typeface="Yusei Magic"/>
                <a:cs typeface="Yusei Magic"/>
                <a:sym typeface="Yusei Magic"/>
              </a:rPr>
              <a:t>Loneliness</a:t>
            </a:r>
            <a:endParaRPr sz="2000" b="1">
              <a:solidFill>
                <a:schemeClr val="accent1"/>
              </a:solidFill>
              <a:latin typeface="Yusei Magic"/>
              <a:ea typeface="Yusei Magic"/>
              <a:cs typeface="Yusei Magic"/>
              <a:sym typeface="Yusei Magic"/>
            </a:endParaRPr>
          </a:p>
        </p:txBody>
      </p:sp>
      <p:sp>
        <p:nvSpPr>
          <p:cNvPr id="1825" name="Google Shape;1825;p56"/>
          <p:cNvSpPr txBox="1"/>
          <p:nvPr/>
        </p:nvSpPr>
        <p:spPr>
          <a:xfrm>
            <a:off x="720000" y="3945761"/>
            <a:ext cx="1986000" cy="48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rgbClr val="242424"/>
                </a:solidFill>
                <a:latin typeface="Hind"/>
                <a:ea typeface="Hind"/>
                <a:cs typeface="Hind"/>
                <a:sym typeface="Hind"/>
              </a:rPr>
              <a:t>Jupiter is the biggest planet of them all</a:t>
            </a:r>
            <a:endParaRPr>
              <a:solidFill>
                <a:srgbClr val="242424"/>
              </a:solidFill>
              <a:latin typeface="Hind"/>
              <a:ea typeface="Hind"/>
              <a:cs typeface="Hind"/>
              <a:sym typeface="Hind"/>
            </a:endParaRPr>
          </a:p>
        </p:txBody>
      </p:sp>
      <p:grpSp>
        <p:nvGrpSpPr>
          <p:cNvPr id="1826" name="Google Shape;1826;p56"/>
          <p:cNvGrpSpPr/>
          <p:nvPr/>
        </p:nvGrpSpPr>
        <p:grpSpPr>
          <a:xfrm>
            <a:off x="3160015" y="2634025"/>
            <a:ext cx="496821" cy="528491"/>
            <a:chOff x="5364750" y="3235150"/>
            <a:chExt cx="277275" cy="294950"/>
          </a:xfrm>
        </p:grpSpPr>
        <p:sp>
          <p:nvSpPr>
            <p:cNvPr id="1827" name="Google Shape;1827;p56"/>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56"/>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56"/>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56"/>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56"/>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56"/>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56"/>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56"/>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5" name="Google Shape;1835;p56"/>
          <p:cNvGrpSpPr/>
          <p:nvPr/>
        </p:nvGrpSpPr>
        <p:grpSpPr>
          <a:xfrm>
            <a:off x="5504799" y="2667227"/>
            <a:ext cx="462065" cy="462092"/>
            <a:chOff x="6213525" y="1962325"/>
            <a:chExt cx="423175" cy="423200"/>
          </a:xfrm>
        </p:grpSpPr>
        <p:sp>
          <p:nvSpPr>
            <p:cNvPr id="1836" name="Google Shape;1836;p56"/>
            <p:cNvSpPr/>
            <p:nvPr/>
          </p:nvSpPr>
          <p:spPr>
            <a:xfrm>
              <a:off x="6213525" y="1962325"/>
              <a:ext cx="201125" cy="201150"/>
            </a:xfrm>
            <a:custGeom>
              <a:avLst/>
              <a:gdLst/>
              <a:ahLst/>
              <a:cxnLst/>
              <a:rect l="l" t="t" r="r" b="b"/>
              <a:pathLst>
                <a:path w="8045" h="8046" extrusionOk="0">
                  <a:moveTo>
                    <a:pt x="2976" y="2558"/>
                  </a:moveTo>
                  <a:lnTo>
                    <a:pt x="3209" y="2605"/>
                  </a:lnTo>
                  <a:lnTo>
                    <a:pt x="3348" y="2698"/>
                  </a:lnTo>
                  <a:lnTo>
                    <a:pt x="3441" y="2837"/>
                  </a:lnTo>
                  <a:lnTo>
                    <a:pt x="3488" y="3023"/>
                  </a:lnTo>
                  <a:lnTo>
                    <a:pt x="3441" y="3256"/>
                  </a:lnTo>
                  <a:lnTo>
                    <a:pt x="3348" y="3395"/>
                  </a:lnTo>
                  <a:lnTo>
                    <a:pt x="3209" y="3488"/>
                  </a:lnTo>
                  <a:lnTo>
                    <a:pt x="2976" y="3535"/>
                  </a:lnTo>
                  <a:lnTo>
                    <a:pt x="2790" y="3488"/>
                  </a:lnTo>
                  <a:lnTo>
                    <a:pt x="2651" y="3395"/>
                  </a:lnTo>
                  <a:lnTo>
                    <a:pt x="2558" y="3256"/>
                  </a:lnTo>
                  <a:lnTo>
                    <a:pt x="2511" y="3023"/>
                  </a:lnTo>
                  <a:lnTo>
                    <a:pt x="2558" y="2837"/>
                  </a:lnTo>
                  <a:lnTo>
                    <a:pt x="2651" y="2698"/>
                  </a:lnTo>
                  <a:lnTo>
                    <a:pt x="2790" y="2605"/>
                  </a:lnTo>
                  <a:lnTo>
                    <a:pt x="2976" y="2558"/>
                  </a:lnTo>
                  <a:close/>
                  <a:moveTo>
                    <a:pt x="5022" y="2558"/>
                  </a:moveTo>
                  <a:lnTo>
                    <a:pt x="5255" y="2605"/>
                  </a:lnTo>
                  <a:lnTo>
                    <a:pt x="5394" y="2698"/>
                  </a:lnTo>
                  <a:lnTo>
                    <a:pt x="5487" y="2837"/>
                  </a:lnTo>
                  <a:lnTo>
                    <a:pt x="5534" y="3023"/>
                  </a:lnTo>
                  <a:lnTo>
                    <a:pt x="5487" y="3256"/>
                  </a:lnTo>
                  <a:lnTo>
                    <a:pt x="5394" y="3395"/>
                  </a:lnTo>
                  <a:lnTo>
                    <a:pt x="5255" y="3488"/>
                  </a:lnTo>
                  <a:lnTo>
                    <a:pt x="5022" y="3535"/>
                  </a:lnTo>
                  <a:lnTo>
                    <a:pt x="4836" y="3488"/>
                  </a:lnTo>
                  <a:lnTo>
                    <a:pt x="4697" y="3395"/>
                  </a:lnTo>
                  <a:lnTo>
                    <a:pt x="4604" y="3256"/>
                  </a:lnTo>
                  <a:lnTo>
                    <a:pt x="4557" y="3023"/>
                  </a:lnTo>
                  <a:lnTo>
                    <a:pt x="4604" y="2837"/>
                  </a:lnTo>
                  <a:lnTo>
                    <a:pt x="4697" y="2698"/>
                  </a:lnTo>
                  <a:lnTo>
                    <a:pt x="4836" y="2605"/>
                  </a:lnTo>
                  <a:lnTo>
                    <a:pt x="5022" y="2558"/>
                  </a:lnTo>
                  <a:close/>
                  <a:moveTo>
                    <a:pt x="3023" y="4418"/>
                  </a:moveTo>
                  <a:lnTo>
                    <a:pt x="3209" y="4511"/>
                  </a:lnTo>
                  <a:lnTo>
                    <a:pt x="3348" y="4651"/>
                  </a:lnTo>
                  <a:lnTo>
                    <a:pt x="3488" y="4790"/>
                  </a:lnTo>
                  <a:lnTo>
                    <a:pt x="3627" y="4930"/>
                  </a:lnTo>
                  <a:lnTo>
                    <a:pt x="3813" y="4976"/>
                  </a:lnTo>
                  <a:lnTo>
                    <a:pt x="3999" y="5023"/>
                  </a:lnTo>
                  <a:lnTo>
                    <a:pt x="4232" y="4976"/>
                  </a:lnTo>
                  <a:lnTo>
                    <a:pt x="4418" y="4930"/>
                  </a:lnTo>
                  <a:lnTo>
                    <a:pt x="4557" y="4790"/>
                  </a:lnTo>
                  <a:lnTo>
                    <a:pt x="4697" y="4651"/>
                  </a:lnTo>
                  <a:lnTo>
                    <a:pt x="4836" y="4511"/>
                  </a:lnTo>
                  <a:lnTo>
                    <a:pt x="5022" y="4465"/>
                  </a:lnTo>
                  <a:lnTo>
                    <a:pt x="5208" y="4465"/>
                  </a:lnTo>
                  <a:lnTo>
                    <a:pt x="5394" y="4511"/>
                  </a:lnTo>
                  <a:lnTo>
                    <a:pt x="5534" y="4651"/>
                  </a:lnTo>
                  <a:lnTo>
                    <a:pt x="5580" y="4837"/>
                  </a:lnTo>
                  <a:lnTo>
                    <a:pt x="5580" y="5023"/>
                  </a:lnTo>
                  <a:lnTo>
                    <a:pt x="5534" y="5209"/>
                  </a:lnTo>
                  <a:lnTo>
                    <a:pt x="5208" y="5534"/>
                  </a:lnTo>
                  <a:lnTo>
                    <a:pt x="4883" y="5813"/>
                  </a:lnTo>
                  <a:lnTo>
                    <a:pt x="4464" y="5953"/>
                  </a:lnTo>
                  <a:lnTo>
                    <a:pt x="3999" y="5999"/>
                  </a:lnTo>
                  <a:lnTo>
                    <a:pt x="3813" y="5999"/>
                  </a:lnTo>
                  <a:lnTo>
                    <a:pt x="3581" y="5953"/>
                  </a:lnTo>
                  <a:lnTo>
                    <a:pt x="3162" y="5767"/>
                  </a:lnTo>
                  <a:lnTo>
                    <a:pt x="2790" y="5534"/>
                  </a:lnTo>
                  <a:lnTo>
                    <a:pt x="2651" y="5395"/>
                  </a:lnTo>
                  <a:lnTo>
                    <a:pt x="2511" y="5209"/>
                  </a:lnTo>
                  <a:lnTo>
                    <a:pt x="2418" y="5023"/>
                  </a:lnTo>
                  <a:lnTo>
                    <a:pt x="2418" y="4837"/>
                  </a:lnTo>
                  <a:lnTo>
                    <a:pt x="2511" y="4651"/>
                  </a:lnTo>
                  <a:lnTo>
                    <a:pt x="2651" y="4511"/>
                  </a:lnTo>
                  <a:lnTo>
                    <a:pt x="2837" y="4418"/>
                  </a:lnTo>
                  <a:close/>
                  <a:moveTo>
                    <a:pt x="3627" y="1"/>
                  </a:moveTo>
                  <a:lnTo>
                    <a:pt x="3209" y="94"/>
                  </a:lnTo>
                  <a:lnTo>
                    <a:pt x="2837" y="187"/>
                  </a:lnTo>
                  <a:lnTo>
                    <a:pt x="2465" y="326"/>
                  </a:lnTo>
                  <a:lnTo>
                    <a:pt x="2093" y="466"/>
                  </a:lnTo>
                  <a:lnTo>
                    <a:pt x="1767" y="698"/>
                  </a:lnTo>
                  <a:lnTo>
                    <a:pt x="1488" y="931"/>
                  </a:lnTo>
                  <a:lnTo>
                    <a:pt x="1163" y="1163"/>
                  </a:lnTo>
                  <a:lnTo>
                    <a:pt x="930" y="1442"/>
                  </a:lnTo>
                  <a:lnTo>
                    <a:pt x="698" y="1768"/>
                  </a:lnTo>
                  <a:lnTo>
                    <a:pt x="465" y="2093"/>
                  </a:lnTo>
                  <a:lnTo>
                    <a:pt x="326" y="2465"/>
                  </a:lnTo>
                  <a:lnTo>
                    <a:pt x="186" y="2837"/>
                  </a:lnTo>
                  <a:lnTo>
                    <a:pt x="93" y="3209"/>
                  </a:lnTo>
                  <a:lnTo>
                    <a:pt x="0" y="3628"/>
                  </a:lnTo>
                  <a:lnTo>
                    <a:pt x="0" y="4000"/>
                  </a:lnTo>
                  <a:lnTo>
                    <a:pt x="0" y="4418"/>
                  </a:lnTo>
                  <a:lnTo>
                    <a:pt x="93" y="4837"/>
                  </a:lnTo>
                  <a:lnTo>
                    <a:pt x="186" y="5209"/>
                  </a:lnTo>
                  <a:lnTo>
                    <a:pt x="326" y="5581"/>
                  </a:lnTo>
                  <a:lnTo>
                    <a:pt x="465" y="5953"/>
                  </a:lnTo>
                  <a:lnTo>
                    <a:pt x="698" y="6278"/>
                  </a:lnTo>
                  <a:lnTo>
                    <a:pt x="930" y="6557"/>
                  </a:lnTo>
                  <a:lnTo>
                    <a:pt x="1163" y="6836"/>
                  </a:lnTo>
                  <a:lnTo>
                    <a:pt x="1488" y="7115"/>
                  </a:lnTo>
                  <a:lnTo>
                    <a:pt x="1767" y="7348"/>
                  </a:lnTo>
                  <a:lnTo>
                    <a:pt x="2093" y="7534"/>
                  </a:lnTo>
                  <a:lnTo>
                    <a:pt x="2465" y="7720"/>
                  </a:lnTo>
                  <a:lnTo>
                    <a:pt x="2837" y="7859"/>
                  </a:lnTo>
                  <a:lnTo>
                    <a:pt x="3209" y="7952"/>
                  </a:lnTo>
                  <a:lnTo>
                    <a:pt x="3627" y="7999"/>
                  </a:lnTo>
                  <a:lnTo>
                    <a:pt x="3999" y="8045"/>
                  </a:lnTo>
                  <a:lnTo>
                    <a:pt x="4418" y="7999"/>
                  </a:lnTo>
                  <a:lnTo>
                    <a:pt x="4836" y="7952"/>
                  </a:lnTo>
                  <a:lnTo>
                    <a:pt x="5208" y="7859"/>
                  </a:lnTo>
                  <a:lnTo>
                    <a:pt x="5580" y="7720"/>
                  </a:lnTo>
                  <a:lnTo>
                    <a:pt x="5952" y="7534"/>
                  </a:lnTo>
                  <a:lnTo>
                    <a:pt x="6278" y="7348"/>
                  </a:lnTo>
                  <a:lnTo>
                    <a:pt x="6557" y="7115"/>
                  </a:lnTo>
                  <a:lnTo>
                    <a:pt x="6836" y="6836"/>
                  </a:lnTo>
                  <a:lnTo>
                    <a:pt x="7115" y="6557"/>
                  </a:lnTo>
                  <a:lnTo>
                    <a:pt x="7347" y="6278"/>
                  </a:lnTo>
                  <a:lnTo>
                    <a:pt x="7533" y="5953"/>
                  </a:lnTo>
                  <a:lnTo>
                    <a:pt x="7719" y="5581"/>
                  </a:lnTo>
                  <a:lnTo>
                    <a:pt x="7859" y="5209"/>
                  </a:lnTo>
                  <a:lnTo>
                    <a:pt x="7952" y="4837"/>
                  </a:lnTo>
                  <a:lnTo>
                    <a:pt x="7998" y="4418"/>
                  </a:lnTo>
                  <a:lnTo>
                    <a:pt x="8045" y="4000"/>
                  </a:lnTo>
                  <a:lnTo>
                    <a:pt x="7998" y="3628"/>
                  </a:lnTo>
                  <a:lnTo>
                    <a:pt x="7952" y="3209"/>
                  </a:lnTo>
                  <a:lnTo>
                    <a:pt x="7859" y="2837"/>
                  </a:lnTo>
                  <a:lnTo>
                    <a:pt x="7719" y="2465"/>
                  </a:lnTo>
                  <a:lnTo>
                    <a:pt x="7533" y="2093"/>
                  </a:lnTo>
                  <a:lnTo>
                    <a:pt x="7347" y="1768"/>
                  </a:lnTo>
                  <a:lnTo>
                    <a:pt x="7115" y="1442"/>
                  </a:lnTo>
                  <a:lnTo>
                    <a:pt x="6836" y="1163"/>
                  </a:lnTo>
                  <a:lnTo>
                    <a:pt x="6557" y="931"/>
                  </a:lnTo>
                  <a:lnTo>
                    <a:pt x="6278" y="698"/>
                  </a:lnTo>
                  <a:lnTo>
                    <a:pt x="5952" y="466"/>
                  </a:lnTo>
                  <a:lnTo>
                    <a:pt x="5580" y="326"/>
                  </a:lnTo>
                  <a:lnTo>
                    <a:pt x="5208" y="187"/>
                  </a:lnTo>
                  <a:lnTo>
                    <a:pt x="4836" y="94"/>
                  </a:lnTo>
                  <a:lnTo>
                    <a:pt x="44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56"/>
            <p:cNvSpPr/>
            <p:nvPr/>
          </p:nvSpPr>
          <p:spPr>
            <a:xfrm>
              <a:off x="6213525" y="1962325"/>
              <a:ext cx="201125" cy="201150"/>
            </a:xfrm>
            <a:custGeom>
              <a:avLst/>
              <a:gdLst/>
              <a:ahLst/>
              <a:cxnLst/>
              <a:rect l="l" t="t" r="r" b="b"/>
              <a:pathLst>
                <a:path w="8045" h="8046" fill="none" extrusionOk="0">
                  <a:moveTo>
                    <a:pt x="3999" y="1"/>
                  </a:moveTo>
                  <a:lnTo>
                    <a:pt x="3999" y="1"/>
                  </a:lnTo>
                  <a:lnTo>
                    <a:pt x="3627" y="1"/>
                  </a:lnTo>
                  <a:lnTo>
                    <a:pt x="3209" y="94"/>
                  </a:lnTo>
                  <a:lnTo>
                    <a:pt x="2837" y="187"/>
                  </a:lnTo>
                  <a:lnTo>
                    <a:pt x="2465" y="326"/>
                  </a:lnTo>
                  <a:lnTo>
                    <a:pt x="2093" y="466"/>
                  </a:lnTo>
                  <a:lnTo>
                    <a:pt x="1767" y="698"/>
                  </a:lnTo>
                  <a:lnTo>
                    <a:pt x="1488" y="931"/>
                  </a:lnTo>
                  <a:lnTo>
                    <a:pt x="1163" y="1163"/>
                  </a:lnTo>
                  <a:lnTo>
                    <a:pt x="930" y="1442"/>
                  </a:lnTo>
                  <a:lnTo>
                    <a:pt x="698" y="1768"/>
                  </a:lnTo>
                  <a:lnTo>
                    <a:pt x="465" y="2093"/>
                  </a:lnTo>
                  <a:lnTo>
                    <a:pt x="326" y="2465"/>
                  </a:lnTo>
                  <a:lnTo>
                    <a:pt x="186" y="2837"/>
                  </a:lnTo>
                  <a:lnTo>
                    <a:pt x="93" y="3209"/>
                  </a:lnTo>
                  <a:lnTo>
                    <a:pt x="0" y="3628"/>
                  </a:lnTo>
                  <a:lnTo>
                    <a:pt x="0" y="4000"/>
                  </a:lnTo>
                  <a:lnTo>
                    <a:pt x="0" y="4000"/>
                  </a:lnTo>
                  <a:lnTo>
                    <a:pt x="0" y="4418"/>
                  </a:lnTo>
                  <a:lnTo>
                    <a:pt x="93" y="4837"/>
                  </a:lnTo>
                  <a:lnTo>
                    <a:pt x="186" y="5209"/>
                  </a:lnTo>
                  <a:lnTo>
                    <a:pt x="326" y="5581"/>
                  </a:lnTo>
                  <a:lnTo>
                    <a:pt x="465" y="5953"/>
                  </a:lnTo>
                  <a:lnTo>
                    <a:pt x="698" y="6278"/>
                  </a:lnTo>
                  <a:lnTo>
                    <a:pt x="930" y="6557"/>
                  </a:lnTo>
                  <a:lnTo>
                    <a:pt x="1163" y="6836"/>
                  </a:lnTo>
                  <a:lnTo>
                    <a:pt x="1488" y="7115"/>
                  </a:lnTo>
                  <a:lnTo>
                    <a:pt x="1767" y="7348"/>
                  </a:lnTo>
                  <a:lnTo>
                    <a:pt x="2093" y="7534"/>
                  </a:lnTo>
                  <a:lnTo>
                    <a:pt x="2465" y="7720"/>
                  </a:lnTo>
                  <a:lnTo>
                    <a:pt x="2837" y="7859"/>
                  </a:lnTo>
                  <a:lnTo>
                    <a:pt x="3209" y="7952"/>
                  </a:lnTo>
                  <a:lnTo>
                    <a:pt x="3627" y="7999"/>
                  </a:lnTo>
                  <a:lnTo>
                    <a:pt x="3999" y="8045"/>
                  </a:lnTo>
                  <a:lnTo>
                    <a:pt x="3999" y="8045"/>
                  </a:lnTo>
                  <a:lnTo>
                    <a:pt x="4418" y="7999"/>
                  </a:lnTo>
                  <a:lnTo>
                    <a:pt x="4836" y="7952"/>
                  </a:lnTo>
                  <a:lnTo>
                    <a:pt x="5208" y="7859"/>
                  </a:lnTo>
                  <a:lnTo>
                    <a:pt x="5580" y="7720"/>
                  </a:lnTo>
                  <a:lnTo>
                    <a:pt x="5952" y="7534"/>
                  </a:lnTo>
                  <a:lnTo>
                    <a:pt x="6278" y="7348"/>
                  </a:lnTo>
                  <a:lnTo>
                    <a:pt x="6557" y="7115"/>
                  </a:lnTo>
                  <a:lnTo>
                    <a:pt x="6836" y="6836"/>
                  </a:lnTo>
                  <a:lnTo>
                    <a:pt x="7115" y="6557"/>
                  </a:lnTo>
                  <a:lnTo>
                    <a:pt x="7347" y="6278"/>
                  </a:lnTo>
                  <a:lnTo>
                    <a:pt x="7533" y="5953"/>
                  </a:lnTo>
                  <a:lnTo>
                    <a:pt x="7719" y="5581"/>
                  </a:lnTo>
                  <a:lnTo>
                    <a:pt x="7859" y="5209"/>
                  </a:lnTo>
                  <a:lnTo>
                    <a:pt x="7952" y="4837"/>
                  </a:lnTo>
                  <a:lnTo>
                    <a:pt x="7998" y="4418"/>
                  </a:lnTo>
                  <a:lnTo>
                    <a:pt x="8045" y="4000"/>
                  </a:lnTo>
                  <a:lnTo>
                    <a:pt x="8045" y="4000"/>
                  </a:lnTo>
                  <a:lnTo>
                    <a:pt x="7998" y="3628"/>
                  </a:lnTo>
                  <a:lnTo>
                    <a:pt x="7952" y="3209"/>
                  </a:lnTo>
                  <a:lnTo>
                    <a:pt x="7859" y="2837"/>
                  </a:lnTo>
                  <a:lnTo>
                    <a:pt x="7719" y="2465"/>
                  </a:lnTo>
                  <a:lnTo>
                    <a:pt x="7533" y="2093"/>
                  </a:lnTo>
                  <a:lnTo>
                    <a:pt x="7347" y="1768"/>
                  </a:lnTo>
                  <a:lnTo>
                    <a:pt x="7115" y="1442"/>
                  </a:lnTo>
                  <a:lnTo>
                    <a:pt x="6836" y="1163"/>
                  </a:lnTo>
                  <a:lnTo>
                    <a:pt x="6557" y="931"/>
                  </a:lnTo>
                  <a:lnTo>
                    <a:pt x="6278" y="698"/>
                  </a:lnTo>
                  <a:lnTo>
                    <a:pt x="5952" y="466"/>
                  </a:lnTo>
                  <a:lnTo>
                    <a:pt x="5580" y="326"/>
                  </a:lnTo>
                  <a:lnTo>
                    <a:pt x="5208" y="187"/>
                  </a:lnTo>
                  <a:lnTo>
                    <a:pt x="4836" y="94"/>
                  </a:lnTo>
                  <a:lnTo>
                    <a:pt x="4418" y="1"/>
                  </a:lnTo>
                  <a:lnTo>
                    <a:pt x="3999" y="1"/>
                  </a:lnTo>
                  <a:lnTo>
                    <a:pt x="3999"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56"/>
            <p:cNvSpPr/>
            <p:nvPr/>
          </p:nvSpPr>
          <p:spPr>
            <a:xfrm>
              <a:off x="6327450" y="2026275"/>
              <a:ext cx="24425" cy="24425"/>
            </a:xfrm>
            <a:custGeom>
              <a:avLst/>
              <a:gdLst/>
              <a:ahLst/>
              <a:cxnLst/>
              <a:rect l="l" t="t" r="r" b="b"/>
              <a:pathLst>
                <a:path w="977" h="977" fill="none" extrusionOk="0">
                  <a:moveTo>
                    <a:pt x="465" y="0"/>
                  </a:moveTo>
                  <a:lnTo>
                    <a:pt x="465" y="0"/>
                  </a:lnTo>
                  <a:lnTo>
                    <a:pt x="698" y="47"/>
                  </a:lnTo>
                  <a:lnTo>
                    <a:pt x="837" y="140"/>
                  </a:lnTo>
                  <a:lnTo>
                    <a:pt x="930" y="279"/>
                  </a:lnTo>
                  <a:lnTo>
                    <a:pt x="977" y="465"/>
                  </a:lnTo>
                  <a:lnTo>
                    <a:pt x="977" y="465"/>
                  </a:lnTo>
                  <a:lnTo>
                    <a:pt x="930" y="698"/>
                  </a:lnTo>
                  <a:lnTo>
                    <a:pt x="837" y="837"/>
                  </a:lnTo>
                  <a:lnTo>
                    <a:pt x="698" y="930"/>
                  </a:lnTo>
                  <a:lnTo>
                    <a:pt x="465" y="977"/>
                  </a:lnTo>
                  <a:lnTo>
                    <a:pt x="465" y="977"/>
                  </a:lnTo>
                  <a:lnTo>
                    <a:pt x="279" y="930"/>
                  </a:lnTo>
                  <a:lnTo>
                    <a:pt x="140" y="837"/>
                  </a:lnTo>
                  <a:lnTo>
                    <a:pt x="47" y="698"/>
                  </a:lnTo>
                  <a:lnTo>
                    <a:pt x="0" y="465"/>
                  </a:lnTo>
                  <a:lnTo>
                    <a:pt x="0" y="465"/>
                  </a:lnTo>
                  <a:lnTo>
                    <a:pt x="47" y="279"/>
                  </a:lnTo>
                  <a:lnTo>
                    <a:pt x="140" y="140"/>
                  </a:lnTo>
                  <a:lnTo>
                    <a:pt x="279" y="47"/>
                  </a:lnTo>
                  <a:lnTo>
                    <a:pt x="465" y="0"/>
                  </a:lnTo>
                  <a:lnTo>
                    <a:pt x="465"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56"/>
            <p:cNvSpPr/>
            <p:nvPr/>
          </p:nvSpPr>
          <p:spPr>
            <a:xfrm>
              <a:off x="6276300" y="2026275"/>
              <a:ext cx="24425" cy="24425"/>
            </a:xfrm>
            <a:custGeom>
              <a:avLst/>
              <a:gdLst/>
              <a:ahLst/>
              <a:cxnLst/>
              <a:rect l="l" t="t" r="r" b="b"/>
              <a:pathLst>
                <a:path w="977" h="977" fill="none" extrusionOk="0">
                  <a:moveTo>
                    <a:pt x="465" y="0"/>
                  </a:moveTo>
                  <a:lnTo>
                    <a:pt x="465" y="0"/>
                  </a:lnTo>
                  <a:lnTo>
                    <a:pt x="698" y="47"/>
                  </a:lnTo>
                  <a:lnTo>
                    <a:pt x="837" y="140"/>
                  </a:lnTo>
                  <a:lnTo>
                    <a:pt x="930" y="279"/>
                  </a:lnTo>
                  <a:lnTo>
                    <a:pt x="977" y="465"/>
                  </a:lnTo>
                  <a:lnTo>
                    <a:pt x="977" y="465"/>
                  </a:lnTo>
                  <a:lnTo>
                    <a:pt x="930" y="698"/>
                  </a:lnTo>
                  <a:lnTo>
                    <a:pt x="837" y="837"/>
                  </a:lnTo>
                  <a:lnTo>
                    <a:pt x="698" y="930"/>
                  </a:lnTo>
                  <a:lnTo>
                    <a:pt x="465" y="977"/>
                  </a:lnTo>
                  <a:lnTo>
                    <a:pt x="465" y="977"/>
                  </a:lnTo>
                  <a:lnTo>
                    <a:pt x="279" y="930"/>
                  </a:lnTo>
                  <a:lnTo>
                    <a:pt x="140" y="837"/>
                  </a:lnTo>
                  <a:lnTo>
                    <a:pt x="47" y="698"/>
                  </a:lnTo>
                  <a:lnTo>
                    <a:pt x="0" y="465"/>
                  </a:lnTo>
                  <a:lnTo>
                    <a:pt x="0" y="465"/>
                  </a:lnTo>
                  <a:lnTo>
                    <a:pt x="47" y="279"/>
                  </a:lnTo>
                  <a:lnTo>
                    <a:pt x="140" y="140"/>
                  </a:lnTo>
                  <a:lnTo>
                    <a:pt x="279" y="47"/>
                  </a:lnTo>
                  <a:lnTo>
                    <a:pt x="465" y="0"/>
                  </a:lnTo>
                  <a:lnTo>
                    <a:pt x="465"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56"/>
            <p:cNvSpPr/>
            <p:nvPr/>
          </p:nvSpPr>
          <p:spPr>
            <a:xfrm>
              <a:off x="6273975" y="2072775"/>
              <a:ext cx="79075" cy="39550"/>
            </a:xfrm>
            <a:custGeom>
              <a:avLst/>
              <a:gdLst/>
              <a:ahLst/>
              <a:cxnLst/>
              <a:rect l="l" t="t" r="r" b="b"/>
              <a:pathLst>
                <a:path w="3163" h="1582" fill="none" extrusionOk="0">
                  <a:moveTo>
                    <a:pt x="3116" y="791"/>
                  </a:moveTo>
                  <a:lnTo>
                    <a:pt x="3116" y="791"/>
                  </a:lnTo>
                  <a:lnTo>
                    <a:pt x="2790" y="1116"/>
                  </a:lnTo>
                  <a:lnTo>
                    <a:pt x="2465" y="1395"/>
                  </a:lnTo>
                  <a:lnTo>
                    <a:pt x="2046" y="1535"/>
                  </a:lnTo>
                  <a:lnTo>
                    <a:pt x="1581" y="1581"/>
                  </a:lnTo>
                  <a:lnTo>
                    <a:pt x="1581" y="1581"/>
                  </a:lnTo>
                  <a:lnTo>
                    <a:pt x="1395" y="1581"/>
                  </a:lnTo>
                  <a:lnTo>
                    <a:pt x="1163" y="1535"/>
                  </a:lnTo>
                  <a:lnTo>
                    <a:pt x="744" y="1349"/>
                  </a:lnTo>
                  <a:lnTo>
                    <a:pt x="372" y="1116"/>
                  </a:lnTo>
                  <a:lnTo>
                    <a:pt x="233" y="977"/>
                  </a:lnTo>
                  <a:lnTo>
                    <a:pt x="93" y="791"/>
                  </a:lnTo>
                  <a:lnTo>
                    <a:pt x="93" y="791"/>
                  </a:lnTo>
                  <a:lnTo>
                    <a:pt x="0" y="605"/>
                  </a:lnTo>
                  <a:lnTo>
                    <a:pt x="0" y="419"/>
                  </a:lnTo>
                  <a:lnTo>
                    <a:pt x="93" y="233"/>
                  </a:lnTo>
                  <a:lnTo>
                    <a:pt x="233" y="93"/>
                  </a:lnTo>
                  <a:lnTo>
                    <a:pt x="233" y="93"/>
                  </a:lnTo>
                  <a:lnTo>
                    <a:pt x="419" y="0"/>
                  </a:lnTo>
                  <a:lnTo>
                    <a:pt x="605" y="0"/>
                  </a:lnTo>
                  <a:lnTo>
                    <a:pt x="791" y="93"/>
                  </a:lnTo>
                  <a:lnTo>
                    <a:pt x="930" y="233"/>
                  </a:lnTo>
                  <a:lnTo>
                    <a:pt x="930" y="233"/>
                  </a:lnTo>
                  <a:lnTo>
                    <a:pt x="1070" y="372"/>
                  </a:lnTo>
                  <a:lnTo>
                    <a:pt x="1209" y="512"/>
                  </a:lnTo>
                  <a:lnTo>
                    <a:pt x="1395" y="558"/>
                  </a:lnTo>
                  <a:lnTo>
                    <a:pt x="1581" y="605"/>
                  </a:lnTo>
                  <a:lnTo>
                    <a:pt x="1581" y="605"/>
                  </a:lnTo>
                  <a:lnTo>
                    <a:pt x="1814" y="558"/>
                  </a:lnTo>
                  <a:lnTo>
                    <a:pt x="2000" y="512"/>
                  </a:lnTo>
                  <a:lnTo>
                    <a:pt x="2139" y="372"/>
                  </a:lnTo>
                  <a:lnTo>
                    <a:pt x="2279" y="233"/>
                  </a:lnTo>
                  <a:lnTo>
                    <a:pt x="2279" y="233"/>
                  </a:lnTo>
                  <a:lnTo>
                    <a:pt x="2418" y="93"/>
                  </a:lnTo>
                  <a:lnTo>
                    <a:pt x="2604" y="47"/>
                  </a:lnTo>
                  <a:lnTo>
                    <a:pt x="2790" y="47"/>
                  </a:lnTo>
                  <a:lnTo>
                    <a:pt x="2976" y="93"/>
                  </a:lnTo>
                  <a:lnTo>
                    <a:pt x="2976" y="93"/>
                  </a:lnTo>
                  <a:lnTo>
                    <a:pt x="3116" y="233"/>
                  </a:lnTo>
                  <a:lnTo>
                    <a:pt x="3162" y="419"/>
                  </a:lnTo>
                  <a:lnTo>
                    <a:pt x="3162" y="605"/>
                  </a:lnTo>
                  <a:lnTo>
                    <a:pt x="3116" y="791"/>
                  </a:lnTo>
                  <a:lnTo>
                    <a:pt x="3116" y="79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56"/>
            <p:cNvSpPr/>
            <p:nvPr/>
          </p:nvSpPr>
          <p:spPr>
            <a:xfrm>
              <a:off x="6351850" y="209252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56"/>
            <p:cNvSpPr/>
            <p:nvPr/>
          </p:nvSpPr>
          <p:spPr>
            <a:xfrm>
              <a:off x="6213525" y="2184375"/>
              <a:ext cx="201125" cy="201150"/>
            </a:xfrm>
            <a:custGeom>
              <a:avLst/>
              <a:gdLst/>
              <a:ahLst/>
              <a:cxnLst/>
              <a:rect l="l" t="t" r="r" b="b"/>
              <a:pathLst>
                <a:path w="8045" h="8046" extrusionOk="0">
                  <a:moveTo>
                    <a:pt x="2976" y="2558"/>
                  </a:moveTo>
                  <a:lnTo>
                    <a:pt x="3209" y="2604"/>
                  </a:lnTo>
                  <a:lnTo>
                    <a:pt x="3348" y="2697"/>
                  </a:lnTo>
                  <a:lnTo>
                    <a:pt x="3441" y="2883"/>
                  </a:lnTo>
                  <a:lnTo>
                    <a:pt x="3488" y="3069"/>
                  </a:lnTo>
                  <a:lnTo>
                    <a:pt x="3441" y="3255"/>
                  </a:lnTo>
                  <a:lnTo>
                    <a:pt x="3348" y="3395"/>
                  </a:lnTo>
                  <a:lnTo>
                    <a:pt x="3209" y="3488"/>
                  </a:lnTo>
                  <a:lnTo>
                    <a:pt x="2976" y="3534"/>
                  </a:lnTo>
                  <a:lnTo>
                    <a:pt x="2790" y="3488"/>
                  </a:lnTo>
                  <a:lnTo>
                    <a:pt x="2651" y="3395"/>
                  </a:lnTo>
                  <a:lnTo>
                    <a:pt x="2558" y="3255"/>
                  </a:lnTo>
                  <a:lnTo>
                    <a:pt x="2511" y="3069"/>
                  </a:lnTo>
                  <a:lnTo>
                    <a:pt x="2558" y="2883"/>
                  </a:lnTo>
                  <a:lnTo>
                    <a:pt x="2651" y="2697"/>
                  </a:lnTo>
                  <a:lnTo>
                    <a:pt x="2790" y="2604"/>
                  </a:lnTo>
                  <a:lnTo>
                    <a:pt x="2976" y="2558"/>
                  </a:lnTo>
                  <a:close/>
                  <a:moveTo>
                    <a:pt x="5022" y="2558"/>
                  </a:moveTo>
                  <a:lnTo>
                    <a:pt x="5255" y="2604"/>
                  </a:lnTo>
                  <a:lnTo>
                    <a:pt x="5394" y="2697"/>
                  </a:lnTo>
                  <a:lnTo>
                    <a:pt x="5487" y="2883"/>
                  </a:lnTo>
                  <a:lnTo>
                    <a:pt x="5534" y="3069"/>
                  </a:lnTo>
                  <a:lnTo>
                    <a:pt x="5487" y="3255"/>
                  </a:lnTo>
                  <a:lnTo>
                    <a:pt x="5394" y="3395"/>
                  </a:lnTo>
                  <a:lnTo>
                    <a:pt x="5255" y="3488"/>
                  </a:lnTo>
                  <a:lnTo>
                    <a:pt x="5022" y="3534"/>
                  </a:lnTo>
                  <a:lnTo>
                    <a:pt x="4836" y="3488"/>
                  </a:lnTo>
                  <a:lnTo>
                    <a:pt x="4697" y="3395"/>
                  </a:lnTo>
                  <a:lnTo>
                    <a:pt x="4604" y="3255"/>
                  </a:lnTo>
                  <a:lnTo>
                    <a:pt x="4557" y="3069"/>
                  </a:lnTo>
                  <a:lnTo>
                    <a:pt x="4604" y="2883"/>
                  </a:lnTo>
                  <a:lnTo>
                    <a:pt x="4697" y="2697"/>
                  </a:lnTo>
                  <a:lnTo>
                    <a:pt x="4836" y="2604"/>
                  </a:lnTo>
                  <a:lnTo>
                    <a:pt x="5022" y="2558"/>
                  </a:lnTo>
                  <a:close/>
                  <a:moveTo>
                    <a:pt x="3999" y="4418"/>
                  </a:moveTo>
                  <a:lnTo>
                    <a:pt x="4464" y="4511"/>
                  </a:lnTo>
                  <a:lnTo>
                    <a:pt x="4883" y="4650"/>
                  </a:lnTo>
                  <a:lnTo>
                    <a:pt x="5208" y="4883"/>
                  </a:lnTo>
                  <a:lnTo>
                    <a:pt x="5534" y="5208"/>
                  </a:lnTo>
                  <a:lnTo>
                    <a:pt x="5580" y="5394"/>
                  </a:lnTo>
                  <a:lnTo>
                    <a:pt x="5580" y="5581"/>
                  </a:lnTo>
                  <a:lnTo>
                    <a:pt x="5534" y="5767"/>
                  </a:lnTo>
                  <a:lnTo>
                    <a:pt x="5394" y="5906"/>
                  </a:lnTo>
                  <a:lnTo>
                    <a:pt x="5208" y="5999"/>
                  </a:lnTo>
                  <a:lnTo>
                    <a:pt x="5022" y="5999"/>
                  </a:lnTo>
                  <a:lnTo>
                    <a:pt x="4836" y="5906"/>
                  </a:lnTo>
                  <a:lnTo>
                    <a:pt x="4697" y="5767"/>
                  </a:lnTo>
                  <a:lnTo>
                    <a:pt x="4557" y="5627"/>
                  </a:lnTo>
                  <a:lnTo>
                    <a:pt x="4418" y="5534"/>
                  </a:lnTo>
                  <a:lnTo>
                    <a:pt x="4232" y="5441"/>
                  </a:lnTo>
                  <a:lnTo>
                    <a:pt x="3813" y="5441"/>
                  </a:lnTo>
                  <a:lnTo>
                    <a:pt x="3627" y="5534"/>
                  </a:lnTo>
                  <a:lnTo>
                    <a:pt x="3488" y="5627"/>
                  </a:lnTo>
                  <a:lnTo>
                    <a:pt x="3348" y="5813"/>
                  </a:lnTo>
                  <a:lnTo>
                    <a:pt x="3255" y="5906"/>
                  </a:lnTo>
                  <a:lnTo>
                    <a:pt x="3162" y="5953"/>
                  </a:lnTo>
                  <a:lnTo>
                    <a:pt x="3023" y="5999"/>
                  </a:lnTo>
                  <a:lnTo>
                    <a:pt x="2790" y="5999"/>
                  </a:lnTo>
                  <a:lnTo>
                    <a:pt x="2651" y="5906"/>
                  </a:lnTo>
                  <a:lnTo>
                    <a:pt x="2511" y="5767"/>
                  </a:lnTo>
                  <a:lnTo>
                    <a:pt x="2418" y="5627"/>
                  </a:lnTo>
                  <a:lnTo>
                    <a:pt x="2418" y="5441"/>
                  </a:lnTo>
                  <a:lnTo>
                    <a:pt x="2511" y="5255"/>
                  </a:lnTo>
                  <a:lnTo>
                    <a:pt x="2651" y="5069"/>
                  </a:lnTo>
                  <a:lnTo>
                    <a:pt x="2790" y="4883"/>
                  </a:lnTo>
                  <a:lnTo>
                    <a:pt x="3162" y="4650"/>
                  </a:lnTo>
                  <a:lnTo>
                    <a:pt x="3581" y="4511"/>
                  </a:lnTo>
                  <a:lnTo>
                    <a:pt x="3813" y="4464"/>
                  </a:lnTo>
                  <a:lnTo>
                    <a:pt x="3999" y="4418"/>
                  </a:lnTo>
                  <a:close/>
                  <a:moveTo>
                    <a:pt x="3999" y="0"/>
                  </a:moveTo>
                  <a:lnTo>
                    <a:pt x="3627" y="47"/>
                  </a:lnTo>
                  <a:lnTo>
                    <a:pt x="3209" y="93"/>
                  </a:lnTo>
                  <a:lnTo>
                    <a:pt x="2837" y="186"/>
                  </a:lnTo>
                  <a:lnTo>
                    <a:pt x="2465" y="326"/>
                  </a:lnTo>
                  <a:lnTo>
                    <a:pt x="2093" y="512"/>
                  </a:lnTo>
                  <a:lnTo>
                    <a:pt x="1767" y="698"/>
                  </a:lnTo>
                  <a:lnTo>
                    <a:pt x="1488" y="930"/>
                  </a:lnTo>
                  <a:lnTo>
                    <a:pt x="1163" y="1209"/>
                  </a:lnTo>
                  <a:lnTo>
                    <a:pt x="930" y="1488"/>
                  </a:lnTo>
                  <a:lnTo>
                    <a:pt x="698" y="1767"/>
                  </a:lnTo>
                  <a:lnTo>
                    <a:pt x="465" y="2093"/>
                  </a:lnTo>
                  <a:lnTo>
                    <a:pt x="326" y="2465"/>
                  </a:lnTo>
                  <a:lnTo>
                    <a:pt x="186" y="2837"/>
                  </a:lnTo>
                  <a:lnTo>
                    <a:pt x="93" y="3209"/>
                  </a:lnTo>
                  <a:lnTo>
                    <a:pt x="0" y="3627"/>
                  </a:lnTo>
                  <a:lnTo>
                    <a:pt x="0" y="4046"/>
                  </a:lnTo>
                  <a:lnTo>
                    <a:pt x="0" y="4418"/>
                  </a:lnTo>
                  <a:lnTo>
                    <a:pt x="93" y="4836"/>
                  </a:lnTo>
                  <a:lnTo>
                    <a:pt x="186" y="5208"/>
                  </a:lnTo>
                  <a:lnTo>
                    <a:pt x="326" y="5581"/>
                  </a:lnTo>
                  <a:lnTo>
                    <a:pt x="465" y="5953"/>
                  </a:lnTo>
                  <a:lnTo>
                    <a:pt x="698" y="6278"/>
                  </a:lnTo>
                  <a:lnTo>
                    <a:pt x="930" y="6604"/>
                  </a:lnTo>
                  <a:lnTo>
                    <a:pt x="1163" y="6883"/>
                  </a:lnTo>
                  <a:lnTo>
                    <a:pt x="1488" y="7115"/>
                  </a:lnTo>
                  <a:lnTo>
                    <a:pt x="1767" y="7348"/>
                  </a:lnTo>
                  <a:lnTo>
                    <a:pt x="2093" y="7580"/>
                  </a:lnTo>
                  <a:lnTo>
                    <a:pt x="2465" y="7720"/>
                  </a:lnTo>
                  <a:lnTo>
                    <a:pt x="2837" y="7859"/>
                  </a:lnTo>
                  <a:lnTo>
                    <a:pt x="3209" y="7952"/>
                  </a:lnTo>
                  <a:lnTo>
                    <a:pt x="3627" y="8045"/>
                  </a:lnTo>
                  <a:lnTo>
                    <a:pt x="4418" y="8045"/>
                  </a:lnTo>
                  <a:lnTo>
                    <a:pt x="4836" y="7952"/>
                  </a:lnTo>
                  <a:lnTo>
                    <a:pt x="5208" y="7859"/>
                  </a:lnTo>
                  <a:lnTo>
                    <a:pt x="5580" y="7720"/>
                  </a:lnTo>
                  <a:lnTo>
                    <a:pt x="5952" y="7580"/>
                  </a:lnTo>
                  <a:lnTo>
                    <a:pt x="6278" y="7348"/>
                  </a:lnTo>
                  <a:lnTo>
                    <a:pt x="6557" y="7115"/>
                  </a:lnTo>
                  <a:lnTo>
                    <a:pt x="6836" y="6883"/>
                  </a:lnTo>
                  <a:lnTo>
                    <a:pt x="7115" y="6604"/>
                  </a:lnTo>
                  <a:lnTo>
                    <a:pt x="7347" y="6278"/>
                  </a:lnTo>
                  <a:lnTo>
                    <a:pt x="7533" y="5953"/>
                  </a:lnTo>
                  <a:lnTo>
                    <a:pt x="7719" y="5581"/>
                  </a:lnTo>
                  <a:lnTo>
                    <a:pt x="7859" y="5208"/>
                  </a:lnTo>
                  <a:lnTo>
                    <a:pt x="7952" y="4836"/>
                  </a:lnTo>
                  <a:lnTo>
                    <a:pt x="7998" y="4418"/>
                  </a:lnTo>
                  <a:lnTo>
                    <a:pt x="8045" y="4046"/>
                  </a:lnTo>
                  <a:lnTo>
                    <a:pt x="7998" y="3627"/>
                  </a:lnTo>
                  <a:lnTo>
                    <a:pt x="7952" y="3209"/>
                  </a:lnTo>
                  <a:lnTo>
                    <a:pt x="7859" y="2837"/>
                  </a:lnTo>
                  <a:lnTo>
                    <a:pt x="7719" y="2465"/>
                  </a:lnTo>
                  <a:lnTo>
                    <a:pt x="7533" y="2093"/>
                  </a:lnTo>
                  <a:lnTo>
                    <a:pt x="7347" y="1767"/>
                  </a:lnTo>
                  <a:lnTo>
                    <a:pt x="7115" y="1488"/>
                  </a:lnTo>
                  <a:lnTo>
                    <a:pt x="6836" y="1209"/>
                  </a:lnTo>
                  <a:lnTo>
                    <a:pt x="6557" y="930"/>
                  </a:lnTo>
                  <a:lnTo>
                    <a:pt x="6278" y="698"/>
                  </a:lnTo>
                  <a:lnTo>
                    <a:pt x="5952" y="512"/>
                  </a:lnTo>
                  <a:lnTo>
                    <a:pt x="5580" y="326"/>
                  </a:lnTo>
                  <a:lnTo>
                    <a:pt x="5208" y="186"/>
                  </a:lnTo>
                  <a:lnTo>
                    <a:pt x="4836" y="93"/>
                  </a:lnTo>
                  <a:lnTo>
                    <a:pt x="4418" y="47"/>
                  </a:lnTo>
                  <a:lnTo>
                    <a:pt x="399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56"/>
            <p:cNvSpPr/>
            <p:nvPr/>
          </p:nvSpPr>
          <p:spPr>
            <a:xfrm>
              <a:off x="6213525" y="2184375"/>
              <a:ext cx="201125" cy="201150"/>
            </a:xfrm>
            <a:custGeom>
              <a:avLst/>
              <a:gdLst/>
              <a:ahLst/>
              <a:cxnLst/>
              <a:rect l="l" t="t" r="r" b="b"/>
              <a:pathLst>
                <a:path w="8045" h="8046" fill="none" extrusionOk="0">
                  <a:moveTo>
                    <a:pt x="3999" y="0"/>
                  </a:moveTo>
                  <a:lnTo>
                    <a:pt x="3999" y="0"/>
                  </a:lnTo>
                  <a:lnTo>
                    <a:pt x="3627" y="47"/>
                  </a:lnTo>
                  <a:lnTo>
                    <a:pt x="3209" y="93"/>
                  </a:lnTo>
                  <a:lnTo>
                    <a:pt x="2837" y="186"/>
                  </a:lnTo>
                  <a:lnTo>
                    <a:pt x="2465" y="326"/>
                  </a:lnTo>
                  <a:lnTo>
                    <a:pt x="2093" y="512"/>
                  </a:lnTo>
                  <a:lnTo>
                    <a:pt x="1767" y="698"/>
                  </a:lnTo>
                  <a:lnTo>
                    <a:pt x="1488" y="930"/>
                  </a:lnTo>
                  <a:lnTo>
                    <a:pt x="1163" y="1209"/>
                  </a:lnTo>
                  <a:lnTo>
                    <a:pt x="930" y="1488"/>
                  </a:lnTo>
                  <a:lnTo>
                    <a:pt x="698" y="1767"/>
                  </a:lnTo>
                  <a:lnTo>
                    <a:pt x="465" y="2093"/>
                  </a:lnTo>
                  <a:lnTo>
                    <a:pt x="326" y="2465"/>
                  </a:lnTo>
                  <a:lnTo>
                    <a:pt x="186" y="2837"/>
                  </a:lnTo>
                  <a:lnTo>
                    <a:pt x="93" y="3209"/>
                  </a:lnTo>
                  <a:lnTo>
                    <a:pt x="0" y="3627"/>
                  </a:lnTo>
                  <a:lnTo>
                    <a:pt x="0" y="4046"/>
                  </a:lnTo>
                  <a:lnTo>
                    <a:pt x="0" y="4046"/>
                  </a:lnTo>
                  <a:lnTo>
                    <a:pt x="0" y="4418"/>
                  </a:lnTo>
                  <a:lnTo>
                    <a:pt x="93" y="4836"/>
                  </a:lnTo>
                  <a:lnTo>
                    <a:pt x="186" y="5208"/>
                  </a:lnTo>
                  <a:lnTo>
                    <a:pt x="326" y="5581"/>
                  </a:lnTo>
                  <a:lnTo>
                    <a:pt x="465" y="5953"/>
                  </a:lnTo>
                  <a:lnTo>
                    <a:pt x="698" y="6278"/>
                  </a:lnTo>
                  <a:lnTo>
                    <a:pt x="930" y="6604"/>
                  </a:lnTo>
                  <a:lnTo>
                    <a:pt x="1163" y="6883"/>
                  </a:lnTo>
                  <a:lnTo>
                    <a:pt x="1488" y="7115"/>
                  </a:lnTo>
                  <a:lnTo>
                    <a:pt x="1767" y="7348"/>
                  </a:lnTo>
                  <a:lnTo>
                    <a:pt x="2093" y="7580"/>
                  </a:lnTo>
                  <a:lnTo>
                    <a:pt x="2465" y="7720"/>
                  </a:lnTo>
                  <a:lnTo>
                    <a:pt x="2837" y="7859"/>
                  </a:lnTo>
                  <a:lnTo>
                    <a:pt x="3209" y="7952"/>
                  </a:lnTo>
                  <a:lnTo>
                    <a:pt x="3627" y="8045"/>
                  </a:lnTo>
                  <a:lnTo>
                    <a:pt x="3999" y="8045"/>
                  </a:lnTo>
                  <a:lnTo>
                    <a:pt x="3999" y="8045"/>
                  </a:lnTo>
                  <a:lnTo>
                    <a:pt x="4418" y="8045"/>
                  </a:lnTo>
                  <a:lnTo>
                    <a:pt x="4836" y="7952"/>
                  </a:lnTo>
                  <a:lnTo>
                    <a:pt x="5208" y="7859"/>
                  </a:lnTo>
                  <a:lnTo>
                    <a:pt x="5580" y="7720"/>
                  </a:lnTo>
                  <a:lnTo>
                    <a:pt x="5952" y="7580"/>
                  </a:lnTo>
                  <a:lnTo>
                    <a:pt x="6278" y="7348"/>
                  </a:lnTo>
                  <a:lnTo>
                    <a:pt x="6557" y="7115"/>
                  </a:lnTo>
                  <a:lnTo>
                    <a:pt x="6836" y="6883"/>
                  </a:lnTo>
                  <a:lnTo>
                    <a:pt x="7115" y="6604"/>
                  </a:lnTo>
                  <a:lnTo>
                    <a:pt x="7347" y="6278"/>
                  </a:lnTo>
                  <a:lnTo>
                    <a:pt x="7533" y="5953"/>
                  </a:lnTo>
                  <a:lnTo>
                    <a:pt x="7719" y="5581"/>
                  </a:lnTo>
                  <a:lnTo>
                    <a:pt x="7859" y="5208"/>
                  </a:lnTo>
                  <a:lnTo>
                    <a:pt x="7952" y="4836"/>
                  </a:lnTo>
                  <a:lnTo>
                    <a:pt x="7998" y="4418"/>
                  </a:lnTo>
                  <a:lnTo>
                    <a:pt x="8045" y="4046"/>
                  </a:lnTo>
                  <a:lnTo>
                    <a:pt x="8045" y="4046"/>
                  </a:lnTo>
                  <a:lnTo>
                    <a:pt x="7998" y="3627"/>
                  </a:lnTo>
                  <a:lnTo>
                    <a:pt x="7952" y="3209"/>
                  </a:lnTo>
                  <a:lnTo>
                    <a:pt x="7859" y="2837"/>
                  </a:lnTo>
                  <a:lnTo>
                    <a:pt x="7719" y="2465"/>
                  </a:lnTo>
                  <a:lnTo>
                    <a:pt x="7533" y="2093"/>
                  </a:lnTo>
                  <a:lnTo>
                    <a:pt x="7347" y="1767"/>
                  </a:lnTo>
                  <a:lnTo>
                    <a:pt x="7115" y="1488"/>
                  </a:lnTo>
                  <a:lnTo>
                    <a:pt x="6836" y="1209"/>
                  </a:lnTo>
                  <a:lnTo>
                    <a:pt x="6557" y="930"/>
                  </a:lnTo>
                  <a:lnTo>
                    <a:pt x="6278" y="698"/>
                  </a:lnTo>
                  <a:lnTo>
                    <a:pt x="5952" y="512"/>
                  </a:lnTo>
                  <a:lnTo>
                    <a:pt x="5580" y="326"/>
                  </a:lnTo>
                  <a:lnTo>
                    <a:pt x="5208" y="186"/>
                  </a:lnTo>
                  <a:lnTo>
                    <a:pt x="4836" y="93"/>
                  </a:lnTo>
                  <a:lnTo>
                    <a:pt x="4418" y="47"/>
                  </a:lnTo>
                  <a:lnTo>
                    <a:pt x="3999" y="0"/>
                  </a:lnTo>
                  <a:lnTo>
                    <a:pt x="3999"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56"/>
            <p:cNvSpPr/>
            <p:nvPr/>
          </p:nvSpPr>
          <p:spPr>
            <a:xfrm>
              <a:off x="6327450" y="2248300"/>
              <a:ext cx="24425" cy="24450"/>
            </a:xfrm>
            <a:custGeom>
              <a:avLst/>
              <a:gdLst/>
              <a:ahLst/>
              <a:cxnLst/>
              <a:rect l="l" t="t" r="r" b="b"/>
              <a:pathLst>
                <a:path w="977" h="978" fill="none" extrusionOk="0">
                  <a:moveTo>
                    <a:pt x="465" y="1"/>
                  </a:moveTo>
                  <a:lnTo>
                    <a:pt x="465" y="1"/>
                  </a:lnTo>
                  <a:lnTo>
                    <a:pt x="698" y="47"/>
                  </a:lnTo>
                  <a:lnTo>
                    <a:pt x="837" y="140"/>
                  </a:lnTo>
                  <a:lnTo>
                    <a:pt x="930" y="326"/>
                  </a:lnTo>
                  <a:lnTo>
                    <a:pt x="977" y="512"/>
                  </a:lnTo>
                  <a:lnTo>
                    <a:pt x="977" y="512"/>
                  </a:lnTo>
                  <a:lnTo>
                    <a:pt x="930" y="698"/>
                  </a:lnTo>
                  <a:lnTo>
                    <a:pt x="837" y="838"/>
                  </a:lnTo>
                  <a:lnTo>
                    <a:pt x="698" y="931"/>
                  </a:lnTo>
                  <a:lnTo>
                    <a:pt x="465" y="977"/>
                  </a:lnTo>
                  <a:lnTo>
                    <a:pt x="465" y="977"/>
                  </a:lnTo>
                  <a:lnTo>
                    <a:pt x="279" y="931"/>
                  </a:lnTo>
                  <a:lnTo>
                    <a:pt x="140" y="838"/>
                  </a:lnTo>
                  <a:lnTo>
                    <a:pt x="47" y="698"/>
                  </a:lnTo>
                  <a:lnTo>
                    <a:pt x="0" y="512"/>
                  </a:lnTo>
                  <a:lnTo>
                    <a:pt x="0" y="512"/>
                  </a:lnTo>
                  <a:lnTo>
                    <a:pt x="47" y="326"/>
                  </a:lnTo>
                  <a:lnTo>
                    <a:pt x="140" y="140"/>
                  </a:lnTo>
                  <a:lnTo>
                    <a:pt x="279" y="47"/>
                  </a:lnTo>
                  <a:lnTo>
                    <a:pt x="465" y="1"/>
                  </a:lnTo>
                  <a:lnTo>
                    <a:pt x="465"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56"/>
            <p:cNvSpPr/>
            <p:nvPr/>
          </p:nvSpPr>
          <p:spPr>
            <a:xfrm>
              <a:off x="6276300" y="2248300"/>
              <a:ext cx="24425" cy="24450"/>
            </a:xfrm>
            <a:custGeom>
              <a:avLst/>
              <a:gdLst/>
              <a:ahLst/>
              <a:cxnLst/>
              <a:rect l="l" t="t" r="r" b="b"/>
              <a:pathLst>
                <a:path w="977" h="978" fill="none" extrusionOk="0">
                  <a:moveTo>
                    <a:pt x="465" y="1"/>
                  </a:moveTo>
                  <a:lnTo>
                    <a:pt x="465" y="1"/>
                  </a:lnTo>
                  <a:lnTo>
                    <a:pt x="698" y="47"/>
                  </a:lnTo>
                  <a:lnTo>
                    <a:pt x="837" y="140"/>
                  </a:lnTo>
                  <a:lnTo>
                    <a:pt x="930" y="326"/>
                  </a:lnTo>
                  <a:lnTo>
                    <a:pt x="977" y="512"/>
                  </a:lnTo>
                  <a:lnTo>
                    <a:pt x="977" y="512"/>
                  </a:lnTo>
                  <a:lnTo>
                    <a:pt x="930" y="698"/>
                  </a:lnTo>
                  <a:lnTo>
                    <a:pt x="837" y="838"/>
                  </a:lnTo>
                  <a:lnTo>
                    <a:pt x="698" y="931"/>
                  </a:lnTo>
                  <a:lnTo>
                    <a:pt x="465" y="977"/>
                  </a:lnTo>
                  <a:lnTo>
                    <a:pt x="465" y="977"/>
                  </a:lnTo>
                  <a:lnTo>
                    <a:pt x="279" y="931"/>
                  </a:lnTo>
                  <a:lnTo>
                    <a:pt x="140" y="838"/>
                  </a:lnTo>
                  <a:lnTo>
                    <a:pt x="47" y="698"/>
                  </a:lnTo>
                  <a:lnTo>
                    <a:pt x="0" y="512"/>
                  </a:lnTo>
                  <a:lnTo>
                    <a:pt x="0" y="512"/>
                  </a:lnTo>
                  <a:lnTo>
                    <a:pt x="47" y="326"/>
                  </a:lnTo>
                  <a:lnTo>
                    <a:pt x="140" y="140"/>
                  </a:lnTo>
                  <a:lnTo>
                    <a:pt x="279" y="47"/>
                  </a:lnTo>
                  <a:lnTo>
                    <a:pt x="465" y="1"/>
                  </a:lnTo>
                  <a:lnTo>
                    <a:pt x="465"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56"/>
            <p:cNvSpPr/>
            <p:nvPr/>
          </p:nvSpPr>
          <p:spPr>
            <a:xfrm>
              <a:off x="6273975" y="2294800"/>
              <a:ext cx="79075" cy="39575"/>
            </a:xfrm>
            <a:custGeom>
              <a:avLst/>
              <a:gdLst/>
              <a:ahLst/>
              <a:cxnLst/>
              <a:rect l="l" t="t" r="r" b="b"/>
              <a:pathLst>
                <a:path w="3163" h="1583" fill="none" extrusionOk="0">
                  <a:moveTo>
                    <a:pt x="2976" y="1489"/>
                  </a:moveTo>
                  <a:lnTo>
                    <a:pt x="2976" y="1489"/>
                  </a:lnTo>
                  <a:lnTo>
                    <a:pt x="2790" y="1582"/>
                  </a:lnTo>
                  <a:lnTo>
                    <a:pt x="2604" y="1582"/>
                  </a:lnTo>
                  <a:lnTo>
                    <a:pt x="2418" y="1489"/>
                  </a:lnTo>
                  <a:lnTo>
                    <a:pt x="2279" y="1350"/>
                  </a:lnTo>
                  <a:lnTo>
                    <a:pt x="2279" y="1350"/>
                  </a:lnTo>
                  <a:lnTo>
                    <a:pt x="2139" y="1210"/>
                  </a:lnTo>
                  <a:lnTo>
                    <a:pt x="2000" y="1117"/>
                  </a:lnTo>
                  <a:lnTo>
                    <a:pt x="1814" y="1024"/>
                  </a:lnTo>
                  <a:lnTo>
                    <a:pt x="1581" y="1024"/>
                  </a:lnTo>
                  <a:lnTo>
                    <a:pt x="1581" y="1024"/>
                  </a:lnTo>
                  <a:lnTo>
                    <a:pt x="1395" y="1024"/>
                  </a:lnTo>
                  <a:lnTo>
                    <a:pt x="1209" y="1117"/>
                  </a:lnTo>
                  <a:lnTo>
                    <a:pt x="1070" y="1210"/>
                  </a:lnTo>
                  <a:lnTo>
                    <a:pt x="930" y="1396"/>
                  </a:lnTo>
                  <a:lnTo>
                    <a:pt x="930" y="1396"/>
                  </a:lnTo>
                  <a:lnTo>
                    <a:pt x="837" y="1489"/>
                  </a:lnTo>
                  <a:lnTo>
                    <a:pt x="744" y="1536"/>
                  </a:lnTo>
                  <a:lnTo>
                    <a:pt x="605" y="1582"/>
                  </a:lnTo>
                  <a:lnTo>
                    <a:pt x="512" y="1582"/>
                  </a:lnTo>
                  <a:lnTo>
                    <a:pt x="512" y="1582"/>
                  </a:lnTo>
                  <a:lnTo>
                    <a:pt x="372" y="1582"/>
                  </a:lnTo>
                  <a:lnTo>
                    <a:pt x="233" y="1489"/>
                  </a:lnTo>
                  <a:lnTo>
                    <a:pt x="233" y="1489"/>
                  </a:lnTo>
                  <a:lnTo>
                    <a:pt x="93" y="1350"/>
                  </a:lnTo>
                  <a:lnTo>
                    <a:pt x="0" y="1210"/>
                  </a:lnTo>
                  <a:lnTo>
                    <a:pt x="0" y="1024"/>
                  </a:lnTo>
                  <a:lnTo>
                    <a:pt x="93" y="838"/>
                  </a:lnTo>
                  <a:lnTo>
                    <a:pt x="93" y="838"/>
                  </a:lnTo>
                  <a:lnTo>
                    <a:pt x="233" y="652"/>
                  </a:lnTo>
                  <a:lnTo>
                    <a:pt x="372" y="466"/>
                  </a:lnTo>
                  <a:lnTo>
                    <a:pt x="744" y="233"/>
                  </a:lnTo>
                  <a:lnTo>
                    <a:pt x="1163" y="94"/>
                  </a:lnTo>
                  <a:lnTo>
                    <a:pt x="1395" y="47"/>
                  </a:lnTo>
                  <a:lnTo>
                    <a:pt x="1581" y="1"/>
                  </a:lnTo>
                  <a:lnTo>
                    <a:pt x="1581" y="1"/>
                  </a:lnTo>
                  <a:lnTo>
                    <a:pt x="2046" y="94"/>
                  </a:lnTo>
                  <a:lnTo>
                    <a:pt x="2465" y="233"/>
                  </a:lnTo>
                  <a:lnTo>
                    <a:pt x="2790" y="466"/>
                  </a:lnTo>
                  <a:lnTo>
                    <a:pt x="3116" y="791"/>
                  </a:lnTo>
                  <a:lnTo>
                    <a:pt x="3116" y="791"/>
                  </a:lnTo>
                  <a:lnTo>
                    <a:pt x="3162" y="977"/>
                  </a:lnTo>
                  <a:lnTo>
                    <a:pt x="3162" y="1164"/>
                  </a:lnTo>
                  <a:lnTo>
                    <a:pt x="3116" y="1350"/>
                  </a:lnTo>
                  <a:lnTo>
                    <a:pt x="2976" y="1489"/>
                  </a:lnTo>
                  <a:lnTo>
                    <a:pt x="2976" y="1489"/>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56"/>
            <p:cNvSpPr/>
            <p:nvPr/>
          </p:nvSpPr>
          <p:spPr>
            <a:xfrm>
              <a:off x="6348375" y="2332025"/>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56"/>
            <p:cNvSpPr/>
            <p:nvPr/>
          </p:nvSpPr>
          <p:spPr>
            <a:xfrm>
              <a:off x="6435575" y="1962325"/>
              <a:ext cx="201125" cy="201150"/>
            </a:xfrm>
            <a:custGeom>
              <a:avLst/>
              <a:gdLst/>
              <a:ahLst/>
              <a:cxnLst/>
              <a:rect l="l" t="t" r="r" b="b"/>
              <a:pathLst>
                <a:path w="8045" h="8046" extrusionOk="0">
                  <a:moveTo>
                    <a:pt x="3023" y="2558"/>
                  </a:moveTo>
                  <a:lnTo>
                    <a:pt x="3209" y="2605"/>
                  </a:lnTo>
                  <a:lnTo>
                    <a:pt x="3348" y="2698"/>
                  </a:lnTo>
                  <a:lnTo>
                    <a:pt x="3441" y="2837"/>
                  </a:lnTo>
                  <a:lnTo>
                    <a:pt x="3488" y="3023"/>
                  </a:lnTo>
                  <a:lnTo>
                    <a:pt x="3441" y="3256"/>
                  </a:lnTo>
                  <a:lnTo>
                    <a:pt x="3348" y="3395"/>
                  </a:lnTo>
                  <a:lnTo>
                    <a:pt x="3209" y="3488"/>
                  </a:lnTo>
                  <a:lnTo>
                    <a:pt x="3023" y="3535"/>
                  </a:lnTo>
                  <a:lnTo>
                    <a:pt x="2790" y="3488"/>
                  </a:lnTo>
                  <a:lnTo>
                    <a:pt x="2651" y="3395"/>
                  </a:lnTo>
                  <a:lnTo>
                    <a:pt x="2558" y="3256"/>
                  </a:lnTo>
                  <a:lnTo>
                    <a:pt x="2511" y="3023"/>
                  </a:lnTo>
                  <a:lnTo>
                    <a:pt x="2558" y="2837"/>
                  </a:lnTo>
                  <a:lnTo>
                    <a:pt x="2651" y="2698"/>
                  </a:lnTo>
                  <a:lnTo>
                    <a:pt x="2790" y="2605"/>
                  </a:lnTo>
                  <a:lnTo>
                    <a:pt x="3023" y="2558"/>
                  </a:lnTo>
                  <a:close/>
                  <a:moveTo>
                    <a:pt x="5069" y="2558"/>
                  </a:moveTo>
                  <a:lnTo>
                    <a:pt x="5255" y="2605"/>
                  </a:lnTo>
                  <a:lnTo>
                    <a:pt x="5394" y="2698"/>
                  </a:lnTo>
                  <a:lnTo>
                    <a:pt x="5534" y="2837"/>
                  </a:lnTo>
                  <a:lnTo>
                    <a:pt x="5534" y="3023"/>
                  </a:lnTo>
                  <a:lnTo>
                    <a:pt x="5534" y="3256"/>
                  </a:lnTo>
                  <a:lnTo>
                    <a:pt x="5394" y="3395"/>
                  </a:lnTo>
                  <a:lnTo>
                    <a:pt x="5255" y="3488"/>
                  </a:lnTo>
                  <a:lnTo>
                    <a:pt x="5069" y="3535"/>
                  </a:lnTo>
                  <a:lnTo>
                    <a:pt x="4883" y="3488"/>
                  </a:lnTo>
                  <a:lnTo>
                    <a:pt x="4697" y="3395"/>
                  </a:lnTo>
                  <a:lnTo>
                    <a:pt x="4604" y="3256"/>
                  </a:lnTo>
                  <a:lnTo>
                    <a:pt x="4557" y="3023"/>
                  </a:lnTo>
                  <a:lnTo>
                    <a:pt x="4604" y="2837"/>
                  </a:lnTo>
                  <a:lnTo>
                    <a:pt x="4697" y="2698"/>
                  </a:lnTo>
                  <a:lnTo>
                    <a:pt x="4883" y="2605"/>
                  </a:lnTo>
                  <a:lnTo>
                    <a:pt x="5069" y="2558"/>
                  </a:lnTo>
                  <a:close/>
                  <a:moveTo>
                    <a:pt x="5069" y="4651"/>
                  </a:moveTo>
                  <a:lnTo>
                    <a:pt x="5255" y="4697"/>
                  </a:lnTo>
                  <a:lnTo>
                    <a:pt x="5441" y="4790"/>
                  </a:lnTo>
                  <a:lnTo>
                    <a:pt x="5534" y="4976"/>
                  </a:lnTo>
                  <a:lnTo>
                    <a:pt x="5580" y="5162"/>
                  </a:lnTo>
                  <a:lnTo>
                    <a:pt x="5534" y="5348"/>
                  </a:lnTo>
                  <a:lnTo>
                    <a:pt x="5441" y="5488"/>
                  </a:lnTo>
                  <a:lnTo>
                    <a:pt x="5255" y="5627"/>
                  </a:lnTo>
                  <a:lnTo>
                    <a:pt x="5069" y="5674"/>
                  </a:lnTo>
                  <a:lnTo>
                    <a:pt x="2976" y="5674"/>
                  </a:lnTo>
                  <a:lnTo>
                    <a:pt x="2790" y="5627"/>
                  </a:lnTo>
                  <a:lnTo>
                    <a:pt x="2651" y="5488"/>
                  </a:lnTo>
                  <a:lnTo>
                    <a:pt x="2511" y="5348"/>
                  </a:lnTo>
                  <a:lnTo>
                    <a:pt x="2511" y="5162"/>
                  </a:lnTo>
                  <a:lnTo>
                    <a:pt x="2511" y="4976"/>
                  </a:lnTo>
                  <a:lnTo>
                    <a:pt x="2651" y="4790"/>
                  </a:lnTo>
                  <a:lnTo>
                    <a:pt x="2790" y="4697"/>
                  </a:lnTo>
                  <a:lnTo>
                    <a:pt x="2976" y="4651"/>
                  </a:lnTo>
                  <a:close/>
                  <a:moveTo>
                    <a:pt x="3627" y="1"/>
                  </a:moveTo>
                  <a:lnTo>
                    <a:pt x="3209" y="94"/>
                  </a:lnTo>
                  <a:lnTo>
                    <a:pt x="2837" y="187"/>
                  </a:lnTo>
                  <a:lnTo>
                    <a:pt x="2465" y="326"/>
                  </a:lnTo>
                  <a:lnTo>
                    <a:pt x="2139" y="466"/>
                  </a:lnTo>
                  <a:lnTo>
                    <a:pt x="1767" y="698"/>
                  </a:lnTo>
                  <a:lnTo>
                    <a:pt x="1488" y="931"/>
                  </a:lnTo>
                  <a:lnTo>
                    <a:pt x="1209" y="1163"/>
                  </a:lnTo>
                  <a:lnTo>
                    <a:pt x="930" y="1442"/>
                  </a:lnTo>
                  <a:lnTo>
                    <a:pt x="698" y="1768"/>
                  </a:lnTo>
                  <a:lnTo>
                    <a:pt x="512" y="2093"/>
                  </a:lnTo>
                  <a:lnTo>
                    <a:pt x="326" y="2465"/>
                  </a:lnTo>
                  <a:lnTo>
                    <a:pt x="186" y="2837"/>
                  </a:lnTo>
                  <a:lnTo>
                    <a:pt x="93" y="3209"/>
                  </a:lnTo>
                  <a:lnTo>
                    <a:pt x="47" y="3628"/>
                  </a:lnTo>
                  <a:lnTo>
                    <a:pt x="0" y="4000"/>
                  </a:lnTo>
                  <a:lnTo>
                    <a:pt x="47" y="4418"/>
                  </a:lnTo>
                  <a:lnTo>
                    <a:pt x="93" y="4837"/>
                  </a:lnTo>
                  <a:lnTo>
                    <a:pt x="186" y="5209"/>
                  </a:lnTo>
                  <a:lnTo>
                    <a:pt x="326" y="5581"/>
                  </a:lnTo>
                  <a:lnTo>
                    <a:pt x="512" y="5953"/>
                  </a:lnTo>
                  <a:lnTo>
                    <a:pt x="698" y="6278"/>
                  </a:lnTo>
                  <a:lnTo>
                    <a:pt x="930" y="6557"/>
                  </a:lnTo>
                  <a:lnTo>
                    <a:pt x="1209" y="6836"/>
                  </a:lnTo>
                  <a:lnTo>
                    <a:pt x="1488" y="7115"/>
                  </a:lnTo>
                  <a:lnTo>
                    <a:pt x="1767" y="7348"/>
                  </a:lnTo>
                  <a:lnTo>
                    <a:pt x="2139" y="7534"/>
                  </a:lnTo>
                  <a:lnTo>
                    <a:pt x="2465" y="7720"/>
                  </a:lnTo>
                  <a:lnTo>
                    <a:pt x="2837" y="7859"/>
                  </a:lnTo>
                  <a:lnTo>
                    <a:pt x="3209" y="7952"/>
                  </a:lnTo>
                  <a:lnTo>
                    <a:pt x="3627" y="7999"/>
                  </a:lnTo>
                  <a:lnTo>
                    <a:pt x="4046" y="8045"/>
                  </a:lnTo>
                  <a:lnTo>
                    <a:pt x="4418" y="7999"/>
                  </a:lnTo>
                  <a:lnTo>
                    <a:pt x="4836" y="7952"/>
                  </a:lnTo>
                  <a:lnTo>
                    <a:pt x="5208" y="7859"/>
                  </a:lnTo>
                  <a:lnTo>
                    <a:pt x="5580" y="7720"/>
                  </a:lnTo>
                  <a:lnTo>
                    <a:pt x="5952" y="7534"/>
                  </a:lnTo>
                  <a:lnTo>
                    <a:pt x="6278" y="7348"/>
                  </a:lnTo>
                  <a:lnTo>
                    <a:pt x="6603" y="7115"/>
                  </a:lnTo>
                  <a:lnTo>
                    <a:pt x="6882" y="6836"/>
                  </a:lnTo>
                  <a:lnTo>
                    <a:pt x="7115" y="6557"/>
                  </a:lnTo>
                  <a:lnTo>
                    <a:pt x="7347" y="6278"/>
                  </a:lnTo>
                  <a:lnTo>
                    <a:pt x="7580" y="5953"/>
                  </a:lnTo>
                  <a:lnTo>
                    <a:pt x="7719" y="5581"/>
                  </a:lnTo>
                  <a:lnTo>
                    <a:pt x="7859" y="5209"/>
                  </a:lnTo>
                  <a:lnTo>
                    <a:pt x="7952" y="4837"/>
                  </a:lnTo>
                  <a:lnTo>
                    <a:pt x="8045" y="4418"/>
                  </a:lnTo>
                  <a:lnTo>
                    <a:pt x="8045" y="4000"/>
                  </a:lnTo>
                  <a:lnTo>
                    <a:pt x="8045" y="3628"/>
                  </a:lnTo>
                  <a:lnTo>
                    <a:pt x="7952" y="3209"/>
                  </a:lnTo>
                  <a:lnTo>
                    <a:pt x="7859" y="2837"/>
                  </a:lnTo>
                  <a:lnTo>
                    <a:pt x="7719" y="2465"/>
                  </a:lnTo>
                  <a:lnTo>
                    <a:pt x="7580" y="2093"/>
                  </a:lnTo>
                  <a:lnTo>
                    <a:pt x="7347" y="1768"/>
                  </a:lnTo>
                  <a:lnTo>
                    <a:pt x="7115" y="1442"/>
                  </a:lnTo>
                  <a:lnTo>
                    <a:pt x="6882" y="1163"/>
                  </a:lnTo>
                  <a:lnTo>
                    <a:pt x="6603" y="931"/>
                  </a:lnTo>
                  <a:lnTo>
                    <a:pt x="6278" y="698"/>
                  </a:lnTo>
                  <a:lnTo>
                    <a:pt x="5952" y="466"/>
                  </a:lnTo>
                  <a:lnTo>
                    <a:pt x="5580" y="326"/>
                  </a:lnTo>
                  <a:lnTo>
                    <a:pt x="5208" y="187"/>
                  </a:lnTo>
                  <a:lnTo>
                    <a:pt x="4836" y="94"/>
                  </a:lnTo>
                  <a:lnTo>
                    <a:pt x="44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56"/>
            <p:cNvSpPr/>
            <p:nvPr/>
          </p:nvSpPr>
          <p:spPr>
            <a:xfrm>
              <a:off x="6435575" y="1962325"/>
              <a:ext cx="201125" cy="201150"/>
            </a:xfrm>
            <a:custGeom>
              <a:avLst/>
              <a:gdLst/>
              <a:ahLst/>
              <a:cxnLst/>
              <a:rect l="l" t="t" r="r" b="b"/>
              <a:pathLst>
                <a:path w="8045" h="8046" fill="none" extrusionOk="0">
                  <a:moveTo>
                    <a:pt x="4046" y="8045"/>
                  </a:moveTo>
                  <a:lnTo>
                    <a:pt x="4046" y="8045"/>
                  </a:lnTo>
                  <a:lnTo>
                    <a:pt x="4418" y="7999"/>
                  </a:lnTo>
                  <a:lnTo>
                    <a:pt x="4836" y="7952"/>
                  </a:lnTo>
                  <a:lnTo>
                    <a:pt x="5208" y="7859"/>
                  </a:lnTo>
                  <a:lnTo>
                    <a:pt x="5580" y="7720"/>
                  </a:lnTo>
                  <a:lnTo>
                    <a:pt x="5952" y="7534"/>
                  </a:lnTo>
                  <a:lnTo>
                    <a:pt x="6278" y="7348"/>
                  </a:lnTo>
                  <a:lnTo>
                    <a:pt x="6603" y="7115"/>
                  </a:lnTo>
                  <a:lnTo>
                    <a:pt x="6882" y="6836"/>
                  </a:lnTo>
                  <a:lnTo>
                    <a:pt x="7115" y="6557"/>
                  </a:lnTo>
                  <a:lnTo>
                    <a:pt x="7347" y="6278"/>
                  </a:lnTo>
                  <a:lnTo>
                    <a:pt x="7580" y="5953"/>
                  </a:lnTo>
                  <a:lnTo>
                    <a:pt x="7719" y="5581"/>
                  </a:lnTo>
                  <a:lnTo>
                    <a:pt x="7859" y="5209"/>
                  </a:lnTo>
                  <a:lnTo>
                    <a:pt x="7952" y="4837"/>
                  </a:lnTo>
                  <a:lnTo>
                    <a:pt x="8045" y="4418"/>
                  </a:lnTo>
                  <a:lnTo>
                    <a:pt x="8045" y="4000"/>
                  </a:lnTo>
                  <a:lnTo>
                    <a:pt x="8045" y="4000"/>
                  </a:lnTo>
                  <a:lnTo>
                    <a:pt x="8045" y="3628"/>
                  </a:lnTo>
                  <a:lnTo>
                    <a:pt x="7952" y="3209"/>
                  </a:lnTo>
                  <a:lnTo>
                    <a:pt x="7859" y="2837"/>
                  </a:lnTo>
                  <a:lnTo>
                    <a:pt x="7719" y="2465"/>
                  </a:lnTo>
                  <a:lnTo>
                    <a:pt x="7580" y="2093"/>
                  </a:lnTo>
                  <a:lnTo>
                    <a:pt x="7347" y="1768"/>
                  </a:lnTo>
                  <a:lnTo>
                    <a:pt x="7115" y="1442"/>
                  </a:lnTo>
                  <a:lnTo>
                    <a:pt x="6882" y="1163"/>
                  </a:lnTo>
                  <a:lnTo>
                    <a:pt x="6603" y="931"/>
                  </a:lnTo>
                  <a:lnTo>
                    <a:pt x="6278" y="698"/>
                  </a:lnTo>
                  <a:lnTo>
                    <a:pt x="5952" y="466"/>
                  </a:lnTo>
                  <a:lnTo>
                    <a:pt x="5580" y="326"/>
                  </a:lnTo>
                  <a:lnTo>
                    <a:pt x="5208" y="187"/>
                  </a:lnTo>
                  <a:lnTo>
                    <a:pt x="4836" y="94"/>
                  </a:lnTo>
                  <a:lnTo>
                    <a:pt x="4418" y="1"/>
                  </a:lnTo>
                  <a:lnTo>
                    <a:pt x="4046" y="1"/>
                  </a:lnTo>
                  <a:lnTo>
                    <a:pt x="4046" y="1"/>
                  </a:lnTo>
                  <a:lnTo>
                    <a:pt x="3627" y="1"/>
                  </a:lnTo>
                  <a:lnTo>
                    <a:pt x="3209" y="94"/>
                  </a:lnTo>
                  <a:lnTo>
                    <a:pt x="2837" y="187"/>
                  </a:lnTo>
                  <a:lnTo>
                    <a:pt x="2465" y="326"/>
                  </a:lnTo>
                  <a:lnTo>
                    <a:pt x="2139" y="466"/>
                  </a:lnTo>
                  <a:lnTo>
                    <a:pt x="1767" y="698"/>
                  </a:lnTo>
                  <a:lnTo>
                    <a:pt x="1488" y="931"/>
                  </a:lnTo>
                  <a:lnTo>
                    <a:pt x="1209" y="1163"/>
                  </a:lnTo>
                  <a:lnTo>
                    <a:pt x="930" y="1442"/>
                  </a:lnTo>
                  <a:lnTo>
                    <a:pt x="698" y="1768"/>
                  </a:lnTo>
                  <a:lnTo>
                    <a:pt x="512" y="2093"/>
                  </a:lnTo>
                  <a:lnTo>
                    <a:pt x="326" y="2465"/>
                  </a:lnTo>
                  <a:lnTo>
                    <a:pt x="186" y="2837"/>
                  </a:lnTo>
                  <a:lnTo>
                    <a:pt x="93" y="3209"/>
                  </a:lnTo>
                  <a:lnTo>
                    <a:pt x="47" y="3628"/>
                  </a:lnTo>
                  <a:lnTo>
                    <a:pt x="0" y="4000"/>
                  </a:lnTo>
                  <a:lnTo>
                    <a:pt x="0" y="4000"/>
                  </a:lnTo>
                  <a:lnTo>
                    <a:pt x="47" y="4418"/>
                  </a:lnTo>
                  <a:lnTo>
                    <a:pt x="93" y="4837"/>
                  </a:lnTo>
                  <a:lnTo>
                    <a:pt x="186" y="5209"/>
                  </a:lnTo>
                  <a:lnTo>
                    <a:pt x="326" y="5581"/>
                  </a:lnTo>
                  <a:lnTo>
                    <a:pt x="512" y="5953"/>
                  </a:lnTo>
                  <a:lnTo>
                    <a:pt x="698" y="6278"/>
                  </a:lnTo>
                  <a:lnTo>
                    <a:pt x="930" y="6557"/>
                  </a:lnTo>
                  <a:lnTo>
                    <a:pt x="1209" y="6836"/>
                  </a:lnTo>
                  <a:lnTo>
                    <a:pt x="1488" y="7115"/>
                  </a:lnTo>
                  <a:lnTo>
                    <a:pt x="1767" y="7348"/>
                  </a:lnTo>
                  <a:lnTo>
                    <a:pt x="2139" y="7534"/>
                  </a:lnTo>
                  <a:lnTo>
                    <a:pt x="2465" y="7720"/>
                  </a:lnTo>
                  <a:lnTo>
                    <a:pt x="2837" y="7859"/>
                  </a:lnTo>
                  <a:lnTo>
                    <a:pt x="3209" y="7952"/>
                  </a:lnTo>
                  <a:lnTo>
                    <a:pt x="3627" y="7999"/>
                  </a:lnTo>
                  <a:lnTo>
                    <a:pt x="4046" y="8045"/>
                  </a:lnTo>
                  <a:lnTo>
                    <a:pt x="4046" y="8045"/>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56"/>
            <p:cNvSpPr/>
            <p:nvPr/>
          </p:nvSpPr>
          <p:spPr>
            <a:xfrm>
              <a:off x="6549500" y="2026275"/>
              <a:ext cx="24425" cy="24425"/>
            </a:xfrm>
            <a:custGeom>
              <a:avLst/>
              <a:gdLst/>
              <a:ahLst/>
              <a:cxnLst/>
              <a:rect l="l" t="t" r="r" b="b"/>
              <a:pathLst>
                <a:path w="977" h="977" fill="none" extrusionOk="0">
                  <a:moveTo>
                    <a:pt x="512" y="0"/>
                  </a:moveTo>
                  <a:lnTo>
                    <a:pt x="512" y="0"/>
                  </a:lnTo>
                  <a:lnTo>
                    <a:pt x="698" y="47"/>
                  </a:lnTo>
                  <a:lnTo>
                    <a:pt x="837" y="140"/>
                  </a:lnTo>
                  <a:lnTo>
                    <a:pt x="977" y="279"/>
                  </a:lnTo>
                  <a:lnTo>
                    <a:pt x="977" y="465"/>
                  </a:lnTo>
                  <a:lnTo>
                    <a:pt x="977" y="465"/>
                  </a:lnTo>
                  <a:lnTo>
                    <a:pt x="977" y="698"/>
                  </a:lnTo>
                  <a:lnTo>
                    <a:pt x="837" y="837"/>
                  </a:lnTo>
                  <a:lnTo>
                    <a:pt x="698" y="930"/>
                  </a:lnTo>
                  <a:lnTo>
                    <a:pt x="512" y="977"/>
                  </a:lnTo>
                  <a:lnTo>
                    <a:pt x="512" y="977"/>
                  </a:lnTo>
                  <a:lnTo>
                    <a:pt x="326" y="930"/>
                  </a:lnTo>
                  <a:lnTo>
                    <a:pt x="140" y="837"/>
                  </a:lnTo>
                  <a:lnTo>
                    <a:pt x="47" y="698"/>
                  </a:lnTo>
                  <a:lnTo>
                    <a:pt x="0" y="465"/>
                  </a:lnTo>
                  <a:lnTo>
                    <a:pt x="0" y="465"/>
                  </a:lnTo>
                  <a:lnTo>
                    <a:pt x="47" y="279"/>
                  </a:lnTo>
                  <a:lnTo>
                    <a:pt x="140" y="140"/>
                  </a:lnTo>
                  <a:lnTo>
                    <a:pt x="326" y="47"/>
                  </a:lnTo>
                  <a:lnTo>
                    <a:pt x="512" y="0"/>
                  </a:lnTo>
                  <a:lnTo>
                    <a:pt x="512"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56"/>
            <p:cNvSpPr/>
            <p:nvPr/>
          </p:nvSpPr>
          <p:spPr>
            <a:xfrm>
              <a:off x="6498350" y="2026275"/>
              <a:ext cx="24425" cy="24425"/>
            </a:xfrm>
            <a:custGeom>
              <a:avLst/>
              <a:gdLst/>
              <a:ahLst/>
              <a:cxnLst/>
              <a:rect l="l" t="t" r="r" b="b"/>
              <a:pathLst>
                <a:path w="977" h="977" fill="none" extrusionOk="0">
                  <a:moveTo>
                    <a:pt x="512" y="0"/>
                  </a:moveTo>
                  <a:lnTo>
                    <a:pt x="512" y="0"/>
                  </a:lnTo>
                  <a:lnTo>
                    <a:pt x="698" y="47"/>
                  </a:lnTo>
                  <a:lnTo>
                    <a:pt x="837" y="140"/>
                  </a:lnTo>
                  <a:lnTo>
                    <a:pt x="930" y="279"/>
                  </a:lnTo>
                  <a:lnTo>
                    <a:pt x="977" y="465"/>
                  </a:lnTo>
                  <a:lnTo>
                    <a:pt x="977" y="465"/>
                  </a:lnTo>
                  <a:lnTo>
                    <a:pt x="930" y="698"/>
                  </a:lnTo>
                  <a:lnTo>
                    <a:pt x="837" y="837"/>
                  </a:lnTo>
                  <a:lnTo>
                    <a:pt x="698" y="930"/>
                  </a:lnTo>
                  <a:lnTo>
                    <a:pt x="512" y="977"/>
                  </a:lnTo>
                  <a:lnTo>
                    <a:pt x="512" y="977"/>
                  </a:lnTo>
                  <a:lnTo>
                    <a:pt x="279" y="930"/>
                  </a:lnTo>
                  <a:lnTo>
                    <a:pt x="140" y="837"/>
                  </a:lnTo>
                  <a:lnTo>
                    <a:pt x="47" y="698"/>
                  </a:lnTo>
                  <a:lnTo>
                    <a:pt x="0" y="465"/>
                  </a:lnTo>
                  <a:lnTo>
                    <a:pt x="0" y="465"/>
                  </a:lnTo>
                  <a:lnTo>
                    <a:pt x="47" y="279"/>
                  </a:lnTo>
                  <a:lnTo>
                    <a:pt x="140" y="140"/>
                  </a:lnTo>
                  <a:lnTo>
                    <a:pt x="279" y="47"/>
                  </a:lnTo>
                  <a:lnTo>
                    <a:pt x="512" y="0"/>
                  </a:lnTo>
                  <a:lnTo>
                    <a:pt x="512"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56"/>
            <p:cNvSpPr/>
            <p:nvPr/>
          </p:nvSpPr>
          <p:spPr>
            <a:xfrm>
              <a:off x="6498350" y="2078575"/>
              <a:ext cx="76750" cy="25600"/>
            </a:xfrm>
            <a:custGeom>
              <a:avLst/>
              <a:gdLst/>
              <a:ahLst/>
              <a:cxnLst/>
              <a:rect l="l" t="t" r="r" b="b"/>
              <a:pathLst>
                <a:path w="3070" h="1024" fill="none" extrusionOk="0">
                  <a:moveTo>
                    <a:pt x="465" y="1"/>
                  </a:moveTo>
                  <a:lnTo>
                    <a:pt x="2558" y="1"/>
                  </a:lnTo>
                  <a:lnTo>
                    <a:pt x="2558" y="1"/>
                  </a:lnTo>
                  <a:lnTo>
                    <a:pt x="2744" y="47"/>
                  </a:lnTo>
                  <a:lnTo>
                    <a:pt x="2930" y="140"/>
                  </a:lnTo>
                  <a:lnTo>
                    <a:pt x="3023" y="326"/>
                  </a:lnTo>
                  <a:lnTo>
                    <a:pt x="3069" y="512"/>
                  </a:lnTo>
                  <a:lnTo>
                    <a:pt x="3069" y="512"/>
                  </a:lnTo>
                  <a:lnTo>
                    <a:pt x="3023" y="698"/>
                  </a:lnTo>
                  <a:lnTo>
                    <a:pt x="2930" y="838"/>
                  </a:lnTo>
                  <a:lnTo>
                    <a:pt x="2744" y="977"/>
                  </a:lnTo>
                  <a:lnTo>
                    <a:pt x="2558" y="1024"/>
                  </a:lnTo>
                  <a:lnTo>
                    <a:pt x="465" y="1024"/>
                  </a:lnTo>
                  <a:lnTo>
                    <a:pt x="465" y="1024"/>
                  </a:lnTo>
                  <a:lnTo>
                    <a:pt x="279" y="977"/>
                  </a:lnTo>
                  <a:lnTo>
                    <a:pt x="140" y="838"/>
                  </a:lnTo>
                  <a:lnTo>
                    <a:pt x="0" y="698"/>
                  </a:lnTo>
                  <a:lnTo>
                    <a:pt x="0" y="512"/>
                  </a:lnTo>
                  <a:lnTo>
                    <a:pt x="0" y="512"/>
                  </a:lnTo>
                  <a:lnTo>
                    <a:pt x="0" y="326"/>
                  </a:lnTo>
                  <a:lnTo>
                    <a:pt x="140" y="140"/>
                  </a:lnTo>
                  <a:lnTo>
                    <a:pt x="279" y="47"/>
                  </a:lnTo>
                  <a:lnTo>
                    <a:pt x="465" y="1"/>
                  </a:lnTo>
                  <a:lnTo>
                    <a:pt x="465"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56"/>
            <p:cNvSpPr/>
            <p:nvPr/>
          </p:nvSpPr>
          <p:spPr>
            <a:xfrm>
              <a:off x="6509975" y="2078575"/>
              <a:ext cx="25" cy="25"/>
            </a:xfrm>
            <a:custGeom>
              <a:avLst/>
              <a:gdLst/>
              <a:ahLst/>
              <a:cxnLst/>
              <a:rect l="l" t="t" r="r" b="b"/>
              <a:pathLst>
                <a:path w="1" h="1" fill="none" extrusionOk="0">
                  <a:moveTo>
                    <a:pt x="0" y="1"/>
                  </a:moveTo>
                  <a:lnTo>
                    <a:pt x="0"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56"/>
            <p:cNvSpPr/>
            <p:nvPr/>
          </p:nvSpPr>
          <p:spPr>
            <a:xfrm>
              <a:off x="6435575" y="2184375"/>
              <a:ext cx="201125" cy="201150"/>
            </a:xfrm>
            <a:custGeom>
              <a:avLst/>
              <a:gdLst/>
              <a:ahLst/>
              <a:cxnLst/>
              <a:rect l="l" t="t" r="r" b="b"/>
              <a:pathLst>
                <a:path w="8045" h="8046" extrusionOk="0">
                  <a:moveTo>
                    <a:pt x="2744" y="2325"/>
                  </a:moveTo>
                  <a:lnTo>
                    <a:pt x="2883" y="2418"/>
                  </a:lnTo>
                  <a:lnTo>
                    <a:pt x="3395" y="2744"/>
                  </a:lnTo>
                  <a:lnTo>
                    <a:pt x="3534" y="2883"/>
                  </a:lnTo>
                  <a:lnTo>
                    <a:pt x="3627" y="3069"/>
                  </a:lnTo>
                  <a:lnTo>
                    <a:pt x="3627" y="3255"/>
                  </a:lnTo>
                  <a:lnTo>
                    <a:pt x="3534" y="3441"/>
                  </a:lnTo>
                  <a:lnTo>
                    <a:pt x="3441" y="3534"/>
                  </a:lnTo>
                  <a:lnTo>
                    <a:pt x="3348" y="3581"/>
                  </a:lnTo>
                  <a:lnTo>
                    <a:pt x="3255" y="3627"/>
                  </a:lnTo>
                  <a:lnTo>
                    <a:pt x="2976" y="3627"/>
                  </a:lnTo>
                  <a:lnTo>
                    <a:pt x="2837" y="3581"/>
                  </a:lnTo>
                  <a:lnTo>
                    <a:pt x="2372" y="3209"/>
                  </a:lnTo>
                  <a:lnTo>
                    <a:pt x="2232" y="3069"/>
                  </a:lnTo>
                  <a:lnTo>
                    <a:pt x="2139" y="2930"/>
                  </a:lnTo>
                  <a:lnTo>
                    <a:pt x="2139" y="2744"/>
                  </a:lnTo>
                  <a:lnTo>
                    <a:pt x="2232" y="2558"/>
                  </a:lnTo>
                  <a:lnTo>
                    <a:pt x="2372" y="2418"/>
                  </a:lnTo>
                  <a:lnTo>
                    <a:pt x="2558" y="2325"/>
                  </a:lnTo>
                  <a:close/>
                  <a:moveTo>
                    <a:pt x="5534" y="2325"/>
                  </a:moveTo>
                  <a:lnTo>
                    <a:pt x="5720" y="2418"/>
                  </a:lnTo>
                  <a:lnTo>
                    <a:pt x="5859" y="2558"/>
                  </a:lnTo>
                  <a:lnTo>
                    <a:pt x="5906" y="2744"/>
                  </a:lnTo>
                  <a:lnTo>
                    <a:pt x="5906" y="2930"/>
                  </a:lnTo>
                  <a:lnTo>
                    <a:pt x="5859" y="3069"/>
                  </a:lnTo>
                  <a:lnTo>
                    <a:pt x="5720" y="3209"/>
                  </a:lnTo>
                  <a:lnTo>
                    <a:pt x="5208" y="3581"/>
                  </a:lnTo>
                  <a:lnTo>
                    <a:pt x="5069" y="3627"/>
                  </a:lnTo>
                  <a:lnTo>
                    <a:pt x="4836" y="3627"/>
                  </a:lnTo>
                  <a:lnTo>
                    <a:pt x="4697" y="3581"/>
                  </a:lnTo>
                  <a:lnTo>
                    <a:pt x="4604" y="3534"/>
                  </a:lnTo>
                  <a:lnTo>
                    <a:pt x="4511" y="3441"/>
                  </a:lnTo>
                  <a:lnTo>
                    <a:pt x="4464" y="3255"/>
                  </a:lnTo>
                  <a:lnTo>
                    <a:pt x="4464" y="3069"/>
                  </a:lnTo>
                  <a:lnTo>
                    <a:pt x="4511" y="2883"/>
                  </a:lnTo>
                  <a:lnTo>
                    <a:pt x="4650" y="2744"/>
                  </a:lnTo>
                  <a:lnTo>
                    <a:pt x="5162" y="2418"/>
                  </a:lnTo>
                  <a:lnTo>
                    <a:pt x="5348" y="2325"/>
                  </a:lnTo>
                  <a:close/>
                  <a:moveTo>
                    <a:pt x="5208" y="4464"/>
                  </a:moveTo>
                  <a:lnTo>
                    <a:pt x="5394" y="4511"/>
                  </a:lnTo>
                  <a:lnTo>
                    <a:pt x="5534" y="4650"/>
                  </a:lnTo>
                  <a:lnTo>
                    <a:pt x="5627" y="4836"/>
                  </a:lnTo>
                  <a:lnTo>
                    <a:pt x="5627" y="5022"/>
                  </a:lnTo>
                  <a:lnTo>
                    <a:pt x="5534" y="5208"/>
                  </a:lnTo>
                  <a:lnTo>
                    <a:pt x="5255" y="5534"/>
                  </a:lnTo>
                  <a:lnTo>
                    <a:pt x="4883" y="5813"/>
                  </a:lnTo>
                  <a:lnTo>
                    <a:pt x="4464" y="5953"/>
                  </a:lnTo>
                  <a:lnTo>
                    <a:pt x="4046" y="5999"/>
                  </a:lnTo>
                  <a:lnTo>
                    <a:pt x="3813" y="5999"/>
                  </a:lnTo>
                  <a:lnTo>
                    <a:pt x="3581" y="5953"/>
                  </a:lnTo>
                  <a:lnTo>
                    <a:pt x="3162" y="5813"/>
                  </a:lnTo>
                  <a:lnTo>
                    <a:pt x="2790" y="5534"/>
                  </a:lnTo>
                  <a:lnTo>
                    <a:pt x="2651" y="5394"/>
                  </a:lnTo>
                  <a:lnTo>
                    <a:pt x="2511" y="5208"/>
                  </a:lnTo>
                  <a:lnTo>
                    <a:pt x="2465" y="5022"/>
                  </a:lnTo>
                  <a:lnTo>
                    <a:pt x="2465" y="4836"/>
                  </a:lnTo>
                  <a:lnTo>
                    <a:pt x="2511" y="4650"/>
                  </a:lnTo>
                  <a:lnTo>
                    <a:pt x="2651" y="4511"/>
                  </a:lnTo>
                  <a:lnTo>
                    <a:pt x="2837" y="4464"/>
                  </a:lnTo>
                  <a:lnTo>
                    <a:pt x="3023" y="4464"/>
                  </a:lnTo>
                  <a:lnTo>
                    <a:pt x="3209" y="4511"/>
                  </a:lnTo>
                  <a:lnTo>
                    <a:pt x="3348" y="4650"/>
                  </a:lnTo>
                  <a:lnTo>
                    <a:pt x="3488" y="4790"/>
                  </a:lnTo>
                  <a:lnTo>
                    <a:pt x="3627" y="4929"/>
                  </a:lnTo>
                  <a:lnTo>
                    <a:pt x="3813" y="4976"/>
                  </a:lnTo>
                  <a:lnTo>
                    <a:pt x="4046" y="5022"/>
                  </a:lnTo>
                  <a:lnTo>
                    <a:pt x="4232" y="4976"/>
                  </a:lnTo>
                  <a:lnTo>
                    <a:pt x="4418" y="4929"/>
                  </a:lnTo>
                  <a:lnTo>
                    <a:pt x="4557" y="4790"/>
                  </a:lnTo>
                  <a:lnTo>
                    <a:pt x="4697" y="4650"/>
                  </a:lnTo>
                  <a:lnTo>
                    <a:pt x="4836" y="4511"/>
                  </a:lnTo>
                  <a:lnTo>
                    <a:pt x="5022" y="4464"/>
                  </a:lnTo>
                  <a:close/>
                  <a:moveTo>
                    <a:pt x="4046" y="0"/>
                  </a:moveTo>
                  <a:lnTo>
                    <a:pt x="3627" y="47"/>
                  </a:lnTo>
                  <a:lnTo>
                    <a:pt x="3209" y="93"/>
                  </a:lnTo>
                  <a:lnTo>
                    <a:pt x="2837" y="186"/>
                  </a:lnTo>
                  <a:lnTo>
                    <a:pt x="2465" y="326"/>
                  </a:lnTo>
                  <a:lnTo>
                    <a:pt x="2139" y="512"/>
                  </a:lnTo>
                  <a:lnTo>
                    <a:pt x="1767" y="698"/>
                  </a:lnTo>
                  <a:lnTo>
                    <a:pt x="1488" y="930"/>
                  </a:lnTo>
                  <a:lnTo>
                    <a:pt x="1209" y="1209"/>
                  </a:lnTo>
                  <a:lnTo>
                    <a:pt x="930" y="1488"/>
                  </a:lnTo>
                  <a:lnTo>
                    <a:pt x="698" y="1767"/>
                  </a:lnTo>
                  <a:lnTo>
                    <a:pt x="512" y="2093"/>
                  </a:lnTo>
                  <a:lnTo>
                    <a:pt x="326" y="2465"/>
                  </a:lnTo>
                  <a:lnTo>
                    <a:pt x="186" y="2837"/>
                  </a:lnTo>
                  <a:lnTo>
                    <a:pt x="93" y="3209"/>
                  </a:lnTo>
                  <a:lnTo>
                    <a:pt x="47" y="3627"/>
                  </a:lnTo>
                  <a:lnTo>
                    <a:pt x="0" y="4046"/>
                  </a:lnTo>
                  <a:lnTo>
                    <a:pt x="47" y="4418"/>
                  </a:lnTo>
                  <a:lnTo>
                    <a:pt x="93" y="4836"/>
                  </a:lnTo>
                  <a:lnTo>
                    <a:pt x="186" y="5208"/>
                  </a:lnTo>
                  <a:lnTo>
                    <a:pt x="326" y="5581"/>
                  </a:lnTo>
                  <a:lnTo>
                    <a:pt x="512" y="5953"/>
                  </a:lnTo>
                  <a:lnTo>
                    <a:pt x="698" y="6278"/>
                  </a:lnTo>
                  <a:lnTo>
                    <a:pt x="930" y="6604"/>
                  </a:lnTo>
                  <a:lnTo>
                    <a:pt x="1209" y="6883"/>
                  </a:lnTo>
                  <a:lnTo>
                    <a:pt x="1488" y="7115"/>
                  </a:lnTo>
                  <a:lnTo>
                    <a:pt x="1767" y="7348"/>
                  </a:lnTo>
                  <a:lnTo>
                    <a:pt x="2139" y="7580"/>
                  </a:lnTo>
                  <a:lnTo>
                    <a:pt x="2465" y="7720"/>
                  </a:lnTo>
                  <a:lnTo>
                    <a:pt x="2837" y="7859"/>
                  </a:lnTo>
                  <a:lnTo>
                    <a:pt x="3209" y="7952"/>
                  </a:lnTo>
                  <a:lnTo>
                    <a:pt x="3627" y="8045"/>
                  </a:lnTo>
                  <a:lnTo>
                    <a:pt x="4418" y="8045"/>
                  </a:lnTo>
                  <a:lnTo>
                    <a:pt x="4836" y="7952"/>
                  </a:lnTo>
                  <a:lnTo>
                    <a:pt x="5208" y="7859"/>
                  </a:lnTo>
                  <a:lnTo>
                    <a:pt x="5580" y="7720"/>
                  </a:lnTo>
                  <a:lnTo>
                    <a:pt x="5952" y="7580"/>
                  </a:lnTo>
                  <a:lnTo>
                    <a:pt x="6278" y="7348"/>
                  </a:lnTo>
                  <a:lnTo>
                    <a:pt x="6603" y="7115"/>
                  </a:lnTo>
                  <a:lnTo>
                    <a:pt x="6882" y="6883"/>
                  </a:lnTo>
                  <a:lnTo>
                    <a:pt x="7115" y="6604"/>
                  </a:lnTo>
                  <a:lnTo>
                    <a:pt x="7347" y="6278"/>
                  </a:lnTo>
                  <a:lnTo>
                    <a:pt x="7580" y="5953"/>
                  </a:lnTo>
                  <a:lnTo>
                    <a:pt x="7719" y="5581"/>
                  </a:lnTo>
                  <a:lnTo>
                    <a:pt x="7859" y="5208"/>
                  </a:lnTo>
                  <a:lnTo>
                    <a:pt x="7952" y="4836"/>
                  </a:lnTo>
                  <a:lnTo>
                    <a:pt x="8045" y="4418"/>
                  </a:lnTo>
                  <a:lnTo>
                    <a:pt x="8045" y="4046"/>
                  </a:lnTo>
                  <a:lnTo>
                    <a:pt x="8045" y="3627"/>
                  </a:lnTo>
                  <a:lnTo>
                    <a:pt x="7952" y="3209"/>
                  </a:lnTo>
                  <a:lnTo>
                    <a:pt x="7859" y="2837"/>
                  </a:lnTo>
                  <a:lnTo>
                    <a:pt x="7719" y="2465"/>
                  </a:lnTo>
                  <a:lnTo>
                    <a:pt x="7580" y="2093"/>
                  </a:lnTo>
                  <a:lnTo>
                    <a:pt x="7347" y="1767"/>
                  </a:lnTo>
                  <a:lnTo>
                    <a:pt x="7115" y="1488"/>
                  </a:lnTo>
                  <a:lnTo>
                    <a:pt x="6882" y="1209"/>
                  </a:lnTo>
                  <a:lnTo>
                    <a:pt x="6603" y="930"/>
                  </a:lnTo>
                  <a:lnTo>
                    <a:pt x="6278" y="698"/>
                  </a:lnTo>
                  <a:lnTo>
                    <a:pt x="5952" y="512"/>
                  </a:lnTo>
                  <a:lnTo>
                    <a:pt x="5580" y="326"/>
                  </a:lnTo>
                  <a:lnTo>
                    <a:pt x="5208" y="186"/>
                  </a:lnTo>
                  <a:lnTo>
                    <a:pt x="4836" y="93"/>
                  </a:lnTo>
                  <a:lnTo>
                    <a:pt x="4418" y="47"/>
                  </a:lnTo>
                  <a:lnTo>
                    <a:pt x="40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56"/>
            <p:cNvSpPr/>
            <p:nvPr/>
          </p:nvSpPr>
          <p:spPr>
            <a:xfrm>
              <a:off x="6435575" y="2184375"/>
              <a:ext cx="201125" cy="201150"/>
            </a:xfrm>
            <a:custGeom>
              <a:avLst/>
              <a:gdLst/>
              <a:ahLst/>
              <a:cxnLst/>
              <a:rect l="l" t="t" r="r" b="b"/>
              <a:pathLst>
                <a:path w="8045" h="8046" fill="none" extrusionOk="0">
                  <a:moveTo>
                    <a:pt x="4046" y="0"/>
                  </a:moveTo>
                  <a:lnTo>
                    <a:pt x="4046" y="0"/>
                  </a:lnTo>
                  <a:lnTo>
                    <a:pt x="3627" y="47"/>
                  </a:lnTo>
                  <a:lnTo>
                    <a:pt x="3209" y="93"/>
                  </a:lnTo>
                  <a:lnTo>
                    <a:pt x="2837" y="186"/>
                  </a:lnTo>
                  <a:lnTo>
                    <a:pt x="2465" y="326"/>
                  </a:lnTo>
                  <a:lnTo>
                    <a:pt x="2139" y="512"/>
                  </a:lnTo>
                  <a:lnTo>
                    <a:pt x="1767" y="698"/>
                  </a:lnTo>
                  <a:lnTo>
                    <a:pt x="1488" y="930"/>
                  </a:lnTo>
                  <a:lnTo>
                    <a:pt x="1209" y="1209"/>
                  </a:lnTo>
                  <a:lnTo>
                    <a:pt x="930" y="1488"/>
                  </a:lnTo>
                  <a:lnTo>
                    <a:pt x="698" y="1767"/>
                  </a:lnTo>
                  <a:lnTo>
                    <a:pt x="512" y="2093"/>
                  </a:lnTo>
                  <a:lnTo>
                    <a:pt x="326" y="2465"/>
                  </a:lnTo>
                  <a:lnTo>
                    <a:pt x="186" y="2837"/>
                  </a:lnTo>
                  <a:lnTo>
                    <a:pt x="93" y="3209"/>
                  </a:lnTo>
                  <a:lnTo>
                    <a:pt x="47" y="3627"/>
                  </a:lnTo>
                  <a:lnTo>
                    <a:pt x="0" y="4046"/>
                  </a:lnTo>
                  <a:lnTo>
                    <a:pt x="0" y="4046"/>
                  </a:lnTo>
                  <a:lnTo>
                    <a:pt x="47" y="4418"/>
                  </a:lnTo>
                  <a:lnTo>
                    <a:pt x="93" y="4836"/>
                  </a:lnTo>
                  <a:lnTo>
                    <a:pt x="186" y="5208"/>
                  </a:lnTo>
                  <a:lnTo>
                    <a:pt x="326" y="5581"/>
                  </a:lnTo>
                  <a:lnTo>
                    <a:pt x="512" y="5953"/>
                  </a:lnTo>
                  <a:lnTo>
                    <a:pt x="698" y="6278"/>
                  </a:lnTo>
                  <a:lnTo>
                    <a:pt x="930" y="6604"/>
                  </a:lnTo>
                  <a:lnTo>
                    <a:pt x="1209" y="6883"/>
                  </a:lnTo>
                  <a:lnTo>
                    <a:pt x="1488" y="7115"/>
                  </a:lnTo>
                  <a:lnTo>
                    <a:pt x="1767" y="7348"/>
                  </a:lnTo>
                  <a:lnTo>
                    <a:pt x="2139" y="7580"/>
                  </a:lnTo>
                  <a:lnTo>
                    <a:pt x="2465" y="7720"/>
                  </a:lnTo>
                  <a:lnTo>
                    <a:pt x="2837" y="7859"/>
                  </a:lnTo>
                  <a:lnTo>
                    <a:pt x="3209" y="7952"/>
                  </a:lnTo>
                  <a:lnTo>
                    <a:pt x="3627" y="8045"/>
                  </a:lnTo>
                  <a:lnTo>
                    <a:pt x="4046" y="8045"/>
                  </a:lnTo>
                  <a:lnTo>
                    <a:pt x="4046" y="8045"/>
                  </a:lnTo>
                  <a:lnTo>
                    <a:pt x="4418" y="8045"/>
                  </a:lnTo>
                  <a:lnTo>
                    <a:pt x="4836" y="7952"/>
                  </a:lnTo>
                  <a:lnTo>
                    <a:pt x="5208" y="7859"/>
                  </a:lnTo>
                  <a:lnTo>
                    <a:pt x="5580" y="7720"/>
                  </a:lnTo>
                  <a:lnTo>
                    <a:pt x="5952" y="7580"/>
                  </a:lnTo>
                  <a:lnTo>
                    <a:pt x="6278" y="7348"/>
                  </a:lnTo>
                  <a:lnTo>
                    <a:pt x="6603" y="7115"/>
                  </a:lnTo>
                  <a:lnTo>
                    <a:pt x="6882" y="6883"/>
                  </a:lnTo>
                  <a:lnTo>
                    <a:pt x="7115" y="6604"/>
                  </a:lnTo>
                  <a:lnTo>
                    <a:pt x="7347" y="6278"/>
                  </a:lnTo>
                  <a:lnTo>
                    <a:pt x="7580" y="5953"/>
                  </a:lnTo>
                  <a:lnTo>
                    <a:pt x="7719" y="5581"/>
                  </a:lnTo>
                  <a:lnTo>
                    <a:pt x="7859" y="5208"/>
                  </a:lnTo>
                  <a:lnTo>
                    <a:pt x="7952" y="4836"/>
                  </a:lnTo>
                  <a:lnTo>
                    <a:pt x="8045" y="4418"/>
                  </a:lnTo>
                  <a:lnTo>
                    <a:pt x="8045" y="4046"/>
                  </a:lnTo>
                  <a:lnTo>
                    <a:pt x="8045" y="4046"/>
                  </a:lnTo>
                  <a:lnTo>
                    <a:pt x="8045" y="3627"/>
                  </a:lnTo>
                  <a:lnTo>
                    <a:pt x="7952" y="3209"/>
                  </a:lnTo>
                  <a:lnTo>
                    <a:pt x="7859" y="2837"/>
                  </a:lnTo>
                  <a:lnTo>
                    <a:pt x="7719" y="2465"/>
                  </a:lnTo>
                  <a:lnTo>
                    <a:pt x="7580" y="2093"/>
                  </a:lnTo>
                  <a:lnTo>
                    <a:pt x="7347" y="1767"/>
                  </a:lnTo>
                  <a:lnTo>
                    <a:pt x="7115" y="1488"/>
                  </a:lnTo>
                  <a:lnTo>
                    <a:pt x="6882" y="1209"/>
                  </a:lnTo>
                  <a:lnTo>
                    <a:pt x="6603" y="930"/>
                  </a:lnTo>
                  <a:lnTo>
                    <a:pt x="6278" y="698"/>
                  </a:lnTo>
                  <a:lnTo>
                    <a:pt x="5952" y="512"/>
                  </a:lnTo>
                  <a:lnTo>
                    <a:pt x="5580" y="326"/>
                  </a:lnTo>
                  <a:lnTo>
                    <a:pt x="5208" y="186"/>
                  </a:lnTo>
                  <a:lnTo>
                    <a:pt x="4836" y="93"/>
                  </a:lnTo>
                  <a:lnTo>
                    <a:pt x="4418" y="47"/>
                  </a:lnTo>
                  <a:lnTo>
                    <a:pt x="4046" y="0"/>
                  </a:lnTo>
                  <a:lnTo>
                    <a:pt x="4046"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56"/>
            <p:cNvSpPr/>
            <p:nvPr/>
          </p:nvSpPr>
          <p:spPr>
            <a:xfrm>
              <a:off x="6489050" y="2242500"/>
              <a:ext cx="37225" cy="32575"/>
            </a:xfrm>
            <a:custGeom>
              <a:avLst/>
              <a:gdLst/>
              <a:ahLst/>
              <a:cxnLst/>
              <a:rect l="l" t="t" r="r" b="b"/>
              <a:pathLst>
                <a:path w="1489" h="1303" fill="none" extrusionOk="0">
                  <a:moveTo>
                    <a:pt x="93" y="233"/>
                  </a:moveTo>
                  <a:lnTo>
                    <a:pt x="93" y="233"/>
                  </a:lnTo>
                  <a:lnTo>
                    <a:pt x="233" y="93"/>
                  </a:lnTo>
                  <a:lnTo>
                    <a:pt x="419" y="0"/>
                  </a:lnTo>
                  <a:lnTo>
                    <a:pt x="605" y="0"/>
                  </a:lnTo>
                  <a:lnTo>
                    <a:pt x="744" y="93"/>
                  </a:lnTo>
                  <a:lnTo>
                    <a:pt x="1256" y="419"/>
                  </a:lnTo>
                  <a:lnTo>
                    <a:pt x="1256" y="419"/>
                  </a:lnTo>
                  <a:lnTo>
                    <a:pt x="1395" y="558"/>
                  </a:lnTo>
                  <a:lnTo>
                    <a:pt x="1488" y="744"/>
                  </a:lnTo>
                  <a:lnTo>
                    <a:pt x="1488" y="930"/>
                  </a:lnTo>
                  <a:lnTo>
                    <a:pt x="1395" y="1116"/>
                  </a:lnTo>
                  <a:lnTo>
                    <a:pt x="1395" y="1116"/>
                  </a:lnTo>
                  <a:lnTo>
                    <a:pt x="1302" y="1209"/>
                  </a:lnTo>
                  <a:lnTo>
                    <a:pt x="1209" y="1256"/>
                  </a:lnTo>
                  <a:lnTo>
                    <a:pt x="1116" y="1302"/>
                  </a:lnTo>
                  <a:lnTo>
                    <a:pt x="977" y="1302"/>
                  </a:lnTo>
                  <a:lnTo>
                    <a:pt x="977" y="1302"/>
                  </a:lnTo>
                  <a:lnTo>
                    <a:pt x="837" y="1302"/>
                  </a:lnTo>
                  <a:lnTo>
                    <a:pt x="698" y="1256"/>
                  </a:lnTo>
                  <a:lnTo>
                    <a:pt x="233" y="884"/>
                  </a:lnTo>
                  <a:lnTo>
                    <a:pt x="233" y="884"/>
                  </a:lnTo>
                  <a:lnTo>
                    <a:pt x="93" y="744"/>
                  </a:lnTo>
                  <a:lnTo>
                    <a:pt x="0" y="605"/>
                  </a:lnTo>
                  <a:lnTo>
                    <a:pt x="0" y="419"/>
                  </a:lnTo>
                  <a:lnTo>
                    <a:pt x="93" y="233"/>
                  </a:lnTo>
                  <a:lnTo>
                    <a:pt x="93" y="23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56"/>
            <p:cNvSpPr/>
            <p:nvPr/>
          </p:nvSpPr>
          <p:spPr>
            <a:xfrm>
              <a:off x="6497175" y="2295975"/>
              <a:ext cx="79075" cy="38400"/>
            </a:xfrm>
            <a:custGeom>
              <a:avLst/>
              <a:gdLst/>
              <a:ahLst/>
              <a:cxnLst/>
              <a:rect l="l" t="t" r="r" b="b"/>
              <a:pathLst>
                <a:path w="3163" h="1536" fill="none" extrusionOk="0">
                  <a:moveTo>
                    <a:pt x="3070" y="744"/>
                  </a:moveTo>
                  <a:lnTo>
                    <a:pt x="3070" y="744"/>
                  </a:lnTo>
                  <a:lnTo>
                    <a:pt x="2791" y="1070"/>
                  </a:lnTo>
                  <a:lnTo>
                    <a:pt x="2419" y="1349"/>
                  </a:lnTo>
                  <a:lnTo>
                    <a:pt x="2000" y="1489"/>
                  </a:lnTo>
                  <a:lnTo>
                    <a:pt x="1582" y="1535"/>
                  </a:lnTo>
                  <a:lnTo>
                    <a:pt x="1582" y="1535"/>
                  </a:lnTo>
                  <a:lnTo>
                    <a:pt x="1349" y="1535"/>
                  </a:lnTo>
                  <a:lnTo>
                    <a:pt x="1117" y="1489"/>
                  </a:lnTo>
                  <a:lnTo>
                    <a:pt x="698" y="1349"/>
                  </a:lnTo>
                  <a:lnTo>
                    <a:pt x="326" y="1070"/>
                  </a:lnTo>
                  <a:lnTo>
                    <a:pt x="187" y="930"/>
                  </a:lnTo>
                  <a:lnTo>
                    <a:pt x="47" y="744"/>
                  </a:lnTo>
                  <a:lnTo>
                    <a:pt x="47" y="744"/>
                  </a:lnTo>
                  <a:lnTo>
                    <a:pt x="1" y="558"/>
                  </a:lnTo>
                  <a:lnTo>
                    <a:pt x="1" y="372"/>
                  </a:lnTo>
                  <a:lnTo>
                    <a:pt x="47" y="186"/>
                  </a:lnTo>
                  <a:lnTo>
                    <a:pt x="187" y="47"/>
                  </a:lnTo>
                  <a:lnTo>
                    <a:pt x="187" y="47"/>
                  </a:lnTo>
                  <a:lnTo>
                    <a:pt x="373" y="0"/>
                  </a:lnTo>
                  <a:lnTo>
                    <a:pt x="559" y="0"/>
                  </a:lnTo>
                  <a:lnTo>
                    <a:pt x="745" y="47"/>
                  </a:lnTo>
                  <a:lnTo>
                    <a:pt x="884" y="186"/>
                  </a:lnTo>
                  <a:lnTo>
                    <a:pt x="884" y="186"/>
                  </a:lnTo>
                  <a:lnTo>
                    <a:pt x="1024" y="326"/>
                  </a:lnTo>
                  <a:lnTo>
                    <a:pt x="1163" y="465"/>
                  </a:lnTo>
                  <a:lnTo>
                    <a:pt x="1349" y="512"/>
                  </a:lnTo>
                  <a:lnTo>
                    <a:pt x="1582" y="558"/>
                  </a:lnTo>
                  <a:lnTo>
                    <a:pt x="1582" y="558"/>
                  </a:lnTo>
                  <a:lnTo>
                    <a:pt x="1768" y="512"/>
                  </a:lnTo>
                  <a:lnTo>
                    <a:pt x="1954" y="465"/>
                  </a:lnTo>
                  <a:lnTo>
                    <a:pt x="2093" y="326"/>
                  </a:lnTo>
                  <a:lnTo>
                    <a:pt x="2233" y="186"/>
                  </a:lnTo>
                  <a:lnTo>
                    <a:pt x="2233" y="186"/>
                  </a:lnTo>
                  <a:lnTo>
                    <a:pt x="2372" y="47"/>
                  </a:lnTo>
                  <a:lnTo>
                    <a:pt x="2558" y="0"/>
                  </a:lnTo>
                  <a:lnTo>
                    <a:pt x="2744" y="0"/>
                  </a:lnTo>
                  <a:lnTo>
                    <a:pt x="2930" y="47"/>
                  </a:lnTo>
                  <a:lnTo>
                    <a:pt x="2930" y="47"/>
                  </a:lnTo>
                  <a:lnTo>
                    <a:pt x="3070" y="186"/>
                  </a:lnTo>
                  <a:lnTo>
                    <a:pt x="3163" y="372"/>
                  </a:lnTo>
                  <a:lnTo>
                    <a:pt x="3163" y="558"/>
                  </a:lnTo>
                  <a:lnTo>
                    <a:pt x="3070" y="744"/>
                  </a:lnTo>
                  <a:lnTo>
                    <a:pt x="3070" y="744"/>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56"/>
            <p:cNvSpPr/>
            <p:nvPr/>
          </p:nvSpPr>
          <p:spPr>
            <a:xfrm>
              <a:off x="6547175" y="2242500"/>
              <a:ext cx="36050" cy="32575"/>
            </a:xfrm>
            <a:custGeom>
              <a:avLst/>
              <a:gdLst/>
              <a:ahLst/>
              <a:cxnLst/>
              <a:rect l="l" t="t" r="r" b="b"/>
              <a:pathLst>
                <a:path w="1442" h="1303" fill="none" extrusionOk="0">
                  <a:moveTo>
                    <a:pt x="1256" y="884"/>
                  </a:moveTo>
                  <a:lnTo>
                    <a:pt x="744" y="1256"/>
                  </a:lnTo>
                  <a:lnTo>
                    <a:pt x="744" y="1256"/>
                  </a:lnTo>
                  <a:lnTo>
                    <a:pt x="605" y="1302"/>
                  </a:lnTo>
                  <a:lnTo>
                    <a:pt x="465" y="1302"/>
                  </a:lnTo>
                  <a:lnTo>
                    <a:pt x="465" y="1302"/>
                  </a:lnTo>
                  <a:lnTo>
                    <a:pt x="372" y="1302"/>
                  </a:lnTo>
                  <a:lnTo>
                    <a:pt x="233" y="1256"/>
                  </a:lnTo>
                  <a:lnTo>
                    <a:pt x="140" y="1209"/>
                  </a:lnTo>
                  <a:lnTo>
                    <a:pt x="47" y="1116"/>
                  </a:lnTo>
                  <a:lnTo>
                    <a:pt x="47" y="1116"/>
                  </a:lnTo>
                  <a:lnTo>
                    <a:pt x="0" y="930"/>
                  </a:lnTo>
                  <a:lnTo>
                    <a:pt x="0" y="744"/>
                  </a:lnTo>
                  <a:lnTo>
                    <a:pt x="47" y="558"/>
                  </a:lnTo>
                  <a:lnTo>
                    <a:pt x="186" y="419"/>
                  </a:lnTo>
                  <a:lnTo>
                    <a:pt x="698" y="93"/>
                  </a:lnTo>
                  <a:lnTo>
                    <a:pt x="698" y="93"/>
                  </a:lnTo>
                  <a:lnTo>
                    <a:pt x="884" y="0"/>
                  </a:lnTo>
                  <a:lnTo>
                    <a:pt x="1070" y="0"/>
                  </a:lnTo>
                  <a:lnTo>
                    <a:pt x="1256" y="93"/>
                  </a:lnTo>
                  <a:lnTo>
                    <a:pt x="1395" y="233"/>
                  </a:lnTo>
                  <a:lnTo>
                    <a:pt x="1395" y="233"/>
                  </a:lnTo>
                  <a:lnTo>
                    <a:pt x="1442" y="419"/>
                  </a:lnTo>
                  <a:lnTo>
                    <a:pt x="1442" y="605"/>
                  </a:lnTo>
                  <a:lnTo>
                    <a:pt x="1395" y="744"/>
                  </a:lnTo>
                  <a:lnTo>
                    <a:pt x="1256" y="884"/>
                  </a:lnTo>
                  <a:lnTo>
                    <a:pt x="1256" y="884"/>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56"/>
            <p:cNvSpPr/>
            <p:nvPr/>
          </p:nvSpPr>
          <p:spPr>
            <a:xfrm>
              <a:off x="6578550" y="226457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0" name="Google Shape;1860;p56"/>
          <p:cNvGrpSpPr/>
          <p:nvPr/>
        </p:nvGrpSpPr>
        <p:grpSpPr>
          <a:xfrm>
            <a:off x="4386654" y="1622099"/>
            <a:ext cx="370700" cy="462065"/>
            <a:chOff x="3308350" y="2673800"/>
            <a:chExt cx="339500" cy="423175"/>
          </a:xfrm>
        </p:grpSpPr>
        <p:sp>
          <p:nvSpPr>
            <p:cNvPr id="1861" name="Google Shape;1861;p56"/>
            <p:cNvSpPr/>
            <p:nvPr/>
          </p:nvSpPr>
          <p:spPr>
            <a:xfrm>
              <a:off x="3523425" y="2787725"/>
              <a:ext cx="38375" cy="16300"/>
            </a:xfrm>
            <a:custGeom>
              <a:avLst/>
              <a:gdLst/>
              <a:ahLst/>
              <a:cxnLst/>
              <a:rect l="l" t="t" r="r" b="b"/>
              <a:pathLst>
                <a:path w="1535" h="652" extrusionOk="0">
                  <a:moveTo>
                    <a:pt x="1535" y="0"/>
                  </a:moveTo>
                  <a:lnTo>
                    <a:pt x="0" y="419"/>
                  </a:lnTo>
                  <a:lnTo>
                    <a:pt x="186" y="558"/>
                  </a:lnTo>
                  <a:lnTo>
                    <a:pt x="419" y="605"/>
                  </a:lnTo>
                  <a:lnTo>
                    <a:pt x="651" y="651"/>
                  </a:lnTo>
                  <a:lnTo>
                    <a:pt x="884" y="605"/>
                  </a:lnTo>
                  <a:lnTo>
                    <a:pt x="1116" y="512"/>
                  </a:lnTo>
                  <a:lnTo>
                    <a:pt x="1256" y="372"/>
                  </a:lnTo>
                  <a:lnTo>
                    <a:pt x="1442" y="186"/>
                  </a:lnTo>
                  <a:lnTo>
                    <a:pt x="15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56"/>
            <p:cNvSpPr/>
            <p:nvPr/>
          </p:nvSpPr>
          <p:spPr>
            <a:xfrm>
              <a:off x="3523425" y="2787725"/>
              <a:ext cx="38375" cy="16300"/>
            </a:xfrm>
            <a:custGeom>
              <a:avLst/>
              <a:gdLst/>
              <a:ahLst/>
              <a:cxnLst/>
              <a:rect l="l" t="t" r="r" b="b"/>
              <a:pathLst>
                <a:path w="1535" h="652" fill="none" extrusionOk="0">
                  <a:moveTo>
                    <a:pt x="884" y="605"/>
                  </a:moveTo>
                  <a:lnTo>
                    <a:pt x="884" y="605"/>
                  </a:lnTo>
                  <a:lnTo>
                    <a:pt x="1116" y="512"/>
                  </a:lnTo>
                  <a:lnTo>
                    <a:pt x="1256" y="372"/>
                  </a:lnTo>
                  <a:lnTo>
                    <a:pt x="1442" y="186"/>
                  </a:lnTo>
                  <a:lnTo>
                    <a:pt x="1535" y="0"/>
                  </a:lnTo>
                  <a:lnTo>
                    <a:pt x="0" y="419"/>
                  </a:lnTo>
                  <a:lnTo>
                    <a:pt x="0" y="419"/>
                  </a:lnTo>
                  <a:lnTo>
                    <a:pt x="186" y="558"/>
                  </a:lnTo>
                  <a:lnTo>
                    <a:pt x="419" y="605"/>
                  </a:lnTo>
                  <a:lnTo>
                    <a:pt x="651" y="651"/>
                  </a:lnTo>
                  <a:lnTo>
                    <a:pt x="884" y="605"/>
                  </a:lnTo>
                  <a:lnTo>
                    <a:pt x="884" y="605"/>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56"/>
            <p:cNvSpPr/>
            <p:nvPr/>
          </p:nvSpPr>
          <p:spPr>
            <a:xfrm>
              <a:off x="3545500" y="2802825"/>
              <a:ext cx="25" cy="25"/>
            </a:xfrm>
            <a:custGeom>
              <a:avLst/>
              <a:gdLst/>
              <a:ahLst/>
              <a:cxnLst/>
              <a:rect l="l" t="t" r="r" b="b"/>
              <a:pathLst>
                <a:path w="1" h="1" fill="none" extrusionOk="0">
                  <a:moveTo>
                    <a:pt x="1" y="1"/>
                  </a:moveTo>
                  <a:lnTo>
                    <a:pt x="1" y="1"/>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56"/>
            <p:cNvSpPr/>
            <p:nvPr/>
          </p:nvSpPr>
          <p:spPr>
            <a:xfrm>
              <a:off x="3438550" y="2787725"/>
              <a:ext cx="38400" cy="16300"/>
            </a:xfrm>
            <a:custGeom>
              <a:avLst/>
              <a:gdLst/>
              <a:ahLst/>
              <a:cxnLst/>
              <a:rect l="l" t="t" r="r" b="b"/>
              <a:pathLst>
                <a:path w="1536" h="652" extrusionOk="0">
                  <a:moveTo>
                    <a:pt x="1" y="0"/>
                  </a:moveTo>
                  <a:lnTo>
                    <a:pt x="94" y="186"/>
                  </a:lnTo>
                  <a:lnTo>
                    <a:pt x="187" y="326"/>
                  </a:lnTo>
                  <a:lnTo>
                    <a:pt x="326" y="465"/>
                  </a:lnTo>
                  <a:lnTo>
                    <a:pt x="512" y="558"/>
                  </a:lnTo>
                  <a:lnTo>
                    <a:pt x="652" y="605"/>
                  </a:lnTo>
                  <a:lnTo>
                    <a:pt x="838" y="651"/>
                  </a:lnTo>
                  <a:lnTo>
                    <a:pt x="1024" y="651"/>
                  </a:lnTo>
                  <a:lnTo>
                    <a:pt x="1210" y="605"/>
                  </a:lnTo>
                  <a:lnTo>
                    <a:pt x="1349" y="512"/>
                  </a:lnTo>
                  <a:lnTo>
                    <a:pt x="1535" y="419"/>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56"/>
            <p:cNvSpPr/>
            <p:nvPr/>
          </p:nvSpPr>
          <p:spPr>
            <a:xfrm>
              <a:off x="3438550" y="2787725"/>
              <a:ext cx="38400" cy="16300"/>
            </a:xfrm>
            <a:custGeom>
              <a:avLst/>
              <a:gdLst/>
              <a:ahLst/>
              <a:cxnLst/>
              <a:rect l="l" t="t" r="r" b="b"/>
              <a:pathLst>
                <a:path w="1536" h="652" fill="none" extrusionOk="0">
                  <a:moveTo>
                    <a:pt x="94" y="186"/>
                  </a:moveTo>
                  <a:lnTo>
                    <a:pt x="94" y="186"/>
                  </a:lnTo>
                  <a:lnTo>
                    <a:pt x="187" y="326"/>
                  </a:lnTo>
                  <a:lnTo>
                    <a:pt x="326" y="465"/>
                  </a:lnTo>
                  <a:lnTo>
                    <a:pt x="512" y="558"/>
                  </a:lnTo>
                  <a:lnTo>
                    <a:pt x="652" y="605"/>
                  </a:lnTo>
                  <a:lnTo>
                    <a:pt x="652" y="605"/>
                  </a:lnTo>
                  <a:lnTo>
                    <a:pt x="838" y="651"/>
                  </a:lnTo>
                  <a:lnTo>
                    <a:pt x="1024" y="651"/>
                  </a:lnTo>
                  <a:lnTo>
                    <a:pt x="1210" y="605"/>
                  </a:lnTo>
                  <a:lnTo>
                    <a:pt x="1349" y="512"/>
                  </a:lnTo>
                  <a:lnTo>
                    <a:pt x="1349" y="512"/>
                  </a:lnTo>
                  <a:lnTo>
                    <a:pt x="1535" y="419"/>
                  </a:lnTo>
                  <a:lnTo>
                    <a:pt x="1" y="0"/>
                  </a:lnTo>
                  <a:lnTo>
                    <a:pt x="1" y="0"/>
                  </a:lnTo>
                  <a:lnTo>
                    <a:pt x="94" y="186"/>
                  </a:lnTo>
                  <a:lnTo>
                    <a:pt x="94" y="186"/>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56"/>
            <p:cNvSpPr/>
            <p:nvPr/>
          </p:nvSpPr>
          <p:spPr>
            <a:xfrm>
              <a:off x="3440875" y="2792375"/>
              <a:ext cx="25" cy="25"/>
            </a:xfrm>
            <a:custGeom>
              <a:avLst/>
              <a:gdLst/>
              <a:ahLst/>
              <a:cxnLst/>
              <a:rect l="l" t="t" r="r" b="b"/>
              <a:pathLst>
                <a:path w="1" h="1" fill="none" extrusionOk="0">
                  <a:moveTo>
                    <a:pt x="1" y="0"/>
                  </a:moveTo>
                  <a:lnTo>
                    <a:pt x="1"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56"/>
            <p:cNvSpPr/>
            <p:nvPr/>
          </p:nvSpPr>
          <p:spPr>
            <a:xfrm>
              <a:off x="3308350" y="2673800"/>
              <a:ext cx="339500" cy="423175"/>
            </a:xfrm>
            <a:custGeom>
              <a:avLst/>
              <a:gdLst/>
              <a:ahLst/>
              <a:cxnLst/>
              <a:rect l="l" t="t" r="r" b="b"/>
              <a:pathLst>
                <a:path w="13580" h="16927" extrusionOk="0">
                  <a:moveTo>
                    <a:pt x="10696" y="3441"/>
                  </a:moveTo>
                  <a:lnTo>
                    <a:pt x="10836" y="3488"/>
                  </a:lnTo>
                  <a:lnTo>
                    <a:pt x="11022" y="3627"/>
                  </a:lnTo>
                  <a:lnTo>
                    <a:pt x="11068" y="3767"/>
                  </a:lnTo>
                  <a:lnTo>
                    <a:pt x="11161" y="4185"/>
                  </a:lnTo>
                  <a:lnTo>
                    <a:pt x="11115" y="4557"/>
                  </a:lnTo>
                  <a:lnTo>
                    <a:pt x="11068" y="4883"/>
                  </a:lnTo>
                  <a:lnTo>
                    <a:pt x="10882" y="5255"/>
                  </a:lnTo>
                  <a:lnTo>
                    <a:pt x="10696" y="5534"/>
                  </a:lnTo>
                  <a:lnTo>
                    <a:pt x="10417" y="5813"/>
                  </a:lnTo>
                  <a:lnTo>
                    <a:pt x="10091" y="5999"/>
                  </a:lnTo>
                  <a:lnTo>
                    <a:pt x="9719" y="6138"/>
                  </a:lnTo>
                  <a:lnTo>
                    <a:pt x="9487" y="6185"/>
                  </a:lnTo>
                  <a:lnTo>
                    <a:pt x="9022" y="6185"/>
                  </a:lnTo>
                  <a:lnTo>
                    <a:pt x="8789" y="6138"/>
                  </a:lnTo>
                  <a:lnTo>
                    <a:pt x="8371" y="5999"/>
                  </a:lnTo>
                  <a:lnTo>
                    <a:pt x="7999" y="5720"/>
                  </a:lnTo>
                  <a:lnTo>
                    <a:pt x="7673" y="5394"/>
                  </a:lnTo>
                  <a:lnTo>
                    <a:pt x="7394" y="5720"/>
                  </a:lnTo>
                  <a:lnTo>
                    <a:pt x="7069" y="5952"/>
                  </a:lnTo>
                  <a:lnTo>
                    <a:pt x="6836" y="6045"/>
                  </a:lnTo>
                  <a:lnTo>
                    <a:pt x="6604" y="6138"/>
                  </a:lnTo>
                  <a:lnTo>
                    <a:pt x="6371" y="6185"/>
                  </a:lnTo>
                  <a:lnTo>
                    <a:pt x="5860" y="6185"/>
                  </a:lnTo>
                  <a:lnTo>
                    <a:pt x="5627" y="6138"/>
                  </a:lnTo>
                  <a:lnTo>
                    <a:pt x="5255" y="5999"/>
                  </a:lnTo>
                  <a:lnTo>
                    <a:pt x="4930" y="5813"/>
                  </a:lnTo>
                  <a:lnTo>
                    <a:pt x="4651" y="5534"/>
                  </a:lnTo>
                  <a:lnTo>
                    <a:pt x="4465" y="5255"/>
                  </a:lnTo>
                  <a:lnTo>
                    <a:pt x="4279" y="4883"/>
                  </a:lnTo>
                  <a:lnTo>
                    <a:pt x="4232" y="4511"/>
                  </a:lnTo>
                  <a:lnTo>
                    <a:pt x="4186" y="4139"/>
                  </a:lnTo>
                  <a:lnTo>
                    <a:pt x="4279" y="3767"/>
                  </a:lnTo>
                  <a:lnTo>
                    <a:pt x="4325" y="3627"/>
                  </a:lnTo>
                  <a:lnTo>
                    <a:pt x="4511" y="3488"/>
                  </a:lnTo>
                  <a:lnTo>
                    <a:pt x="4697" y="3441"/>
                  </a:lnTo>
                  <a:lnTo>
                    <a:pt x="4883" y="3441"/>
                  </a:lnTo>
                  <a:lnTo>
                    <a:pt x="7627" y="4185"/>
                  </a:lnTo>
                  <a:lnTo>
                    <a:pt x="7720" y="4185"/>
                  </a:lnTo>
                  <a:lnTo>
                    <a:pt x="10464" y="3441"/>
                  </a:lnTo>
                  <a:close/>
                  <a:moveTo>
                    <a:pt x="10184" y="7394"/>
                  </a:moveTo>
                  <a:lnTo>
                    <a:pt x="10324" y="7441"/>
                  </a:lnTo>
                  <a:lnTo>
                    <a:pt x="10836" y="7766"/>
                  </a:lnTo>
                  <a:lnTo>
                    <a:pt x="10975" y="7906"/>
                  </a:lnTo>
                  <a:lnTo>
                    <a:pt x="11022" y="8092"/>
                  </a:lnTo>
                  <a:lnTo>
                    <a:pt x="11022" y="8278"/>
                  </a:lnTo>
                  <a:lnTo>
                    <a:pt x="10975" y="8464"/>
                  </a:lnTo>
                  <a:lnTo>
                    <a:pt x="10836" y="8603"/>
                  </a:lnTo>
                  <a:lnTo>
                    <a:pt x="10650" y="8696"/>
                  </a:lnTo>
                  <a:lnTo>
                    <a:pt x="10464" y="8696"/>
                  </a:lnTo>
                  <a:lnTo>
                    <a:pt x="10278" y="8603"/>
                  </a:lnTo>
                  <a:lnTo>
                    <a:pt x="10091" y="8464"/>
                  </a:lnTo>
                  <a:lnTo>
                    <a:pt x="9533" y="8929"/>
                  </a:lnTo>
                  <a:lnTo>
                    <a:pt x="9394" y="9022"/>
                  </a:lnTo>
                  <a:lnTo>
                    <a:pt x="9068" y="9022"/>
                  </a:lnTo>
                  <a:lnTo>
                    <a:pt x="8929" y="8929"/>
                  </a:lnTo>
                  <a:lnTo>
                    <a:pt x="8371" y="8510"/>
                  </a:lnTo>
                  <a:lnTo>
                    <a:pt x="7859" y="8929"/>
                  </a:lnTo>
                  <a:lnTo>
                    <a:pt x="7720" y="9022"/>
                  </a:lnTo>
                  <a:lnTo>
                    <a:pt x="7394" y="9022"/>
                  </a:lnTo>
                  <a:lnTo>
                    <a:pt x="7255" y="8929"/>
                  </a:lnTo>
                  <a:lnTo>
                    <a:pt x="6743" y="8510"/>
                  </a:lnTo>
                  <a:lnTo>
                    <a:pt x="6232" y="8929"/>
                  </a:lnTo>
                  <a:lnTo>
                    <a:pt x="6092" y="9022"/>
                  </a:lnTo>
                  <a:lnTo>
                    <a:pt x="5767" y="9022"/>
                  </a:lnTo>
                  <a:lnTo>
                    <a:pt x="5581" y="8929"/>
                  </a:lnTo>
                  <a:lnTo>
                    <a:pt x="5069" y="8464"/>
                  </a:lnTo>
                  <a:lnTo>
                    <a:pt x="4883" y="8603"/>
                  </a:lnTo>
                  <a:lnTo>
                    <a:pt x="4697" y="8696"/>
                  </a:lnTo>
                  <a:lnTo>
                    <a:pt x="4511" y="8696"/>
                  </a:lnTo>
                  <a:lnTo>
                    <a:pt x="4325" y="8603"/>
                  </a:lnTo>
                  <a:lnTo>
                    <a:pt x="4186" y="8464"/>
                  </a:lnTo>
                  <a:lnTo>
                    <a:pt x="4093" y="8278"/>
                  </a:lnTo>
                  <a:lnTo>
                    <a:pt x="4093" y="8092"/>
                  </a:lnTo>
                  <a:lnTo>
                    <a:pt x="4186" y="7906"/>
                  </a:lnTo>
                  <a:lnTo>
                    <a:pt x="4325" y="7766"/>
                  </a:lnTo>
                  <a:lnTo>
                    <a:pt x="4790" y="7441"/>
                  </a:lnTo>
                  <a:lnTo>
                    <a:pt x="4976" y="7394"/>
                  </a:lnTo>
                  <a:lnTo>
                    <a:pt x="5255" y="7394"/>
                  </a:lnTo>
                  <a:lnTo>
                    <a:pt x="5395" y="7487"/>
                  </a:lnTo>
                  <a:lnTo>
                    <a:pt x="5906" y="7906"/>
                  </a:lnTo>
                  <a:lnTo>
                    <a:pt x="6418" y="7487"/>
                  </a:lnTo>
                  <a:lnTo>
                    <a:pt x="6557" y="7394"/>
                  </a:lnTo>
                  <a:lnTo>
                    <a:pt x="6883" y="7394"/>
                  </a:lnTo>
                  <a:lnTo>
                    <a:pt x="7069" y="7487"/>
                  </a:lnTo>
                  <a:lnTo>
                    <a:pt x="7580" y="7906"/>
                  </a:lnTo>
                  <a:lnTo>
                    <a:pt x="8092" y="7487"/>
                  </a:lnTo>
                  <a:lnTo>
                    <a:pt x="8231" y="7394"/>
                  </a:lnTo>
                  <a:lnTo>
                    <a:pt x="8557" y="7394"/>
                  </a:lnTo>
                  <a:lnTo>
                    <a:pt x="8696" y="7487"/>
                  </a:lnTo>
                  <a:lnTo>
                    <a:pt x="9208" y="7906"/>
                  </a:lnTo>
                  <a:lnTo>
                    <a:pt x="9719" y="7487"/>
                  </a:lnTo>
                  <a:lnTo>
                    <a:pt x="9859" y="7394"/>
                  </a:lnTo>
                  <a:close/>
                  <a:moveTo>
                    <a:pt x="7580" y="0"/>
                  </a:moveTo>
                  <a:lnTo>
                    <a:pt x="6976" y="47"/>
                  </a:lnTo>
                  <a:lnTo>
                    <a:pt x="6371" y="93"/>
                  </a:lnTo>
                  <a:lnTo>
                    <a:pt x="5813" y="279"/>
                  </a:lnTo>
                  <a:lnTo>
                    <a:pt x="5255" y="465"/>
                  </a:lnTo>
                  <a:lnTo>
                    <a:pt x="4744" y="698"/>
                  </a:lnTo>
                  <a:lnTo>
                    <a:pt x="4232" y="1023"/>
                  </a:lnTo>
                  <a:lnTo>
                    <a:pt x="3767" y="1349"/>
                  </a:lnTo>
                  <a:lnTo>
                    <a:pt x="3349" y="1767"/>
                  </a:lnTo>
                  <a:lnTo>
                    <a:pt x="2930" y="2186"/>
                  </a:lnTo>
                  <a:lnTo>
                    <a:pt x="2558" y="2697"/>
                  </a:lnTo>
                  <a:lnTo>
                    <a:pt x="2279" y="3162"/>
                  </a:lnTo>
                  <a:lnTo>
                    <a:pt x="2000" y="3720"/>
                  </a:lnTo>
                  <a:lnTo>
                    <a:pt x="1814" y="4278"/>
                  </a:lnTo>
                  <a:lnTo>
                    <a:pt x="1675" y="4836"/>
                  </a:lnTo>
                  <a:lnTo>
                    <a:pt x="1582" y="5394"/>
                  </a:lnTo>
                  <a:lnTo>
                    <a:pt x="1582" y="5999"/>
                  </a:lnTo>
                  <a:lnTo>
                    <a:pt x="1582" y="7255"/>
                  </a:lnTo>
                  <a:lnTo>
                    <a:pt x="94" y="10045"/>
                  </a:lnTo>
                  <a:lnTo>
                    <a:pt x="47" y="10184"/>
                  </a:lnTo>
                  <a:lnTo>
                    <a:pt x="1" y="10277"/>
                  </a:lnTo>
                  <a:lnTo>
                    <a:pt x="47" y="10417"/>
                  </a:lnTo>
                  <a:lnTo>
                    <a:pt x="94" y="10556"/>
                  </a:lnTo>
                  <a:lnTo>
                    <a:pt x="140" y="10649"/>
                  </a:lnTo>
                  <a:lnTo>
                    <a:pt x="280" y="10696"/>
                  </a:lnTo>
                  <a:lnTo>
                    <a:pt x="373" y="10742"/>
                  </a:lnTo>
                  <a:lnTo>
                    <a:pt x="512" y="10789"/>
                  </a:lnTo>
                  <a:lnTo>
                    <a:pt x="1582" y="10789"/>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5"/>
                  </a:lnTo>
                  <a:lnTo>
                    <a:pt x="3209" y="14741"/>
                  </a:lnTo>
                  <a:lnTo>
                    <a:pt x="3488" y="14881"/>
                  </a:lnTo>
                  <a:lnTo>
                    <a:pt x="3767" y="14974"/>
                  </a:lnTo>
                  <a:lnTo>
                    <a:pt x="4046" y="15067"/>
                  </a:lnTo>
                  <a:lnTo>
                    <a:pt x="4372" y="15113"/>
                  </a:lnTo>
                  <a:lnTo>
                    <a:pt x="6511" y="15113"/>
                  </a:lnTo>
                  <a:lnTo>
                    <a:pt x="6511" y="16415"/>
                  </a:lnTo>
                  <a:lnTo>
                    <a:pt x="6557" y="16601"/>
                  </a:lnTo>
                  <a:lnTo>
                    <a:pt x="6650" y="16787"/>
                  </a:lnTo>
                  <a:lnTo>
                    <a:pt x="6836" y="16880"/>
                  </a:lnTo>
                  <a:lnTo>
                    <a:pt x="7022" y="16927"/>
                  </a:lnTo>
                  <a:lnTo>
                    <a:pt x="13068" y="16927"/>
                  </a:lnTo>
                  <a:lnTo>
                    <a:pt x="13254" y="16880"/>
                  </a:lnTo>
                  <a:lnTo>
                    <a:pt x="13440" y="16787"/>
                  </a:lnTo>
                  <a:lnTo>
                    <a:pt x="13533" y="16601"/>
                  </a:lnTo>
                  <a:lnTo>
                    <a:pt x="13579" y="16415"/>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347" y="1349"/>
                  </a:lnTo>
                  <a:lnTo>
                    <a:pt x="10882" y="1023"/>
                  </a:lnTo>
                  <a:lnTo>
                    <a:pt x="10371" y="698"/>
                  </a:lnTo>
                  <a:lnTo>
                    <a:pt x="9859" y="465"/>
                  </a:lnTo>
                  <a:lnTo>
                    <a:pt x="9301" y="279"/>
                  </a:lnTo>
                  <a:lnTo>
                    <a:pt x="8743" y="93"/>
                  </a:lnTo>
                  <a:lnTo>
                    <a:pt x="8138" y="47"/>
                  </a:lnTo>
                  <a:lnTo>
                    <a:pt x="75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56"/>
            <p:cNvSpPr/>
            <p:nvPr/>
          </p:nvSpPr>
          <p:spPr>
            <a:xfrm>
              <a:off x="3308350" y="2673800"/>
              <a:ext cx="339500" cy="423175"/>
            </a:xfrm>
            <a:custGeom>
              <a:avLst/>
              <a:gdLst/>
              <a:ahLst/>
              <a:cxnLst/>
              <a:rect l="l" t="t" r="r" b="b"/>
              <a:pathLst>
                <a:path w="13580" h="16927" fill="none" extrusionOk="0">
                  <a:moveTo>
                    <a:pt x="11812" y="1767"/>
                  </a:moveTo>
                  <a:lnTo>
                    <a:pt x="11812" y="1767"/>
                  </a:lnTo>
                  <a:lnTo>
                    <a:pt x="11347" y="1349"/>
                  </a:lnTo>
                  <a:lnTo>
                    <a:pt x="10882" y="1023"/>
                  </a:lnTo>
                  <a:lnTo>
                    <a:pt x="10371" y="698"/>
                  </a:lnTo>
                  <a:lnTo>
                    <a:pt x="9859" y="465"/>
                  </a:lnTo>
                  <a:lnTo>
                    <a:pt x="9301" y="279"/>
                  </a:lnTo>
                  <a:lnTo>
                    <a:pt x="8743" y="93"/>
                  </a:lnTo>
                  <a:lnTo>
                    <a:pt x="8138" y="47"/>
                  </a:lnTo>
                  <a:lnTo>
                    <a:pt x="7580" y="0"/>
                  </a:lnTo>
                  <a:lnTo>
                    <a:pt x="7580" y="0"/>
                  </a:lnTo>
                  <a:lnTo>
                    <a:pt x="6976" y="47"/>
                  </a:lnTo>
                  <a:lnTo>
                    <a:pt x="6371" y="93"/>
                  </a:lnTo>
                  <a:lnTo>
                    <a:pt x="5813" y="279"/>
                  </a:lnTo>
                  <a:lnTo>
                    <a:pt x="5255" y="465"/>
                  </a:lnTo>
                  <a:lnTo>
                    <a:pt x="4744" y="698"/>
                  </a:lnTo>
                  <a:lnTo>
                    <a:pt x="4232" y="1023"/>
                  </a:lnTo>
                  <a:lnTo>
                    <a:pt x="3767" y="1349"/>
                  </a:lnTo>
                  <a:lnTo>
                    <a:pt x="3349" y="1767"/>
                  </a:lnTo>
                  <a:lnTo>
                    <a:pt x="3349" y="1767"/>
                  </a:lnTo>
                  <a:lnTo>
                    <a:pt x="2930" y="2186"/>
                  </a:lnTo>
                  <a:lnTo>
                    <a:pt x="2558" y="2697"/>
                  </a:lnTo>
                  <a:lnTo>
                    <a:pt x="2279" y="3162"/>
                  </a:lnTo>
                  <a:lnTo>
                    <a:pt x="2000" y="3720"/>
                  </a:lnTo>
                  <a:lnTo>
                    <a:pt x="1814" y="4278"/>
                  </a:lnTo>
                  <a:lnTo>
                    <a:pt x="1675" y="4836"/>
                  </a:lnTo>
                  <a:lnTo>
                    <a:pt x="1582" y="5394"/>
                  </a:lnTo>
                  <a:lnTo>
                    <a:pt x="1582" y="5999"/>
                  </a:lnTo>
                  <a:lnTo>
                    <a:pt x="1582" y="7255"/>
                  </a:lnTo>
                  <a:lnTo>
                    <a:pt x="94" y="10045"/>
                  </a:lnTo>
                  <a:lnTo>
                    <a:pt x="94" y="10045"/>
                  </a:lnTo>
                  <a:lnTo>
                    <a:pt x="47" y="10184"/>
                  </a:lnTo>
                  <a:lnTo>
                    <a:pt x="1" y="10277"/>
                  </a:lnTo>
                  <a:lnTo>
                    <a:pt x="47" y="10417"/>
                  </a:lnTo>
                  <a:lnTo>
                    <a:pt x="94" y="10556"/>
                  </a:lnTo>
                  <a:lnTo>
                    <a:pt x="94" y="10556"/>
                  </a:lnTo>
                  <a:lnTo>
                    <a:pt x="140" y="10649"/>
                  </a:lnTo>
                  <a:lnTo>
                    <a:pt x="280" y="10696"/>
                  </a:lnTo>
                  <a:lnTo>
                    <a:pt x="373" y="10742"/>
                  </a:lnTo>
                  <a:lnTo>
                    <a:pt x="512" y="10789"/>
                  </a:lnTo>
                  <a:lnTo>
                    <a:pt x="1582" y="10789"/>
                  </a:lnTo>
                  <a:lnTo>
                    <a:pt x="1582" y="11998"/>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5"/>
                  </a:lnTo>
                  <a:lnTo>
                    <a:pt x="3209" y="14741"/>
                  </a:lnTo>
                  <a:lnTo>
                    <a:pt x="3488" y="14881"/>
                  </a:lnTo>
                  <a:lnTo>
                    <a:pt x="3767" y="14974"/>
                  </a:lnTo>
                  <a:lnTo>
                    <a:pt x="4046" y="15067"/>
                  </a:lnTo>
                  <a:lnTo>
                    <a:pt x="4372" y="15113"/>
                  </a:lnTo>
                  <a:lnTo>
                    <a:pt x="4697" y="15113"/>
                  </a:lnTo>
                  <a:lnTo>
                    <a:pt x="6511" y="15113"/>
                  </a:lnTo>
                  <a:lnTo>
                    <a:pt x="6511" y="16415"/>
                  </a:lnTo>
                  <a:lnTo>
                    <a:pt x="6511" y="16415"/>
                  </a:lnTo>
                  <a:lnTo>
                    <a:pt x="6557" y="16601"/>
                  </a:lnTo>
                  <a:lnTo>
                    <a:pt x="6650" y="16787"/>
                  </a:lnTo>
                  <a:lnTo>
                    <a:pt x="6836" y="16880"/>
                  </a:lnTo>
                  <a:lnTo>
                    <a:pt x="7022" y="16927"/>
                  </a:lnTo>
                  <a:lnTo>
                    <a:pt x="13068" y="16927"/>
                  </a:lnTo>
                  <a:lnTo>
                    <a:pt x="13068" y="16927"/>
                  </a:lnTo>
                  <a:lnTo>
                    <a:pt x="13254" y="16880"/>
                  </a:lnTo>
                  <a:lnTo>
                    <a:pt x="13440" y="16787"/>
                  </a:lnTo>
                  <a:lnTo>
                    <a:pt x="13533" y="16601"/>
                  </a:lnTo>
                  <a:lnTo>
                    <a:pt x="13579" y="16415"/>
                  </a:lnTo>
                  <a:lnTo>
                    <a:pt x="13579" y="5999"/>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812" y="176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56"/>
            <p:cNvSpPr/>
            <p:nvPr/>
          </p:nvSpPr>
          <p:spPr>
            <a:xfrm>
              <a:off x="3410650" y="2858650"/>
              <a:ext cx="173250" cy="40700"/>
            </a:xfrm>
            <a:custGeom>
              <a:avLst/>
              <a:gdLst/>
              <a:ahLst/>
              <a:cxnLst/>
              <a:rect l="l" t="t" r="r" b="b"/>
              <a:pathLst>
                <a:path w="6930" h="1628" fill="none" extrusionOk="0">
                  <a:moveTo>
                    <a:pt x="6883" y="1070"/>
                  </a:moveTo>
                  <a:lnTo>
                    <a:pt x="6883" y="1070"/>
                  </a:lnTo>
                  <a:lnTo>
                    <a:pt x="6744" y="1209"/>
                  </a:lnTo>
                  <a:lnTo>
                    <a:pt x="6558" y="1302"/>
                  </a:lnTo>
                  <a:lnTo>
                    <a:pt x="6372" y="1302"/>
                  </a:lnTo>
                  <a:lnTo>
                    <a:pt x="6186" y="1209"/>
                  </a:lnTo>
                  <a:lnTo>
                    <a:pt x="5999" y="1070"/>
                  </a:lnTo>
                  <a:lnTo>
                    <a:pt x="5441" y="1535"/>
                  </a:lnTo>
                  <a:lnTo>
                    <a:pt x="5441" y="1535"/>
                  </a:lnTo>
                  <a:lnTo>
                    <a:pt x="5302" y="1628"/>
                  </a:lnTo>
                  <a:lnTo>
                    <a:pt x="5116" y="1628"/>
                  </a:lnTo>
                  <a:lnTo>
                    <a:pt x="5116" y="1628"/>
                  </a:lnTo>
                  <a:lnTo>
                    <a:pt x="4976" y="1628"/>
                  </a:lnTo>
                  <a:lnTo>
                    <a:pt x="4837" y="1535"/>
                  </a:lnTo>
                  <a:lnTo>
                    <a:pt x="4279" y="1116"/>
                  </a:lnTo>
                  <a:lnTo>
                    <a:pt x="3767" y="1535"/>
                  </a:lnTo>
                  <a:lnTo>
                    <a:pt x="3767" y="1535"/>
                  </a:lnTo>
                  <a:lnTo>
                    <a:pt x="3628" y="1628"/>
                  </a:lnTo>
                  <a:lnTo>
                    <a:pt x="3488" y="1628"/>
                  </a:lnTo>
                  <a:lnTo>
                    <a:pt x="3302" y="1628"/>
                  </a:lnTo>
                  <a:lnTo>
                    <a:pt x="3163" y="1535"/>
                  </a:lnTo>
                  <a:lnTo>
                    <a:pt x="2651" y="1116"/>
                  </a:lnTo>
                  <a:lnTo>
                    <a:pt x="2140" y="1535"/>
                  </a:lnTo>
                  <a:lnTo>
                    <a:pt x="2140" y="1535"/>
                  </a:lnTo>
                  <a:lnTo>
                    <a:pt x="2000" y="1628"/>
                  </a:lnTo>
                  <a:lnTo>
                    <a:pt x="1814" y="1628"/>
                  </a:lnTo>
                  <a:lnTo>
                    <a:pt x="1675" y="1628"/>
                  </a:lnTo>
                  <a:lnTo>
                    <a:pt x="1489" y="1535"/>
                  </a:lnTo>
                  <a:lnTo>
                    <a:pt x="977" y="1070"/>
                  </a:lnTo>
                  <a:lnTo>
                    <a:pt x="791" y="1209"/>
                  </a:lnTo>
                  <a:lnTo>
                    <a:pt x="791" y="1209"/>
                  </a:lnTo>
                  <a:lnTo>
                    <a:pt x="605" y="1302"/>
                  </a:lnTo>
                  <a:lnTo>
                    <a:pt x="419" y="1302"/>
                  </a:lnTo>
                  <a:lnTo>
                    <a:pt x="233" y="1209"/>
                  </a:lnTo>
                  <a:lnTo>
                    <a:pt x="94" y="1070"/>
                  </a:lnTo>
                  <a:lnTo>
                    <a:pt x="94" y="1070"/>
                  </a:lnTo>
                  <a:lnTo>
                    <a:pt x="1" y="884"/>
                  </a:lnTo>
                  <a:lnTo>
                    <a:pt x="1" y="698"/>
                  </a:lnTo>
                  <a:lnTo>
                    <a:pt x="94" y="512"/>
                  </a:lnTo>
                  <a:lnTo>
                    <a:pt x="233" y="372"/>
                  </a:lnTo>
                  <a:lnTo>
                    <a:pt x="698" y="47"/>
                  </a:lnTo>
                  <a:lnTo>
                    <a:pt x="698" y="47"/>
                  </a:lnTo>
                  <a:lnTo>
                    <a:pt x="884" y="0"/>
                  </a:lnTo>
                  <a:lnTo>
                    <a:pt x="1024" y="0"/>
                  </a:lnTo>
                  <a:lnTo>
                    <a:pt x="1163" y="0"/>
                  </a:lnTo>
                  <a:lnTo>
                    <a:pt x="1303" y="93"/>
                  </a:lnTo>
                  <a:lnTo>
                    <a:pt x="1814" y="512"/>
                  </a:lnTo>
                  <a:lnTo>
                    <a:pt x="2326" y="93"/>
                  </a:lnTo>
                  <a:lnTo>
                    <a:pt x="2326" y="93"/>
                  </a:lnTo>
                  <a:lnTo>
                    <a:pt x="2465" y="0"/>
                  </a:lnTo>
                  <a:lnTo>
                    <a:pt x="2651" y="0"/>
                  </a:lnTo>
                  <a:lnTo>
                    <a:pt x="2791" y="0"/>
                  </a:lnTo>
                  <a:lnTo>
                    <a:pt x="2977" y="93"/>
                  </a:lnTo>
                  <a:lnTo>
                    <a:pt x="3488" y="512"/>
                  </a:lnTo>
                  <a:lnTo>
                    <a:pt x="4000" y="93"/>
                  </a:lnTo>
                  <a:lnTo>
                    <a:pt x="4000" y="93"/>
                  </a:lnTo>
                  <a:lnTo>
                    <a:pt x="4139" y="0"/>
                  </a:lnTo>
                  <a:lnTo>
                    <a:pt x="4279" y="0"/>
                  </a:lnTo>
                  <a:lnTo>
                    <a:pt x="4465" y="0"/>
                  </a:lnTo>
                  <a:lnTo>
                    <a:pt x="4604" y="93"/>
                  </a:lnTo>
                  <a:lnTo>
                    <a:pt x="5116" y="512"/>
                  </a:lnTo>
                  <a:lnTo>
                    <a:pt x="5627" y="93"/>
                  </a:lnTo>
                  <a:lnTo>
                    <a:pt x="5627" y="93"/>
                  </a:lnTo>
                  <a:lnTo>
                    <a:pt x="5767" y="0"/>
                  </a:lnTo>
                  <a:lnTo>
                    <a:pt x="5953" y="0"/>
                  </a:lnTo>
                  <a:lnTo>
                    <a:pt x="6092" y="0"/>
                  </a:lnTo>
                  <a:lnTo>
                    <a:pt x="6232" y="47"/>
                  </a:lnTo>
                  <a:lnTo>
                    <a:pt x="6744" y="372"/>
                  </a:lnTo>
                  <a:lnTo>
                    <a:pt x="6744" y="372"/>
                  </a:lnTo>
                  <a:lnTo>
                    <a:pt x="6883" y="512"/>
                  </a:lnTo>
                  <a:lnTo>
                    <a:pt x="6930" y="698"/>
                  </a:lnTo>
                  <a:lnTo>
                    <a:pt x="6930" y="884"/>
                  </a:lnTo>
                  <a:lnTo>
                    <a:pt x="6883" y="1070"/>
                  </a:lnTo>
                  <a:lnTo>
                    <a:pt x="6883" y="107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56"/>
            <p:cNvSpPr/>
            <p:nvPr/>
          </p:nvSpPr>
          <p:spPr>
            <a:xfrm>
              <a:off x="3412975" y="2759825"/>
              <a:ext cx="174425" cy="68600"/>
            </a:xfrm>
            <a:custGeom>
              <a:avLst/>
              <a:gdLst/>
              <a:ahLst/>
              <a:cxnLst/>
              <a:rect l="l" t="t" r="r" b="b"/>
              <a:pathLst>
                <a:path w="6977" h="2744" fill="none" extrusionOk="0">
                  <a:moveTo>
                    <a:pt x="5534" y="2697"/>
                  </a:moveTo>
                  <a:lnTo>
                    <a:pt x="5534" y="2697"/>
                  </a:lnTo>
                  <a:lnTo>
                    <a:pt x="5302" y="2744"/>
                  </a:lnTo>
                  <a:lnTo>
                    <a:pt x="5069" y="2744"/>
                  </a:lnTo>
                  <a:lnTo>
                    <a:pt x="5069" y="2744"/>
                  </a:lnTo>
                  <a:lnTo>
                    <a:pt x="4837" y="2744"/>
                  </a:lnTo>
                  <a:lnTo>
                    <a:pt x="4604" y="2697"/>
                  </a:lnTo>
                  <a:lnTo>
                    <a:pt x="4186" y="2558"/>
                  </a:lnTo>
                  <a:lnTo>
                    <a:pt x="3814" y="2279"/>
                  </a:lnTo>
                  <a:lnTo>
                    <a:pt x="3488" y="1953"/>
                  </a:lnTo>
                  <a:lnTo>
                    <a:pt x="3488" y="1953"/>
                  </a:lnTo>
                  <a:lnTo>
                    <a:pt x="3209" y="2279"/>
                  </a:lnTo>
                  <a:lnTo>
                    <a:pt x="2884" y="2511"/>
                  </a:lnTo>
                  <a:lnTo>
                    <a:pt x="2884" y="2511"/>
                  </a:lnTo>
                  <a:lnTo>
                    <a:pt x="2651" y="2604"/>
                  </a:lnTo>
                  <a:lnTo>
                    <a:pt x="2419" y="2697"/>
                  </a:lnTo>
                  <a:lnTo>
                    <a:pt x="2186" y="2744"/>
                  </a:lnTo>
                  <a:lnTo>
                    <a:pt x="1907" y="2744"/>
                  </a:lnTo>
                  <a:lnTo>
                    <a:pt x="1907" y="2744"/>
                  </a:lnTo>
                  <a:lnTo>
                    <a:pt x="1675" y="2744"/>
                  </a:lnTo>
                  <a:lnTo>
                    <a:pt x="1442" y="2697"/>
                  </a:lnTo>
                  <a:lnTo>
                    <a:pt x="1442" y="2697"/>
                  </a:lnTo>
                  <a:lnTo>
                    <a:pt x="1070" y="2558"/>
                  </a:lnTo>
                  <a:lnTo>
                    <a:pt x="745" y="2372"/>
                  </a:lnTo>
                  <a:lnTo>
                    <a:pt x="466" y="2093"/>
                  </a:lnTo>
                  <a:lnTo>
                    <a:pt x="280" y="1814"/>
                  </a:lnTo>
                  <a:lnTo>
                    <a:pt x="280" y="1814"/>
                  </a:lnTo>
                  <a:lnTo>
                    <a:pt x="94" y="1442"/>
                  </a:lnTo>
                  <a:lnTo>
                    <a:pt x="47" y="1070"/>
                  </a:lnTo>
                  <a:lnTo>
                    <a:pt x="1" y="698"/>
                  </a:lnTo>
                  <a:lnTo>
                    <a:pt x="94" y="326"/>
                  </a:lnTo>
                  <a:lnTo>
                    <a:pt x="94" y="326"/>
                  </a:lnTo>
                  <a:lnTo>
                    <a:pt x="140" y="186"/>
                  </a:lnTo>
                  <a:lnTo>
                    <a:pt x="326" y="47"/>
                  </a:lnTo>
                  <a:lnTo>
                    <a:pt x="326" y="47"/>
                  </a:lnTo>
                  <a:lnTo>
                    <a:pt x="512" y="0"/>
                  </a:lnTo>
                  <a:lnTo>
                    <a:pt x="698" y="0"/>
                  </a:lnTo>
                  <a:lnTo>
                    <a:pt x="3442" y="744"/>
                  </a:lnTo>
                  <a:lnTo>
                    <a:pt x="3442" y="744"/>
                  </a:lnTo>
                  <a:lnTo>
                    <a:pt x="3488" y="744"/>
                  </a:lnTo>
                  <a:lnTo>
                    <a:pt x="3488" y="744"/>
                  </a:lnTo>
                  <a:lnTo>
                    <a:pt x="3535" y="744"/>
                  </a:lnTo>
                  <a:lnTo>
                    <a:pt x="6279" y="0"/>
                  </a:lnTo>
                  <a:lnTo>
                    <a:pt x="6279" y="0"/>
                  </a:lnTo>
                  <a:lnTo>
                    <a:pt x="6511" y="0"/>
                  </a:lnTo>
                  <a:lnTo>
                    <a:pt x="6651" y="47"/>
                  </a:lnTo>
                  <a:lnTo>
                    <a:pt x="6651" y="47"/>
                  </a:lnTo>
                  <a:lnTo>
                    <a:pt x="6837" y="186"/>
                  </a:lnTo>
                  <a:lnTo>
                    <a:pt x="6883" y="326"/>
                  </a:lnTo>
                  <a:lnTo>
                    <a:pt x="6883" y="326"/>
                  </a:lnTo>
                  <a:lnTo>
                    <a:pt x="6976" y="744"/>
                  </a:lnTo>
                  <a:lnTo>
                    <a:pt x="6930" y="1116"/>
                  </a:lnTo>
                  <a:lnTo>
                    <a:pt x="6883" y="1442"/>
                  </a:lnTo>
                  <a:lnTo>
                    <a:pt x="6697" y="1814"/>
                  </a:lnTo>
                  <a:lnTo>
                    <a:pt x="6511" y="2093"/>
                  </a:lnTo>
                  <a:lnTo>
                    <a:pt x="6232" y="2372"/>
                  </a:lnTo>
                  <a:lnTo>
                    <a:pt x="5906" y="2558"/>
                  </a:lnTo>
                  <a:lnTo>
                    <a:pt x="5534" y="2697"/>
                  </a:lnTo>
                  <a:lnTo>
                    <a:pt x="5534" y="2697"/>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56"/>
            <p:cNvSpPr/>
            <p:nvPr/>
          </p:nvSpPr>
          <p:spPr>
            <a:xfrm>
              <a:off x="3551325" y="2827250"/>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2" name="Google Shape;1872;p56"/>
          <p:cNvGrpSpPr/>
          <p:nvPr/>
        </p:nvGrpSpPr>
        <p:grpSpPr>
          <a:xfrm>
            <a:off x="5034850" y="3845006"/>
            <a:ext cx="462065" cy="340236"/>
            <a:chOff x="238125" y="2018125"/>
            <a:chExt cx="423175" cy="311600"/>
          </a:xfrm>
        </p:grpSpPr>
        <p:sp>
          <p:nvSpPr>
            <p:cNvPr id="1873" name="Google Shape;1873;p56"/>
            <p:cNvSpPr/>
            <p:nvPr/>
          </p:nvSpPr>
          <p:spPr>
            <a:xfrm>
              <a:off x="238125" y="2018125"/>
              <a:ext cx="199975" cy="311600"/>
            </a:xfrm>
            <a:custGeom>
              <a:avLst/>
              <a:gdLst/>
              <a:ahLst/>
              <a:cxnLst/>
              <a:rect l="l" t="t" r="r" b="b"/>
              <a:pathLst>
                <a:path w="7999" h="12464" extrusionOk="0">
                  <a:moveTo>
                    <a:pt x="4976" y="1"/>
                  </a:moveTo>
                  <a:lnTo>
                    <a:pt x="4418" y="94"/>
                  </a:lnTo>
                  <a:lnTo>
                    <a:pt x="3860" y="233"/>
                  </a:lnTo>
                  <a:lnTo>
                    <a:pt x="3348" y="512"/>
                  </a:lnTo>
                  <a:lnTo>
                    <a:pt x="2883" y="838"/>
                  </a:lnTo>
                  <a:lnTo>
                    <a:pt x="2465" y="1210"/>
                  </a:lnTo>
                  <a:lnTo>
                    <a:pt x="2139" y="1582"/>
                  </a:lnTo>
                  <a:lnTo>
                    <a:pt x="1907" y="1907"/>
                  </a:lnTo>
                  <a:lnTo>
                    <a:pt x="1674" y="2326"/>
                  </a:lnTo>
                  <a:lnTo>
                    <a:pt x="1535" y="2698"/>
                  </a:lnTo>
                  <a:lnTo>
                    <a:pt x="1349" y="3116"/>
                  </a:lnTo>
                  <a:lnTo>
                    <a:pt x="1256" y="3535"/>
                  </a:lnTo>
                  <a:lnTo>
                    <a:pt x="1209" y="3953"/>
                  </a:lnTo>
                  <a:lnTo>
                    <a:pt x="1209" y="4418"/>
                  </a:lnTo>
                  <a:lnTo>
                    <a:pt x="1209" y="4651"/>
                  </a:lnTo>
                  <a:lnTo>
                    <a:pt x="93" y="6743"/>
                  </a:lnTo>
                  <a:lnTo>
                    <a:pt x="47" y="6883"/>
                  </a:lnTo>
                  <a:lnTo>
                    <a:pt x="0" y="7022"/>
                  </a:lnTo>
                  <a:lnTo>
                    <a:pt x="47" y="7115"/>
                  </a:lnTo>
                  <a:lnTo>
                    <a:pt x="93" y="7255"/>
                  </a:lnTo>
                  <a:lnTo>
                    <a:pt x="186" y="7348"/>
                  </a:lnTo>
                  <a:lnTo>
                    <a:pt x="279" y="7441"/>
                  </a:lnTo>
                  <a:lnTo>
                    <a:pt x="372" y="7487"/>
                  </a:lnTo>
                  <a:lnTo>
                    <a:pt x="1209" y="7487"/>
                  </a:lnTo>
                  <a:lnTo>
                    <a:pt x="1209" y="8092"/>
                  </a:lnTo>
                  <a:lnTo>
                    <a:pt x="2325" y="8092"/>
                  </a:lnTo>
                  <a:lnTo>
                    <a:pt x="2372" y="8045"/>
                  </a:lnTo>
                  <a:lnTo>
                    <a:pt x="2418" y="7859"/>
                  </a:lnTo>
                  <a:lnTo>
                    <a:pt x="2511" y="7720"/>
                  </a:lnTo>
                  <a:lnTo>
                    <a:pt x="2651" y="7580"/>
                  </a:lnTo>
                  <a:lnTo>
                    <a:pt x="2837" y="7534"/>
                  </a:lnTo>
                  <a:lnTo>
                    <a:pt x="3069" y="7580"/>
                  </a:lnTo>
                  <a:lnTo>
                    <a:pt x="3209" y="7720"/>
                  </a:lnTo>
                  <a:lnTo>
                    <a:pt x="3302" y="7859"/>
                  </a:lnTo>
                  <a:lnTo>
                    <a:pt x="3348" y="8045"/>
                  </a:lnTo>
                  <a:lnTo>
                    <a:pt x="3348" y="8278"/>
                  </a:lnTo>
                  <a:lnTo>
                    <a:pt x="3255" y="8464"/>
                  </a:lnTo>
                  <a:lnTo>
                    <a:pt x="3162" y="8603"/>
                  </a:lnTo>
                  <a:lnTo>
                    <a:pt x="3069" y="8789"/>
                  </a:lnTo>
                  <a:lnTo>
                    <a:pt x="2883" y="8882"/>
                  </a:lnTo>
                  <a:lnTo>
                    <a:pt x="2744" y="8975"/>
                  </a:lnTo>
                  <a:lnTo>
                    <a:pt x="2558" y="9068"/>
                  </a:lnTo>
                  <a:lnTo>
                    <a:pt x="1302" y="9068"/>
                  </a:lnTo>
                  <a:lnTo>
                    <a:pt x="1442" y="9440"/>
                  </a:lnTo>
                  <a:lnTo>
                    <a:pt x="1674" y="9766"/>
                  </a:lnTo>
                  <a:lnTo>
                    <a:pt x="1907" y="10045"/>
                  </a:lnTo>
                  <a:lnTo>
                    <a:pt x="2186" y="10277"/>
                  </a:lnTo>
                  <a:lnTo>
                    <a:pt x="2511" y="10510"/>
                  </a:lnTo>
                  <a:lnTo>
                    <a:pt x="2883" y="10649"/>
                  </a:lnTo>
                  <a:lnTo>
                    <a:pt x="3255" y="10742"/>
                  </a:lnTo>
                  <a:lnTo>
                    <a:pt x="3674" y="10789"/>
                  </a:lnTo>
                  <a:lnTo>
                    <a:pt x="4929" y="10789"/>
                  </a:lnTo>
                  <a:lnTo>
                    <a:pt x="4929" y="11998"/>
                  </a:lnTo>
                  <a:lnTo>
                    <a:pt x="4976" y="12184"/>
                  </a:lnTo>
                  <a:lnTo>
                    <a:pt x="5069" y="12324"/>
                  </a:lnTo>
                  <a:lnTo>
                    <a:pt x="5255" y="12463"/>
                  </a:lnTo>
                  <a:lnTo>
                    <a:pt x="7998" y="12463"/>
                  </a:lnTo>
                  <a:lnTo>
                    <a:pt x="7998" y="1210"/>
                  </a:lnTo>
                  <a:lnTo>
                    <a:pt x="7673" y="884"/>
                  </a:lnTo>
                  <a:lnTo>
                    <a:pt x="7347" y="652"/>
                  </a:lnTo>
                  <a:lnTo>
                    <a:pt x="7022" y="419"/>
                  </a:lnTo>
                  <a:lnTo>
                    <a:pt x="6603" y="233"/>
                  </a:lnTo>
                  <a:lnTo>
                    <a:pt x="6092" y="94"/>
                  </a:lnTo>
                  <a:lnTo>
                    <a:pt x="55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56"/>
            <p:cNvSpPr/>
            <p:nvPr/>
          </p:nvSpPr>
          <p:spPr>
            <a:xfrm>
              <a:off x="238125" y="2018125"/>
              <a:ext cx="199975" cy="311600"/>
            </a:xfrm>
            <a:custGeom>
              <a:avLst/>
              <a:gdLst/>
              <a:ahLst/>
              <a:cxnLst/>
              <a:rect l="l" t="t" r="r" b="b"/>
              <a:pathLst>
                <a:path w="7999" h="12464" fill="none" extrusionOk="0">
                  <a:moveTo>
                    <a:pt x="6603" y="233"/>
                  </a:moveTo>
                  <a:lnTo>
                    <a:pt x="6603" y="233"/>
                  </a:lnTo>
                  <a:lnTo>
                    <a:pt x="6092" y="94"/>
                  </a:lnTo>
                  <a:lnTo>
                    <a:pt x="5534" y="1"/>
                  </a:lnTo>
                  <a:lnTo>
                    <a:pt x="4976" y="1"/>
                  </a:lnTo>
                  <a:lnTo>
                    <a:pt x="4418" y="94"/>
                  </a:lnTo>
                  <a:lnTo>
                    <a:pt x="3860" y="233"/>
                  </a:lnTo>
                  <a:lnTo>
                    <a:pt x="3348" y="512"/>
                  </a:lnTo>
                  <a:lnTo>
                    <a:pt x="2883" y="838"/>
                  </a:lnTo>
                  <a:lnTo>
                    <a:pt x="2465" y="1210"/>
                  </a:lnTo>
                  <a:lnTo>
                    <a:pt x="2465" y="1210"/>
                  </a:lnTo>
                  <a:lnTo>
                    <a:pt x="2139" y="1582"/>
                  </a:lnTo>
                  <a:lnTo>
                    <a:pt x="1907" y="1907"/>
                  </a:lnTo>
                  <a:lnTo>
                    <a:pt x="1674" y="2326"/>
                  </a:lnTo>
                  <a:lnTo>
                    <a:pt x="1535" y="2698"/>
                  </a:lnTo>
                  <a:lnTo>
                    <a:pt x="1349" y="3116"/>
                  </a:lnTo>
                  <a:lnTo>
                    <a:pt x="1256" y="3535"/>
                  </a:lnTo>
                  <a:lnTo>
                    <a:pt x="1209" y="3953"/>
                  </a:lnTo>
                  <a:lnTo>
                    <a:pt x="1209" y="4418"/>
                  </a:lnTo>
                  <a:lnTo>
                    <a:pt x="1209" y="4651"/>
                  </a:lnTo>
                  <a:lnTo>
                    <a:pt x="93" y="6743"/>
                  </a:lnTo>
                  <a:lnTo>
                    <a:pt x="93" y="6743"/>
                  </a:lnTo>
                  <a:lnTo>
                    <a:pt x="47" y="6883"/>
                  </a:lnTo>
                  <a:lnTo>
                    <a:pt x="0" y="7022"/>
                  </a:lnTo>
                  <a:lnTo>
                    <a:pt x="47" y="7115"/>
                  </a:lnTo>
                  <a:lnTo>
                    <a:pt x="93" y="7255"/>
                  </a:lnTo>
                  <a:lnTo>
                    <a:pt x="93" y="7255"/>
                  </a:lnTo>
                  <a:lnTo>
                    <a:pt x="186" y="7348"/>
                  </a:lnTo>
                  <a:lnTo>
                    <a:pt x="279" y="7441"/>
                  </a:lnTo>
                  <a:lnTo>
                    <a:pt x="372" y="7487"/>
                  </a:lnTo>
                  <a:lnTo>
                    <a:pt x="512" y="7487"/>
                  </a:lnTo>
                  <a:lnTo>
                    <a:pt x="1209" y="7487"/>
                  </a:lnTo>
                  <a:lnTo>
                    <a:pt x="1209" y="8092"/>
                  </a:lnTo>
                  <a:lnTo>
                    <a:pt x="2325" y="8092"/>
                  </a:lnTo>
                  <a:lnTo>
                    <a:pt x="2325" y="8092"/>
                  </a:lnTo>
                  <a:lnTo>
                    <a:pt x="2372" y="8045"/>
                  </a:lnTo>
                  <a:lnTo>
                    <a:pt x="2372" y="8045"/>
                  </a:lnTo>
                  <a:lnTo>
                    <a:pt x="2418" y="7859"/>
                  </a:lnTo>
                  <a:lnTo>
                    <a:pt x="2511" y="7720"/>
                  </a:lnTo>
                  <a:lnTo>
                    <a:pt x="2651" y="7580"/>
                  </a:lnTo>
                  <a:lnTo>
                    <a:pt x="2837" y="7534"/>
                  </a:lnTo>
                  <a:lnTo>
                    <a:pt x="2837" y="7534"/>
                  </a:lnTo>
                  <a:lnTo>
                    <a:pt x="3069" y="7580"/>
                  </a:lnTo>
                  <a:lnTo>
                    <a:pt x="3209" y="7720"/>
                  </a:lnTo>
                  <a:lnTo>
                    <a:pt x="3302" y="7859"/>
                  </a:lnTo>
                  <a:lnTo>
                    <a:pt x="3348" y="8045"/>
                  </a:lnTo>
                  <a:lnTo>
                    <a:pt x="3348" y="8045"/>
                  </a:lnTo>
                  <a:lnTo>
                    <a:pt x="3348" y="8278"/>
                  </a:lnTo>
                  <a:lnTo>
                    <a:pt x="3255" y="8464"/>
                  </a:lnTo>
                  <a:lnTo>
                    <a:pt x="3162" y="8603"/>
                  </a:lnTo>
                  <a:lnTo>
                    <a:pt x="3069" y="8789"/>
                  </a:lnTo>
                  <a:lnTo>
                    <a:pt x="2883" y="8882"/>
                  </a:lnTo>
                  <a:lnTo>
                    <a:pt x="2744" y="8975"/>
                  </a:lnTo>
                  <a:lnTo>
                    <a:pt x="2558" y="9068"/>
                  </a:lnTo>
                  <a:lnTo>
                    <a:pt x="2325" y="9068"/>
                  </a:lnTo>
                  <a:lnTo>
                    <a:pt x="1302" y="9068"/>
                  </a:lnTo>
                  <a:lnTo>
                    <a:pt x="1302" y="9068"/>
                  </a:lnTo>
                  <a:lnTo>
                    <a:pt x="1442" y="9440"/>
                  </a:lnTo>
                  <a:lnTo>
                    <a:pt x="1674" y="9766"/>
                  </a:lnTo>
                  <a:lnTo>
                    <a:pt x="1907" y="10045"/>
                  </a:lnTo>
                  <a:lnTo>
                    <a:pt x="2186" y="10277"/>
                  </a:lnTo>
                  <a:lnTo>
                    <a:pt x="2511" y="10510"/>
                  </a:lnTo>
                  <a:lnTo>
                    <a:pt x="2883" y="10649"/>
                  </a:lnTo>
                  <a:lnTo>
                    <a:pt x="3255" y="10742"/>
                  </a:lnTo>
                  <a:lnTo>
                    <a:pt x="3674" y="10789"/>
                  </a:lnTo>
                  <a:lnTo>
                    <a:pt x="4929" y="10789"/>
                  </a:lnTo>
                  <a:lnTo>
                    <a:pt x="4929" y="11998"/>
                  </a:lnTo>
                  <a:lnTo>
                    <a:pt x="4929" y="11998"/>
                  </a:lnTo>
                  <a:lnTo>
                    <a:pt x="4976" y="12184"/>
                  </a:lnTo>
                  <a:lnTo>
                    <a:pt x="5069" y="12324"/>
                  </a:lnTo>
                  <a:lnTo>
                    <a:pt x="5069" y="12324"/>
                  </a:lnTo>
                  <a:lnTo>
                    <a:pt x="5255" y="12463"/>
                  </a:lnTo>
                  <a:lnTo>
                    <a:pt x="5441" y="12463"/>
                  </a:lnTo>
                  <a:lnTo>
                    <a:pt x="5441" y="12463"/>
                  </a:lnTo>
                  <a:lnTo>
                    <a:pt x="5441" y="12463"/>
                  </a:lnTo>
                  <a:lnTo>
                    <a:pt x="7998" y="12463"/>
                  </a:lnTo>
                  <a:lnTo>
                    <a:pt x="7998" y="1210"/>
                  </a:lnTo>
                  <a:lnTo>
                    <a:pt x="7998" y="1210"/>
                  </a:lnTo>
                  <a:lnTo>
                    <a:pt x="7673" y="884"/>
                  </a:lnTo>
                  <a:lnTo>
                    <a:pt x="7347" y="652"/>
                  </a:lnTo>
                  <a:lnTo>
                    <a:pt x="7022" y="419"/>
                  </a:lnTo>
                  <a:lnTo>
                    <a:pt x="6603" y="233"/>
                  </a:lnTo>
                  <a:lnTo>
                    <a:pt x="6603" y="23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56"/>
            <p:cNvSpPr/>
            <p:nvPr/>
          </p:nvSpPr>
          <p:spPr>
            <a:xfrm>
              <a:off x="403200" y="2023950"/>
              <a:ext cx="25" cy="25"/>
            </a:xfrm>
            <a:custGeom>
              <a:avLst/>
              <a:gdLst/>
              <a:ahLst/>
              <a:cxnLst/>
              <a:rect l="l" t="t" r="r" b="b"/>
              <a:pathLst>
                <a:path w="1" h="1" fill="none" extrusionOk="0">
                  <a:moveTo>
                    <a:pt x="0" y="0"/>
                  </a:moveTo>
                  <a:lnTo>
                    <a:pt x="0"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56"/>
            <p:cNvSpPr/>
            <p:nvPr/>
          </p:nvSpPr>
          <p:spPr>
            <a:xfrm>
              <a:off x="462475" y="2018125"/>
              <a:ext cx="198825" cy="311600"/>
            </a:xfrm>
            <a:custGeom>
              <a:avLst/>
              <a:gdLst/>
              <a:ahLst/>
              <a:cxnLst/>
              <a:rect l="l" t="t" r="r" b="b"/>
              <a:pathLst>
                <a:path w="7953" h="12464" extrusionOk="0">
                  <a:moveTo>
                    <a:pt x="2465" y="1"/>
                  </a:moveTo>
                  <a:lnTo>
                    <a:pt x="1907" y="94"/>
                  </a:lnTo>
                  <a:lnTo>
                    <a:pt x="1349" y="233"/>
                  </a:lnTo>
                  <a:lnTo>
                    <a:pt x="977" y="419"/>
                  </a:lnTo>
                  <a:lnTo>
                    <a:pt x="605" y="652"/>
                  </a:lnTo>
                  <a:lnTo>
                    <a:pt x="280" y="884"/>
                  </a:lnTo>
                  <a:lnTo>
                    <a:pt x="1" y="1210"/>
                  </a:lnTo>
                  <a:lnTo>
                    <a:pt x="1" y="12463"/>
                  </a:lnTo>
                  <a:lnTo>
                    <a:pt x="2558" y="12463"/>
                  </a:lnTo>
                  <a:lnTo>
                    <a:pt x="2744" y="12417"/>
                  </a:lnTo>
                  <a:lnTo>
                    <a:pt x="2930" y="12324"/>
                  </a:lnTo>
                  <a:lnTo>
                    <a:pt x="3023" y="12184"/>
                  </a:lnTo>
                  <a:lnTo>
                    <a:pt x="3070" y="11998"/>
                  </a:lnTo>
                  <a:lnTo>
                    <a:pt x="3070" y="10789"/>
                  </a:lnTo>
                  <a:lnTo>
                    <a:pt x="4325" y="10789"/>
                  </a:lnTo>
                  <a:lnTo>
                    <a:pt x="4790" y="10742"/>
                  </a:lnTo>
                  <a:lnTo>
                    <a:pt x="5255" y="10603"/>
                  </a:lnTo>
                  <a:lnTo>
                    <a:pt x="5674" y="10370"/>
                  </a:lnTo>
                  <a:lnTo>
                    <a:pt x="5999" y="10091"/>
                  </a:lnTo>
                  <a:lnTo>
                    <a:pt x="6325" y="9766"/>
                  </a:lnTo>
                  <a:lnTo>
                    <a:pt x="6557" y="9394"/>
                  </a:lnTo>
                  <a:lnTo>
                    <a:pt x="6697" y="8929"/>
                  </a:lnTo>
                  <a:lnTo>
                    <a:pt x="6790" y="8464"/>
                  </a:lnTo>
                  <a:lnTo>
                    <a:pt x="5953" y="8464"/>
                  </a:lnTo>
                  <a:lnTo>
                    <a:pt x="5906" y="8510"/>
                  </a:lnTo>
                  <a:lnTo>
                    <a:pt x="5860" y="8696"/>
                  </a:lnTo>
                  <a:lnTo>
                    <a:pt x="5767" y="8882"/>
                  </a:lnTo>
                  <a:lnTo>
                    <a:pt x="5627" y="8975"/>
                  </a:lnTo>
                  <a:lnTo>
                    <a:pt x="5441" y="9022"/>
                  </a:lnTo>
                  <a:lnTo>
                    <a:pt x="5209" y="8975"/>
                  </a:lnTo>
                  <a:lnTo>
                    <a:pt x="5069" y="8882"/>
                  </a:lnTo>
                  <a:lnTo>
                    <a:pt x="4976" y="8696"/>
                  </a:lnTo>
                  <a:lnTo>
                    <a:pt x="4930" y="8510"/>
                  </a:lnTo>
                  <a:lnTo>
                    <a:pt x="4930" y="8324"/>
                  </a:lnTo>
                  <a:lnTo>
                    <a:pt x="5023" y="8138"/>
                  </a:lnTo>
                  <a:lnTo>
                    <a:pt x="5116" y="7952"/>
                  </a:lnTo>
                  <a:lnTo>
                    <a:pt x="5209" y="7813"/>
                  </a:lnTo>
                  <a:lnTo>
                    <a:pt x="5395" y="7673"/>
                  </a:lnTo>
                  <a:lnTo>
                    <a:pt x="5534" y="7580"/>
                  </a:lnTo>
                  <a:lnTo>
                    <a:pt x="5767" y="7534"/>
                  </a:lnTo>
                  <a:lnTo>
                    <a:pt x="5953" y="7487"/>
                  </a:lnTo>
                  <a:lnTo>
                    <a:pt x="7580" y="7487"/>
                  </a:lnTo>
                  <a:lnTo>
                    <a:pt x="7720" y="7441"/>
                  </a:lnTo>
                  <a:lnTo>
                    <a:pt x="7813" y="7348"/>
                  </a:lnTo>
                  <a:lnTo>
                    <a:pt x="7906" y="7255"/>
                  </a:lnTo>
                  <a:lnTo>
                    <a:pt x="7952" y="7115"/>
                  </a:lnTo>
                  <a:lnTo>
                    <a:pt x="7952" y="7022"/>
                  </a:lnTo>
                  <a:lnTo>
                    <a:pt x="7952" y="6883"/>
                  </a:lnTo>
                  <a:lnTo>
                    <a:pt x="7906" y="6743"/>
                  </a:lnTo>
                  <a:lnTo>
                    <a:pt x="6790" y="4651"/>
                  </a:lnTo>
                  <a:lnTo>
                    <a:pt x="6790" y="4418"/>
                  </a:lnTo>
                  <a:lnTo>
                    <a:pt x="6790" y="3953"/>
                  </a:lnTo>
                  <a:lnTo>
                    <a:pt x="6697" y="3535"/>
                  </a:lnTo>
                  <a:lnTo>
                    <a:pt x="6604" y="3116"/>
                  </a:lnTo>
                  <a:lnTo>
                    <a:pt x="6464" y="2698"/>
                  </a:lnTo>
                  <a:lnTo>
                    <a:pt x="6278" y="2326"/>
                  </a:lnTo>
                  <a:lnTo>
                    <a:pt x="6092" y="1907"/>
                  </a:lnTo>
                  <a:lnTo>
                    <a:pt x="5813" y="1582"/>
                  </a:lnTo>
                  <a:lnTo>
                    <a:pt x="5534" y="1210"/>
                  </a:lnTo>
                  <a:lnTo>
                    <a:pt x="5116" y="838"/>
                  </a:lnTo>
                  <a:lnTo>
                    <a:pt x="4604" y="512"/>
                  </a:lnTo>
                  <a:lnTo>
                    <a:pt x="4093" y="233"/>
                  </a:lnTo>
                  <a:lnTo>
                    <a:pt x="3581" y="94"/>
                  </a:lnTo>
                  <a:lnTo>
                    <a:pt x="30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56"/>
            <p:cNvSpPr/>
            <p:nvPr/>
          </p:nvSpPr>
          <p:spPr>
            <a:xfrm>
              <a:off x="462475" y="2018125"/>
              <a:ext cx="198825" cy="311600"/>
            </a:xfrm>
            <a:custGeom>
              <a:avLst/>
              <a:gdLst/>
              <a:ahLst/>
              <a:cxnLst/>
              <a:rect l="l" t="t" r="r" b="b"/>
              <a:pathLst>
                <a:path w="7953" h="12464" fill="none" extrusionOk="0">
                  <a:moveTo>
                    <a:pt x="7906" y="6743"/>
                  </a:moveTo>
                  <a:lnTo>
                    <a:pt x="6790" y="4651"/>
                  </a:lnTo>
                  <a:lnTo>
                    <a:pt x="6790" y="4418"/>
                  </a:lnTo>
                  <a:lnTo>
                    <a:pt x="6790" y="4418"/>
                  </a:lnTo>
                  <a:lnTo>
                    <a:pt x="6790" y="3953"/>
                  </a:lnTo>
                  <a:lnTo>
                    <a:pt x="6697" y="3535"/>
                  </a:lnTo>
                  <a:lnTo>
                    <a:pt x="6604" y="3116"/>
                  </a:lnTo>
                  <a:lnTo>
                    <a:pt x="6464" y="2698"/>
                  </a:lnTo>
                  <a:lnTo>
                    <a:pt x="6278" y="2326"/>
                  </a:lnTo>
                  <a:lnTo>
                    <a:pt x="6092" y="1907"/>
                  </a:lnTo>
                  <a:lnTo>
                    <a:pt x="5813" y="1582"/>
                  </a:lnTo>
                  <a:lnTo>
                    <a:pt x="5534" y="1210"/>
                  </a:lnTo>
                  <a:lnTo>
                    <a:pt x="5534" y="1210"/>
                  </a:lnTo>
                  <a:lnTo>
                    <a:pt x="5116" y="838"/>
                  </a:lnTo>
                  <a:lnTo>
                    <a:pt x="4604" y="512"/>
                  </a:lnTo>
                  <a:lnTo>
                    <a:pt x="4093" y="233"/>
                  </a:lnTo>
                  <a:lnTo>
                    <a:pt x="3581" y="94"/>
                  </a:lnTo>
                  <a:lnTo>
                    <a:pt x="3023" y="1"/>
                  </a:lnTo>
                  <a:lnTo>
                    <a:pt x="2465" y="1"/>
                  </a:lnTo>
                  <a:lnTo>
                    <a:pt x="1907" y="94"/>
                  </a:lnTo>
                  <a:lnTo>
                    <a:pt x="1349" y="233"/>
                  </a:lnTo>
                  <a:lnTo>
                    <a:pt x="1349" y="233"/>
                  </a:lnTo>
                  <a:lnTo>
                    <a:pt x="977" y="419"/>
                  </a:lnTo>
                  <a:lnTo>
                    <a:pt x="605" y="652"/>
                  </a:lnTo>
                  <a:lnTo>
                    <a:pt x="280" y="884"/>
                  </a:lnTo>
                  <a:lnTo>
                    <a:pt x="1" y="1210"/>
                  </a:lnTo>
                  <a:lnTo>
                    <a:pt x="1" y="12463"/>
                  </a:lnTo>
                  <a:lnTo>
                    <a:pt x="2558" y="12463"/>
                  </a:lnTo>
                  <a:lnTo>
                    <a:pt x="2558" y="12463"/>
                  </a:lnTo>
                  <a:lnTo>
                    <a:pt x="2744" y="12417"/>
                  </a:lnTo>
                  <a:lnTo>
                    <a:pt x="2930" y="12324"/>
                  </a:lnTo>
                  <a:lnTo>
                    <a:pt x="3023" y="12184"/>
                  </a:lnTo>
                  <a:lnTo>
                    <a:pt x="3070" y="11998"/>
                  </a:lnTo>
                  <a:lnTo>
                    <a:pt x="3070" y="10789"/>
                  </a:lnTo>
                  <a:lnTo>
                    <a:pt x="4325" y="10789"/>
                  </a:lnTo>
                  <a:lnTo>
                    <a:pt x="4325" y="10789"/>
                  </a:lnTo>
                  <a:lnTo>
                    <a:pt x="4790" y="10742"/>
                  </a:lnTo>
                  <a:lnTo>
                    <a:pt x="5255" y="10603"/>
                  </a:lnTo>
                  <a:lnTo>
                    <a:pt x="5674" y="10370"/>
                  </a:lnTo>
                  <a:lnTo>
                    <a:pt x="5999" y="10091"/>
                  </a:lnTo>
                  <a:lnTo>
                    <a:pt x="6325" y="9766"/>
                  </a:lnTo>
                  <a:lnTo>
                    <a:pt x="6557" y="9394"/>
                  </a:lnTo>
                  <a:lnTo>
                    <a:pt x="6697" y="8929"/>
                  </a:lnTo>
                  <a:lnTo>
                    <a:pt x="6790" y="8464"/>
                  </a:lnTo>
                  <a:lnTo>
                    <a:pt x="5953" y="8464"/>
                  </a:lnTo>
                  <a:lnTo>
                    <a:pt x="5953" y="8464"/>
                  </a:lnTo>
                  <a:lnTo>
                    <a:pt x="5906" y="8510"/>
                  </a:lnTo>
                  <a:lnTo>
                    <a:pt x="5906" y="8510"/>
                  </a:lnTo>
                  <a:lnTo>
                    <a:pt x="5860" y="8696"/>
                  </a:lnTo>
                  <a:lnTo>
                    <a:pt x="5767" y="8882"/>
                  </a:lnTo>
                  <a:lnTo>
                    <a:pt x="5627" y="8975"/>
                  </a:lnTo>
                  <a:lnTo>
                    <a:pt x="5441" y="9022"/>
                  </a:lnTo>
                  <a:lnTo>
                    <a:pt x="5441" y="9022"/>
                  </a:lnTo>
                  <a:lnTo>
                    <a:pt x="5209" y="8975"/>
                  </a:lnTo>
                  <a:lnTo>
                    <a:pt x="5069" y="8882"/>
                  </a:lnTo>
                  <a:lnTo>
                    <a:pt x="4976" y="8696"/>
                  </a:lnTo>
                  <a:lnTo>
                    <a:pt x="4930" y="8510"/>
                  </a:lnTo>
                  <a:lnTo>
                    <a:pt x="4930" y="8510"/>
                  </a:lnTo>
                  <a:lnTo>
                    <a:pt x="4930" y="8324"/>
                  </a:lnTo>
                  <a:lnTo>
                    <a:pt x="5023" y="8138"/>
                  </a:lnTo>
                  <a:lnTo>
                    <a:pt x="5116" y="7952"/>
                  </a:lnTo>
                  <a:lnTo>
                    <a:pt x="5209" y="7813"/>
                  </a:lnTo>
                  <a:lnTo>
                    <a:pt x="5395" y="7673"/>
                  </a:lnTo>
                  <a:lnTo>
                    <a:pt x="5534" y="7580"/>
                  </a:lnTo>
                  <a:lnTo>
                    <a:pt x="5767" y="7534"/>
                  </a:lnTo>
                  <a:lnTo>
                    <a:pt x="5953" y="7487"/>
                  </a:lnTo>
                  <a:lnTo>
                    <a:pt x="7487" y="7487"/>
                  </a:lnTo>
                  <a:lnTo>
                    <a:pt x="7487" y="7487"/>
                  </a:lnTo>
                  <a:lnTo>
                    <a:pt x="7580" y="7487"/>
                  </a:lnTo>
                  <a:lnTo>
                    <a:pt x="7720" y="7441"/>
                  </a:lnTo>
                  <a:lnTo>
                    <a:pt x="7813" y="7348"/>
                  </a:lnTo>
                  <a:lnTo>
                    <a:pt x="7906" y="7255"/>
                  </a:lnTo>
                  <a:lnTo>
                    <a:pt x="7906" y="7255"/>
                  </a:lnTo>
                  <a:lnTo>
                    <a:pt x="7952" y="7115"/>
                  </a:lnTo>
                  <a:lnTo>
                    <a:pt x="7952" y="7022"/>
                  </a:lnTo>
                  <a:lnTo>
                    <a:pt x="7952" y="6883"/>
                  </a:lnTo>
                  <a:lnTo>
                    <a:pt x="7906" y="6743"/>
                  </a:lnTo>
                  <a:lnTo>
                    <a:pt x="7906" y="6743"/>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56"/>
            <p:cNvSpPr/>
            <p:nvPr/>
          </p:nvSpPr>
          <p:spPr>
            <a:xfrm>
              <a:off x="660100" y="2186700"/>
              <a:ext cx="25" cy="25"/>
            </a:xfrm>
            <a:custGeom>
              <a:avLst/>
              <a:gdLst/>
              <a:ahLst/>
              <a:cxnLst/>
              <a:rect l="l" t="t" r="r" b="b"/>
              <a:pathLst>
                <a:path w="1" h="1" fill="none" extrusionOk="0">
                  <a:moveTo>
                    <a:pt x="1" y="0"/>
                  </a:moveTo>
                  <a:lnTo>
                    <a:pt x="1" y="0"/>
                  </a:ln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9" name="Google Shape;1879;p56"/>
          <p:cNvGrpSpPr/>
          <p:nvPr/>
        </p:nvGrpSpPr>
        <p:grpSpPr>
          <a:xfrm>
            <a:off x="3734003" y="3724120"/>
            <a:ext cx="272834" cy="581996"/>
            <a:chOff x="4584850" y="4399275"/>
            <a:chExt cx="225875" cy="481825"/>
          </a:xfrm>
        </p:grpSpPr>
        <p:sp>
          <p:nvSpPr>
            <p:cNvPr id="1880" name="Google Shape;1880;p56"/>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881" name="Google Shape;1881;p56"/>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5" name="Rectángulo 74"/>
          <p:cNvSpPr/>
          <p:nvPr/>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6" name="Rectángulo 75"/>
          <p:cNvSpPr/>
          <p:nvPr/>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77" name="Rectángulo 76"/>
          <p:cNvSpPr/>
          <p:nvPr/>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78" name="Imagen 77"/>
          <p:cNvPicPr>
            <a:picLocks noChangeAspect="1"/>
          </p:cNvPicPr>
          <p:nvPr/>
        </p:nvPicPr>
        <p:blipFill>
          <a:blip r:embed="rId3"/>
          <a:stretch>
            <a:fillRect/>
          </a:stretch>
        </p:blipFill>
        <p:spPr>
          <a:xfrm>
            <a:off x="8565495" y="-19898"/>
            <a:ext cx="329123" cy="42406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12"/>
          </p:nvPr>
        </p:nvSpPr>
        <p:spPr>
          <a:prstGeom prst="rect">
            <a:avLst/>
          </a:prstGeom>
        </p:spPr>
        <p:txBody>
          <a:bodyPr>
            <a:normAutofit fontScale="92500" lnSpcReduction="20000"/>
          </a:bodyPr>
          <a:lstStyle/>
          <a:p>
            <a:r>
              <a:rPr lang="en-US" sz="3200" b="1" dirty="0">
                <a:solidFill>
                  <a:srgbClr val="EEB245"/>
                </a:solidFill>
              </a:rPr>
              <a:t>Infographic Style</a:t>
            </a:r>
          </a:p>
        </p:txBody>
      </p:sp>
      <p:grpSp>
        <p:nvGrpSpPr>
          <p:cNvPr id="4" name="Group 3">
            <a:extLst>
              <a:ext uri="{FF2B5EF4-FFF2-40B4-BE49-F238E27FC236}">
                <a16:creationId xmlns:a16="http://schemas.microsoft.com/office/drawing/2014/main" xmlns="" id="{99FA7C73-F319-4332-801B-77BBC7758721}"/>
              </a:ext>
            </a:extLst>
          </p:cNvPr>
          <p:cNvGrpSpPr/>
          <p:nvPr/>
        </p:nvGrpSpPr>
        <p:grpSpPr>
          <a:xfrm>
            <a:off x="513252" y="1341387"/>
            <a:ext cx="5009708" cy="1131079"/>
            <a:chOff x="3017859" y="4283314"/>
            <a:chExt cx="1249476" cy="1508105"/>
          </a:xfrm>
        </p:grpSpPr>
        <p:sp>
          <p:nvSpPr>
            <p:cNvPr id="5" name="TextBox 4">
              <a:extLst>
                <a:ext uri="{FF2B5EF4-FFF2-40B4-BE49-F238E27FC236}">
                  <a16:creationId xmlns:a16="http://schemas.microsoft.com/office/drawing/2014/main" xmlns="" id="{196C8E37-6674-4C10-83F1-BA709CC0A238}"/>
                </a:ext>
              </a:extLst>
            </p:cNvPr>
            <p:cNvSpPr txBox="1"/>
            <p:nvPr/>
          </p:nvSpPr>
          <p:spPr>
            <a:xfrm>
              <a:off x="3017859" y="4560313"/>
              <a:ext cx="1245478" cy="1231106"/>
            </a:xfrm>
            <a:prstGeom prst="rect">
              <a:avLst/>
            </a:prstGeom>
            <a:noFill/>
          </p:spPr>
          <p:txBody>
            <a:bodyPr wrap="square" rtlCol="0">
              <a:spAutoFit/>
            </a:bodyPr>
            <a:lstStyle/>
            <a:p>
              <a:r>
                <a:rPr lang="en-US" altLang="ko-KR" sz="900" dirty="0">
                  <a:solidFill>
                    <a:schemeClr val="tx1">
                      <a:lumMod val="75000"/>
                      <a:lumOff val="25000"/>
                    </a:schemeClr>
                  </a:solidFill>
                </a:rPr>
                <a:t>You can simply impress your audience and add a unique zing and appeal to your Reports and Presentations with our Templates.</a:t>
              </a:r>
              <a:r>
                <a:rPr lang="en-US" altLang="ko-KR" sz="900" dirty="0">
                  <a:solidFill>
                    <a:schemeClr val="tx1">
                      <a:lumMod val="75000"/>
                      <a:lumOff val="25000"/>
                    </a:schemeClr>
                  </a:solidFill>
                  <a:cs typeface="Arial" pitchFamily="34" charset="0"/>
                </a:rPr>
                <a:t> Easy to change colors, photos and Text. Get a modern PowerPoint  Presentation that is beautifully designed. </a:t>
              </a:r>
              <a:r>
                <a:rPr lang="en-US" altLang="ko-KR" sz="900" dirty="0">
                  <a:solidFill>
                    <a:schemeClr val="tx1">
                      <a:lumMod val="65000"/>
                      <a:lumOff val="35000"/>
                    </a:schemeClr>
                  </a:solidFill>
                  <a:cs typeface="Arial" pitchFamily="34" charset="0"/>
                </a:rPr>
                <a:t>I hope and I believe that this Template will your Time, Money and Reputation.</a:t>
              </a:r>
              <a:r>
                <a:rPr lang="en-US" altLang="ko-KR" sz="900" dirty="0">
                  <a:solidFill>
                    <a:schemeClr val="tx1">
                      <a:lumMod val="75000"/>
                      <a:lumOff val="25000"/>
                    </a:schemeClr>
                  </a:solidFill>
                  <a:cs typeface="Arial" pitchFamily="34" charset="0"/>
                </a:rPr>
                <a:t> </a:t>
              </a:r>
              <a:r>
                <a:rPr lang="en-US" altLang="ko-KR" sz="900" dirty="0">
                  <a:solidFill>
                    <a:schemeClr val="tx1">
                      <a:lumMod val="75000"/>
                      <a:lumOff val="25000"/>
                    </a:schemeClr>
                  </a:solidFill>
                </a:rPr>
                <a:t>You can simply impress your audience and add a unique zing and appeal to your Reports and Presentations with our Templates.</a:t>
              </a:r>
              <a:r>
                <a:rPr lang="en-US" altLang="ko-KR" sz="900" dirty="0">
                  <a:solidFill>
                    <a:schemeClr val="tx1">
                      <a:lumMod val="75000"/>
                      <a:lumOff val="25000"/>
                    </a:schemeClr>
                  </a:solidFill>
                  <a:cs typeface="Arial" pitchFamily="34" charset="0"/>
                </a:rPr>
                <a:t> Easy to change colors, photos and Text. Get a modern PowerPoint  Presentation that is beautifully designed. </a:t>
              </a:r>
              <a:endParaRPr lang="ko-KR" altLang="en-US" sz="900" dirty="0">
                <a:solidFill>
                  <a:schemeClr val="tx1">
                    <a:lumMod val="75000"/>
                    <a:lumOff val="25000"/>
                  </a:schemeClr>
                </a:solidFill>
                <a:cs typeface="Arial" pitchFamily="34" charset="0"/>
              </a:endParaRPr>
            </a:p>
          </p:txBody>
        </p:sp>
        <p:sp>
          <p:nvSpPr>
            <p:cNvPr id="6" name="TextBox 5">
              <a:extLst>
                <a:ext uri="{FF2B5EF4-FFF2-40B4-BE49-F238E27FC236}">
                  <a16:creationId xmlns:a16="http://schemas.microsoft.com/office/drawing/2014/main" xmlns="" id="{8537E3D3-C9DF-4351-BC31-2FD5984B6D6A}"/>
                </a:ext>
              </a:extLst>
            </p:cNvPr>
            <p:cNvSpPr txBox="1"/>
            <p:nvPr/>
          </p:nvSpPr>
          <p:spPr>
            <a:xfrm>
              <a:off x="3017859" y="4283314"/>
              <a:ext cx="1249476" cy="369332"/>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grpSp>
      <p:sp>
        <p:nvSpPr>
          <p:cNvPr id="7" name="Oval 6">
            <a:extLst>
              <a:ext uri="{FF2B5EF4-FFF2-40B4-BE49-F238E27FC236}">
                <a16:creationId xmlns:a16="http://schemas.microsoft.com/office/drawing/2014/main" xmlns="" id="{D2B83BC3-44E9-4972-B4FF-6C161A45EEE0}"/>
              </a:ext>
            </a:extLst>
          </p:cNvPr>
          <p:cNvSpPr/>
          <p:nvPr/>
        </p:nvSpPr>
        <p:spPr>
          <a:xfrm>
            <a:off x="3465753" y="2834962"/>
            <a:ext cx="520061" cy="520061"/>
          </a:xfrm>
          <a:prstGeom prst="ellipse">
            <a:avLst/>
          </a:prstGeom>
          <a:solidFill>
            <a:schemeClr val="bg1"/>
          </a:solidFill>
          <a:ln w="19050">
            <a:solidFill>
              <a:srgbClr val="EEB2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8" name="Oval 7">
            <a:extLst>
              <a:ext uri="{FF2B5EF4-FFF2-40B4-BE49-F238E27FC236}">
                <a16:creationId xmlns:a16="http://schemas.microsoft.com/office/drawing/2014/main" xmlns="" id="{AB6072A5-1141-42BE-B876-57E30EDA65D5}"/>
              </a:ext>
            </a:extLst>
          </p:cNvPr>
          <p:cNvSpPr/>
          <p:nvPr/>
        </p:nvSpPr>
        <p:spPr>
          <a:xfrm>
            <a:off x="2132473" y="2834962"/>
            <a:ext cx="520061" cy="520061"/>
          </a:xfrm>
          <a:prstGeom prst="ellipse">
            <a:avLst/>
          </a:prstGeom>
          <a:solidFill>
            <a:schemeClr val="bg1"/>
          </a:solidFill>
          <a:ln w="19050">
            <a:solidFill>
              <a:srgbClr val="EEB2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9" name="Oval 8">
            <a:extLst>
              <a:ext uri="{FF2B5EF4-FFF2-40B4-BE49-F238E27FC236}">
                <a16:creationId xmlns:a16="http://schemas.microsoft.com/office/drawing/2014/main" xmlns="" id="{A33B705A-9821-429A-8B44-5AF712A11077}"/>
              </a:ext>
            </a:extLst>
          </p:cNvPr>
          <p:cNvSpPr/>
          <p:nvPr/>
        </p:nvSpPr>
        <p:spPr>
          <a:xfrm>
            <a:off x="799193" y="2834962"/>
            <a:ext cx="520061" cy="520061"/>
          </a:xfrm>
          <a:prstGeom prst="ellipse">
            <a:avLst/>
          </a:prstGeom>
          <a:solidFill>
            <a:schemeClr val="bg1"/>
          </a:solidFill>
          <a:ln w="19050">
            <a:solidFill>
              <a:srgbClr val="EEB2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1350" dirty="0" smtClean="0"/>
              <a:t> </a:t>
            </a:r>
            <a:endParaRPr lang="ko-KR" altLang="en-US" sz="1350" dirty="0"/>
          </a:p>
        </p:txBody>
      </p:sp>
      <p:sp>
        <p:nvSpPr>
          <p:cNvPr id="19" name="Oval 27">
            <a:extLst>
              <a:ext uri="{FF2B5EF4-FFF2-40B4-BE49-F238E27FC236}">
                <a16:creationId xmlns:a16="http://schemas.microsoft.com/office/drawing/2014/main" xmlns="" id="{1B77E68D-DEDF-4F2C-8F6E-1503964BFFDB}"/>
              </a:ext>
            </a:extLst>
          </p:cNvPr>
          <p:cNvSpPr/>
          <p:nvPr/>
        </p:nvSpPr>
        <p:spPr>
          <a:xfrm>
            <a:off x="4799034" y="2834962"/>
            <a:ext cx="520061" cy="520061"/>
          </a:xfrm>
          <a:prstGeom prst="ellipse">
            <a:avLst/>
          </a:prstGeom>
          <a:solidFill>
            <a:schemeClr val="bg1"/>
          </a:solidFill>
          <a:ln w="19050">
            <a:solidFill>
              <a:srgbClr val="EEB2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grpSp>
        <p:nvGrpSpPr>
          <p:cNvPr id="20" name="Group 33">
            <a:extLst>
              <a:ext uri="{FF2B5EF4-FFF2-40B4-BE49-F238E27FC236}">
                <a16:creationId xmlns:a16="http://schemas.microsoft.com/office/drawing/2014/main" xmlns="" id="{6DD04B88-1187-4A92-B780-59A2A1D30C9C}"/>
              </a:ext>
            </a:extLst>
          </p:cNvPr>
          <p:cNvGrpSpPr/>
          <p:nvPr/>
        </p:nvGrpSpPr>
        <p:grpSpPr>
          <a:xfrm>
            <a:off x="4555470" y="3480796"/>
            <a:ext cx="1007189" cy="715580"/>
            <a:chOff x="3017859" y="4283314"/>
            <a:chExt cx="1870812" cy="954107"/>
          </a:xfrm>
        </p:grpSpPr>
        <p:sp>
          <p:nvSpPr>
            <p:cNvPr id="21" name="TextBox 20">
              <a:extLst>
                <a:ext uri="{FF2B5EF4-FFF2-40B4-BE49-F238E27FC236}">
                  <a16:creationId xmlns:a16="http://schemas.microsoft.com/office/drawing/2014/main" xmlns="" id="{EC74EC39-9F8B-43D4-AA11-79E81BE57346}"/>
                </a:ext>
              </a:extLst>
            </p:cNvPr>
            <p:cNvSpPr txBox="1"/>
            <p:nvPr/>
          </p:nvSpPr>
          <p:spPr>
            <a:xfrm>
              <a:off x="3021856" y="4560313"/>
              <a:ext cx="1843922" cy="677108"/>
            </a:xfrm>
            <a:prstGeom prst="rect">
              <a:avLst/>
            </a:prstGeom>
            <a:noFill/>
          </p:spPr>
          <p:txBody>
            <a:bodyPr wrap="square" rtlCol="0">
              <a:spAutoFit/>
            </a:bodyPr>
            <a:lstStyle/>
            <a:p>
              <a:pPr algn="ctr"/>
              <a:r>
                <a:rPr lang="en-US" altLang="ko-KR" sz="900" dirty="0">
                  <a:solidFill>
                    <a:schemeClr val="tx1">
                      <a:lumMod val="75000"/>
                      <a:lumOff val="25000"/>
                    </a:schemeClr>
                  </a:solidFill>
                  <a:cs typeface="Arial" pitchFamily="34" charset="0"/>
                </a:rPr>
                <a:t>Get a modern PowerPoint  Presen. </a:t>
              </a:r>
            </a:p>
          </p:txBody>
        </p:sp>
        <p:sp>
          <p:nvSpPr>
            <p:cNvPr id="22" name="TextBox 21">
              <a:extLst>
                <a:ext uri="{FF2B5EF4-FFF2-40B4-BE49-F238E27FC236}">
                  <a16:creationId xmlns:a16="http://schemas.microsoft.com/office/drawing/2014/main" xmlns="" id="{EEBB252F-4298-4A1B-8716-5B0075B1AF6E}"/>
                </a:ext>
              </a:extLst>
            </p:cNvPr>
            <p:cNvSpPr txBox="1"/>
            <p:nvPr/>
          </p:nvSpPr>
          <p:spPr>
            <a:xfrm>
              <a:off x="3017859" y="4283314"/>
              <a:ext cx="1870812" cy="307776"/>
            </a:xfrm>
            <a:prstGeom prst="rect">
              <a:avLst/>
            </a:prstGeom>
            <a:noFill/>
          </p:spPr>
          <p:txBody>
            <a:bodyPr wrap="square" rtlCol="0">
              <a:spAutoFit/>
            </a:bodyPr>
            <a:lstStyle/>
            <a:p>
              <a:pPr algn="ctr"/>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grpSp>
        <p:nvGrpSpPr>
          <p:cNvPr id="32" name="Group 33">
            <a:extLst>
              <a:ext uri="{FF2B5EF4-FFF2-40B4-BE49-F238E27FC236}">
                <a16:creationId xmlns:a16="http://schemas.microsoft.com/office/drawing/2014/main" xmlns="" id="{6DD04B88-1187-4A92-B780-59A2A1D30C9C}"/>
              </a:ext>
            </a:extLst>
          </p:cNvPr>
          <p:cNvGrpSpPr/>
          <p:nvPr/>
        </p:nvGrpSpPr>
        <p:grpSpPr>
          <a:xfrm>
            <a:off x="3204927" y="3449557"/>
            <a:ext cx="1007189" cy="715580"/>
            <a:chOff x="3017859" y="4283314"/>
            <a:chExt cx="1870812" cy="954107"/>
          </a:xfrm>
        </p:grpSpPr>
        <p:sp>
          <p:nvSpPr>
            <p:cNvPr id="33" name="TextBox 20">
              <a:extLst>
                <a:ext uri="{FF2B5EF4-FFF2-40B4-BE49-F238E27FC236}">
                  <a16:creationId xmlns:a16="http://schemas.microsoft.com/office/drawing/2014/main" xmlns="" id="{EC74EC39-9F8B-43D4-AA11-79E81BE57346}"/>
                </a:ext>
              </a:extLst>
            </p:cNvPr>
            <p:cNvSpPr txBox="1"/>
            <p:nvPr/>
          </p:nvSpPr>
          <p:spPr>
            <a:xfrm>
              <a:off x="3021856" y="4560313"/>
              <a:ext cx="1843922" cy="677108"/>
            </a:xfrm>
            <a:prstGeom prst="rect">
              <a:avLst/>
            </a:prstGeom>
            <a:noFill/>
          </p:spPr>
          <p:txBody>
            <a:bodyPr wrap="square" rtlCol="0">
              <a:spAutoFit/>
            </a:bodyPr>
            <a:lstStyle/>
            <a:p>
              <a:pPr algn="ctr"/>
              <a:r>
                <a:rPr lang="en-US" altLang="ko-KR" sz="900" dirty="0">
                  <a:solidFill>
                    <a:schemeClr val="tx1">
                      <a:lumMod val="75000"/>
                      <a:lumOff val="25000"/>
                    </a:schemeClr>
                  </a:solidFill>
                  <a:cs typeface="Arial" pitchFamily="34" charset="0"/>
                </a:rPr>
                <a:t>Get a modern PowerPoint  Presen. </a:t>
              </a:r>
            </a:p>
          </p:txBody>
        </p:sp>
        <p:sp>
          <p:nvSpPr>
            <p:cNvPr id="34" name="TextBox 21">
              <a:extLst>
                <a:ext uri="{FF2B5EF4-FFF2-40B4-BE49-F238E27FC236}">
                  <a16:creationId xmlns:a16="http://schemas.microsoft.com/office/drawing/2014/main" xmlns="" id="{EEBB252F-4298-4A1B-8716-5B0075B1AF6E}"/>
                </a:ext>
              </a:extLst>
            </p:cNvPr>
            <p:cNvSpPr txBox="1"/>
            <p:nvPr/>
          </p:nvSpPr>
          <p:spPr>
            <a:xfrm>
              <a:off x="3017859" y="4283314"/>
              <a:ext cx="1870812" cy="307776"/>
            </a:xfrm>
            <a:prstGeom prst="rect">
              <a:avLst/>
            </a:prstGeom>
            <a:noFill/>
          </p:spPr>
          <p:txBody>
            <a:bodyPr wrap="square" rtlCol="0">
              <a:spAutoFit/>
            </a:bodyPr>
            <a:lstStyle/>
            <a:p>
              <a:pPr algn="ctr"/>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grpSp>
        <p:nvGrpSpPr>
          <p:cNvPr id="35" name="Group 33">
            <a:extLst>
              <a:ext uri="{FF2B5EF4-FFF2-40B4-BE49-F238E27FC236}">
                <a16:creationId xmlns:a16="http://schemas.microsoft.com/office/drawing/2014/main" xmlns="" id="{6DD04B88-1187-4A92-B780-59A2A1D30C9C}"/>
              </a:ext>
            </a:extLst>
          </p:cNvPr>
          <p:cNvGrpSpPr/>
          <p:nvPr/>
        </p:nvGrpSpPr>
        <p:grpSpPr>
          <a:xfrm>
            <a:off x="1866328" y="3447127"/>
            <a:ext cx="1007189" cy="715580"/>
            <a:chOff x="3017859" y="4283314"/>
            <a:chExt cx="1870812" cy="954107"/>
          </a:xfrm>
        </p:grpSpPr>
        <p:sp>
          <p:nvSpPr>
            <p:cNvPr id="36" name="TextBox 20">
              <a:extLst>
                <a:ext uri="{FF2B5EF4-FFF2-40B4-BE49-F238E27FC236}">
                  <a16:creationId xmlns:a16="http://schemas.microsoft.com/office/drawing/2014/main" xmlns="" id="{EC74EC39-9F8B-43D4-AA11-79E81BE57346}"/>
                </a:ext>
              </a:extLst>
            </p:cNvPr>
            <p:cNvSpPr txBox="1"/>
            <p:nvPr/>
          </p:nvSpPr>
          <p:spPr>
            <a:xfrm>
              <a:off x="3021856" y="4560313"/>
              <a:ext cx="1843922" cy="677108"/>
            </a:xfrm>
            <a:prstGeom prst="rect">
              <a:avLst/>
            </a:prstGeom>
            <a:noFill/>
          </p:spPr>
          <p:txBody>
            <a:bodyPr wrap="square" rtlCol="0">
              <a:spAutoFit/>
            </a:bodyPr>
            <a:lstStyle/>
            <a:p>
              <a:pPr algn="ctr"/>
              <a:r>
                <a:rPr lang="en-US" altLang="ko-KR" sz="900" dirty="0">
                  <a:solidFill>
                    <a:schemeClr val="tx1">
                      <a:lumMod val="75000"/>
                      <a:lumOff val="25000"/>
                    </a:schemeClr>
                  </a:solidFill>
                  <a:cs typeface="Arial" pitchFamily="34" charset="0"/>
                </a:rPr>
                <a:t>Get a modern PowerPoint  Presen. </a:t>
              </a:r>
            </a:p>
          </p:txBody>
        </p:sp>
        <p:sp>
          <p:nvSpPr>
            <p:cNvPr id="37" name="TextBox 21">
              <a:extLst>
                <a:ext uri="{FF2B5EF4-FFF2-40B4-BE49-F238E27FC236}">
                  <a16:creationId xmlns:a16="http://schemas.microsoft.com/office/drawing/2014/main" xmlns="" id="{EEBB252F-4298-4A1B-8716-5B0075B1AF6E}"/>
                </a:ext>
              </a:extLst>
            </p:cNvPr>
            <p:cNvSpPr txBox="1"/>
            <p:nvPr/>
          </p:nvSpPr>
          <p:spPr>
            <a:xfrm>
              <a:off x="3017859" y="4283314"/>
              <a:ext cx="1870812" cy="307776"/>
            </a:xfrm>
            <a:prstGeom prst="rect">
              <a:avLst/>
            </a:prstGeom>
            <a:noFill/>
          </p:spPr>
          <p:txBody>
            <a:bodyPr wrap="square" rtlCol="0">
              <a:spAutoFit/>
            </a:bodyPr>
            <a:lstStyle/>
            <a:p>
              <a:pPr algn="ctr"/>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grpSp>
        <p:nvGrpSpPr>
          <p:cNvPr id="38" name="Group 33">
            <a:extLst>
              <a:ext uri="{FF2B5EF4-FFF2-40B4-BE49-F238E27FC236}">
                <a16:creationId xmlns:a16="http://schemas.microsoft.com/office/drawing/2014/main" xmlns="" id="{6DD04B88-1187-4A92-B780-59A2A1D30C9C}"/>
              </a:ext>
            </a:extLst>
          </p:cNvPr>
          <p:cNvGrpSpPr/>
          <p:nvPr/>
        </p:nvGrpSpPr>
        <p:grpSpPr>
          <a:xfrm>
            <a:off x="513252" y="3447127"/>
            <a:ext cx="1007189" cy="715580"/>
            <a:chOff x="3017859" y="4283314"/>
            <a:chExt cx="1870812" cy="954107"/>
          </a:xfrm>
        </p:grpSpPr>
        <p:sp>
          <p:nvSpPr>
            <p:cNvPr id="39" name="TextBox 20">
              <a:extLst>
                <a:ext uri="{FF2B5EF4-FFF2-40B4-BE49-F238E27FC236}">
                  <a16:creationId xmlns:a16="http://schemas.microsoft.com/office/drawing/2014/main" xmlns="" id="{EC74EC39-9F8B-43D4-AA11-79E81BE57346}"/>
                </a:ext>
              </a:extLst>
            </p:cNvPr>
            <p:cNvSpPr txBox="1"/>
            <p:nvPr/>
          </p:nvSpPr>
          <p:spPr>
            <a:xfrm>
              <a:off x="3021856" y="4560313"/>
              <a:ext cx="1843922" cy="677108"/>
            </a:xfrm>
            <a:prstGeom prst="rect">
              <a:avLst/>
            </a:prstGeom>
            <a:noFill/>
          </p:spPr>
          <p:txBody>
            <a:bodyPr wrap="square" rtlCol="0">
              <a:spAutoFit/>
            </a:bodyPr>
            <a:lstStyle/>
            <a:p>
              <a:pPr algn="ctr"/>
              <a:r>
                <a:rPr lang="en-US" altLang="ko-KR" sz="900" dirty="0">
                  <a:solidFill>
                    <a:schemeClr val="tx1">
                      <a:lumMod val="75000"/>
                      <a:lumOff val="25000"/>
                    </a:schemeClr>
                  </a:solidFill>
                  <a:cs typeface="Arial" pitchFamily="34" charset="0"/>
                </a:rPr>
                <a:t>Get a modern PowerPoint  Presen. </a:t>
              </a:r>
            </a:p>
          </p:txBody>
        </p:sp>
        <p:sp>
          <p:nvSpPr>
            <p:cNvPr id="40" name="TextBox 21">
              <a:extLst>
                <a:ext uri="{FF2B5EF4-FFF2-40B4-BE49-F238E27FC236}">
                  <a16:creationId xmlns:a16="http://schemas.microsoft.com/office/drawing/2014/main" xmlns="" id="{EEBB252F-4298-4A1B-8716-5B0075B1AF6E}"/>
                </a:ext>
              </a:extLst>
            </p:cNvPr>
            <p:cNvSpPr txBox="1"/>
            <p:nvPr/>
          </p:nvSpPr>
          <p:spPr>
            <a:xfrm>
              <a:off x="3017859" y="4283314"/>
              <a:ext cx="1870812" cy="307776"/>
            </a:xfrm>
            <a:prstGeom prst="rect">
              <a:avLst/>
            </a:prstGeom>
            <a:noFill/>
          </p:spPr>
          <p:txBody>
            <a:bodyPr wrap="square" rtlCol="0">
              <a:spAutoFit/>
            </a:bodyPr>
            <a:lstStyle/>
            <a:p>
              <a:pPr algn="ctr"/>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sp>
        <p:nvSpPr>
          <p:cNvPr id="48" name="Freeform 7"/>
          <p:cNvSpPr>
            <a:spLocks/>
          </p:cNvSpPr>
          <p:nvPr/>
        </p:nvSpPr>
        <p:spPr bwMode="auto">
          <a:xfrm>
            <a:off x="9307116" y="6253163"/>
            <a:ext cx="19050" cy="22622"/>
          </a:xfrm>
          <a:custGeom>
            <a:avLst/>
            <a:gdLst>
              <a:gd name="T0" fmla="*/ 0 w 7"/>
              <a:gd name="T1" fmla="*/ 6 h 8"/>
              <a:gd name="T2" fmla="*/ 6 w 7"/>
              <a:gd name="T3" fmla="*/ 0 h 8"/>
              <a:gd name="T4" fmla="*/ 7 w 7"/>
              <a:gd name="T5" fmla="*/ 1 h 8"/>
              <a:gd name="T6" fmla="*/ 0 w 7"/>
              <a:gd name="T7" fmla="*/ 7 h 8"/>
              <a:gd name="T8" fmla="*/ 0 w 7"/>
              <a:gd name="T9" fmla="*/ 6 h 8"/>
            </a:gdLst>
            <a:ahLst/>
            <a:cxnLst>
              <a:cxn ang="0">
                <a:pos x="T0" y="T1"/>
              </a:cxn>
              <a:cxn ang="0">
                <a:pos x="T2" y="T3"/>
              </a:cxn>
              <a:cxn ang="0">
                <a:pos x="T4" y="T5"/>
              </a:cxn>
              <a:cxn ang="0">
                <a:pos x="T6" y="T7"/>
              </a:cxn>
              <a:cxn ang="0">
                <a:pos x="T8" y="T9"/>
              </a:cxn>
            </a:cxnLst>
            <a:rect l="0" t="0" r="r" b="b"/>
            <a:pathLst>
              <a:path w="7" h="8">
                <a:moveTo>
                  <a:pt x="0" y="6"/>
                </a:moveTo>
                <a:cubicBezTo>
                  <a:pt x="2" y="4"/>
                  <a:pt x="4" y="2"/>
                  <a:pt x="6" y="0"/>
                </a:cubicBezTo>
                <a:cubicBezTo>
                  <a:pt x="6" y="0"/>
                  <a:pt x="7" y="1"/>
                  <a:pt x="7" y="1"/>
                </a:cubicBezTo>
                <a:cubicBezTo>
                  <a:pt x="6" y="4"/>
                  <a:pt x="4" y="8"/>
                  <a:pt x="0" y="7"/>
                </a:cubicBezTo>
                <a:cubicBezTo>
                  <a:pt x="0" y="7"/>
                  <a:pt x="0" y="6"/>
                  <a:pt x="0" y="6"/>
                </a:cubicBezTo>
                <a:close/>
              </a:path>
            </a:pathLst>
          </a:custGeom>
          <a:solidFill>
            <a:srgbClr val="5D3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s-PE" sz="1350"/>
          </a:p>
        </p:txBody>
      </p:sp>
      <p:pic>
        <p:nvPicPr>
          <p:cNvPr id="3" name="Imagen 2"/>
          <p:cNvPicPr>
            <a:picLocks noChangeAspect="1"/>
          </p:cNvPicPr>
          <p:nvPr/>
        </p:nvPicPr>
        <p:blipFill>
          <a:blip r:embed="rId2"/>
          <a:stretch>
            <a:fillRect/>
          </a:stretch>
        </p:blipFill>
        <p:spPr>
          <a:xfrm>
            <a:off x="5657940" y="1461413"/>
            <a:ext cx="3177647" cy="3267158"/>
          </a:xfrm>
          <a:prstGeom prst="rect">
            <a:avLst/>
          </a:prstGeom>
        </p:spPr>
      </p:pic>
      <p:sp>
        <p:nvSpPr>
          <p:cNvPr id="25" name="TextBox 5">
            <a:extLst>
              <a:ext uri="{FF2B5EF4-FFF2-40B4-BE49-F238E27FC236}">
                <a16:creationId xmlns:a16="http://schemas.microsoft.com/office/drawing/2014/main" xmlns="" id="{8537E3D3-C9DF-4351-BC31-2FD5984B6D6A}"/>
              </a:ext>
            </a:extLst>
          </p:cNvPr>
          <p:cNvSpPr txBox="1"/>
          <p:nvPr/>
        </p:nvSpPr>
        <p:spPr>
          <a:xfrm>
            <a:off x="853292" y="2834962"/>
            <a:ext cx="465961" cy="584775"/>
          </a:xfrm>
          <a:prstGeom prst="rect">
            <a:avLst/>
          </a:prstGeom>
          <a:noFill/>
        </p:spPr>
        <p:txBody>
          <a:bodyPr wrap="square" rtlCol="0">
            <a:spAutoFit/>
          </a:bodyPr>
          <a:lstStyle/>
          <a:p>
            <a:r>
              <a:rPr lang="en-US" altLang="ko-KR" sz="3200" b="1" dirty="0" smtClean="0">
                <a:solidFill>
                  <a:schemeClr val="bg2"/>
                </a:solidFill>
                <a:cs typeface="Arial" pitchFamily="34" charset="0"/>
              </a:rPr>
              <a:t>1</a:t>
            </a:r>
            <a:endParaRPr lang="ko-KR" altLang="en-US" sz="3200" b="1" dirty="0">
              <a:solidFill>
                <a:schemeClr val="bg2"/>
              </a:solidFill>
              <a:cs typeface="Arial" pitchFamily="34" charset="0"/>
            </a:endParaRPr>
          </a:p>
        </p:txBody>
      </p:sp>
      <p:sp>
        <p:nvSpPr>
          <p:cNvPr id="27" name="TextBox 5">
            <a:extLst>
              <a:ext uri="{FF2B5EF4-FFF2-40B4-BE49-F238E27FC236}">
                <a16:creationId xmlns:a16="http://schemas.microsoft.com/office/drawing/2014/main" xmlns="" id="{8537E3D3-C9DF-4351-BC31-2FD5984B6D6A}"/>
              </a:ext>
            </a:extLst>
          </p:cNvPr>
          <p:cNvSpPr txBox="1"/>
          <p:nvPr/>
        </p:nvSpPr>
        <p:spPr>
          <a:xfrm>
            <a:off x="2187406" y="2816300"/>
            <a:ext cx="465961" cy="584775"/>
          </a:xfrm>
          <a:prstGeom prst="rect">
            <a:avLst/>
          </a:prstGeom>
          <a:noFill/>
        </p:spPr>
        <p:txBody>
          <a:bodyPr wrap="square" rtlCol="0">
            <a:spAutoFit/>
          </a:bodyPr>
          <a:lstStyle/>
          <a:p>
            <a:r>
              <a:rPr lang="en-US" altLang="ko-KR" sz="3200" b="1" dirty="0">
                <a:solidFill>
                  <a:schemeClr val="bg2"/>
                </a:solidFill>
                <a:cs typeface="Arial" pitchFamily="34" charset="0"/>
              </a:rPr>
              <a:t>2</a:t>
            </a:r>
            <a:endParaRPr lang="ko-KR" altLang="en-US" sz="3200" b="1" dirty="0">
              <a:solidFill>
                <a:schemeClr val="bg2"/>
              </a:solidFill>
              <a:cs typeface="Arial" pitchFamily="34" charset="0"/>
            </a:endParaRPr>
          </a:p>
        </p:txBody>
      </p:sp>
      <p:sp>
        <p:nvSpPr>
          <p:cNvPr id="28" name="TextBox 5">
            <a:extLst>
              <a:ext uri="{FF2B5EF4-FFF2-40B4-BE49-F238E27FC236}">
                <a16:creationId xmlns:a16="http://schemas.microsoft.com/office/drawing/2014/main" xmlns="" id="{8537E3D3-C9DF-4351-BC31-2FD5984B6D6A}"/>
              </a:ext>
            </a:extLst>
          </p:cNvPr>
          <p:cNvSpPr txBox="1"/>
          <p:nvPr/>
        </p:nvSpPr>
        <p:spPr>
          <a:xfrm>
            <a:off x="3519853" y="2802604"/>
            <a:ext cx="465961" cy="584775"/>
          </a:xfrm>
          <a:prstGeom prst="rect">
            <a:avLst/>
          </a:prstGeom>
          <a:noFill/>
        </p:spPr>
        <p:txBody>
          <a:bodyPr wrap="square" rtlCol="0">
            <a:spAutoFit/>
          </a:bodyPr>
          <a:lstStyle/>
          <a:p>
            <a:r>
              <a:rPr lang="en-US" altLang="ko-KR" sz="3200" b="1" dirty="0">
                <a:solidFill>
                  <a:schemeClr val="bg2"/>
                </a:solidFill>
                <a:cs typeface="Arial" pitchFamily="34" charset="0"/>
              </a:rPr>
              <a:t>3</a:t>
            </a:r>
            <a:endParaRPr lang="ko-KR" altLang="en-US" sz="3200" b="1" dirty="0">
              <a:solidFill>
                <a:schemeClr val="bg2"/>
              </a:solidFill>
              <a:cs typeface="Arial" pitchFamily="34" charset="0"/>
            </a:endParaRPr>
          </a:p>
        </p:txBody>
      </p:sp>
      <p:sp>
        <p:nvSpPr>
          <p:cNvPr id="29" name="TextBox 5">
            <a:extLst>
              <a:ext uri="{FF2B5EF4-FFF2-40B4-BE49-F238E27FC236}">
                <a16:creationId xmlns:a16="http://schemas.microsoft.com/office/drawing/2014/main" xmlns="" id="{8537E3D3-C9DF-4351-BC31-2FD5984B6D6A}"/>
              </a:ext>
            </a:extLst>
          </p:cNvPr>
          <p:cNvSpPr txBox="1"/>
          <p:nvPr/>
        </p:nvSpPr>
        <p:spPr>
          <a:xfrm>
            <a:off x="4852300" y="2788118"/>
            <a:ext cx="465961" cy="584775"/>
          </a:xfrm>
          <a:prstGeom prst="rect">
            <a:avLst/>
          </a:prstGeom>
          <a:noFill/>
        </p:spPr>
        <p:txBody>
          <a:bodyPr wrap="square" rtlCol="0">
            <a:spAutoFit/>
          </a:bodyPr>
          <a:lstStyle/>
          <a:p>
            <a:r>
              <a:rPr lang="en-US" altLang="ko-KR" sz="3200" b="1" dirty="0">
                <a:solidFill>
                  <a:schemeClr val="bg2"/>
                </a:solidFill>
                <a:cs typeface="Arial" pitchFamily="34" charset="0"/>
              </a:rPr>
              <a:t>4</a:t>
            </a:r>
            <a:endParaRPr lang="ko-KR" altLang="en-US" sz="3200" b="1" dirty="0">
              <a:solidFill>
                <a:schemeClr val="bg2"/>
              </a:solidFill>
              <a:cs typeface="Arial" pitchFamily="34" charset="0"/>
            </a:endParaRPr>
          </a:p>
        </p:txBody>
      </p:sp>
    </p:spTree>
    <p:extLst>
      <p:ext uri="{BB962C8B-B14F-4D97-AF65-F5344CB8AC3E}">
        <p14:creationId xmlns:p14="http://schemas.microsoft.com/office/powerpoint/2010/main" val="28817344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85"/>
        <p:cNvGrpSpPr/>
        <p:nvPr/>
      </p:nvGrpSpPr>
      <p:grpSpPr>
        <a:xfrm>
          <a:off x="0" y="0"/>
          <a:ext cx="0" cy="0"/>
          <a:chOff x="0" y="0"/>
          <a:chExt cx="0" cy="0"/>
        </a:xfrm>
      </p:grpSpPr>
      <p:sp>
        <p:nvSpPr>
          <p:cNvPr id="1886" name="Google Shape;1886;p5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Give statistical data</a:t>
            </a:r>
            <a:endParaRPr/>
          </a:p>
        </p:txBody>
      </p:sp>
      <p:sp>
        <p:nvSpPr>
          <p:cNvPr id="1887" name="Google Shape;1887;p57"/>
          <p:cNvSpPr txBox="1">
            <a:spLocks noGrp="1"/>
          </p:cNvSpPr>
          <p:nvPr>
            <p:ph type="subTitle" idx="4294967295"/>
          </p:nvPr>
        </p:nvSpPr>
        <p:spPr>
          <a:xfrm>
            <a:off x="805350" y="4112700"/>
            <a:ext cx="7533300" cy="4785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t>Follow the link in the graph to modify its data and then paste the new one here. </a:t>
            </a:r>
            <a:r>
              <a:rPr lang="en" sz="1200" b="1">
                <a:uFill>
                  <a:noFill/>
                </a:uFill>
                <a:hlinkClick r:id="rId3"/>
              </a:rPr>
              <a:t>For more info, click here</a:t>
            </a:r>
            <a:endParaRPr sz="1200" b="1"/>
          </a:p>
        </p:txBody>
      </p:sp>
      <p:sp>
        <p:nvSpPr>
          <p:cNvPr id="1888" name="Google Shape;1888;p57"/>
          <p:cNvSpPr txBox="1"/>
          <p:nvPr/>
        </p:nvSpPr>
        <p:spPr>
          <a:xfrm flipH="1">
            <a:off x="6274586" y="3570200"/>
            <a:ext cx="1885200" cy="484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Hind"/>
                <a:ea typeface="Hind"/>
                <a:cs typeface="Hind"/>
                <a:sym typeface="Hind"/>
              </a:rPr>
              <a:t>Mars is actually a very cold place</a:t>
            </a:r>
            <a:endParaRPr>
              <a:solidFill>
                <a:schemeClr val="dk1"/>
              </a:solidFill>
              <a:latin typeface="Hind"/>
              <a:ea typeface="Hind"/>
              <a:cs typeface="Hind"/>
              <a:sym typeface="Hind"/>
            </a:endParaRPr>
          </a:p>
        </p:txBody>
      </p:sp>
      <p:sp>
        <p:nvSpPr>
          <p:cNvPr id="1889" name="Google Shape;1889;p57"/>
          <p:cNvSpPr txBox="1"/>
          <p:nvPr/>
        </p:nvSpPr>
        <p:spPr>
          <a:xfrm flipH="1">
            <a:off x="3892933" y="3570199"/>
            <a:ext cx="2007300" cy="484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Hind"/>
                <a:ea typeface="Hind"/>
                <a:cs typeface="Hind"/>
                <a:sym typeface="Hind"/>
              </a:rPr>
              <a:t>It’s the farthest planet from the Sun</a:t>
            </a:r>
            <a:endParaRPr>
              <a:solidFill>
                <a:schemeClr val="dk1"/>
              </a:solidFill>
              <a:latin typeface="Hind"/>
              <a:ea typeface="Hind"/>
              <a:cs typeface="Hind"/>
              <a:sym typeface="Hind"/>
            </a:endParaRPr>
          </a:p>
        </p:txBody>
      </p:sp>
      <p:sp>
        <p:nvSpPr>
          <p:cNvPr id="1890" name="Google Shape;1890;p57"/>
          <p:cNvSpPr txBox="1"/>
          <p:nvPr/>
        </p:nvSpPr>
        <p:spPr>
          <a:xfrm flipH="1">
            <a:off x="6274586" y="3095706"/>
            <a:ext cx="18852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accent2"/>
                </a:solidFill>
                <a:latin typeface="Yusei Magic"/>
                <a:ea typeface="Yusei Magic"/>
                <a:cs typeface="Yusei Magic"/>
                <a:sym typeface="Yusei Magic"/>
              </a:rPr>
              <a:t>Mars</a:t>
            </a:r>
            <a:endParaRPr sz="2000" b="1">
              <a:solidFill>
                <a:schemeClr val="accent2"/>
              </a:solidFill>
              <a:latin typeface="Yusei Magic"/>
              <a:ea typeface="Yusei Magic"/>
              <a:cs typeface="Yusei Magic"/>
              <a:sym typeface="Yusei Magic"/>
            </a:endParaRPr>
          </a:p>
        </p:txBody>
      </p:sp>
      <p:sp>
        <p:nvSpPr>
          <p:cNvPr id="1891" name="Google Shape;1891;p57"/>
          <p:cNvSpPr txBox="1"/>
          <p:nvPr/>
        </p:nvSpPr>
        <p:spPr>
          <a:xfrm flipH="1">
            <a:off x="3892933" y="3095702"/>
            <a:ext cx="20073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lt1"/>
                </a:solidFill>
                <a:latin typeface="Yusei Magic"/>
                <a:ea typeface="Yusei Magic"/>
                <a:cs typeface="Yusei Magic"/>
                <a:sym typeface="Yusei Magic"/>
              </a:rPr>
              <a:t>Neptune</a:t>
            </a:r>
            <a:endParaRPr sz="2000" b="1">
              <a:solidFill>
                <a:schemeClr val="lt1"/>
              </a:solidFill>
              <a:latin typeface="Yusei Magic"/>
              <a:ea typeface="Yusei Magic"/>
              <a:cs typeface="Yusei Magic"/>
              <a:sym typeface="Yusei Magic"/>
            </a:endParaRPr>
          </a:p>
        </p:txBody>
      </p:sp>
      <p:sp>
        <p:nvSpPr>
          <p:cNvPr id="1892" name="Google Shape;1892;p57"/>
          <p:cNvSpPr txBox="1"/>
          <p:nvPr/>
        </p:nvSpPr>
        <p:spPr>
          <a:xfrm flipH="1">
            <a:off x="6274600" y="1671900"/>
            <a:ext cx="18852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dk1"/>
                </a:solidFill>
                <a:latin typeface="Yusei Magic"/>
                <a:ea typeface="Yusei Magic"/>
                <a:cs typeface="Yusei Magic"/>
                <a:sym typeface="Yusei Magic"/>
              </a:rPr>
              <a:t>Mercury</a:t>
            </a:r>
            <a:endParaRPr sz="2000" b="1">
              <a:solidFill>
                <a:schemeClr val="dk1"/>
              </a:solidFill>
              <a:latin typeface="Yusei Magic"/>
              <a:ea typeface="Yusei Magic"/>
              <a:cs typeface="Yusei Magic"/>
              <a:sym typeface="Yusei Magic"/>
            </a:endParaRPr>
          </a:p>
        </p:txBody>
      </p:sp>
      <p:sp>
        <p:nvSpPr>
          <p:cNvPr id="1893" name="Google Shape;1893;p57"/>
          <p:cNvSpPr txBox="1"/>
          <p:nvPr/>
        </p:nvSpPr>
        <p:spPr>
          <a:xfrm flipH="1">
            <a:off x="6274600" y="2146394"/>
            <a:ext cx="1885200" cy="484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Hind"/>
                <a:ea typeface="Hind"/>
                <a:cs typeface="Hind"/>
                <a:sym typeface="Hind"/>
              </a:rPr>
              <a:t>It’s the closest planet to the Sun</a:t>
            </a:r>
            <a:endParaRPr>
              <a:solidFill>
                <a:schemeClr val="dk1"/>
              </a:solidFill>
              <a:latin typeface="Hind"/>
              <a:ea typeface="Hind"/>
              <a:cs typeface="Hind"/>
              <a:sym typeface="Hind"/>
            </a:endParaRPr>
          </a:p>
        </p:txBody>
      </p:sp>
      <p:sp>
        <p:nvSpPr>
          <p:cNvPr id="1894" name="Google Shape;1894;p57"/>
          <p:cNvSpPr txBox="1"/>
          <p:nvPr/>
        </p:nvSpPr>
        <p:spPr>
          <a:xfrm flipH="1">
            <a:off x="3892951" y="1671900"/>
            <a:ext cx="20073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b="1">
                <a:solidFill>
                  <a:schemeClr val="accent1"/>
                </a:solidFill>
                <a:latin typeface="Yusei Magic"/>
                <a:ea typeface="Yusei Magic"/>
                <a:cs typeface="Yusei Magic"/>
                <a:sym typeface="Yusei Magic"/>
              </a:rPr>
              <a:t>Venus</a:t>
            </a:r>
            <a:endParaRPr sz="2000" b="1">
              <a:solidFill>
                <a:schemeClr val="accent1"/>
              </a:solidFill>
              <a:latin typeface="Yusei Magic"/>
              <a:ea typeface="Yusei Magic"/>
              <a:cs typeface="Yusei Magic"/>
              <a:sym typeface="Yusei Magic"/>
            </a:endParaRPr>
          </a:p>
        </p:txBody>
      </p:sp>
      <p:sp>
        <p:nvSpPr>
          <p:cNvPr id="1895" name="Google Shape;1895;p57"/>
          <p:cNvSpPr txBox="1"/>
          <p:nvPr/>
        </p:nvSpPr>
        <p:spPr>
          <a:xfrm flipH="1">
            <a:off x="3892951" y="2146397"/>
            <a:ext cx="2007300" cy="4848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Hind"/>
                <a:ea typeface="Hind"/>
                <a:cs typeface="Hind"/>
                <a:sym typeface="Hind"/>
              </a:rPr>
              <a:t>Venus is the second planet from the Sun</a:t>
            </a:r>
            <a:endParaRPr>
              <a:solidFill>
                <a:schemeClr val="dk1"/>
              </a:solidFill>
              <a:latin typeface="Hind"/>
              <a:ea typeface="Hind"/>
              <a:cs typeface="Hind"/>
              <a:sym typeface="Hind"/>
            </a:endParaRPr>
          </a:p>
        </p:txBody>
      </p:sp>
      <p:sp>
        <p:nvSpPr>
          <p:cNvPr id="1896" name="Google Shape;1896;p57"/>
          <p:cNvSpPr txBox="1"/>
          <p:nvPr/>
        </p:nvSpPr>
        <p:spPr>
          <a:xfrm flipH="1">
            <a:off x="7273588" y="2748665"/>
            <a:ext cx="8862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b="1">
                <a:solidFill>
                  <a:schemeClr val="dk1"/>
                </a:solidFill>
                <a:latin typeface="Yusei Magic"/>
                <a:ea typeface="Yusei Magic"/>
                <a:cs typeface="Yusei Magic"/>
                <a:sym typeface="Yusei Magic"/>
              </a:rPr>
              <a:t>30%</a:t>
            </a:r>
            <a:endParaRPr sz="2200" b="1">
              <a:solidFill>
                <a:schemeClr val="dk1"/>
              </a:solidFill>
              <a:latin typeface="Yusei Magic"/>
              <a:ea typeface="Yusei Magic"/>
              <a:cs typeface="Yusei Magic"/>
              <a:sym typeface="Yusei Magic"/>
            </a:endParaRPr>
          </a:p>
        </p:txBody>
      </p:sp>
      <p:sp>
        <p:nvSpPr>
          <p:cNvPr id="1897" name="Google Shape;1897;p57"/>
          <p:cNvSpPr txBox="1"/>
          <p:nvPr/>
        </p:nvSpPr>
        <p:spPr>
          <a:xfrm flipH="1">
            <a:off x="5021404" y="2748643"/>
            <a:ext cx="8862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b="1">
                <a:solidFill>
                  <a:schemeClr val="dk1"/>
                </a:solidFill>
                <a:latin typeface="Yusei Magic"/>
                <a:ea typeface="Yusei Magic"/>
                <a:cs typeface="Yusei Magic"/>
                <a:sym typeface="Yusei Magic"/>
              </a:rPr>
              <a:t>5%</a:t>
            </a:r>
            <a:endParaRPr sz="2200" b="1">
              <a:solidFill>
                <a:schemeClr val="dk1"/>
              </a:solidFill>
              <a:latin typeface="Yusei Magic"/>
              <a:ea typeface="Yusei Magic"/>
              <a:cs typeface="Yusei Magic"/>
              <a:sym typeface="Yusei Magic"/>
            </a:endParaRPr>
          </a:p>
        </p:txBody>
      </p:sp>
      <p:sp>
        <p:nvSpPr>
          <p:cNvPr id="1898" name="Google Shape;1898;p57"/>
          <p:cNvSpPr txBox="1"/>
          <p:nvPr/>
        </p:nvSpPr>
        <p:spPr>
          <a:xfrm flipH="1">
            <a:off x="7273594" y="1324850"/>
            <a:ext cx="8862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b="1">
                <a:solidFill>
                  <a:schemeClr val="dk1"/>
                </a:solidFill>
                <a:latin typeface="Yusei Magic"/>
                <a:ea typeface="Yusei Magic"/>
                <a:cs typeface="Yusei Magic"/>
                <a:sym typeface="Yusei Magic"/>
              </a:rPr>
              <a:t>35%</a:t>
            </a:r>
            <a:endParaRPr sz="2200" b="1">
              <a:solidFill>
                <a:schemeClr val="dk1"/>
              </a:solidFill>
              <a:latin typeface="Yusei Magic"/>
              <a:ea typeface="Yusei Magic"/>
              <a:cs typeface="Yusei Magic"/>
              <a:sym typeface="Yusei Magic"/>
            </a:endParaRPr>
          </a:p>
        </p:txBody>
      </p:sp>
      <p:sp>
        <p:nvSpPr>
          <p:cNvPr id="1899" name="Google Shape;1899;p57"/>
          <p:cNvSpPr txBox="1"/>
          <p:nvPr/>
        </p:nvSpPr>
        <p:spPr>
          <a:xfrm flipH="1">
            <a:off x="5021411" y="1324850"/>
            <a:ext cx="886200" cy="527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b="1">
                <a:solidFill>
                  <a:schemeClr val="dk1"/>
                </a:solidFill>
                <a:latin typeface="Yusei Magic"/>
                <a:ea typeface="Yusei Magic"/>
                <a:cs typeface="Yusei Magic"/>
                <a:sym typeface="Yusei Magic"/>
              </a:rPr>
              <a:t>30%</a:t>
            </a:r>
            <a:endParaRPr sz="2200" b="1">
              <a:solidFill>
                <a:schemeClr val="dk1"/>
              </a:solidFill>
              <a:latin typeface="Yusei Magic"/>
              <a:ea typeface="Yusei Magic"/>
              <a:cs typeface="Yusei Magic"/>
              <a:sym typeface="Yusei Magic"/>
            </a:endParaRPr>
          </a:p>
        </p:txBody>
      </p:sp>
      <p:pic>
        <p:nvPicPr>
          <p:cNvPr id="1900" name="Google Shape;1900;p57" title="Chart">
            <a:hlinkClick r:id="rId4"/>
          </p:cNvPr>
          <p:cNvPicPr preferRelativeResize="0"/>
          <p:nvPr/>
        </p:nvPicPr>
        <p:blipFill>
          <a:blip r:embed="rId5">
            <a:alphaModFix/>
          </a:blip>
          <a:stretch>
            <a:fillRect/>
          </a:stretch>
        </p:blipFill>
        <p:spPr>
          <a:xfrm>
            <a:off x="858150" y="1315275"/>
            <a:ext cx="2806175" cy="2739726"/>
          </a:xfrm>
          <a:prstGeom prst="rect">
            <a:avLst/>
          </a:prstGeom>
          <a:noFill/>
          <a:ln>
            <a:no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sp>
        <p:nvSpPr>
          <p:cNvPr id="1905" name="Google Shape;1905;p58"/>
          <p:cNvSpPr txBox="1">
            <a:spLocks noGrp="1"/>
          </p:cNvSpPr>
          <p:nvPr>
            <p:ph type="title"/>
          </p:nvPr>
        </p:nvSpPr>
        <p:spPr>
          <a:xfrm>
            <a:off x="1813950" y="1078500"/>
            <a:ext cx="55161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Awesome words</a:t>
            </a:r>
            <a:endParaRPr/>
          </a:p>
        </p:txBody>
      </p:sp>
      <p:sp>
        <p:nvSpPr>
          <p:cNvPr id="1906" name="Google Shape;1906;p58"/>
          <p:cNvSpPr/>
          <p:nvPr/>
        </p:nvSpPr>
        <p:spPr>
          <a:xfrm rot="2037842">
            <a:off x="3133303" y="2702024"/>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ángulo 3"/>
          <p:cNvSpPr/>
          <p:nvPr/>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Rectángulo 4"/>
          <p:cNvSpPr/>
          <p:nvPr/>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6" name="Rectángulo 5"/>
          <p:cNvSpPr/>
          <p:nvPr/>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7" name="Imagen 6"/>
          <p:cNvPicPr>
            <a:picLocks noChangeAspect="1"/>
          </p:cNvPicPr>
          <p:nvPr/>
        </p:nvPicPr>
        <p:blipFill>
          <a:blip r:embed="rId3"/>
          <a:stretch>
            <a:fillRect/>
          </a:stretch>
        </p:blipFill>
        <p:spPr>
          <a:xfrm>
            <a:off x="8565495" y="-19898"/>
            <a:ext cx="329123" cy="424062"/>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10"/>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2451421" y="907858"/>
            <a:ext cx="4229282" cy="3888995"/>
          </a:xfrm>
          <a:prstGeom prst="rect">
            <a:avLst/>
          </a:prstGeom>
        </p:spPr>
      </p:pic>
      <p:sp>
        <p:nvSpPr>
          <p:cNvPr id="1911" name="Google Shape;1911;p5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Practical exercise</a:t>
            </a:r>
            <a:endParaRPr/>
          </a:p>
        </p:txBody>
      </p:sp>
      <p:graphicFrame>
        <p:nvGraphicFramePr>
          <p:cNvPr id="1912" name="Google Shape;1912;p59"/>
          <p:cNvGraphicFramePr/>
          <p:nvPr/>
        </p:nvGraphicFramePr>
        <p:xfrm>
          <a:off x="928150" y="1270053"/>
          <a:ext cx="3344025" cy="1549825"/>
        </p:xfrm>
        <a:graphic>
          <a:graphicData uri="http://schemas.openxmlformats.org/drawingml/2006/table">
            <a:tbl>
              <a:tblPr>
                <a:noFill/>
                <a:tableStyleId>{5691D3B5-F9AC-4290-ABD8-55048B78DF7F}</a:tableStyleId>
              </a:tblPr>
              <a:tblGrid>
                <a:gridCol w="3344025"/>
              </a:tblGrid>
              <a:tr h="493375">
                <a:tc>
                  <a:txBody>
                    <a:bodyPr/>
                    <a:lstStyle/>
                    <a:p>
                      <a:pPr marL="91440" lvl="0" indent="0" algn="l" rtl="0">
                        <a:spcBef>
                          <a:spcPts val="0"/>
                        </a:spcBef>
                        <a:spcAft>
                          <a:spcPts val="0"/>
                        </a:spcAft>
                        <a:buNone/>
                      </a:pPr>
                      <a:r>
                        <a:rPr lang="en" sz="2000" b="1">
                          <a:solidFill>
                            <a:schemeClr val="lt1"/>
                          </a:solidFill>
                          <a:latin typeface="Yusei Magic"/>
                          <a:ea typeface="Yusei Magic"/>
                          <a:cs typeface="Yusei Magic"/>
                          <a:sym typeface="Yusei Magic"/>
                        </a:rPr>
                        <a:t>Identify the trigger</a:t>
                      </a:r>
                      <a:endParaRPr sz="2000" b="1">
                        <a:solidFill>
                          <a:schemeClr val="lt1"/>
                        </a:solidFill>
                        <a:latin typeface="Yusei Magic"/>
                        <a:ea typeface="Yusei Magic"/>
                        <a:cs typeface="Yusei Magic"/>
                        <a:sym typeface="Yusei Magic"/>
                      </a:endParaRPr>
                    </a:p>
                  </a:txBody>
                  <a:tcPr marL="68650" marR="68650" marT="68700" marB="68700" anchor="ctr">
                    <a:lnL w="28575" cap="flat" cmpd="sng">
                      <a:solidFill>
                        <a:schemeClr val="dk1">
                          <a:alpha val="0"/>
                        </a:schemeClr>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alpha val="0"/>
                        </a:schemeClr>
                      </a:solidFill>
                      <a:prstDash val="solid"/>
                      <a:round/>
                      <a:headEnd type="none" w="sm" len="sm"/>
                      <a:tailEnd type="none" w="sm" len="sm"/>
                    </a:lnT>
                    <a:lnB w="28575" cap="flat" cmpd="sng">
                      <a:solidFill>
                        <a:schemeClr val="dk1"/>
                      </a:solidFill>
                      <a:prstDash val="solid"/>
                      <a:round/>
                      <a:headEnd type="none" w="sm" len="sm"/>
                      <a:tailEnd type="none" w="sm" len="sm"/>
                    </a:lnB>
                  </a:tcPr>
                </a:tc>
              </a:tr>
              <a:tr h="352150">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alpha val="0"/>
                        </a:schemeClr>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352150">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alpha val="0"/>
                        </a:schemeClr>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352150">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alpha val="0"/>
                        </a:schemeClr>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graphicFrame>
        <p:nvGraphicFramePr>
          <p:cNvPr id="1913" name="Google Shape;1913;p59"/>
          <p:cNvGraphicFramePr/>
          <p:nvPr/>
        </p:nvGraphicFramePr>
        <p:xfrm>
          <a:off x="4871825" y="1270053"/>
          <a:ext cx="3344025" cy="1549825"/>
        </p:xfrm>
        <a:graphic>
          <a:graphicData uri="http://schemas.openxmlformats.org/drawingml/2006/table">
            <a:tbl>
              <a:tblPr>
                <a:noFill/>
                <a:tableStyleId>{5691D3B5-F9AC-4290-ABD8-55048B78DF7F}</a:tableStyleId>
              </a:tblPr>
              <a:tblGrid>
                <a:gridCol w="3344025"/>
              </a:tblGrid>
              <a:tr h="493375">
                <a:tc>
                  <a:txBody>
                    <a:bodyPr/>
                    <a:lstStyle/>
                    <a:p>
                      <a:pPr marL="91440" lvl="0" indent="0" algn="l" rtl="0">
                        <a:spcBef>
                          <a:spcPts val="0"/>
                        </a:spcBef>
                        <a:spcAft>
                          <a:spcPts val="0"/>
                        </a:spcAft>
                        <a:buNone/>
                      </a:pPr>
                      <a:r>
                        <a:rPr lang="en" sz="2000" b="1">
                          <a:solidFill>
                            <a:schemeClr val="lt1"/>
                          </a:solidFill>
                          <a:latin typeface="Yusei Magic"/>
                          <a:ea typeface="Yusei Magic"/>
                          <a:cs typeface="Yusei Magic"/>
                          <a:sym typeface="Yusei Magic"/>
                        </a:rPr>
                        <a:t>Symptoms that you feel</a:t>
                      </a:r>
                      <a:endParaRPr sz="2000" b="1">
                        <a:solidFill>
                          <a:schemeClr val="lt1"/>
                        </a:solidFill>
                        <a:latin typeface="Yusei Magic"/>
                        <a:ea typeface="Yusei Magic"/>
                        <a:cs typeface="Yusei Magic"/>
                        <a:sym typeface="Yusei Magic"/>
                      </a:endParaRPr>
                    </a:p>
                  </a:txBody>
                  <a:tcPr marL="68650" marR="68650" marT="68700" marB="68700" anchor="ctr">
                    <a:lnL w="28575" cap="flat" cmpd="sng">
                      <a:solidFill>
                        <a:schemeClr val="dk1">
                          <a:alpha val="0"/>
                        </a:schemeClr>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alpha val="0"/>
                        </a:schemeClr>
                      </a:solidFill>
                      <a:prstDash val="solid"/>
                      <a:round/>
                      <a:headEnd type="none" w="sm" len="sm"/>
                      <a:tailEnd type="none" w="sm" len="sm"/>
                    </a:lnT>
                    <a:lnB w="28575" cap="flat" cmpd="sng">
                      <a:solidFill>
                        <a:schemeClr val="dk1"/>
                      </a:solidFill>
                      <a:prstDash val="solid"/>
                      <a:round/>
                      <a:headEnd type="none" w="sm" len="sm"/>
                      <a:tailEnd type="none" w="sm" len="sm"/>
                    </a:lnB>
                  </a:tcPr>
                </a:tc>
              </a:tr>
              <a:tr h="352150">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alpha val="0"/>
                        </a:schemeClr>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352150">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alpha val="0"/>
                        </a:schemeClr>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352150">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alpha val="0"/>
                        </a:schemeClr>
                      </a:solidFill>
                      <a:prstDash val="solid"/>
                      <a:round/>
                      <a:headEnd type="none" w="sm" len="sm"/>
                      <a:tailEnd type="none" w="sm" len="sm"/>
                    </a:lnL>
                    <a:lnR w="28575" cap="flat" cmpd="sng">
                      <a:solidFill>
                        <a:schemeClr val="dk1">
                          <a:alpha val="0"/>
                        </a:schemeClr>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graphicFrame>
        <p:nvGraphicFramePr>
          <p:cNvPr id="1914" name="Google Shape;1914;p59"/>
          <p:cNvGraphicFramePr/>
          <p:nvPr/>
        </p:nvGraphicFramePr>
        <p:xfrm>
          <a:off x="928150" y="3177970"/>
          <a:ext cx="7287700" cy="1418040"/>
        </p:xfrm>
        <a:graphic>
          <a:graphicData uri="http://schemas.openxmlformats.org/drawingml/2006/table">
            <a:tbl>
              <a:tblPr>
                <a:noFill/>
                <a:tableStyleId>{5691D3B5-F9AC-4290-ABD8-55048B78DF7F}</a:tableStyleId>
              </a:tblPr>
              <a:tblGrid>
                <a:gridCol w="3628575"/>
                <a:gridCol w="3659125"/>
              </a:tblGrid>
              <a:tr h="263750">
                <a:tc>
                  <a:txBody>
                    <a:bodyPr/>
                    <a:lstStyle/>
                    <a:p>
                      <a:pPr marL="91440" lvl="0" indent="0" algn="ctr" rtl="0">
                        <a:spcBef>
                          <a:spcPts val="0"/>
                        </a:spcBef>
                        <a:spcAft>
                          <a:spcPts val="0"/>
                        </a:spcAft>
                        <a:buNone/>
                      </a:pPr>
                      <a:r>
                        <a:rPr lang="en" sz="1900" b="1">
                          <a:solidFill>
                            <a:schemeClr val="lt1"/>
                          </a:solidFill>
                          <a:latin typeface="Yusei Magic"/>
                          <a:ea typeface="Yusei Magic"/>
                          <a:cs typeface="Yusei Magic"/>
                          <a:sym typeface="Yusei Magic"/>
                        </a:rPr>
                        <a:t>Behaviour during the situation</a:t>
                      </a:r>
                      <a:endParaRPr sz="1900" b="1">
                        <a:solidFill>
                          <a:schemeClr val="lt1"/>
                        </a:solidFill>
                        <a:latin typeface="Yusei Magic"/>
                        <a:ea typeface="Yusei Magic"/>
                        <a:cs typeface="Yusei Magic"/>
                        <a:sym typeface="Yusei Magic"/>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dk2"/>
                    </a:solidFill>
                  </a:tcPr>
                </a:tc>
                <a:tc>
                  <a:txBody>
                    <a:bodyPr/>
                    <a:lstStyle/>
                    <a:p>
                      <a:pPr marL="0" lvl="0" indent="0" algn="ctr" rtl="0">
                        <a:spcBef>
                          <a:spcPts val="0"/>
                        </a:spcBef>
                        <a:spcAft>
                          <a:spcPts val="0"/>
                        </a:spcAft>
                        <a:buNone/>
                      </a:pPr>
                      <a:r>
                        <a:rPr lang="en" sz="1900" b="1">
                          <a:solidFill>
                            <a:schemeClr val="lt1"/>
                          </a:solidFill>
                          <a:latin typeface="Yusei Magic"/>
                          <a:ea typeface="Yusei Magic"/>
                          <a:cs typeface="Yusei Magic"/>
                          <a:sym typeface="Yusei Magic"/>
                        </a:rPr>
                        <a:t>Alternative positive behaviour</a:t>
                      </a:r>
                      <a:endParaRPr sz="1900" b="1">
                        <a:solidFill>
                          <a:schemeClr val="lt1"/>
                        </a:solidFill>
                        <a:latin typeface="Yusei Magic"/>
                        <a:ea typeface="Yusei Magic"/>
                        <a:cs typeface="Yusei Magic"/>
                        <a:sym typeface="Yusei Magic"/>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chemeClr val="dk2"/>
                    </a:solidFill>
                  </a:tcPr>
                </a:tc>
              </a:tr>
              <a:tr h="250300">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r h="250300">
                <a:tc>
                  <a:txBody>
                    <a:bodyPr/>
                    <a:lstStyle/>
                    <a:p>
                      <a:pPr marL="9144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en">
                          <a:solidFill>
                            <a:schemeClr val="dk1"/>
                          </a:solidFill>
                          <a:latin typeface="Hind"/>
                          <a:ea typeface="Hind"/>
                          <a:cs typeface="Hind"/>
                          <a:sym typeface="Hind"/>
                        </a:rPr>
                        <a:t>…</a:t>
                      </a:r>
                      <a:endParaRPr>
                        <a:solidFill>
                          <a:schemeClr val="dk1"/>
                        </a:solidFill>
                        <a:latin typeface="Hind"/>
                        <a:ea typeface="Hind"/>
                        <a:cs typeface="Hind"/>
                        <a:sym typeface="Hind"/>
                      </a:endParaRPr>
                    </a:p>
                  </a:txBody>
                  <a:tcPr marL="68650" marR="68650" marT="68700" marB="68700" anchor="ctr">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r>
            </a:tbl>
          </a:graphicData>
        </a:graphic>
      </p:graphicFrame>
      <p:sp>
        <p:nvSpPr>
          <p:cNvPr id="6" name="Rectángulo 5"/>
          <p:cNvSpPr/>
          <p:nvPr/>
        </p:nvSpPr>
        <p:spPr>
          <a:xfrm>
            <a:off x="106878" y="309161"/>
            <a:ext cx="8918369" cy="95003"/>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p:cNvSpPr/>
          <p:nvPr/>
        </p:nvSpPr>
        <p:spPr>
          <a:xfrm>
            <a:off x="106878" y="11875"/>
            <a:ext cx="261257" cy="392290"/>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 </a:t>
            </a:r>
            <a:endParaRPr lang="es-AR" dirty="0"/>
          </a:p>
        </p:txBody>
      </p:sp>
      <p:sp>
        <p:nvSpPr>
          <p:cNvPr id="8" name="Rectángulo 7"/>
          <p:cNvSpPr/>
          <p:nvPr/>
        </p:nvSpPr>
        <p:spPr>
          <a:xfrm>
            <a:off x="8763990" y="-1"/>
            <a:ext cx="261257" cy="404165"/>
          </a:xfrm>
          <a:prstGeom prst="rect">
            <a:avLst/>
          </a:prstGeom>
          <a:solidFill>
            <a:schemeClr val="bg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9" name="Imagen 8"/>
          <p:cNvPicPr>
            <a:picLocks noChangeAspect="1"/>
          </p:cNvPicPr>
          <p:nvPr/>
        </p:nvPicPr>
        <p:blipFill>
          <a:blip r:embed="rId4"/>
          <a:stretch>
            <a:fillRect/>
          </a:stretch>
        </p:blipFill>
        <p:spPr>
          <a:xfrm>
            <a:off x="8565495" y="-19898"/>
            <a:ext cx="329123" cy="424062"/>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18"/>
        <p:cNvGrpSpPr/>
        <p:nvPr/>
      </p:nvGrpSpPr>
      <p:grpSpPr>
        <a:xfrm>
          <a:off x="0" y="0"/>
          <a:ext cx="0" cy="0"/>
          <a:chOff x="0" y="0"/>
          <a:chExt cx="0" cy="0"/>
        </a:xfrm>
      </p:grpSpPr>
      <p:sp>
        <p:nvSpPr>
          <p:cNvPr id="1919" name="Google Shape;1919;p60"/>
          <p:cNvSpPr txBox="1">
            <a:spLocks noGrp="1"/>
          </p:cNvSpPr>
          <p:nvPr>
            <p:ph type="title"/>
          </p:nvPr>
        </p:nvSpPr>
        <p:spPr>
          <a:xfrm>
            <a:off x="586997" y="0"/>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Our doctors</a:t>
            </a:r>
            <a:endParaRPr dirty="0"/>
          </a:p>
        </p:txBody>
      </p:sp>
      <p:sp>
        <p:nvSpPr>
          <p:cNvPr id="1920" name="Google Shape;1920;p60"/>
          <p:cNvSpPr txBox="1">
            <a:spLocks noGrp="1"/>
          </p:cNvSpPr>
          <p:nvPr>
            <p:ph type="title" idx="2"/>
          </p:nvPr>
        </p:nvSpPr>
        <p:spPr>
          <a:xfrm>
            <a:off x="1743386" y="3357865"/>
            <a:ext cx="2360100" cy="47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Lauren Anne</a:t>
            </a:r>
            <a:endParaRPr/>
          </a:p>
        </p:txBody>
      </p:sp>
      <p:sp>
        <p:nvSpPr>
          <p:cNvPr id="1921" name="Google Shape;1921;p60"/>
          <p:cNvSpPr txBox="1">
            <a:spLocks noGrp="1"/>
          </p:cNvSpPr>
          <p:nvPr>
            <p:ph type="title" idx="3"/>
          </p:nvPr>
        </p:nvSpPr>
        <p:spPr>
          <a:xfrm>
            <a:off x="4941366" y="3357865"/>
            <a:ext cx="2360400" cy="47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Luke Thompson </a:t>
            </a:r>
            <a:endParaRPr/>
          </a:p>
        </p:txBody>
      </p:sp>
      <p:sp>
        <p:nvSpPr>
          <p:cNvPr id="1922" name="Google Shape;1922;p60"/>
          <p:cNvSpPr txBox="1">
            <a:spLocks noGrp="1"/>
          </p:cNvSpPr>
          <p:nvPr>
            <p:ph type="subTitle" idx="1"/>
          </p:nvPr>
        </p:nvSpPr>
        <p:spPr>
          <a:xfrm>
            <a:off x="4941364" y="3842115"/>
            <a:ext cx="2360400" cy="62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talk a bit about this person here</a:t>
            </a:r>
            <a:endParaRPr/>
          </a:p>
        </p:txBody>
      </p:sp>
      <p:sp>
        <p:nvSpPr>
          <p:cNvPr id="1923" name="Google Shape;1923;p60"/>
          <p:cNvSpPr txBox="1">
            <a:spLocks noGrp="1"/>
          </p:cNvSpPr>
          <p:nvPr>
            <p:ph type="subTitle" idx="4"/>
          </p:nvPr>
        </p:nvSpPr>
        <p:spPr>
          <a:xfrm>
            <a:off x="1743536" y="3842115"/>
            <a:ext cx="2360100" cy="62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talk a bit about this person here</a:t>
            </a:r>
            <a:endParaRPr/>
          </a:p>
        </p:txBody>
      </p:sp>
      <p:pic>
        <p:nvPicPr>
          <p:cNvPr id="2" name="Imagen 1"/>
          <p:cNvPicPr>
            <a:picLocks noChangeAspect="1"/>
          </p:cNvPicPr>
          <p:nvPr/>
        </p:nvPicPr>
        <p:blipFill>
          <a:blip r:embed="rId3"/>
          <a:stretch>
            <a:fillRect/>
          </a:stretch>
        </p:blipFill>
        <p:spPr>
          <a:xfrm>
            <a:off x="1743236" y="979101"/>
            <a:ext cx="2216250" cy="2418750"/>
          </a:xfrm>
          <a:prstGeom prst="rect">
            <a:avLst/>
          </a:prstGeom>
        </p:spPr>
      </p:pic>
      <p:pic>
        <p:nvPicPr>
          <p:cNvPr id="3" name="Imagen 2"/>
          <p:cNvPicPr>
            <a:picLocks noChangeAspect="1"/>
          </p:cNvPicPr>
          <p:nvPr/>
        </p:nvPicPr>
        <p:blipFill>
          <a:blip r:embed="rId4"/>
          <a:stretch>
            <a:fillRect/>
          </a:stretch>
        </p:blipFill>
        <p:spPr>
          <a:xfrm>
            <a:off x="4633952" y="1001601"/>
            <a:ext cx="3195000" cy="237375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pic>
        <p:nvPicPr>
          <p:cNvPr id="1930" name="Google Shape;1930;p61"/>
          <p:cNvPicPr preferRelativeResize="0"/>
          <p:nvPr/>
        </p:nvPicPr>
        <p:blipFill>
          <a:blip r:embed="rId3">
            <a:alphaModFix/>
          </a:blip>
          <a:stretch>
            <a:fillRect/>
          </a:stretch>
        </p:blipFill>
        <p:spPr>
          <a:xfrm>
            <a:off x="960950" y="1600275"/>
            <a:ext cx="3192041" cy="1795526"/>
          </a:xfrm>
          <a:prstGeom prst="rect">
            <a:avLst/>
          </a:prstGeom>
          <a:noFill/>
          <a:ln>
            <a:noFill/>
          </a:ln>
        </p:spPr>
      </p:pic>
      <p:sp>
        <p:nvSpPr>
          <p:cNvPr id="1931" name="Google Shape;1931;p61"/>
          <p:cNvSpPr txBox="1">
            <a:spLocks noGrp="1"/>
          </p:cNvSpPr>
          <p:nvPr>
            <p:ph type="title"/>
          </p:nvPr>
        </p:nvSpPr>
        <p:spPr>
          <a:xfrm>
            <a:off x="4838575" y="1553875"/>
            <a:ext cx="3090900" cy="1076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Desktop software</a:t>
            </a:r>
            <a:endParaRPr/>
          </a:p>
        </p:txBody>
      </p:sp>
      <p:sp>
        <p:nvSpPr>
          <p:cNvPr id="1932" name="Google Shape;1932;p61"/>
          <p:cNvSpPr txBox="1">
            <a:spLocks noGrp="1"/>
          </p:cNvSpPr>
          <p:nvPr>
            <p:ph type="subTitle" idx="1"/>
          </p:nvPr>
        </p:nvSpPr>
        <p:spPr>
          <a:xfrm>
            <a:off x="4838625" y="2864500"/>
            <a:ext cx="3090900" cy="813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You can replace the image on the screen with your own work. Right-click on it and then choose "Replace image" so you can add yours</a:t>
            </a:r>
            <a:endParaRPr/>
          </a:p>
        </p:txBody>
      </p:sp>
      <p:sp>
        <p:nvSpPr>
          <p:cNvPr id="1933" name="Google Shape;1933;p61"/>
          <p:cNvSpPr/>
          <p:nvPr/>
        </p:nvSpPr>
        <p:spPr>
          <a:xfrm>
            <a:off x="901225" y="1481388"/>
            <a:ext cx="3311496" cy="2615233"/>
          </a:xfrm>
          <a:custGeom>
            <a:avLst/>
            <a:gdLst/>
            <a:ahLst/>
            <a:cxnLst/>
            <a:rect l="l" t="t" r="r" b="b"/>
            <a:pathLst>
              <a:path w="131696" h="100673" extrusionOk="0">
                <a:moveTo>
                  <a:pt x="128192" y="0"/>
                </a:moveTo>
                <a:lnTo>
                  <a:pt x="3504" y="0"/>
                </a:lnTo>
                <a:lnTo>
                  <a:pt x="3504" y="0"/>
                </a:lnTo>
                <a:lnTo>
                  <a:pt x="2821" y="0"/>
                </a:lnTo>
                <a:lnTo>
                  <a:pt x="2137" y="257"/>
                </a:lnTo>
                <a:lnTo>
                  <a:pt x="1624" y="598"/>
                </a:lnTo>
                <a:lnTo>
                  <a:pt x="1026" y="1026"/>
                </a:lnTo>
                <a:lnTo>
                  <a:pt x="599" y="1538"/>
                </a:lnTo>
                <a:lnTo>
                  <a:pt x="342" y="2137"/>
                </a:lnTo>
                <a:lnTo>
                  <a:pt x="86" y="2735"/>
                </a:lnTo>
                <a:lnTo>
                  <a:pt x="0" y="3504"/>
                </a:lnTo>
                <a:lnTo>
                  <a:pt x="0" y="79991"/>
                </a:lnTo>
                <a:lnTo>
                  <a:pt x="0" y="79991"/>
                </a:lnTo>
                <a:lnTo>
                  <a:pt x="86" y="80675"/>
                </a:lnTo>
                <a:lnTo>
                  <a:pt x="342" y="81359"/>
                </a:lnTo>
                <a:lnTo>
                  <a:pt x="599" y="81957"/>
                </a:lnTo>
                <a:lnTo>
                  <a:pt x="1026" y="82470"/>
                </a:lnTo>
                <a:lnTo>
                  <a:pt x="1624" y="82897"/>
                </a:lnTo>
                <a:lnTo>
                  <a:pt x="2137" y="83239"/>
                </a:lnTo>
                <a:lnTo>
                  <a:pt x="2821" y="83410"/>
                </a:lnTo>
                <a:lnTo>
                  <a:pt x="3504" y="83495"/>
                </a:lnTo>
                <a:lnTo>
                  <a:pt x="52132" y="83495"/>
                </a:lnTo>
                <a:lnTo>
                  <a:pt x="51191" y="89990"/>
                </a:lnTo>
                <a:lnTo>
                  <a:pt x="51191" y="89990"/>
                </a:lnTo>
                <a:lnTo>
                  <a:pt x="50850" y="91272"/>
                </a:lnTo>
                <a:lnTo>
                  <a:pt x="50251" y="92640"/>
                </a:lnTo>
                <a:lnTo>
                  <a:pt x="49910" y="93238"/>
                </a:lnTo>
                <a:lnTo>
                  <a:pt x="49482" y="93836"/>
                </a:lnTo>
                <a:lnTo>
                  <a:pt x="49055" y="94349"/>
                </a:lnTo>
                <a:lnTo>
                  <a:pt x="48628" y="94862"/>
                </a:lnTo>
                <a:lnTo>
                  <a:pt x="43842" y="98024"/>
                </a:lnTo>
                <a:lnTo>
                  <a:pt x="43842" y="98024"/>
                </a:lnTo>
                <a:lnTo>
                  <a:pt x="43585" y="98280"/>
                </a:lnTo>
                <a:lnTo>
                  <a:pt x="43415" y="98536"/>
                </a:lnTo>
                <a:lnTo>
                  <a:pt x="43329" y="98878"/>
                </a:lnTo>
                <a:lnTo>
                  <a:pt x="43244" y="99220"/>
                </a:lnTo>
                <a:lnTo>
                  <a:pt x="43329" y="99562"/>
                </a:lnTo>
                <a:lnTo>
                  <a:pt x="43415" y="99818"/>
                </a:lnTo>
                <a:lnTo>
                  <a:pt x="43585" y="100160"/>
                </a:lnTo>
                <a:lnTo>
                  <a:pt x="43842" y="100417"/>
                </a:lnTo>
                <a:lnTo>
                  <a:pt x="43842" y="100417"/>
                </a:lnTo>
                <a:lnTo>
                  <a:pt x="44269" y="100588"/>
                </a:lnTo>
                <a:lnTo>
                  <a:pt x="44782" y="100673"/>
                </a:lnTo>
                <a:lnTo>
                  <a:pt x="65891" y="100673"/>
                </a:lnTo>
                <a:lnTo>
                  <a:pt x="86914" y="100673"/>
                </a:lnTo>
                <a:lnTo>
                  <a:pt x="86914" y="100673"/>
                </a:lnTo>
                <a:lnTo>
                  <a:pt x="87427" y="100588"/>
                </a:lnTo>
                <a:lnTo>
                  <a:pt x="87854" y="100417"/>
                </a:lnTo>
                <a:lnTo>
                  <a:pt x="87854" y="100417"/>
                </a:lnTo>
                <a:lnTo>
                  <a:pt x="88111" y="100160"/>
                </a:lnTo>
                <a:lnTo>
                  <a:pt x="88281" y="99818"/>
                </a:lnTo>
                <a:lnTo>
                  <a:pt x="88367" y="99562"/>
                </a:lnTo>
                <a:lnTo>
                  <a:pt x="88452" y="99220"/>
                </a:lnTo>
                <a:lnTo>
                  <a:pt x="88367" y="98878"/>
                </a:lnTo>
                <a:lnTo>
                  <a:pt x="88281" y="98536"/>
                </a:lnTo>
                <a:lnTo>
                  <a:pt x="88111" y="98280"/>
                </a:lnTo>
                <a:lnTo>
                  <a:pt x="87854" y="98024"/>
                </a:lnTo>
                <a:lnTo>
                  <a:pt x="83154" y="94862"/>
                </a:lnTo>
                <a:lnTo>
                  <a:pt x="83154" y="94862"/>
                </a:lnTo>
                <a:lnTo>
                  <a:pt x="83068" y="94862"/>
                </a:lnTo>
                <a:lnTo>
                  <a:pt x="83068" y="94862"/>
                </a:lnTo>
                <a:lnTo>
                  <a:pt x="82556" y="94349"/>
                </a:lnTo>
                <a:lnTo>
                  <a:pt x="82128" y="93836"/>
                </a:lnTo>
                <a:lnTo>
                  <a:pt x="81786" y="93238"/>
                </a:lnTo>
                <a:lnTo>
                  <a:pt x="81445" y="92640"/>
                </a:lnTo>
                <a:lnTo>
                  <a:pt x="80846" y="91272"/>
                </a:lnTo>
                <a:lnTo>
                  <a:pt x="80505" y="89990"/>
                </a:lnTo>
                <a:lnTo>
                  <a:pt x="79564" y="83495"/>
                </a:lnTo>
                <a:lnTo>
                  <a:pt x="128192" y="83495"/>
                </a:lnTo>
                <a:lnTo>
                  <a:pt x="128192" y="83495"/>
                </a:lnTo>
                <a:lnTo>
                  <a:pt x="128875" y="83410"/>
                </a:lnTo>
                <a:lnTo>
                  <a:pt x="129559" y="83239"/>
                </a:lnTo>
                <a:lnTo>
                  <a:pt x="130157" y="82897"/>
                </a:lnTo>
                <a:lnTo>
                  <a:pt x="130670" y="82470"/>
                </a:lnTo>
                <a:lnTo>
                  <a:pt x="131097" y="81957"/>
                </a:lnTo>
                <a:lnTo>
                  <a:pt x="131354" y="81359"/>
                </a:lnTo>
                <a:lnTo>
                  <a:pt x="131610" y="80675"/>
                </a:lnTo>
                <a:lnTo>
                  <a:pt x="131696" y="79991"/>
                </a:lnTo>
                <a:lnTo>
                  <a:pt x="131696" y="3504"/>
                </a:lnTo>
                <a:lnTo>
                  <a:pt x="131696" y="3504"/>
                </a:lnTo>
                <a:lnTo>
                  <a:pt x="131610" y="2735"/>
                </a:lnTo>
                <a:lnTo>
                  <a:pt x="131354" y="2137"/>
                </a:lnTo>
                <a:lnTo>
                  <a:pt x="131097" y="1538"/>
                </a:lnTo>
                <a:lnTo>
                  <a:pt x="130670" y="1026"/>
                </a:lnTo>
                <a:lnTo>
                  <a:pt x="130157" y="598"/>
                </a:lnTo>
                <a:lnTo>
                  <a:pt x="129559" y="257"/>
                </a:lnTo>
                <a:lnTo>
                  <a:pt x="128875" y="0"/>
                </a:lnTo>
                <a:lnTo>
                  <a:pt x="128192" y="0"/>
                </a:lnTo>
                <a:lnTo>
                  <a:pt x="128192" y="0"/>
                </a:lnTo>
                <a:close/>
                <a:moveTo>
                  <a:pt x="65891" y="80932"/>
                </a:moveTo>
                <a:lnTo>
                  <a:pt x="65891" y="80932"/>
                </a:lnTo>
                <a:lnTo>
                  <a:pt x="65463" y="80846"/>
                </a:lnTo>
                <a:lnTo>
                  <a:pt x="65036" y="80761"/>
                </a:lnTo>
                <a:lnTo>
                  <a:pt x="64694" y="80504"/>
                </a:lnTo>
                <a:lnTo>
                  <a:pt x="64352" y="80248"/>
                </a:lnTo>
                <a:lnTo>
                  <a:pt x="64096" y="79991"/>
                </a:lnTo>
                <a:lnTo>
                  <a:pt x="63925" y="79650"/>
                </a:lnTo>
                <a:lnTo>
                  <a:pt x="63840" y="79222"/>
                </a:lnTo>
                <a:lnTo>
                  <a:pt x="63754" y="78795"/>
                </a:lnTo>
                <a:lnTo>
                  <a:pt x="63754" y="78795"/>
                </a:lnTo>
                <a:lnTo>
                  <a:pt x="63840" y="78368"/>
                </a:lnTo>
                <a:lnTo>
                  <a:pt x="63925" y="78026"/>
                </a:lnTo>
                <a:lnTo>
                  <a:pt x="64096" y="77599"/>
                </a:lnTo>
                <a:lnTo>
                  <a:pt x="64352" y="77342"/>
                </a:lnTo>
                <a:lnTo>
                  <a:pt x="64694" y="77086"/>
                </a:lnTo>
                <a:lnTo>
                  <a:pt x="65036" y="76915"/>
                </a:lnTo>
                <a:lnTo>
                  <a:pt x="65463" y="76744"/>
                </a:lnTo>
                <a:lnTo>
                  <a:pt x="65891" y="76744"/>
                </a:lnTo>
                <a:lnTo>
                  <a:pt x="65891" y="76744"/>
                </a:lnTo>
                <a:lnTo>
                  <a:pt x="66233" y="76744"/>
                </a:lnTo>
                <a:lnTo>
                  <a:pt x="66660" y="76915"/>
                </a:lnTo>
                <a:lnTo>
                  <a:pt x="67002" y="77086"/>
                </a:lnTo>
                <a:lnTo>
                  <a:pt x="67344" y="77342"/>
                </a:lnTo>
                <a:lnTo>
                  <a:pt x="67600" y="77599"/>
                </a:lnTo>
                <a:lnTo>
                  <a:pt x="67771" y="78026"/>
                </a:lnTo>
                <a:lnTo>
                  <a:pt x="67856" y="78368"/>
                </a:lnTo>
                <a:lnTo>
                  <a:pt x="67942" y="78795"/>
                </a:lnTo>
                <a:lnTo>
                  <a:pt x="67942" y="78795"/>
                </a:lnTo>
                <a:lnTo>
                  <a:pt x="67856" y="79222"/>
                </a:lnTo>
                <a:lnTo>
                  <a:pt x="67771" y="79650"/>
                </a:lnTo>
                <a:lnTo>
                  <a:pt x="67600" y="79991"/>
                </a:lnTo>
                <a:lnTo>
                  <a:pt x="67344" y="80248"/>
                </a:lnTo>
                <a:lnTo>
                  <a:pt x="67002" y="80504"/>
                </a:lnTo>
                <a:lnTo>
                  <a:pt x="66660" y="80761"/>
                </a:lnTo>
                <a:lnTo>
                  <a:pt x="66233" y="80846"/>
                </a:lnTo>
                <a:lnTo>
                  <a:pt x="65891" y="80932"/>
                </a:lnTo>
                <a:lnTo>
                  <a:pt x="65891" y="80932"/>
                </a:lnTo>
                <a:close/>
                <a:moveTo>
                  <a:pt x="126568" y="74009"/>
                </a:moveTo>
                <a:lnTo>
                  <a:pt x="5128" y="74009"/>
                </a:lnTo>
                <a:lnTo>
                  <a:pt x="5128" y="4871"/>
                </a:lnTo>
                <a:lnTo>
                  <a:pt x="126568" y="4871"/>
                </a:lnTo>
                <a:lnTo>
                  <a:pt x="126568" y="74009"/>
                </a:ln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subTitle" idx="1"/>
          </p:nvPr>
        </p:nvSpPr>
        <p:spPr>
          <a:xfrm>
            <a:off x="6042454" y="541626"/>
            <a:ext cx="2723700" cy="694800"/>
          </a:xfrm>
        </p:spPr>
        <p:txBody>
          <a:bodyPr>
            <a:noAutofit/>
          </a:bodyPr>
          <a:lstStyle/>
          <a:p>
            <a:pPr algn="l"/>
            <a:r>
              <a:rPr lang="en-US" altLang="ko-KR" sz="4400" dirty="0">
                <a:solidFill>
                  <a:schemeClr val="tx1"/>
                </a:solidFill>
              </a:rPr>
              <a:t>Columns Layout</a:t>
            </a:r>
            <a:endParaRPr lang="ko-KR" altLang="en-US" sz="4400" dirty="0">
              <a:solidFill>
                <a:schemeClr val="tx1"/>
              </a:solidFill>
            </a:endParaRPr>
          </a:p>
        </p:txBody>
      </p:sp>
      <p:sp>
        <p:nvSpPr>
          <p:cNvPr id="3" name="Text Placeholder 2"/>
          <p:cNvSpPr>
            <a:spLocks noGrp="1"/>
          </p:cNvSpPr>
          <p:nvPr>
            <p:ph type="body" sz="quarter" idx="4294967295"/>
          </p:nvPr>
        </p:nvSpPr>
        <p:spPr>
          <a:xfrm>
            <a:off x="447249" y="949088"/>
            <a:ext cx="9144000" cy="287338"/>
          </a:xfrm>
        </p:spPr>
        <p:txBody>
          <a:bodyPr>
            <a:noAutofit/>
          </a:bodyPr>
          <a:lstStyle/>
          <a:p>
            <a:pPr marL="152400" lvl="0" indent="0">
              <a:buNone/>
            </a:pPr>
            <a:r>
              <a:rPr lang="en-US" altLang="ko-KR" sz="2000" b="1" dirty="0">
                <a:solidFill>
                  <a:schemeClr val="tx1"/>
                </a:solidFill>
              </a:rPr>
              <a:t>Insert the title of your subtitle Here</a:t>
            </a:r>
          </a:p>
        </p:txBody>
      </p:sp>
      <p:sp>
        <p:nvSpPr>
          <p:cNvPr id="6" name="TextBox 5"/>
          <p:cNvSpPr txBox="1"/>
          <p:nvPr/>
        </p:nvSpPr>
        <p:spPr>
          <a:xfrm>
            <a:off x="595530" y="1539382"/>
            <a:ext cx="2421770" cy="338554"/>
          </a:xfrm>
          <a:prstGeom prst="rect">
            <a:avLst/>
          </a:prstGeom>
          <a:noFill/>
        </p:spPr>
        <p:txBody>
          <a:bodyPr wrap="square" rtlCol="0">
            <a:spAutoFit/>
          </a:bodyPr>
          <a:lstStyle/>
          <a:p>
            <a:r>
              <a:rPr lang="en-US" altLang="ko-KR" sz="1600" b="1" dirty="0">
                <a:solidFill>
                  <a:schemeClr val="tx1"/>
                </a:solidFill>
                <a:cs typeface="Arial" pitchFamily="34" charset="0"/>
              </a:rPr>
              <a:t>Your Text Here</a:t>
            </a:r>
            <a:endParaRPr lang="ko-KR" altLang="en-US" sz="1600" b="1" dirty="0">
              <a:solidFill>
                <a:schemeClr val="tx1"/>
              </a:solidFill>
              <a:cs typeface="Arial" pitchFamily="34" charset="0"/>
            </a:endParaRPr>
          </a:p>
        </p:txBody>
      </p:sp>
      <p:sp>
        <p:nvSpPr>
          <p:cNvPr id="7" name="TextBox 6"/>
          <p:cNvSpPr txBox="1"/>
          <p:nvPr/>
        </p:nvSpPr>
        <p:spPr>
          <a:xfrm>
            <a:off x="595530" y="2054334"/>
            <a:ext cx="2421770" cy="2192908"/>
          </a:xfrm>
          <a:prstGeom prst="rect">
            <a:avLst/>
          </a:prstGeom>
          <a:noFill/>
        </p:spPr>
        <p:txBody>
          <a:bodyPr wrap="square" rtlCol="0">
            <a:spAutoFit/>
          </a:bodyPr>
          <a:lstStyle/>
          <a:p>
            <a:r>
              <a:rPr lang="en-US" altLang="ko-KR" sz="1050" dirty="0">
                <a:solidFill>
                  <a:schemeClr val="tx1"/>
                </a:solidFill>
                <a:cs typeface="Arial" pitchFamily="34" charset="0"/>
              </a:rPr>
              <a:t>You can simply impress your audience and add a unique zing and appeal to your Presentations.  </a:t>
            </a:r>
          </a:p>
          <a:p>
            <a:endParaRPr lang="en-US" altLang="ko-KR" sz="1050" dirty="0">
              <a:solidFill>
                <a:schemeClr val="tx1"/>
              </a:solidFill>
              <a:cs typeface="Arial" pitchFamily="34" charset="0"/>
            </a:endParaRPr>
          </a:p>
          <a:p>
            <a:r>
              <a:rPr lang="en-US" altLang="ko-KR" sz="105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p:txBody>
      </p:sp>
      <p:sp>
        <p:nvSpPr>
          <p:cNvPr id="9" name="TextBox 8"/>
          <p:cNvSpPr txBox="1"/>
          <p:nvPr/>
        </p:nvSpPr>
        <p:spPr>
          <a:xfrm>
            <a:off x="3354587" y="1539382"/>
            <a:ext cx="2421770" cy="338554"/>
          </a:xfrm>
          <a:prstGeom prst="rect">
            <a:avLst/>
          </a:prstGeom>
          <a:noFill/>
        </p:spPr>
        <p:txBody>
          <a:bodyPr wrap="square" rtlCol="0">
            <a:spAutoFit/>
          </a:bodyPr>
          <a:lstStyle/>
          <a:p>
            <a:r>
              <a:rPr lang="en-US" altLang="ko-KR" sz="1600" b="1" dirty="0">
                <a:solidFill>
                  <a:schemeClr val="tx1"/>
                </a:solidFill>
                <a:cs typeface="Arial" pitchFamily="34" charset="0"/>
              </a:rPr>
              <a:t>Your Text Here</a:t>
            </a:r>
            <a:endParaRPr lang="ko-KR" altLang="en-US" sz="1600" b="1" dirty="0">
              <a:solidFill>
                <a:schemeClr val="tx1"/>
              </a:solidFill>
              <a:cs typeface="Arial" pitchFamily="34" charset="0"/>
            </a:endParaRPr>
          </a:p>
        </p:txBody>
      </p:sp>
      <p:sp>
        <p:nvSpPr>
          <p:cNvPr id="10" name="TextBox 9"/>
          <p:cNvSpPr txBox="1"/>
          <p:nvPr/>
        </p:nvSpPr>
        <p:spPr>
          <a:xfrm>
            <a:off x="3354587" y="2054334"/>
            <a:ext cx="2421770" cy="2192908"/>
          </a:xfrm>
          <a:prstGeom prst="rect">
            <a:avLst/>
          </a:prstGeom>
          <a:noFill/>
        </p:spPr>
        <p:txBody>
          <a:bodyPr wrap="square" rtlCol="0">
            <a:spAutoFit/>
          </a:bodyPr>
          <a:lstStyle/>
          <a:p>
            <a:r>
              <a:rPr lang="en-US" altLang="ko-KR" sz="1050" dirty="0">
                <a:solidFill>
                  <a:schemeClr val="tx1"/>
                </a:solidFill>
                <a:cs typeface="Arial" pitchFamily="34" charset="0"/>
              </a:rPr>
              <a:t>You can simply impress your audience and add a unique zing and appeal to your Presentations.  </a:t>
            </a:r>
          </a:p>
          <a:p>
            <a:endParaRPr lang="en-US" altLang="ko-KR" sz="1050" dirty="0">
              <a:solidFill>
                <a:schemeClr val="tx1"/>
              </a:solidFill>
              <a:cs typeface="Arial" pitchFamily="34" charset="0"/>
            </a:endParaRPr>
          </a:p>
          <a:p>
            <a:r>
              <a:rPr lang="en-US" altLang="ko-KR" sz="105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p:txBody>
      </p:sp>
      <p:sp>
        <p:nvSpPr>
          <p:cNvPr id="14" name="Rectangle 13"/>
          <p:cNvSpPr/>
          <p:nvPr/>
        </p:nvSpPr>
        <p:spPr>
          <a:xfrm>
            <a:off x="595530" y="1932223"/>
            <a:ext cx="2412000" cy="36000"/>
          </a:xfrm>
          <a:prstGeom prst="rect">
            <a:avLst/>
          </a:prstGeom>
          <a:solidFill>
            <a:srgbClr val="EEB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EEB245"/>
              </a:solidFill>
            </a:endParaRPr>
          </a:p>
        </p:txBody>
      </p:sp>
      <p:sp>
        <p:nvSpPr>
          <p:cNvPr id="16" name="Rectangle 15"/>
          <p:cNvSpPr/>
          <p:nvPr/>
        </p:nvSpPr>
        <p:spPr>
          <a:xfrm>
            <a:off x="3354587" y="1932223"/>
            <a:ext cx="2412000" cy="36000"/>
          </a:xfrm>
          <a:prstGeom prst="rect">
            <a:avLst/>
          </a:prstGeom>
          <a:solidFill>
            <a:srgbClr val="EEB2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EEB245"/>
              </a:solidFill>
            </a:endParaRPr>
          </a:p>
        </p:txBody>
      </p:sp>
      <p:pic>
        <p:nvPicPr>
          <p:cNvPr id="4" name="Imagen 3"/>
          <p:cNvPicPr>
            <a:picLocks noChangeAspect="1"/>
          </p:cNvPicPr>
          <p:nvPr/>
        </p:nvPicPr>
        <p:blipFill>
          <a:blip r:embed="rId2"/>
          <a:stretch>
            <a:fillRect/>
          </a:stretch>
        </p:blipFill>
        <p:spPr>
          <a:xfrm>
            <a:off x="6204298" y="2393768"/>
            <a:ext cx="2400011" cy="1853474"/>
          </a:xfrm>
          <a:prstGeom prst="rect">
            <a:avLst/>
          </a:prstGeom>
        </p:spPr>
      </p:pic>
    </p:spTree>
    <p:extLst>
      <p:ext uri="{BB962C8B-B14F-4D97-AF65-F5344CB8AC3E}">
        <p14:creationId xmlns:p14="http://schemas.microsoft.com/office/powerpoint/2010/main" val="2455789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lum bright="70000" contrast="-70000"/>
          </a:blip>
          <a:stretch>
            <a:fillRect/>
          </a:stretch>
        </p:blipFill>
        <p:spPr>
          <a:xfrm>
            <a:off x="2888094" y="1523307"/>
            <a:ext cx="3172500" cy="3015000"/>
          </a:xfrm>
          <a:prstGeom prst="rect">
            <a:avLst/>
          </a:prstGeom>
        </p:spPr>
      </p:pic>
      <p:sp>
        <p:nvSpPr>
          <p:cNvPr id="3" name="Text Placeholder 2"/>
          <p:cNvSpPr>
            <a:spLocks noGrp="1"/>
          </p:cNvSpPr>
          <p:nvPr>
            <p:ph type="body" sz="quarter" idx="4294967295"/>
          </p:nvPr>
        </p:nvSpPr>
        <p:spPr>
          <a:xfrm>
            <a:off x="381228" y="841757"/>
            <a:ext cx="5199790" cy="396411"/>
          </a:xfrm>
        </p:spPr>
        <p:txBody>
          <a:bodyPr>
            <a:noAutofit/>
          </a:bodyPr>
          <a:lstStyle/>
          <a:p>
            <a:pPr marL="152400" lvl="0" indent="0">
              <a:buNone/>
            </a:pPr>
            <a:r>
              <a:rPr lang="en-US" altLang="ko-KR" sz="1800" dirty="0">
                <a:solidFill>
                  <a:schemeClr val="tx1"/>
                </a:solidFill>
              </a:rPr>
              <a:t>Insert the title of your subtitle Here</a:t>
            </a:r>
          </a:p>
        </p:txBody>
      </p:sp>
      <p:sp>
        <p:nvSpPr>
          <p:cNvPr id="4" name="TextBox 3"/>
          <p:cNvSpPr txBox="1"/>
          <p:nvPr/>
        </p:nvSpPr>
        <p:spPr>
          <a:xfrm>
            <a:off x="595529" y="1354030"/>
            <a:ext cx="3635273" cy="338554"/>
          </a:xfrm>
          <a:prstGeom prst="rect">
            <a:avLst/>
          </a:prstGeom>
          <a:noFill/>
        </p:spPr>
        <p:txBody>
          <a:bodyPr wrap="square" rtlCol="0">
            <a:spAutoFit/>
          </a:bodyPr>
          <a:lstStyle/>
          <a:p>
            <a:r>
              <a:rPr lang="en-US" altLang="ko-KR" sz="1600" b="1" dirty="0">
                <a:solidFill>
                  <a:schemeClr val="tx1"/>
                </a:solidFill>
                <a:cs typeface="Arial" pitchFamily="34" charset="0"/>
              </a:rPr>
              <a:t>Your Text Here</a:t>
            </a:r>
            <a:endParaRPr lang="ko-KR" altLang="en-US" sz="1600" b="1" dirty="0">
              <a:solidFill>
                <a:schemeClr val="tx1"/>
              </a:solidFill>
              <a:cs typeface="Arial" pitchFamily="34" charset="0"/>
            </a:endParaRPr>
          </a:p>
        </p:txBody>
      </p:sp>
      <p:sp>
        <p:nvSpPr>
          <p:cNvPr id="5" name="TextBox 4"/>
          <p:cNvSpPr txBox="1"/>
          <p:nvPr/>
        </p:nvSpPr>
        <p:spPr>
          <a:xfrm>
            <a:off x="595529" y="1808446"/>
            <a:ext cx="3635273" cy="2677656"/>
          </a:xfrm>
          <a:prstGeom prst="rect">
            <a:avLst/>
          </a:prstGeom>
          <a:noFill/>
        </p:spPr>
        <p:txBody>
          <a:bodyPr wrap="square" rtlCol="0">
            <a:spAutoFit/>
          </a:bodyPr>
          <a:lstStyle/>
          <a:p>
            <a:r>
              <a:rPr lang="en-US" altLang="ko-KR" sz="1200" dirty="0">
                <a:solidFill>
                  <a:schemeClr val="tx1"/>
                </a:solidFill>
                <a:cs typeface="Arial" pitchFamily="34" charset="0"/>
              </a:rPr>
              <a:t>You can simply impress your audience and add a unique zing and appeal to your Presentations.  </a:t>
            </a:r>
          </a:p>
          <a:p>
            <a:endParaRPr lang="en-US" altLang="ko-KR" sz="1200" dirty="0">
              <a:solidFill>
                <a:schemeClr val="tx1"/>
              </a:solidFill>
              <a:cs typeface="Arial" pitchFamily="34" charset="0"/>
            </a:endParaRPr>
          </a:p>
          <a:p>
            <a:r>
              <a:rPr lang="en-US" altLang="ko-KR" sz="120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You can simply impress your audience and add a unique zing and appeal to your Presentations. Easy to change colors, photos and Text. I hope and I believe that this Template will your Time, Money and Reputation. </a:t>
            </a:r>
          </a:p>
        </p:txBody>
      </p:sp>
      <p:sp>
        <p:nvSpPr>
          <p:cNvPr id="6" name="TextBox 5"/>
          <p:cNvSpPr txBox="1"/>
          <p:nvPr/>
        </p:nvSpPr>
        <p:spPr>
          <a:xfrm>
            <a:off x="4825158" y="1354030"/>
            <a:ext cx="3635273" cy="338554"/>
          </a:xfrm>
          <a:prstGeom prst="rect">
            <a:avLst/>
          </a:prstGeom>
          <a:noFill/>
        </p:spPr>
        <p:txBody>
          <a:bodyPr wrap="square" rtlCol="0">
            <a:spAutoFit/>
          </a:bodyPr>
          <a:lstStyle/>
          <a:p>
            <a:r>
              <a:rPr lang="en-US" altLang="ko-KR" sz="1600" b="1" dirty="0">
                <a:solidFill>
                  <a:schemeClr val="tx1"/>
                </a:solidFill>
                <a:cs typeface="Arial" pitchFamily="34" charset="0"/>
              </a:rPr>
              <a:t>Your Text Here</a:t>
            </a:r>
            <a:endParaRPr lang="ko-KR" altLang="en-US" sz="1600" b="1" dirty="0">
              <a:solidFill>
                <a:schemeClr val="tx1"/>
              </a:solidFill>
              <a:cs typeface="Arial" pitchFamily="34" charset="0"/>
            </a:endParaRPr>
          </a:p>
        </p:txBody>
      </p:sp>
      <p:sp>
        <p:nvSpPr>
          <p:cNvPr id="7" name="TextBox 6"/>
          <p:cNvSpPr txBox="1"/>
          <p:nvPr/>
        </p:nvSpPr>
        <p:spPr>
          <a:xfrm>
            <a:off x="4771522" y="1805368"/>
            <a:ext cx="3635273" cy="2677656"/>
          </a:xfrm>
          <a:prstGeom prst="rect">
            <a:avLst/>
          </a:prstGeom>
          <a:noFill/>
        </p:spPr>
        <p:txBody>
          <a:bodyPr wrap="square" rtlCol="0">
            <a:spAutoFit/>
          </a:bodyPr>
          <a:lstStyle/>
          <a:p>
            <a:r>
              <a:rPr lang="en-US" altLang="ko-KR" sz="1200" dirty="0">
                <a:solidFill>
                  <a:schemeClr val="tx1"/>
                </a:solidFill>
                <a:cs typeface="Arial" pitchFamily="34" charset="0"/>
              </a:rPr>
              <a:t>You can simply impress your audience and add a unique zing and appeal to your Presentations.  </a:t>
            </a:r>
          </a:p>
          <a:p>
            <a:endParaRPr lang="en-US" altLang="ko-KR" sz="1200" dirty="0">
              <a:solidFill>
                <a:schemeClr val="tx1"/>
              </a:solidFill>
              <a:cs typeface="Arial" pitchFamily="34" charset="0"/>
            </a:endParaRPr>
          </a:p>
          <a:p>
            <a:r>
              <a:rPr lang="en-US" altLang="ko-KR" sz="1200" dirty="0">
                <a:solidFill>
                  <a:schemeClr val="tx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You can simply impress your audience and add a unique zing and appeal to your Presentations. Easy to change colors, photos and Text. I hope and I believe that this Template will your Time, Money and Reputation. </a:t>
            </a:r>
          </a:p>
        </p:txBody>
      </p:sp>
      <p:sp>
        <p:nvSpPr>
          <p:cNvPr id="8" name="Rectangle 7"/>
          <p:cNvSpPr/>
          <p:nvPr/>
        </p:nvSpPr>
        <p:spPr>
          <a:xfrm>
            <a:off x="595530" y="1746871"/>
            <a:ext cx="3528000" cy="36000"/>
          </a:xfrm>
          <a:prstGeom prst="rect">
            <a:avLst/>
          </a:prstGeom>
          <a:solidFill>
            <a:srgbClr val="BE4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8"/>
          <p:cNvSpPr/>
          <p:nvPr/>
        </p:nvSpPr>
        <p:spPr>
          <a:xfrm>
            <a:off x="4825159" y="1746871"/>
            <a:ext cx="3528000" cy="36000"/>
          </a:xfrm>
          <a:prstGeom prst="rect">
            <a:avLst/>
          </a:prstGeom>
          <a:solidFill>
            <a:srgbClr val="BE4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038351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28765A1A-E430-484C-9685-50871E6809BA}"/>
              </a:ext>
            </a:extLst>
          </p:cNvPr>
          <p:cNvSpPr txBox="1"/>
          <p:nvPr/>
        </p:nvSpPr>
        <p:spPr>
          <a:xfrm>
            <a:off x="4579304" y="2969777"/>
            <a:ext cx="4345810" cy="1200329"/>
          </a:xfrm>
          <a:prstGeom prst="rect">
            <a:avLst/>
          </a:prstGeom>
          <a:noFill/>
        </p:spPr>
        <p:txBody>
          <a:bodyPr wrap="square" rtlCol="0">
            <a:spAutoFit/>
          </a:bodyPr>
          <a:lstStyle/>
          <a:p>
            <a:r>
              <a:rPr lang="en-US" altLang="ko-KR" sz="1200" dirty="0">
                <a:solidFill>
                  <a:schemeClr val="tx1"/>
                </a:solidFill>
                <a:latin typeface="Arial Rounded MT Bold" panose="020F0704030504030204" pitchFamily="34" charset="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5" name="AutoShape 3"/>
          <p:cNvSpPr>
            <a:spLocks noChangeAspect="1" noChangeArrowheads="1" noTextEdit="1"/>
          </p:cNvSpPr>
          <p:nvPr/>
        </p:nvSpPr>
        <p:spPr bwMode="auto">
          <a:xfrm>
            <a:off x="-47625" y="2709862"/>
            <a:ext cx="4532710" cy="243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s-PE" sz="1350"/>
          </a:p>
        </p:txBody>
      </p:sp>
      <p:sp>
        <p:nvSpPr>
          <p:cNvPr id="17" name="TextBox 16">
            <a:extLst>
              <a:ext uri="{FF2B5EF4-FFF2-40B4-BE49-F238E27FC236}">
                <a16:creationId xmlns:a16="http://schemas.microsoft.com/office/drawing/2014/main" xmlns="" id="{39BF6604-FAB0-4259-8E3A-A8B3F7568A24}"/>
              </a:ext>
            </a:extLst>
          </p:cNvPr>
          <p:cNvSpPr txBox="1"/>
          <p:nvPr/>
        </p:nvSpPr>
        <p:spPr>
          <a:xfrm>
            <a:off x="348043" y="322150"/>
            <a:ext cx="3989253" cy="1292662"/>
          </a:xfrm>
          <a:prstGeom prst="rect">
            <a:avLst/>
          </a:prstGeom>
          <a:noFill/>
        </p:spPr>
        <p:txBody>
          <a:bodyPr wrap="square" lIns="36000" tIns="0" rIns="18000" bIns="0" rtlCol="0">
            <a:spAutoFit/>
          </a:bodyPr>
          <a:lstStyle/>
          <a:p>
            <a:r>
              <a:rPr lang="en-US" altLang="ko-KR" sz="2800" b="1" dirty="0">
                <a:solidFill>
                  <a:srgbClr val="EEB245"/>
                </a:solidFill>
                <a:latin typeface="+mj-lt"/>
                <a:cs typeface="Arial" pitchFamily="34" charset="0"/>
              </a:rPr>
              <a:t>We Create Professional Presentation Designed</a:t>
            </a:r>
            <a:endParaRPr lang="ko-KR" altLang="en-US" sz="2800" b="1" dirty="0">
              <a:solidFill>
                <a:srgbClr val="EEB245"/>
              </a:solidFill>
              <a:latin typeface="+mj-lt"/>
              <a:cs typeface="Arial" pitchFamily="34" charset="0"/>
            </a:endParaRPr>
          </a:p>
        </p:txBody>
      </p:sp>
      <p:sp>
        <p:nvSpPr>
          <p:cNvPr id="7" name="TextBox 11">
            <a:extLst>
              <a:ext uri="{FF2B5EF4-FFF2-40B4-BE49-F238E27FC236}">
                <a16:creationId xmlns:a16="http://schemas.microsoft.com/office/drawing/2014/main" xmlns="" id="{28765A1A-E430-484C-9685-50871E6809BA}"/>
              </a:ext>
            </a:extLst>
          </p:cNvPr>
          <p:cNvSpPr txBox="1"/>
          <p:nvPr/>
        </p:nvSpPr>
        <p:spPr>
          <a:xfrm>
            <a:off x="4579304" y="1614812"/>
            <a:ext cx="4345810" cy="1200329"/>
          </a:xfrm>
          <a:prstGeom prst="rect">
            <a:avLst/>
          </a:prstGeom>
          <a:noFill/>
        </p:spPr>
        <p:txBody>
          <a:bodyPr wrap="square" rtlCol="0">
            <a:spAutoFit/>
          </a:bodyPr>
          <a:lstStyle/>
          <a:p>
            <a:r>
              <a:rPr lang="en-US" altLang="ko-KR" sz="1200" dirty="0">
                <a:solidFill>
                  <a:schemeClr val="tx1"/>
                </a:solidFill>
                <a:latin typeface="Arial Rounded MT Bold" panose="020F0704030504030204" pitchFamily="34" charset="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pic>
        <p:nvPicPr>
          <p:cNvPr id="2" name="Imagen 1"/>
          <p:cNvPicPr>
            <a:picLocks noChangeAspect="1"/>
          </p:cNvPicPr>
          <p:nvPr/>
        </p:nvPicPr>
        <p:blipFill>
          <a:blip r:embed="rId2"/>
          <a:stretch>
            <a:fillRect/>
          </a:stretch>
        </p:blipFill>
        <p:spPr>
          <a:xfrm>
            <a:off x="1238922" y="1958887"/>
            <a:ext cx="2549855" cy="2496733"/>
          </a:xfrm>
          <a:prstGeom prst="rect">
            <a:avLst/>
          </a:prstGeom>
        </p:spPr>
      </p:pic>
    </p:spTree>
    <p:extLst>
      <p:ext uri="{BB962C8B-B14F-4D97-AF65-F5344CB8AC3E}">
        <p14:creationId xmlns:p14="http://schemas.microsoft.com/office/powerpoint/2010/main" val="2215402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937"/>
        <p:cNvGrpSpPr/>
        <p:nvPr/>
      </p:nvGrpSpPr>
      <p:grpSpPr>
        <a:xfrm>
          <a:off x="0" y="0"/>
          <a:ext cx="0" cy="0"/>
          <a:chOff x="0" y="0"/>
          <a:chExt cx="0" cy="0"/>
        </a:xfrm>
      </p:grpSpPr>
      <p:sp>
        <p:nvSpPr>
          <p:cNvPr id="3" name="Elipse 2"/>
          <p:cNvSpPr/>
          <p:nvPr/>
        </p:nvSpPr>
        <p:spPr>
          <a:xfrm>
            <a:off x="4909663" y="4310048"/>
            <a:ext cx="3389222" cy="593125"/>
          </a:xfrm>
          <a:prstGeom prst="ellipse">
            <a:avLst/>
          </a:prstGeom>
          <a:solidFill>
            <a:srgbClr val="F7E9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941" name="Google Shape;1941;p62"/>
          <p:cNvSpPr txBox="1">
            <a:spLocks noGrp="1"/>
          </p:cNvSpPr>
          <p:nvPr>
            <p:ph type="title"/>
          </p:nvPr>
        </p:nvSpPr>
        <p:spPr>
          <a:xfrm>
            <a:off x="979600" y="642175"/>
            <a:ext cx="4953900" cy="100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a:t>
            </a:r>
            <a:endParaRPr/>
          </a:p>
        </p:txBody>
      </p:sp>
      <p:sp>
        <p:nvSpPr>
          <p:cNvPr id="1942" name="Google Shape;1942;p62"/>
          <p:cNvSpPr txBox="1">
            <a:spLocks noGrp="1"/>
          </p:cNvSpPr>
          <p:nvPr>
            <p:ph type="subTitle" idx="1"/>
          </p:nvPr>
        </p:nvSpPr>
        <p:spPr>
          <a:xfrm>
            <a:off x="1105534" y="2156375"/>
            <a:ext cx="4136097" cy="64401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lt1"/>
              </a:buClr>
              <a:buSzPts val="1100"/>
              <a:buFont typeface="Arial"/>
              <a:buNone/>
            </a:pPr>
            <a:r>
              <a:rPr lang="en" sz="1100" dirty="0"/>
              <a:t>Do you have any questions</a:t>
            </a:r>
            <a:r>
              <a:rPr lang="en" sz="1100" dirty="0" smtClean="0"/>
              <a:t>?</a:t>
            </a:r>
          </a:p>
          <a:p>
            <a:pPr marL="0" lvl="0" indent="0">
              <a:buClr>
                <a:schemeClr val="lt1"/>
              </a:buClr>
              <a:buSzPts val="1100"/>
            </a:pPr>
            <a:r>
              <a:rPr lang="en-US" altLang="ko-KR" sz="1100" dirty="0">
                <a:solidFill>
                  <a:schemeClr val="tx1"/>
                </a:solidFill>
                <a:latin typeface="Arial Rounded MT Bold" panose="020F0704030504030204" pitchFamily="34" charset="0"/>
                <a:cs typeface="Arial" pitchFamily="34" charset="0"/>
              </a:rPr>
              <a:t>Presentation that is beautifully designed. You can simply impress your audience and add a unique zing and appeal to your Presentations</a:t>
            </a:r>
            <a:endParaRPr sz="1100" dirty="0"/>
          </a:p>
        </p:txBody>
      </p:sp>
      <p:grpSp>
        <p:nvGrpSpPr>
          <p:cNvPr id="1952" name="Google Shape;1952;p62"/>
          <p:cNvGrpSpPr/>
          <p:nvPr/>
        </p:nvGrpSpPr>
        <p:grpSpPr>
          <a:xfrm>
            <a:off x="5532666" y="1341275"/>
            <a:ext cx="309000" cy="305294"/>
            <a:chOff x="8360310" y="1124637"/>
            <a:chExt cx="309000" cy="305294"/>
          </a:xfrm>
        </p:grpSpPr>
        <p:sp>
          <p:nvSpPr>
            <p:cNvPr id="1953" name="Google Shape;1953;p62"/>
            <p:cNvSpPr/>
            <p:nvPr/>
          </p:nvSpPr>
          <p:spPr>
            <a:xfrm>
              <a:off x="8360310" y="1124637"/>
              <a:ext cx="309000" cy="305294"/>
            </a:xfrm>
            <a:custGeom>
              <a:avLst/>
              <a:gdLst/>
              <a:ahLst/>
              <a:cxnLst/>
              <a:rect l="l" t="t" r="r" b="b"/>
              <a:pathLst>
                <a:path w="6753" h="6672" extrusionOk="0">
                  <a:moveTo>
                    <a:pt x="2767" y="1"/>
                  </a:moveTo>
                  <a:lnTo>
                    <a:pt x="2645" y="42"/>
                  </a:lnTo>
                  <a:lnTo>
                    <a:pt x="2563" y="82"/>
                  </a:lnTo>
                  <a:lnTo>
                    <a:pt x="2441" y="164"/>
                  </a:lnTo>
                  <a:lnTo>
                    <a:pt x="2360" y="245"/>
                  </a:lnTo>
                  <a:lnTo>
                    <a:pt x="2319" y="367"/>
                  </a:lnTo>
                  <a:lnTo>
                    <a:pt x="2238" y="652"/>
                  </a:lnTo>
                  <a:lnTo>
                    <a:pt x="2197" y="937"/>
                  </a:lnTo>
                  <a:lnTo>
                    <a:pt x="2197" y="1221"/>
                  </a:lnTo>
                  <a:lnTo>
                    <a:pt x="2238" y="1506"/>
                  </a:lnTo>
                  <a:lnTo>
                    <a:pt x="2075" y="1343"/>
                  </a:lnTo>
                  <a:lnTo>
                    <a:pt x="1872" y="1221"/>
                  </a:lnTo>
                  <a:lnTo>
                    <a:pt x="1546" y="1099"/>
                  </a:lnTo>
                  <a:lnTo>
                    <a:pt x="1262" y="1099"/>
                  </a:lnTo>
                  <a:lnTo>
                    <a:pt x="1140" y="1140"/>
                  </a:lnTo>
                  <a:lnTo>
                    <a:pt x="1018" y="1221"/>
                  </a:lnTo>
                  <a:lnTo>
                    <a:pt x="895" y="1343"/>
                  </a:lnTo>
                  <a:lnTo>
                    <a:pt x="855" y="1506"/>
                  </a:lnTo>
                  <a:lnTo>
                    <a:pt x="773" y="1791"/>
                  </a:lnTo>
                  <a:lnTo>
                    <a:pt x="814" y="2075"/>
                  </a:lnTo>
                  <a:lnTo>
                    <a:pt x="855" y="2360"/>
                  </a:lnTo>
                  <a:lnTo>
                    <a:pt x="1018" y="2604"/>
                  </a:lnTo>
                  <a:lnTo>
                    <a:pt x="1180" y="2808"/>
                  </a:lnTo>
                  <a:lnTo>
                    <a:pt x="1384" y="2970"/>
                  </a:lnTo>
                  <a:lnTo>
                    <a:pt x="1018" y="2970"/>
                  </a:lnTo>
                  <a:lnTo>
                    <a:pt x="814" y="3011"/>
                  </a:lnTo>
                  <a:lnTo>
                    <a:pt x="651" y="3052"/>
                  </a:lnTo>
                  <a:lnTo>
                    <a:pt x="407" y="3174"/>
                  </a:lnTo>
                  <a:lnTo>
                    <a:pt x="204" y="3377"/>
                  </a:lnTo>
                  <a:lnTo>
                    <a:pt x="82" y="3621"/>
                  </a:lnTo>
                  <a:lnTo>
                    <a:pt x="1" y="3865"/>
                  </a:lnTo>
                  <a:lnTo>
                    <a:pt x="1" y="4109"/>
                  </a:lnTo>
                  <a:lnTo>
                    <a:pt x="82" y="4353"/>
                  </a:lnTo>
                  <a:lnTo>
                    <a:pt x="245" y="4516"/>
                  </a:lnTo>
                  <a:lnTo>
                    <a:pt x="489" y="4638"/>
                  </a:lnTo>
                  <a:lnTo>
                    <a:pt x="692" y="4719"/>
                  </a:lnTo>
                  <a:lnTo>
                    <a:pt x="936" y="4719"/>
                  </a:lnTo>
                  <a:lnTo>
                    <a:pt x="1424" y="4679"/>
                  </a:lnTo>
                  <a:lnTo>
                    <a:pt x="1424" y="4679"/>
                  </a:lnTo>
                  <a:lnTo>
                    <a:pt x="1180" y="5004"/>
                  </a:lnTo>
                  <a:lnTo>
                    <a:pt x="1099" y="5167"/>
                  </a:lnTo>
                  <a:lnTo>
                    <a:pt x="1058" y="5370"/>
                  </a:lnTo>
                  <a:lnTo>
                    <a:pt x="1018" y="5655"/>
                  </a:lnTo>
                  <a:lnTo>
                    <a:pt x="1099" y="5899"/>
                  </a:lnTo>
                  <a:lnTo>
                    <a:pt x="1140" y="6021"/>
                  </a:lnTo>
                  <a:lnTo>
                    <a:pt x="1221" y="6143"/>
                  </a:lnTo>
                  <a:lnTo>
                    <a:pt x="1343" y="6224"/>
                  </a:lnTo>
                  <a:lnTo>
                    <a:pt x="1465" y="6306"/>
                  </a:lnTo>
                  <a:lnTo>
                    <a:pt x="1709" y="6387"/>
                  </a:lnTo>
                  <a:lnTo>
                    <a:pt x="1994" y="6387"/>
                  </a:lnTo>
                  <a:lnTo>
                    <a:pt x="2238" y="6346"/>
                  </a:lnTo>
                  <a:lnTo>
                    <a:pt x="2482" y="6224"/>
                  </a:lnTo>
                  <a:lnTo>
                    <a:pt x="2726" y="6021"/>
                  </a:lnTo>
                  <a:lnTo>
                    <a:pt x="2889" y="5777"/>
                  </a:lnTo>
                  <a:lnTo>
                    <a:pt x="3011" y="6102"/>
                  </a:lnTo>
                  <a:lnTo>
                    <a:pt x="3092" y="6265"/>
                  </a:lnTo>
                  <a:lnTo>
                    <a:pt x="3173" y="6387"/>
                  </a:lnTo>
                  <a:lnTo>
                    <a:pt x="3295" y="6509"/>
                  </a:lnTo>
                  <a:lnTo>
                    <a:pt x="3417" y="6590"/>
                  </a:lnTo>
                  <a:lnTo>
                    <a:pt x="3580" y="6631"/>
                  </a:lnTo>
                  <a:lnTo>
                    <a:pt x="3743" y="6672"/>
                  </a:lnTo>
                  <a:lnTo>
                    <a:pt x="3906" y="6672"/>
                  </a:lnTo>
                  <a:lnTo>
                    <a:pt x="4109" y="6590"/>
                  </a:lnTo>
                  <a:lnTo>
                    <a:pt x="4312" y="6468"/>
                  </a:lnTo>
                  <a:lnTo>
                    <a:pt x="4475" y="6306"/>
                  </a:lnTo>
                  <a:lnTo>
                    <a:pt x="4597" y="6102"/>
                  </a:lnTo>
                  <a:lnTo>
                    <a:pt x="4678" y="5777"/>
                  </a:lnTo>
                  <a:lnTo>
                    <a:pt x="4678" y="5452"/>
                  </a:lnTo>
                  <a:lnTo>
                    <a:pt x="4841" y="5533"/>
                  </a:lnTo>
                  <a:lnTo>
                    <a:pt x="5004" y="5574"/>
                  </a:lnTo>
                  <a:lnTo>
                    <a:pt x="5329" y="5574"/>
                  </a:lnTo>
                  <a:lnTo>
                    <a:pt x="5492" y="5533"/>
                  </a:lnTo>
                  <a:lnTo>
                    <a:pt x="5655" y="5492"/>
                  </a:lnTo>
                  <a:lnTo>
                    <a:pt x="5817" y="5370"/>
                  </a:lnTo>
                  <a:lnTo>
                    <a:pt x="5939" y="5248"/>
                  </a:lnTo>
                  <a:lnTo>
                    <a:pt x="6061" y="5085"/>
                  </a:lnTo>
                  <a:lnTo>
                    <a:pt x="6143" y="4923"/>
                  </a:lnTo>
                  <a:lnTo>
                    <a:pt x="6183" y="4760"/>
                  </a:lnTo>
                  <a:lnTo>
                    <a:pt x="6224" y="4597"/>
                  </a:lnTo>
                  <a:lnTo>
                    <a:pt x="6224" y="4394"/>
                  </a:lnTo>
                  <a:lnTo>
                    <a:pt x="6183" y="4231"/>
                  </a:lnTo>
                  <a:lnTo>
                    <a:pt x="6102" y="4069"/>
                  </a:lnTo>
                  <a:lnTo>
                    <a:pt x="6021" y="3947"/>
                  </a:lnTo>
                  <a:lnTo>
                    <a:pt x="6183" y="3865"/>
                  </a:lnTo>
                  <a:lnTo>
                    <a:pt x="6346" y="3784"/>
                  </a:lnTo>
                  <a:lnTo>
                    <a:pt x="6468" y="3662"/>
                  </a:lnTo>
                  <a:lnTo>
                    <a:pt x="6590" y="3540"/>
                  </a:lnTo>
                  <a:lnTo>
                    <a:pt x="6672" y="3418"/>
                  </a:lnTo>
                  <a:lnTo>
                    <a:pt x="6712" y="3255"/>
                  </a:lnTo>
                  <a:lnTo>
                    <a:pt x="6753" y="3052"/>
                  </a:lnTo>
                  <a:lnTo>
                    <a:pt x="6712" y="2848"/>
                  </a:lnTo>
                  <a:lnTo>
                    <a:pt x="6672" y="2686"/>
                  </a:lnTo>
                  <a:lnTo>
                    <a:pt x="6590" y="2523"/>
                  </a:lnTo>
                  <a:lnTo>
                    <a:pt x="6468" y="2360"/>
                  </a:lnTo>
                  <a:lnTo>
                    <a:pt x="6346" y="2238"/>
                  </a:lnTo>
                  <a:lnTo>
                    <a:pt x="6183" y="2157"/>
                  </a:lnTo>
                  <a:lnTo>
                    <a:pt x="6021" y="2116"/>
                  </a:lnTo>
                  <a:lnTo>
                    <a:pt x="5858" y="2075"/>
                  </a:lnTo>
                  <a:lnTo>
                    <a:pt x="5695" y="2075"/>
                  </a:lnTo>
                  <a:lnTo>
                    <a:pt x="5817" y="1750"/>
                  </a:lnTo>
                  <a:lnTo>
                    <a:pt x="5817" y="1547"/>
                  </a:lnTo>
                  <a:lnTo>
                    <a:pt x="5817" y="1384"/>
                  </a:lnTo>
                  <a:lnTo>
                    <a:pt x="5777" y="1099"/>
                  </a:lnTo>
                  <a:lnTo>
                    <a:pt x="5655" y="855"/>
                  </a:lnTo>
                  <a:lnTo>
                    <a:pt x="5492" y="652"/>
                  </a:lnTo>
                  <a:lnTo>
                    <a:pt x="5370" y="570"/>
                  </a:lnTo>
                  <a:lnTo>
                    <a:pt x="5248" y="489"/>
                  </a:lnTo>
                  <a:lnTo>
                    <a:pt x="4963" y="448"/>
                  </a:lnTo>
                  <a:lnTo>
                    <a:pt x="4678" y="489"/>
                  </a:lnTo>
                  <a:lnTo>
                    <a:pt x="4434" y="570"/>
                  </a:lnTo>
                  <a:lnTo>
                    <a:pt x="4190" y="733"/>
                  </a:lnTo>
                  <a:lnTo>
                    <a:pt x="3946" y="977"/>
                  </a:lnTo>
                  <a:lnTo>
                    <a:pt x="3784" y="1262"/>
                  </a:lnTo>
                  <a:lnTo>
                    <a:pt x="3661" y="896"/>
                  </a:lnTo>
                  <a:lnTo>
                    <a:pt x="3458" y="448"/>
                  </a:lnTo>
                  <a:lnTo>
                    <a:pt x="3336" y="245"/>
                  </a:lnTo>
                  <a:lnTo>
                    <a:pt x="3133" y="82"/>
                  </a:lnTo>
                  <a:lnTo>
                    <a:pt x="3011" y="42"/>
                  </a:lnTo>
                  <a:lnTo>
                    <a:pt x="288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2"/>
            <p:cNvSpPr/>
            <p:nvPr/>
          </p:nvSpPr>
          <p:spPr>
            <a:xfrm>
              <a:off x="8444093" y="1206543"/>
              <a:ext cx="169394" cy="160105"/>
            </a:xfrm>
            <a:custGeom>
              <a:avLst/>
              <a:gdLst/>
              <a:ahLst/>
              <a:cxnLst/>
              <a:rect l="l" t="t" r="r" b="b"/>
              <a:pathLst>
                <a:path w="3702" h="3499" extrusionOk="0">
                  <a:moveTo>
                    <a:pt x="2197" y="1"/>
                  </a:moveTo>
                  <a:lnTo>
                    <a:pt x="1912" y="41"/>
                  </a:lnTo>
                  <a:lnTo>
                    <a:pt x="1668" y="41"/>
                  </a:lnTo>
                  <a:lnTo>
                    <a:pt x="1424" y="123"/>
                  </a:lnTo>
                  <a:lnTo>
                    <a:pt x="1180" y="204"/>
                  </a:lnTo>
                  <a:lnTo>
                    <a:pt x="936" y="326"/>
                  </a:lnTo>
                  <a:lnTo>
                    <a:pt x="692" y="489"/>
                  </a:lnTo>
                  <a:lnTo>
                    <a:pt x="488" y="692"/>
                  </a:lnTo>
                  <a:lnTo>
                    <a:pt x="285" y="936"/>
                  </a:lnTo>
                  <a:lnTo>
                    <a:pt x="163" y="1180"/>
                  </a:lnTo>
                  <a:lnTo>
                    <a:pt x="41" y="1465"/>
                  </a:lnTo>
                  <a:lnTo>
                    <a:pt x="0" y="1750"/>
                  </a:lnTo>
                  <a:lnTo>
                    <a:pt x="41" y="2035"/>
                  </a:lnTo>
                  <a:lnTo>
                    <a:pt x="81" y="2360"/>
                  </a:lnTo>
                  <a:lnTo>
                    <a:pt x="203" y="2645"/>
                  </a:lnTo>
                  <a:lnTo>
                    <a:pt x="366" y="2889"/>
                  </a:lnTo>
                  <a:lnTo>
                    <a:pt x="570" y="3092"/>
                  </a:lnTo>
                  <a:lnTo>
                    <a:pt x="814" y="3255"/>
                  </a:lnTo>
                  <a:lnTo>
                    <a:pt x="1058" y="3377"/>
                  </a:lnTo>
                  <a:lnTo>
                    <a:pt x="1342" y="3458"/>
                  </a:lnTo>
                  <a:lnTo>
                    <a:pt x="1627" y="3499"/>
                  </a:lnTo>
                  <a:lnTo>
                    <a:pt x="1912" y="3499"/>
                  </a:lnTo>
                  <a:lnTo>
                    <a:pt x="2197" y="3417"/>
                  </a:lnTo>
                  <a:lnTo>
                    <a:pt x="2481" y="3295"/>
                  </a:lnTo>
                  <a:lnTo>
                    <a:pt x="2725" y="3133"/>
                  </a:lnTo>
                  <a:lnTo>
                    <a:pt x="2969" y="2929"/>
                  </a:lnTo>
                  <a:lnTo>
                    <a:pt x="3173" y="2726"/>
                  </a:lnTo>
                  <a:lnTo>
                    <a:pt x="3376" y="2441"/>
                  </a:lnTo>
                  <a:lnTo>
                    <a:pt x="3539" y="2157"/>
                  </a:lnTo>
                  <a:lnTo>
                    <a:pt x="3620" y="1872"/>
                  </a:lnTo>
                  <a:lnTo>
                    <a:pt x="3702" y="1587"/>
                  </a:lnTo>
                  <a:lnTo>
                    <a:pt x="3702" y="1343"/>
                  </a:lnTo>
                  <a:lnTo>
                    <a:pt x="3661" y="1099"/>
                  </a:lnTo>
                  <a:lnTo>
                    <a:pt x="3580" y="855"/>
                  </a:lnTo>
                  <a:lnTo>
                    <a:pt x="3498" y="652"/>
                  </a:lnTo>
                  <a:lnTo>
                    <a:pt x="3335" y="489"/>
                  </a:lnTo>
                  <a:lnTo>
                    <a:pt x="3173" y="326"/>
                  </a:lnTo>
                  <a:lnTo>
                    <a:pt x="2969" y="204"/>
                  </a:lnTo>
                  <a:lnTo>
                    <a:pt x="2725" y="123"/>
                  </a:lnTo>
                  <a:lnTo>
                    <a:pt x="2441" y="41"/>
                  </a:lnTo>
                  <a:lnTo>
                    <a:pt x="21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2"/>
            <p:cNvSpPr/>
            <p:nvPr/>
          </p:nvSpPr>
          <p:spPr>
            <a:xfrm>
              <a:off x="8535287" y="1236332"/>
              <a:ext cx="18623" cy="18669"/>
            </a:xfrm>
            <a:custGeom>
              <a:avLst/>
              <a:gdLst/>
              <a:ahLst/>
              <a:cxnLst/>
              <a:rect l="l" t="t" r="r" b="b"/>
              <a:pathLst>
                <a:path w="407" h="408" extrusionOk="0">
                  <a:moveTo>
                    <a:pt x="122" y="1"/>
                  </a:moveTo>
                  <a:lnTo>
                    <a:pt x="82" y="41"/>
                  </a:lnTo>
                  <a:lnTo>
                    <a:pt x="41" y="123"/>
                  </a:lnTo>
                  <a:lnTo>
                    <a:pt x="0" y="204"/>
                  </a:lnTo>
                  <a:lnTo>
                    <a:pt x="41" y="285"/>
                  </a:lnTo>
                  <a:lnTo>
                    <a:pt x="82" y="326"/>
                  </a:lnTo>
                  <a:lnTo>
                    <a:pt x="122" y="367"/>
                  </a:lnTo>
                  <a:lnTo>
                    <a:pt x="204" y="407"/>
                  </a:lnTo>
                  <a:lnTo>
                    <a:pt x="285" y="367"/>
                  </a:lnTo>
                  <a:lnTo>
                    <a:pt x="366" y="326"/>
                  </a:lnTo>
                  <a:lnTo>
                    <a:pt x="407" y="285"/>
                  </a:lnTo>
                  <a:lnTo>
                    <a:pt x="407" y="204"/>
                  </a:lnTo>
                  <a:lnTo>
                    <a:pt x="407" y="123"/>
                  </a:lnTo>
                  <a:lnTo>
                    <a:pt x="366" y="41"/>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2"/>
            <p:cNvSpPr/>
            <p:nvPr/>
          </p:nvSpPr>
          <p:spPr>
            <a:xfrm>
              <a:off x="8492458" y="1241914"/>
              <a:ext cx="18669" cy="18669"/>
            </a:xfrm>
            <a:custGeom>
              <a:avLst/>
              <a:gdLst/>
              <a:ahLst/>
              <a:cxnLst/>
              <a:rect l="l" t="t" r="r" b="b"/>
              <a:pathLst>
                <a:path w="408" h="408" extrusionOk="0">
                  <a:moveTo>
                    <a:pt x="204" y="1"/>
                  </a:moveTo>
                  <a:lnTo>
                    <a:pt x="123" y="41"/>
                  </a:lnTo>
                  <a:lnTo>
                    <a:pt x="41" y="82"/>
                  </a:lnTo>
                  <a:lnTo>
                    <a:pt x="1" y="123"/>
                  </a:lnTo>
                  <a:lnTo>
                    <a:pt x="1" y="204"/>
                  </a:lnTo>
                  <a:lnTo>
                    <a:pt x="1" y="285"/>
                  </a:lnTo>
                  <a:lnTo>
                    <a:pt x="41" y="367"/>
                  </a:lnTo>
                  <a:lnTo>
                    <a:pt x="82" y="407"/>
                  </a:lnTo>
                  <a:lnTo>
                    <a:pt x="285" y="407"/>
                  </a:lnTo>
                  <a:lnTo>
                    <a:pt x="367" y="367"/>
                  </a:lnTo>
                  <a:lnTo>
                    <a:pt x="407" y="285"/>
                  </a:lnTo>
                  <a:lnTo>
                    <a:pt x="407" y="204"/>
                  </a:lnTo>
                  <a:lnTo>
                    <a:pt x="407" y="163"/>
                  </a:lnTo>
                  <a:lnTo>
                    <a:pt x="367" y="82"/>
                  </a:lnTo>
                  <a:lnTo>
                    <a:pt x="326" y="41"/>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2"/>
            <p:cNvSpPr/>
            <p:nvPr/>
          </p:nvSpPr>
          <p:spPr>
            <a:xfrm>
              <a:off x="8477587" y="1290326"/>
              <a:ext cx="16793" cy="18623"/>
            </a:xfrm>
            <a:custGeom>
              <a:avLst/>
              <a:gdLst/>
              <a:ahLst/>
              <a:cxnLst/>
              <a:rect l="l" t="t" r="r" b="b"/>
              <a:pathLst>
                <a:path w="367" h="407" extrusionOk="0">
                  <a:moveTo>
                    <a:pt x="122" y="0"/>
                  </a:moveTo>
                  <a:lnTo>
                    <a:pt x="41" y="41"/>
                  </a:lnTo>
                  <a:lnTo>
                    <a:pt x="0" y="122"/>
                  </a:lnTo>
                  <a:lnTo>
                    <a:pt x="0" y="204"/>
                  </a:lnTo>
                  <a:lnTo>
                    <a:pt x="0" y="285"/>
                  </a:lnTo>
                  <a:lnTo>
                    <a:pt x="41" y="326"/>
                  </a:lnTo>
                  <a:lnTo>
                    <a:pt x="122" y="366"/>
                  </a:lnTo>
                  <a:lnTo>
                    <a:pt x="204" y="407"/>
                  </a:lnTo>
                  <a:lnTo>
                    <a:pt x="285" y="366"/>
                  </a:lnTo>
                  <a:lnTo>
                    <a:pt x="326" y="326"/>
                  </a:lnTo>
                  <a:lnTo>
                    <a:pt x="366" y="285"/>
                  </a:lnTo>
                  <a:lnTo>
                    <a:pt x="366" y="204"/>
                  </a:lnTo>
                  <a:lnTo>
                    <a:pt x="366"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2"/>
            <p:cNvSpPr/>
            <p:nvPr/>
          </p:nvSpPr>
          <p:spPr>
            <a:xfrm>
              <a:off x="8516664" y="1318238"/>
              <a:ext cx="16793" cy="18669"/>
            </a:xfrm>
            <a:custGeom>
              <a:avLst/>
              <a:gdLst/>
              <a:ahLst/>
              <a:cxnLst/>
              <a:rect l="l" t="t" r="r" b="b"/>
              <a:pathLst>
                <a:path w="367" h="408" extrusionOk="0">
                  <a:moveTo>
                    <a:pt x="122" y="0"/>
                  </a:moveTo>
                  <a:lnTo>
                    <a:pt x="41" y="41"/>
                  </a:lnTo>
                  <a:lnTo>
                    <a:pt x="0" y="122"/>
                  </a:lnTo>
                  <a:lnTo>
                    <a:pt x="0" y="204"/>
                  </a:lnTo>
                  <a:lnTo>
                    <a:pt x="0" y="244"/>
                  </a:lnTo>
                  <a:lnTo>
                    <a:pt x="41" y="326"/>
                  </a:lnTo>
                  <a:lnTo>
                    <a:pt x="122" y="366"/>
                  </a:lnTo>
                  <a:lnTo>
                    <a:pt x="204" y="407"/>
                  </a:lnTo>
                  <a:lnTo>
                    <a:pt x="285" y="366"/>
                  </a:lnTo>
                  <a:lnTo>
                    <a:pt x="326" y="326"/>
                  </a:lnTo>
                  <a:lnTo>
                    <a:pt x="367" y="244"/>
                  </a:lnTo>
                  <a:lnTo>
                    <a:pt x="367" y="204"/>
                  </a:lnTo>
                  <a:lnTo>
                    <a:pt x="367" y="122"/>
                  </a:lnTo>
                  <a:lnTo>
                    <a:pt x="326"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2"/>
            <p:cNvSpPr/>
            <p:nvPr/>
          </p:nvSpPr>
          <p:spPr>
            <a:xfrm>
              <a:off x="8561324" y="1280991"/>
              <a:ext cx="16793" cy="16793"/>
            </a:xfrm>
            <a:custGeom>
              <a:avLst/>
              <a:gdLst/>
              <a:ahLst/>
              <a:cxnLst/>
              <a:rect l="l" t="t" r="r" b="b"/>
              <a:pathLst>
                <a:path w="367" h="367" extrusionOk="0">
                  <a:moveTo>
                    <a:pt x="82" y="1"/>
                  </a:moveTo>
                  <a:lnTo>
                    <a:pt x="41" y="41"/>
                  </a:lnTo>
                  <a:lnTo>
                    <a:pt x="1" y="123"/>
                  </a:lnTo>
                  <a:lnTo>
                    <a:pt x="1" y="163"/>
                  </a:lnTo>
                  <a:lnTo>
                    <a:pt x="1" y="245"/>
                  </a:lnTo>
                  <a:lnTo>
                    <a:pt x="41" y="326"/>
                  </a:lnTo>
                  <a:lnTo>
                    <a:pt x="82" y="367"/>
                  </a:lnTo>
                  <a:lnTo>
                    <a:pt x="245" y="367"/>
                  </a:lnTo>
                  <a:lnTo>
                    <a:pt x="326" y="326"/>
                  </a:lnTo>
                  <a:lnTo>
                    <a:pt x="367" y="245"/>
                  </a:lnTo>
                  <a:lnTo>
                    <a:pt x="367" y="163"/>
                  </a:lnTo>
                  <a:lnTo>
                    <a:pt x="367" y="123"/>
                  </a:lnTo>
                  <a:lnTo>
                    <a:pt x="326" y="41"/>
                  </a:lnTo>
                  <a:lnTo>
                    <a:pt x="2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2"/>
            <p:cNvSpPr/>
            <p:nvPr/>
          </p:nvSpPr>
          <p:spPr>
            <a:xfrm>
              <a:off x="8522247" y="1271702"/>
              <a:ext cx="16793" cy="18669"/>
            </a:xfrm>
            <a:custGeom>
              <a:avLst/>
              <a:gdLst/>
              <a:ahLst/>
              <a:cxnLst/>
              <a:rect l="l" t="t" r="r" b="b"/>
              <a:pathLst>
                <a:path w="367" h="408" extrusionOk="0">
                  <a:moveTo>
                    <a:pt x="163" y="0"/>
                  </a:moveTo>
                  <a:lnTo>
                    <a:pt x="82" y="41"/>
                  </a:lnTo>
                  <a:lnTo>
                    <a:pt x="41" y="82"/>
                  </a:lnTo>
                  <a:lnTo>
                    <a:pt x="0" y="122"/>
                  </a:lnTo>
                  <a:lnTo>
                    <a:pt x="0" y="204"/>
                  </a:lnTo>
                  <a:lnTo>
                    <a:pt x="0" y="285"/>
                  </a:lnTo>
                  <a:lnTo>
                    <a:pt x="41" y="326"/>
                  </a:lnTo>
                  <a:lnTo>
                    <a:pt x="82" y="407"/>
                  </a:lnTo>
                  <a:lnTo>
                    <a:pt x="245" y="407"/>
                  </a:lnTo>
                  <a:lnTo>
                    <a:pt x="326" y="326"/>
                  </a:lnTo>
                  <a:lnTo>
                    <a:pt x="367" y="285"/>
                  </a:lnTo>
                  <a:lnTo>
                    <a:pt x="367" y="204"/>
                  </a:lnTo>
                  <a:lnTo>
                    <a:pt x="367" y="122"/>
                  </a:lnTo>
                  <a:lnTo>
                    <a:pt x="326" y="82"/>
                  </a:lnTo>
                  <a:lnTo>
                    <a:pt x="245" y="41"/>
                  </a:lnTo>
                  <a:lnTo>
                    <a:pt x="1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1" name="Google Shape;1961;p62"/>
          <p:cNvSpPr/>
          <p:nvPr/>
        </p:nvSpPr>
        <p:spPr>
          <a:xfrm rot="2037842">
            <a:off x="1232403" y="808712"/>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4909663" y="807645"/>
            <a:ext cx="3478091" cy="3771263"/>
          </a:xfrm>
          <a:prstGeom prst="rect">
            <a:avLst/>
          </a:prstGeom>
        </p:spPr>
      </p:pic>
      <p:sp>
        <p:nvSpPr>
          <p:cNvPr id="56" name="Google Shape;2788;p65"/>
          <p:cNvSpPr txBox="1"/>
          <p:nvPr/>
        </p:nvSpPr>
        <p:spPr>
          <a:xfrm>
            <a:off x="913036" y="3101611"/>
            <a:ext cx="3700500" cy="1477297"/>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Font typeface="Open Sans"/>
              <a:buChar char="●"/>
            </a:pPr>
            <a:r>
              <a:rPr lang="en" dirty="0" smtClean="0">
                <a:solidFill>
                  <a:schemeClr val="dk1"/>
                </a:solidFill>
                <a:uFill>
                  <a:noFill/>
                </a:uFill>
                <a:latin typeface="Hind"/>
                <a:ea typeface="Hind"/>
                <a:cs typeface="Hind"/>
                <a:sym typeface="Hind"/>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Hand </a:t>
            </a:r>
            <a:r>
              <a:rPr lang="en" dirty="0">
                <a:solidFill>
                  <a:schemeClr val="dk1"/>
                </a:solidFill>
                <a:uFill>
                  <a:noFill/>
                </a:uFill>
                <a:latin typeface="Hind"/>
                <a:ea typeface="Hind"/>
                <a:cs typeface="Hind"/>
                <a:sym typeface="Hind"/>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drawn mental health landing page template</a:t>
            </a:r>
            <a:endParaRPr dirty="0">
              <a:solidFill>
                <a:schemeClr val="dk1"/>
              </a:solidFill>
              <a:latin typeface="Hind"/>
              <a:ea typeface="Hind"/>
              <a:cs typeface="Hind"/>
              <a:sym typeface="Hind"/>
            </a:endParaRPr>
          </a:p>
          <a:p>
            <a:pPr marL="457200" lvl="0" indent="-317500" algn="l" rtl="0">
              <a:spcBef>
                <a:spcPts val="0"/>
              </a:spcBef>
              <a:spcAft>
                <a:spcPts val="0"/>
              </a:spcAft>
              <a:buClr>
                <a:schemeClr val="dk1"/>
              </a:buClr>
              <a:buSzPts val="1400"/>
              <a:buChar char="●"/>
            </a:pPr>
            <a:r>
              <a:rPr lang="en" dirty="0">
                <a:solidFill>
                  <a:schemeClr val="dk1"/>
                </a:solidFill>
                <a:uFill>
                  <a:noFill/>
                </a:uFill>
                <a:latin typeface="Hind"/>
                <a:ea typeface="Hind"/>
                <a:cs typeface="Hind"/>
                <a:sym typeface="Hind"/>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Hand drawn mental health instagram stories collection</a:t>
            </a:r>
            <a:endParaRPr dirty="0">
              <a:solidFill>
                <a:schemeClr val="dk1"/>
              </a:solidFill>
              <a:latin typeface="Hind"/>
              <a:ea typeface="Hind"/>
              <a:cs typeface="Hind"/>
              <a:sym typeface="Hind"/>
            </a:endParaRPr>
          </a:p>
          <a:p>
            <a:pPr marL="0" lvl="0" indent="0" algn="l" rtl="0">
              <a:spcBef>
                <a:spcPts val="0"/>
              </a:spcBef>
              <a:spcAft>
                <a:spcPts val="0"/>
              </a:spcAft>
              <a:buNone/>
            </a:pPr>
            <a:endParaRPr dirty="0">
              <a:solidFill>
                <a:schemeClr val="dk1"/>
              </a:solidFill>
              <a:latin typeface="Hind"/>
              <a:ea typeface="Hind"/>
              <a:cs typeface="Hind"/>
              <a:sym typeface="Hind"/>
            </a:endParaRPr>
          </a:p>
          <a:p>
            <a:pPr marL="457200" lvl="0" indent="-317500" algn="l" rtl="0">
              <a:spcBef>
                <a:spcPts val="0"/>
              </a:spcBef>
              <a:spcAft>
                <a:spcPts val="0"/>
              </a:spcAft>
              <a:buClr>
                <a:schemeClr val="dk1"/>
              </a:buClr>
              <a:buSzPts val="1400"/>
              <a:buChar char="●"/>
            </a:pPr>
            <a:r>
              <a:rPr lang="en" dirty="0" smtClean="0">
                <a:solidFill>
                  <a:schemeClr val="dk1"/>
                </a:solidFill>
                <a:uFill>
                  <a:noFill/>
                </a:uFill>
                <a:latin typeface="Hind"/>
                <a:ea typeface="Hind"/>
                <a:cs typeface="Hind"/>
                <a:sym typeface="Hind"/>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Mental </a:t>
            </a:r>
            <a:r>
              <a:rPr lang="en" dirty="0">
                <a:solidFill>
                  <a:schemeClr val="dk1"/>
                </a:solidFill>
                <a:uFill>
                  <a:noFill/>
                </a:uFill>
                <a:latin typeface="Hind"/>
                <a:ea typeface="Hind"/>
                <a:cs typeface="Hind"/>
                <a:sym typeface="Hind"/>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health</a:t>
            </a:r>
            <a:r>
              <a:rPr lang="en" dirty="0">
                <a:solidFill>
                  <a:schemeClr val="dk1"/>
                </a:solidFill>
                <a:latin typeface="Hind"/>
                <a:ea typeface="Hind"/>
                <a:cs typeface="Hind"/>
                <a:sym typeface="Hind"/>
              </a:rPr>
              <a:t> </a:t>
            </a:r>
            <a:endParaRP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85"/>
        <p:cNvGrpSpPr/>
        <p:nvPr/>
      </p:nvGrpSpPr>
      <p:grpSpPr>
        <a:xfrm>
          <a:off x="0" y="0"/>
          <a:ext cx="0" cy="0"/>
          <a:chOff x="0" y="0"/>
          <a:chExt cx="0" cy="0"/>
        </a:xfrm>
      </p:grpSpPr>
      <p:sp>
        <p:nvSpPr>
          <p:cNvPr id="2786" name="Google Shape;2786;p65"/>
          <p:cNvSpPr txBox="1">
            <a:spLocks noGrp="1"/>
          </p:cNvSpPr>
          <p:nvPr>
            <p:ph type="title"/>
          </p:nvPr>
        </p:nvSpPr>
        <p:spPr>
          <a:xfrm>
            <a:off x="781784" y="2335609"/>
            <a:ext cx="7704000" cy="572700"/>
          </a:xfrm>
          <a:prstGeom prst="rect">
            <a:avLst/>
          </a:prstGeom>
        </p:spPr>
        <p:txBody>
          <a:bodyPr spcFirstLastPara="1" wrap="square" lIns="91425" tIns="91425" rIns="91425" bIns="91425" anchor="t" anchorCtr="0">
            <a:noAutofit/>
          </a:bodyPr>
          <a:lstStyle/>
          <a:p>
            <a:pPr lvl="0"/>
            <a:r>
              <a:rPr lang="es-PE" dirty="0" smtClean="0">
                <a:solidFill>
                  <a:schemeClr val="accent1">
                    <a:lumMod val="60000"/>
                    <a:lumOff val="40000"/>
                  </a:schemeClr>
                </a:solidFill>
              </a:rPr>
              <a:t>www.plantillaspower-point.com</a:t>
            </a:r>
            <a:endParaRPr dirty="0">
              <a:solidFill>
                <a:schemeClr val="accent1">
                  <a:lumMod val="60000"/>
                  <a:lumOff val="4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6" name="Google Shape;326;p19"/>
          <p:cNvSpPr txBox="1">
            <a:spLocks noGrp="1"/>
          </p:cNvSpPr>
          <p:nvPr>
            <p:ph type="title"/>
          </p:nvPr>
        </p:nvSpPr>
        <p:spPr>
          <a:xfrm>
            <a:off x="2857489" y="536650"/>
            <a:ext cx="34290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Real Estate Infographics</a:t>
            </a:r>
            <a:endParaRPr/>
          </a:p>
        </p:txBody>
      </p:sp>
      <p:grpSp>
        <p:nvGrpSpPr>
          <p:cNvPr id="327" name="Google Shape;327;p19"/>
          <p:cNvGrpSpPr/>
          <p:nvPr/>
        </p:nvGrpSpPr>
        <p:grpSpPr>
          <a:xfrm>
            <a:off x="2649647" y="2184799"/>
            <a:ext cx="3846672" cy="1678303"/>
            <a:chOff x="2812947" y="2184794"/>
            <a:chExt cx="3519693" cy="1678303"/>
          </a:xfrm>
        </p:grpSpPr>
        <p:sp>
          <p:nvSpPr>
            <p:cNvPr id="328" name="Google Shape;328;p19"/>
            <p:cNvSpPr/>
            <p:nvPr/>
          </p:nvSpPr>
          <p:spPr>
            <a:xfrm>
              <a:off x="2827571" y="2205870"/>
              <a:ext cx="1424072" cy="190989"/>
            </a:xfrm>
            <a:custGeom>
              <a:avLst/>
              <a:gdLst/>
              <a:ahLst/>
              <a:cxnLst/>
              <a:rect l="l" t="t" r="r" b="b"/>
              <a:pathLst>
                <a:path w="65815" h="11476" fill="none" extrusionOk="0">
                  <a:moveTo>
                    <a:pt x="1" y="1"/>
                  </a:moveTo>
                  <a:lnTo>
                    <a:pt x="55540" y="1"/>
                  </a:lnTo>
                  <a:lnTo>
                    <a:pt x="65814" y="11476"/>
                  </a:lnTo>
                </a:path>
              </a:pathLst>
            </a:custGeom>
            <a:solidFill>
              <a:schemeClr val="accent1"/>
            </a:solidFill>
            <a:ln w="208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329" name="Google Shape;329;p19"/>
            <p:cNvSpPr/>
            <p:nvPr/>
          </p:nvSpPr>
          <p:spPr>
            <a:xfrm>
              <a:off x="2812947" y="2184794"/>
              <a:ext cx="42755" cy="42755"/>
            </a:xfrm>
            <a:custGeom>
              <a:avLst/>
              <a:gdLst/>
              <a:ahLst/>
              <a:cxnLst/>
              <a:rect l="l" t="t" r="r" b="b"/>
              <a:pathLst>
                <a:path w="2569" h="2569" extrusionOk="0">
                  <a:moveTo>
                    <a:pt x="1301" y="0"/>
                  </a:moveTo>
                  <a:cubicBezTo>
                    <a:pt x="567" y="0"/>
                    <a:pt x="0" y="567"/>
                    <a:pt x="0" y="1268"/>
                  </a:cubicBezTo>
                  <a:cubicBezTo>
                    <a:pt x="0" y="2002"/>
                    <a:pt x="567" y="2569"/>
                    <a:pt x="1301" y="2569"/>
                  </a:cubicBezTo>
                  <a:cubicBezTo>
                    <a:pt x="2002" y="2569"/>
                    <a:pt x="2569" y="2002"/>
                    <a:pt x="2569" y="1268"/>
                  </a:cubicBezTo>
                  <a:cubicBezTo>
                    <a:pt x="2569" y="567"/>
                    <a:pt x="2002" y="0"/>
                    <a:pt x="130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330" name="Google Shape;330;p19"/>
            <p:cNvSpPr/>
            <p:nvPr/>
          </p:nvSpPr>
          <p:spPr>
            <a:xfrm>
              <a:off x="5151712" y="2208475"/>
              <a:ext cx="1148670" cy="190973"/>
            </a:xfrm>
            <a:custGeom>
              <a:avLst/>
              <a:gdLst/>
              <a:ahLst/>
              <a:cxnLst/>
              <a:rect l="l" t="t" r="r" b="b"/>
              <a:pathLst>
                <a:path w="73187" h="11475" fill="none" extrusionOk="0">
                  <a:moveTo>
                    <a:pt x="73186" y="0"/>
                  </a:moveTo>
                  <a:lnTo>
                    <a:pt x="10241" y="0"/>
                  </a:lnTo>
                  <a:lnTo>
                    <a:pt x="0" y="11475"/>
                  </a:lnTo>
                </a:path>
              </a:pathLst>
            </a:custGeom>
            <a:solidFill>
              <a:schemeClr val="accent1"/>
            </a:solidFill>
            <a:ln w="208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331" name="Google Shape;331;p19"/>
            <p:cNvSpPr/>
            <p:nvPr/>
          </p:nvSpPr>
          <p:spPr>
            <a:xfrm>
              <a:off x="6289606" y="2188534"/>
              <a:ext cx="42755" cy="42755"/>
            </a:xfrm>
            <a:custGeom>
              <a:avLst/>
              <a:gdLst/>
              <a:ahLst/>
              <a:cxnLst/>
              <a:rect l="l" t="t" r="r" b="b"/>
              <a:pathLst>
                <a:path w="2569" h="2569" extrusionOk="0">
                  <a:moveTo>
                    <a:pt x="1268" y="0"/>
                  </a:moveTo>
                  <a:cubicBezTo>
                    <a:pt x="568" y="0"/>
                    <a:pt x="1" y="568"/>
                    <a:pt x="1" y="1268"/>
                  </a:cubicBezTo>
                  <a:cubicBezTo>
                    <a:pt x="1" y="2002"/>
                    <a:pt x="568" y="2569"/>
                    <a:pt x="1268" y="2569"/>
                  </a:cubicBezTo>
                  <a:cubicBezTo>
                    <a:pt x="2002" y="2569"/>
                    <a:pt x="2569" y="2002"/>
                    <a:pt x="2569" y="1268"/>
                  </a:cubicBezTo>
                  <a:cubicBezTo>
                    <a:pt x="2569" y="568"/>
                    <a:pt x="2002" y="0"/>
                    <a:pt x="1268"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332" name="Google Shape;332;p19"/>
            <p:cNvSpPr/>
            <p:nvPr/>
          </p:nvSpPr>
          <p:spPr>
            <a:xfrm>
              <a:off x="2824681" y="3008826"/>
              <a:ext cx="1197514" cy="832175"/>
            </a:xfrm>
            <a:custGeom>
              <a:avLst/>
              <a:gdLst/>
              <a:ahLst/>
              <a:cxnLst/>
              <a:rect l="l" t="t" r="r" b="b"/>
              <a:pathLst>
                <a:path w="97004" h="50003" fill="none" extrusionOk="0">
                  <a:moveTo>
                    <a:pt x="1" y="50003"/>
                  </a:moveTo>
                  <a:lnTo>
                    <a:pt x="70218" y="50003"/>
                  </a:lnTo>
                  <a:lnTo>
                    <a:pt x="97003" y="0"/>
                  </a:lnTo>
                </a:path>
              </a:pathLst>
            </a:custGeom>
            <a:solidFill>
              <a:schemeClr val="accent1"/>
            </a:solidFill>
            <a:ln w="208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333" name="Google Shape;333;p19"/>
            <p:cNvSpPr/>
            <p:nvPr/>
          </p:nvSpPr>
          <p:spPr>
            <a:xfrm>
              <a:off x="2819748" y="3819295"/>
              <a:ext cx="42755" cy="42771"/>
            </a:xfrm>
            <a:custGeom>
              <a:avLst/>
              <a:gdLst/>
              <a:ahLst/>
              <a:cxnLst/>
              <a:rect l="l" t="t" r="r" b="b"/>
              <a:pathLst>
                <a:path w="2569" h="2570" extrusionOk="0">
                  <a:moveTo>
                    <a:pt x="1301" y="1"/>
                  </a:moveTo>
                  <a:cubicBezTo>
                    <a:pt x="567" y="1"/>
                    <a:pt x="0" y="568"/>
                    <a:pt x="0" y="1302"/>
                  </a:cubicBezTo>
                  <a:cubicBezTo>
                    <a:pt x="0" y="2002"/>
                    <a:pt x="567" y="2569"/>
                    <a:pt x="1301" y="2569"/>
                  </a:cubicBezTo>
                  <a:cubicBezTo>
                    <a:pt x="2002" y="2569"/>
                    <a:pt x="2569" y="2002"/>
                    <a:pt x="2569" y="1302"/>
                  </a:cubicBezTo>
                  <a:cubicBezTo>
                    <a:pt x="2569" y="568"/>
                    <a:pt x="2002" y="1"/>
                    <a:pt x="130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334" name="Google Shape;334;p19"/>
            <p:cNvSpPr/>
            <p:nvPr/>
          </p:nvSpPr>
          <p:spPr>
            <a:xfrm>
              <a:off x="5625216" y="3841988"/>
              <a:ext cx="682457" cy="17"/>
            </a:xfrm>
            <a:custGeom>
              <a:avLst/>
              <a:gdLst/>
              <a:ahLst/>
              <a:cxnLst/>
              <a:rect l="l" t="t" r="r" b="b"/>
              <a:pathLst>
                <a:path w="73620" h="1" fill="none" extrusionOk="0">
                  <a:moveTo>
                    <a:pt x="73619" y="1"/>
                  </a:moveTo>
                  <a:lnTo>
                    <a:pt x="0" y="1"/>
                  </a:lnTo>
                </a:path>
              </a:pathLst>
            </a:custGeom>
            <a:solidFill>
              <a:schemeClr val="accent1"/>
            </a:solidFill>
            <a:ln w="208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sp>
          <p:nvSpPr>
            <p:cNvPr id="335" name="Google Shape;335;p19"/>
            <p:cNvSpPr/>
            <p:nvPr/>
          </p:nvSpPr>
          <p:spPr>
            <a:xfrm>
              <a:off x="6289320" y="3820326"/>
              <a:ext cx="43320" cy="42771"/>
            </a:xfrm>
            <a:custGeom>
              <a:avLst/>
              <a:gdLst/>
              <a:ahLst/>
              <a:cxnLst/>
              <a:rect l="l" t="t" r="r" b="b"/>
              <a:pathLst>
                <a:path w="2603" h="2570" extrusionOk="0">
                  <a:moveTo>
                    <a:pt x="1301" y="1"/>
                  </a:moveTo>
                  <a:cubicBezTo>
                    <a:pt x="601" y="1"/>
                    <a:pt x="0" y="568"/>
                    <a:pt x="0" y="1302"/>
                  </a:cubicBezTo>
                  <a:cubicBezTo>
                    <a:pt x="0" y="2002"/>
                    <a:pt x="601" y="2569"/>
                    <a:pt x="1301" y="2569"/>
                  </a:cubicBezTo>
                  <a:cubicBezTo>
                    <a:pt x="2002" y="2569"/>
                    <a:pt x="2602" y="2002"/>
                    <a:pt x="2602" y="1302"/>
                  </a:cubicBezTo>
                  <a:cubicBezTo>
                    <a:pt x="2602" y="568"/>
                    <a:pt x="2002" y="1"/>
                    <a:pt x="130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solidFill>
              </a:endParaRPr>
            </a:p>
          </p:txBody>
        </p:sp>
      </p:grpSp>
      <p:sp>
        <p:nvSpPr>
          <p:cNvPr id="336" name="Google Shape;336;p19"/>
          <p:cNvSpPr txBox="1"/>
          <p:nvPr/>
        </p:nvSpPr>
        <p:spPr>
          <a:xfrm>
            <a:off x="6896784" y="3454063"/>
            <a:ext cx="968400" cy="512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b="1">
                <a:solidFill>
                  <a:schemeClr val="dk1"/>
                </a:solidFill>
                <a:latin typeface="Roboto"/>
                <a:ea typeface="Roboto"/>
                <a:cs typeface="Roboto"/>
                <a:sym typeface="Roboto"/>
              </a:rPr>
              <a:t>15%</a:t>
            </a:r>
            <a:endParaRPr sz="2500" b="1">
              <a:solidFill>
                <a:schemeClr val="dk1"/>
              </a:solidFill>
              <a:latin typeface="Roboto"/>
              <a:ea typeface="Roboto"/>
              <a:cs typeface="Roboto"/>
              <a:sym typeface="Roboto"/>
            </a:endParaRPr>
          </a:p>
        </p:txBody>
      </p:sp>
      <p:sp>
        <p:nvSpPr>
          <p:cNvPr id="337" name="Google Shape;337;p19"/>
          <p:cNvSpPr txBox="1"/>
          <p:nvPr/>
        </p:nvSpPr>
        <p:spPr>
          <a:xfrm>
            <a:off x="6896784" y="1821983"/>
            <a:ext cx="968400" cy="512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b="1">
                <a:solidFill>
                  <a:schemeClr val="dk1"/>
                </a:solidFill>
                <a:latin typeface="Roboto"/>
                <a:ea typeface="Roboto"/>
                <a:cs typeface="Roboto"/>
                <a:sym typeface="Roboto"/>
              </a:rPr>
              <a:t>35%</a:t>
            </a:r>
            <a:endParaRPr sz="2500" b="1">
              <a:solidFill>
                <a:schemeClr val="dk1"/>
              </a:solidFill>
              <a:latin typeface="Roboto"/>
              <a:ea typeface="Roboto"/>
              <a:cs typeface="Roboto"/>
              <a:sym typeface="Roboto"/>
            </a:endParaRPr>
          </a:p>
        </p:txBody>
      </p:sp>
      <p:sp>
        <p:nvSpPr>
          <p:cNvPr id="338" name="Google Shape;338;p19"/>
          <p:cNvSpPr txBox="1"/>
          <p:nvPr/>
        </p:nvSpPr>
        <p:spPr>
          <a:xfrm>
            <a:off x="1400560" y="1757654"/>
            <a:ext cx="968400" cy="512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500" b="1">
                <a:solidFill>
                  <a:schemeClr val="dk1"/>
                </a:solidFill>
                <a:latin typeface="Roboto"/>
                <a:ea typeface="Roboto"/>
                <a:cs typeface="Roboto"/>
                <a:sym typeface="Roboto"/>
              </a:rPr>
              <a:t>29%</a:t>
            </a:r>
            <a:endParaRPr sz="2500" b="1">
              <a:solidFill>
                <a:schemeClr val="dk1"/>
              </a:solidFill>
              <a:latin typeface="Roboto"/>
              <a:ea typeface="Roboto"/>
              <a:cs typeface="Roboto"/>
              <a:sym typeface="Roboto"/>
            </a:endParaRPr>
          </a:p>
        </p:txBody>
      </p:sp>
      <p:sp>
        <p:nvSpPr>
          <p:cNvPr id="339" name="Google Shape;339;p19"/>
          <p:cNvSpPr txBox="1"/>
          <p:nvPr/>
        </p:nvSpPr>
        <p:spPr>
          <a:xfrm>
            <a:off x="1396260" y="3390514"/>
            <a:ext cx="968400" cy="5124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500" b="1">
                <a:solidFill>
                  <a:schemeClr val="dk1"/>
                </a:solidFill>
                <a:latin typeface="Roboto"/>
                <a:ea typeface="Roboto"/>
                <a:cs typeface="Roboto"/>
                <a:sym typeface="Roboto"/>
              </a:rPr>
              <a:t>21%</a:t>
            </a:r>
            <a:endParaRPr sz="2500" b="1">
              <a:solidFill>
                <a:schemeClr val="dk1"/>
              </a:solidFill>
              <a:latin typeface="Roboto"/>
              <a:ea typeface="Roboto"/>
              <a:cs typeface="Roboto"/>
              <a:sym typeface="Roboto"/>
            </a:endParaRPr>
          </a:p>
        </p:txBody>
      </p:sp>
      <p:sp>
        <p:nvSpPr>
          <p:cNvPr id="340" name="Google Shape;340;p19"/>
          <p:cNvSpPr/>
          <p:nvPr/>
        </p:nvSpPr>
        <p:spPr>
          <a:xfrm>
            <a:off x="443735" y="2203275"/>
            <a:ext cx="1940400" cy="665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solidFill>
                  <a:srgbClr val="000000"/>
                </a:solidFill>
                <a:latin typeface="Roboto"/>
                <a:ea typeface="Roboto"/>
                <a:cs typeface="Roboto"/>
                <a:sym typeface="Roboto"/>
              </a:rPr>
              <a:t>Mercury is the closest planet to the Sun and the smallest one</a:t>
            </a:r>
            <a:endParaRPr sz="1200">
              <a:solidFill>
                <a:srgbClr val="000000"/>
              </a:solidFill>
              <a:latin typeface="Roboto"/>
              <a:ea typeface="Roboto"/>
              <a:cs typeface="Roboto"/>
              <a:sym typeface="Roboto"/>
            </a:endParaRPr>
          </a:p>
        </p:txBody>
      </p:sp>
      <p:sp>
        <p:nvSpPr>
          <p:cNvPr id="341" name="Google Shape;341;p19"/>
          <p:cNvSpPr/>
          <p:nvPr/>
        </p:nvSpPr>
        <p:spPr>
          <a:xfrm>
            <a:off x="446585" y="3841006"/>
            <a:ext cx="1940400" cy="665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200">
                <a:latin typeface="Roboto"/>
                <a:ea typeface="Roboto"/>
                <a:cs typeface="Roboto"/>
                <a:sym typeface="Roboto"/>
              </a:rPr>
              <a:t>Venus</a:t>
            </a:r>
            <a:r>
              <a:rPr lang="en" sz="1200">
                <a:solidFill>
                  <a:srgbClr val="000000"/>
                </a:solidFill>
                <a:latin typeface="Roboto"/>
                <a:ea typeface="Roboto"/>
                <a:cs typeface="Roboto"/>
                <a:sym typeface="Roboto"/>
              </a:rPr>
              <a:t> has a beautiful name and it</a:t>
            </a:r>
            <a:r>
              <a:rPr lang="en" sz="1200">
                <a:latin typeface="Roboto"/>
                <a:ea typeface="Roboto"/>
                <a:cs typeface="Roboto"/>
                <a:sym typeface="Roboto"/>
              </a:rPr>
              <a:t>’</a:t>
            </a:r>
            <a:r>
              <a:rPr lang="en" sz="1200">
                <a:solidFill>
                  <a:srgbClr val="000000"/>
                </a:solidFill>
                <a:latin typeface="Roboto"/>
                <a:ea typeface="Roboto"/>
                <a:cs typeface="Roboto"/>
                <a:sym typeface="Roboto"/>
              </a:rPr>
              <a:t>s the second planet from the Sun</a:t>
            </a:r>
            <a:endParaRPr sz="1200">
              <a:solidFill>
                <a:srgbClr val="000000"/>
              </a:solidFill>
              <a:latin typeface="Roboto"/>
              <a:ea typeface="Roboto"/>
              <a:cs typeface="Roboto"/>
              <a:sym typeface="Roboto"/>
            </a:endParaRPr>
          </a:p>
        </p:txBody>
      </p:sp>
      <p:sp>
        <p:nvSpPr>
          <p:cNvPr id="342" name="Google Shape;342;p19"/>
          <p:cNvSpPr/>
          <p:nvPr/>
        </p:nvSpPr>
        <p:spPr>
          <a:xfrm>
            <a:off x="6893934" y="2266792"/>
            <a:ext cx="1943100" cy="665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rgbClr val="000000"/>
                </a:solidFill>
                <a:latin typeface="Roboto"/>
                <a:ea typeface="Roboto"/>
                <a:cs typeface="Roboto"/>
                <a:sym typeface="Roboto"/>
              </a:rPr>
              <a:t>Mars is actually a cold place. This planet is full of iron oxide dust</a:t>
            </a:r>
            <a:endParaRPr sz="1200">
              <a:solidFill>
                <a:srgbClr val="000000"/>
              </a:solidFill>
              <a:latin typeface="Roboto"/>
              <a:ea typeface="Roboto"/>
              <a:cs typeface="Roboto"/>
              <a:sym typeface="Roboto"/>
            </a:endParaRPr>
          </a:p>
        </p:txBody>
      </p:sp>
      <p:sp>
        <p:nvSpPr>
          <p:cNvPr id="343" name="Google Shape;343;p19"/>
          <p:cNvSpPr/>
          <p:nvPr/>
        </p:nvSpPr>
        <p:spPr>
          <a:xfrm>
            <a:off x="6896785" y="3904548"/>
            <a:ext cx="1943100" cy="665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rgbClr val="000000"/>
                </a:solidFill>
                <a:latin typeface="Roboto"/>
                <a:ea typeface="Roboto"/>
                <a:cs typeface="Roboto"/>
                <a:sym typeface="Roboto"/>
              </a:rPr>
              <a:t>Jupiter is a gas giant and the biggest planet in </a:t>
            </a:r>
            <a:r>
              <a:rPr lang="en" sz="1200">
                <a:latin typeface="Roboto"/>
                <a:ea typeface="Roboto"/>
                <a:cs typeface="Roboto"/>
                <a:sym typeface="Roboto"/>
              </a:rPr>
              <a:t>the </a:t>
            </a:r>
            <a:r>
              <a:rPr lang="en" sz="1200">
                <a:solidFill>
                  <a:srgbClr val="000000"/>
                </a:solidFill>
                <a:latin typeface="Roboto"/>
                <a:ea typeface="Roboto"/>
                <a:cs typeface="Roboto"/>
                <a:sym typeface="Roboto"/>
              </a:rPr>
              <a:t>Solar System</a:t>
            </a:r>
            <a:endParaRPr sz="1200">
              <a:solidFill>
                <a:srgbClr val="000000"/>
              </a:solidFill>
              <a:latin typeface="Roboto"/>
              <a:ea typeface="Roboto"/>
              <a:cs typeface="Roboto"/>
              <a:sym typeface="Roboto"/>
            </a:endParaRPr>
          </a:p>
        </p:txBody>
      </p:sp>
      <p:pic>
        <p:nvPicPr>
          <p:cNvPr id="3" name="Imagen 2"/>
          <p:cNvPicPr>
            <a:picLocks noChangeAspect="1"/>
          </p:cNvPicPr>
          <p:nvPr/>
        </p:nvPicPr>
        <p:blipFill>
          <a:blip r:embed="rId3"/>
          <a:stretch>
            <a:fillRect/>
          </a:stretch>
        </p:blipFill>
        <p:spPr>
          <a:xfrm>
            <a:off x="3775349" y="2334383"/>
            <a:ext cx="1946250" cy="199125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85"/>
        <p:cNvGrpSpPr/>
        <p:nvPr/>
      </p:nvGrpSpPr>
      <p:grpSpPr>
        <a:xfrm>
          <a:off x="0" y="0"/>
          <a:ext cx="0" cy="0"/>
          <a:chOff x="0" y="0"/>
          <a:chExt cx="0" cy="0"/>
        </a:xfrm>
      </p:grpSpPr>
      <p:sp>
        <p:nvSpPr>
          <p:cNvPr id="2786" name="Google Shape;2786;p6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Resources</a:t>
            </a:r>
            <a:endParaRPr/>
          </a:p>
        </p:txBody>
      </p:sp>
      <p:pic>
        <p:nvPicPr>
          <p:cNvPr id="3" name="Imagen 2"/>
          <p:cNvPicPr>
            <a:picLocks noChangeAspect="1"/>
          </p:cNvPicPr>
          <p:nvPr/>
        </p:nvPicPr>
        <p:blipFill>
          <a:blip r:embed="rId3"/>
          <a:stretch>
            <a:fillRect/>
          </a:stretch>
        </p:blipFill>
        <p:spPr>
          <a:xfrm>
            <a:off x="2024952" y="1134907"/>
            <a:ext cx="2428778" cy="2130014"/>
          </a:xfrm>
          <a:prstGeom prst="rect">
            <a:avLst/>
          </a:prstGeom>
        </p:spPr>
      </p:pic>
      <p:pic>
        <p:nvPicPr>
          <p:cNvPr id="4" name="Imagen 3"/>
          <p:cNvPicPr>
            <a:picLocks noChangeAspect="1"/>
          </p:cNvPicPr>
          <p:nvPr/>
        </p:nvPicPr>
        <p:blipFill>
          <a:blip r:embed="rId4"/>
          <a:stretch>
            <a:fillRect/>
          </a:stretch>
        </p:blipFill>
        <p:spPr>
          <a:xfrm>
            <a:off x="4453730" y="1081626"/>
            <a:ext cx="2077490" cy="1923301"/>
          </a:xfrm>
          <a:prstGeom prst="rect">
            <a:avLst/>
          </a:prstGeom>
        </p:spPr>
      </p:pic>
      <p:pic>
        <p:nvPicPr>
          <p:cNvPr id="5" name="Imagen 4"/>
          <p:cNvPicPr>
            <a:picLocks noChangeAspect="1"/>
          </p:cNvPicPr>
          <p:nvPr/>
        </p:nvPicPr>
        <p:blipFill>
          <a:blip r:embed="rId5"/>
          <a:stretch>
            <a:fillRect/>
          </a:stretch>
        </p:blipFill>
        <p:spPr>
          <a:xfrm>
            <a:off x="6751541" y="743677"/>
            <a:ext cx="1755000" cy="2261250"/>
          </a:xfrm>
          <a:prstGeom prst="rect">
            <a:avLst/>
          </a:prstGeom>
        </p:spPr>
      </p:pic>
      <p:pic>
        <p:nvPicPr>
          <p:cNvPr id="6" name="Imagen 5"/>
          <p:cNvPicPr>
            <a:picLocks noChangeAspect="1"/>
          </p:cNvPicPr>
          <p:nvPr/>
        </p:nvPicPr>
        <p:blipFill>
          <a:blip r:embed="rId6"/>
          <a:stretch>
            <a:fillRect/>
          </a:stretch>
        </p:blipFill>
        <p:spPr>
          <a:xfrm>
            <a:off x="4572000" y="3134091"/>
            <a:ext cx="2053844" cy="1647974"/>
          </a:xfrm>
          <a:prstGeom prst="rect">
            <a:avLst/>
          </a:prstGeom>
        </p:spPr>
      </p:pic>
      <p:pic>
        <p:nvPicPr>
          <p:cNvPr id="8" name="Imagen 7"/>
          <p:cNvPicPr>
            <a:picLocks noChangeAspect="1"/>
          </p:cNvPicPr>
          <p:nvPr/>
        </p:nvPicPr>
        <p:blipFill>
          <a:blip r:embed="rId7"/>
          <a:stretch>
            <a:fillRect/>
          </a:stretch>
        </p:blipFill>
        <p:spPr>
          <a:xfrm>
            <a:off x="7222157" y="3178127"/>
            <a:ext cx="1318145" cy="1559901"/>
          </a:xfrm>
          <a:prstGeom prst="rect">
            <a:avLst/>
          </a:prstGeom>
        </p:spPr>
      </p:pic>
      <p:pic>
        <p:nvPicPr>
          <p:cNvPr id="9" name="Imagen 8"/>
          <p:cNvPicPr>
            <a:picLocks noChangeAspect="1"/>
          </p:cNvPicPr>
          <p:nvPr/>
        </p:nvPicPr>
        <p:blipFill>
          <a:blip r:embed="rId8"/>
          <a:stretch>
            <a:fillRect/>
          </a:stretch>
        </p:blipFill>
        <p:spPr>
          <a:xfrm>
            <a:off x="3240616" y="3524914"/>
            <a:ext cx="1213114" cy="1213114"/>
          </a:xfrm>
          <a:prstGeom prst="rect">
            <a:avLst/>
          </a:prstGeom>
        </p:spPr>
      </p:pic>
      <p:pic>
        <p:nvPicPr>
          <p:cNvPr id="10" name="Imagen 9"/>
          <p:cNvPicPr>
            <a:picLocks noChangeAspect="1"/>
          </p:cNvPicPr>
          <p:nvPr/>
        </p:nvPicPr>
        <p:blipFill>
          <a:blip r:embed="rId9"/>
          <a:stretch>
            <a:fillRect/>
          </a:stretch>
        </p:blipFill>
        <p:spPr>
          <a:xfrm>
            <a:off x="460803" y="1463010"/>
            <a:ext cx="1343828" cy="1374899"/>
          </a:xfrm>
          <a:prstGeom prst="rect">
            <a:avLst/>
          </a:prstGeom>
        </p:spPr>
      </p:pic>
      <p:pic>
        <p:nvPicPr>
          <p:cNvPr id="11" name="Imagen 10"/>
          <p:cNvPicPr>
            <a:picLocks noChangeAspect="1"/>
          </p:cNvPicPr>
          <p:nvPr/>
        </p:nvPicPr>
        <p:blipFill>
          <a:blip r:embed="rId10"/>
          <a:stretch>
            <a:fillRect/>
          </a:stretch>
        </p:blipFill>
        <p:spPr>
          <a:xfrm>
            <a:off x="320937" y="2837909"/>
            <a:ext cx="1623560" cy="1804871"/>
          </a:xfrm>
          <a:prstGeom prst="rect">
            <a:avLst/>
          </a:prstGeom>
        </p:spPr>
      </p:pic>
      <p:pic>
        <p:nvPicPr>
          <p:cNvPr id="12" name="Imagen 11"/>
          <p:cNvPicPr>
            <a:picLocks noChangeAspect="1"/>
          </p:cNvPicPr>
          <p:nvPr/>
        </p:nvPicPr>
        <p:blipFill>
          <a:blip r:embed="rId11"/>
          <a:stretch>
            <a:fillRect/>
          </a:stretch>
        </p:blipFill>
        <p:spPr>
          <a:xfrm>
            <a:off x="2020210" y="3740344"/>
            <a:ext cx="1144692" cy="1059900"/>
          </a:xfrm>
          <a:prstGeom prst="rect">
            <a:avLst/>
          </a:prstGeom>
        </p:spPr>
      </p:pic>
    </p:spTree>
    <p:extLst>
      <p:ext uri="{BB962C8B-B14F-4D97-AF65-F5344CB8AC3E}">
        <p14:creationId xmlns:p14="http://schemas.microsoft.com/office/powerpoint/2010/main" val="15248153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785"/>
        <p:cNvGrpSpPr/>
        <p:nvPr/>
      </p:nvGrpSpPr>
      <p:grpSpPr>
        <a:xfrm>
          <a:off x="0" y="0"/>
          <a:ext cx="0" cy="0"/>
          <a:chOff x="0" y="0"/>
          <a:chExt cx="0" cy="0"/>
        </a:xfrm>
      </p:grpSpPr>
      <p:sp>
        <p:nvSpPr>
          <p:cNvPr id="2786" name="Google Shape;2786;p6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Resources</a:t>
            </a:r>
            <a:endParaRPr/>
          </a:p>
        </p:txBody>
      </p:sp>
      <p:pic>
        <p:nvPicPr>
          <p:cNvPr id="3" name="Imagen 2"/>
          <p:cNvPicPr>
            <a:picLocks noChangeAspect="1"/>
          </p:cNvPicPr>
          <p:nvPr/>
        </p:nvPicPr>
        <p:blipFill>
          <a:blip r:embed="rId3"/>
          <a:stretch>
            <a:fillRect/>
          </a:stretch>
        </p:blipFill>
        <p:spPr>
          <a:xfrm>
            <a:off x="318736" y="567725"/>
            <a:ext cx="1640178" cy="1508210"/>
          </a:xfrm>
          <a:prstGeom prst="rect">
            <a:avLst/>
          </a:prstGeom>
        </p:spPr>
      </p:pic>
      <p:pic>
        <p:nvPicPr>
          <p:cNvPr id="2" name="Imagen 1"/>
          <p:cNvPicPr>
            <a:picLocks noChangeAspect="1"/>
          </p:cNvPicPr>
          <p:nvPr/>
        </p:nvPicPr>
        <p:blipFill>
          <a:blip r:embed="rId4"/>
          <a:stretch>
            <a:fillRect/>
          </a:stretch>
        </p:blipFill>
        <p:spPr>
          <a:xfrm>
            <a:off x="318736" y="2198635"/>
            <a:ext cx="2902500" cy="2846250"/>
          </a:xfrm>
          <a:prstGeom prst="rect">
            <a:avLst/>
          </a:prstGeom>
        </p:spPr>
      </p:pic>
      <p:pic>
        <p:nvPicPr>
          <p:cNvPr id="4" name="Imagen 3"/>
          <p:cNvPicPr>
            <a:picLocks noChangeAspect="1"/>
          </p:cNvPicPr>
          <p:nvPr/>
        </p:nvPicPr>
        <p:blipFill>
          <a:blip r:embed="rId5"/>
          <a:stretch>
            <a:fillRect/>
          </a:stretch>
        </p:blipFill>
        <p:spPr>
          <a:xfrm>
            <a:off x="1958914" y="1321830"/>
            <a:ext cx="1946250" cy="1991250"/>
          </a:xfrm>
          <a:prstGeom prst="rect">
            <a:avLst/>
          </a:prstGeom>
        </p:spPr>
      </p:pic>
      <p:pic>
        <p:nvPicPr>
          <p:cNvPr id="5" name="Imagen 4"/>
          <p:cNvPicPr>
            <a:picLocks noChangeAspect="1"/>
          </p:cNvPicPr>
          <p:nvPr/>
        </p:nvPicPr>
        <p:blipFill>
          <a:blip r:embed="rId6"/>
          <a:stretch>
            <a:fillRect/>
          </a:stretch>
        </p:blipFill>
        <p:spPr>
          <a:xfrm>
            <a:off x="3905164" y="1321830"/>
            <a:ext cx="1921353" cy="1779031"/>
          </a:xfrm>
          <a:prstGeom prst="rect">
            <a:avLst/>
          </a:prstGeom>
        </p:spPr>
      </p:pic>
      <p:pic>
        <p:nvPicPr>
          <p:cNvPr id="6" name="Imagen 5"/>
          <p:cNvPicPr>
            <a:picLocks noChangeAspect="1"/>
          </p:cNvPicPr>
          <p:nvPr/>
        </p:nvPicPr>
        <p:blipFill>
          <a:blip r:embed="rId7"/>
          <a:stretch>
            <a:fillRect/>
          </a:stretch>
        </p:blipFill>
        <p:spPr>
          <a:xfrm>
            <a:off x="3555575" y="3212072"/>
            <a:ext cx="2032850" cy="1704677"/>
          </a:xfrm>
          <a:prstGeom prst="rect">
            <a:avLst/>
          </a:prstGeom>
        </p:spPr>
      </p:pic>
      <p:pic>
        <p:nvPicPr>
          <p:cNvPr id="7" name="Imagen 6"/>
          <p:cNvPicPr>
            <a:picLocks noChangeAspect="1"/>
          </p:cNvPicPr>
          <p:nvPr/>
        </p:nvPicPr>
        <p:blipFill>
          <a:blip r:embed="rId8"/>
          <a:stretch>
            <a:fillRect/>
          </a:stretch>
        </p:blipFill>
        <p:spPr>
          <a:xfrm>
            <a:off x="6141637" y="774183"/>
            <a:ext cx="2532175" cy="2603504"/>
          </a:xfrm>
          <a:prstGeom prst="rect">
            <a:avLst/>
          </a:prstGeom>
        </p:spPr>
      </p:pic>
      <p:pic>
        <p:nvPicPr>
          <p:cNvPr id="8" name="Imagen 7"/>
          <p:cNvPicPr>
            <a:picLocks noChangeAspect="1"/>
          </p:cNvPicPr>
          <p:nvPr/>
        </p:nvPicPr>
        <p:blipFill>
          <a:blip r:embed="rId9"/>
          <a:stretch>
            <a:fillRect/>
          </a:stretch>
        </p:blipFill>
        <p:spPr>
          <a:xfrm>
            <a:off x="5903545" y="2779249"/>
            <a:ext cx="1496250" cy="2137500"/>
          </a:xfrm>
          <a:prstGeom prst="rect">
            <a:avLst/>
          </a:prstGeom>
        </p:spPr>
      </p:pic>
      <p:pic>
        <p:nvPicPr>
          <p:cNvPr id="9" name="Imagen 8"/>
          <p:cNvPicPr>
            <a:picLocks noChangeAspect="1"/>
          </p:cNvPicPr>
          <p:nvPr/>
        </p:nvPicPr>
        <p:blipFill>
          <a:blip r:embed="rId10"/>
          <a:stretch>
            <a:fillRect/>
          </a:stretch>
        </p:blipFill>
        <p:spPr>
          <a:xfrm>
            <a:off x="7714915" y="3553486"/>
            <a:ext cx="1070942" cy="1331240"/>
          </a:xfrm>
          <a:prstGeom prst="rect">
            <a:avLst/>
          </a:prstGeom>
        </p:spPr>
      </p:pic>
    </p:spTree>
    <p:extLst>
      <p:ext uri="{BB962C8B-B14F-4D97-AF65-F5344CB8AC3E}">
        <p14:creationId xmlns:p14="http://schemas.microsoft.com/office/powerpoint/2010/main" val="37900759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785"/>
        <p:cNvGrpSpPr/>
        <p:nvPr/>
      </p:nvGrpSpPr>
      <p:grpSpPr>
        <a:xfrm>
          <a:off x="0" y="0"/>
          <a:ext cx="0" cy="0"/>
          <a:chOff x="0" y="0"/>
          <a:chExt cx="0" cy="0"/>
        </a:xfrm>
      </p:grpSpPr>
      <p:sp>
        <p:nvSpPr>
          <p:cNvPr id="2786" name="Google Shape;2786;p6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Resources</a:t>
            </a:r>
            <a:endParaRPr/>
          </a:p>
        </p:txBody>
      </p:sp>
      <p:pic>
        <p:nvPicPr>
          <p:cNvPr id="2" name="Imagen 1"/>
          <p:cNvPicPr>
            <a:picLocks noChangeAspect="1"/>
          </p:cNvPicPr>
          <p:nvPr/>
        </p:nvPicPr>
        <p:blipFill>
          <a:blip r:embed="rId3"/>
          <a:stretch>
            <a:fillRect/>
          </a:stretch>
        </p:blipFill>
        <p:spPr>
          <a:xfrm>
            <a:off x="507691" y="1105851"/>
            <a:ext cx="5003423" cy="3636367"/>
          </a:xfrm>
          <a:prstGeom prst="rect">
            <a:avLst/>
          </a:prstGeom>
        </p:spPr>
      </p:pic>
      <p:pic>
        <p:nvPicPr>
          <p:cNvPr id="3" name="Imagen 2"/>
          <p:cNvPicPr>
            <a:picLocks noChangeAspect="1"/>
          </p:cNvPicPr>
          <p:nvPr/>
        </p:nvPicPr>
        <p:blipFill>
          <a:blip r:embed="rId4"/>
          <a:stretch>
            <a:fillRect/>
          </a:stretch>
        </p:blipFill>
        <p:spPr>
          <a:xfrm>
            <a:off x="5397209" y="970025"/>
            <a:ext cx="3746791" cy="3772193"/>
          </a:xfrm>
          <a:prstGeom prst="rect">
            <a:avLst/>
          </a:prstGeom>
        </p:spPr>
      </p:pic>
    </p:spTree>
    <p:extLst>
      <p:ext uri="{BB962C8B-B14F-4D97-AF65-F5344CB8AC3E}">
        <p14:creationId xmlns:p14="http://schemas.microsoft.com/office/powerpoint/2010/main" val="36345698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630"/>
        <p:cNvGrpSpPr/>
        <p:nvPr/>
      </p:nvGrpSpPr>
      <p:grpSpPr>
        <a:xfrm>
          <a:off x="0" y="0"/>
          <a:ext cx="0" cy="0"/>
          <a:chOff x="0" y="0"/>
          <a:chExt cx="0" cy="0"/>
        </a:xfrm>
      </p:grpSpPr>
      <p:sp>
        <p:nvSpPr>
          <p:cNvPr id="2631" name="Google Shape;2631;p6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Alternative resources</a:t>
            </a:r>
            <a:endParaRPr/>
          </a:p>
        </p:txBody>
      </p:sp>
      <p:sp>
        <p:nvSpPr>
          <p:cNvPr id="2632" name="Google Shape;2632;p64"/>
          <p:cNvSpPr txBox="1">
            <a:spLocks noGrp="1"/>
          </p:cNvSpPr>
          <p:nvPr>
            <p:ph type="body" idx="1"/>
          </p:nvPr>
        </p:nvSpPr>
        <p:spPr>
          <a:xfrm>
            <a:off x="720000" y="1215750"/>
            <a:ext cx="7309800" cy="65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Here’s an assortment of alternative resources whose style fits the one of this template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sz="2000" b="1">
                <a:solidFill>
                  <a:schemeClr val="accent1"/>
                </a:solidFill>
                <a:latin typeface="Yusei Magic"/>
                <a:ea typeface="Yusei Magic"/>
                <a:cs typeface="Yusei Magic"/>
                <a:sym typeface="Yusei Magic"/>
              </a:rPr>
              <a:t>Vectors</a:t>
            </a:r>
            <a:endParaRPr sz="2000" b="1">
              <a:solidFill>
                <a:schemeClr val="accent1"/>
              </a:solidFill>
              <a:latin typeface="Yusei Magic"/>
              <a:ea typeface="Yusei Magic"/>
              <a:cs typeface="Yusei Magic"/>
              <a:sym typeface="Yusei Magic"/>
            </a:endParaRPr>
          </a:p>
          <a:p>
            <a:pPr marL="457200" lvl="0" indent="-317500" algn="l" rtl="0">
              <a:spcBef>
                <a:spcPts val="0"/>
              </a:spcBef>
              <a:spcAft>
                <a:spcPts val="0"/>
              </a:spcAft>
              <a:buClr>
                <a:schemeClr val="dk1"/>
              </a:buClr>
              <a:buSzPts val="1400"/>
              <a:buChar char="●"/>
            </a:pPr>
            <a:r>
              <a:rPr lang="en">
                <a:solidFill>
                  <a:schemeClr val="hlink"/>
                </a:solidFill>
                <a:uFill>
                  <a:noFill/>
                </a:uFill>
                <a:hlinkClick r:id="rId3"/>
              </a:rPr>
              <a:t>Hand drawn mental health instagram posts collection</a:t>
            </a:r>
            <a:r>
              <a:rPr lang="en">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1600"/>
              </a:spcAft>
              <a:buNone/>
            </a:pPr>
            <a:endParaRPr/>
          </a:p>
        </p:txBody>
      </p:sp>
      <p:sp>
        <p:nvSpPr>
          <p:cNvPr id="2633" name="Google Shape;2633;p64"/>
          <p:cNvSpPr/>
          <p:nvPr/>
        </p:nvSpPr>
        <p:spPr>
          <a:xfrm>
            <a:off x="6431189" y="2709144"/>
            <a:ext cx="247291" cy="247253"/>
          </a:xfrm>
          <a:custGeom>
            <a:avLst/>
            <a:gdLst/>
            <a:ahLst/>
            <a:cxnLst/>
            <a:rect l="l" t="t" r="r" b="b"/>
            <a:pathLst>
              <a:path w="6632" h="6631" extrusionOk="0">
                <a:moveTo>
                  <a:pt x="4231" y="0"/>
                </a:moveTo>
                <a:lnTo>
                  <a:pt x="2767" y="122"/>
                </a:lnTo>
                <a:lnTo>
                  <a:pt x="2279" y="122"/>
                </a:lnTo>
                <a:lnTo>
                  <a:pt x="2116" y="163"/>
                </a:lnTo>
                <a:lnTo>
                  <a:pt x="1994" y="244"/>
                </a:lnTo>
                <a:lnTo>
                  <a:pt x="1953" y="366"/>
                </a:lnTo>
                <a:lnTo>
                  <a:pt x="1953" y="692"/>
                </a:lnTo>
                <a:lnTo>
                  <a:pt x="1953" y="1017"/>
                </a:lnTo>
                <a:lnTo>
                  <a:pt x="1994" y="2156"/>
                </a:lnTo>
                <a:lnTo>
                  <a:pt x="204" y="2319"/>
                </a:lnTo>
                <a:lnTo>
                  <a:pt x="82" y="2360"/>
                </a:lnTo>
                <a:lnTo>
                  <a:pt x="42" y="2441"/>
                </a:lnTo>
                <a:lnTo>
                  <a:pt x="1" y="2482"/>
                </a:lnTo>
                <a:lnTo>
                  <a:pt x="42" y="3661"/>
                </a:lnTo>
                <a:lnTo>
                  <a:pt x="42" y="4149"/>
                </a:lnTo>
                <a:lnTo>
                  <a:pt x="82" y="4393"/>
                </a:lnTo>
                <a:lnTo>
                  <a:pt x="164" y="4475"/>
                </a:lnTo>
                <a:lnTo>
                  <a:pt x="204" y="4556"/>
                </a:lnTo>
                <a:lnTo>
                  <a:pt x="326" y="4637"/>
                </a:lnTo>
                <a:lnTo>
                  <a:pt x="408" y="4678"/>
                </a:lnTo>
                <a:lnTo>
                  <a:pt x="1099" y="4678"/>
                </a:lnTo>
                <a:lnTo>
                  <a:pt x="2157" y="4597"/>
                </a:lnTo>
                <a:lnTo>
                  <a:pt x="2319" y="6427"/>
                </a:lnTo>
                <a:lnTo>
                  <a:pt x="2360" y="6549"/>
                </a:lnTo>
                <a:lnTo>
                  <a:pt x="2401" y="6590"/>
                </a:lnTo>
                <a:lnTo>
                  <a:pt x="2482" y="6631"/>
                </a:lnTo>
                <a:lnTo>
                  <a:pt x="3662" y="6590"/>
                </a:lnTo>
                <a:lnTo>
                  <a:pt x="4150" y="6590"/>
                </a:lnTo>
                <a:lnTo>
                  <a:pt x="4394" y="6549"/>
                </a:lnTo>
                <a:lnTo>
                  <a:pt x="4475" y="6468"/>
                </a:lnTo>
                <a:lnTo>
                  <a:pt x="4557" y="6386"/>
                </a:lnTo>
                <a:lnTo>
                  <a:pt x="4638" y="6305"/>
                </a:lnTo>
                <a:lnTo>
                  <a:pt x="4679" y="6224"/>
                </a:lnTo>
                <a:lnTo>
                  <a:pt x="4679" y="5980"/>
                </a:lnTo>
                <a:lnTo>
                  <a:pt x="4679" y="5532"/>
                </a:lnTo>
                <a:lnTo>
                  <a:pt x="4597" y="4515"/>
                </a:lnTo>
                <a:lnTo>
                  <a:pt x="6428" y="4434"/>
                </a:lnTo>
                <a:lnTo>
                  <a:pt x="6509" y="4393"/>
                </a:lnTo>
                <a:lnTo>
                  <a:pt x="6550" y="4353"/>
                </a:lnTo>
                <a:lnTo>
                  <a:pt x="6590" y="4312"/>
                </a:lnTo>
                <a:lnTo>
                  <a:pt x="6631" y="4231"/>
                </a:lnTo>
                <a:lnTo>
                  <a:pt x="6509" y="2807"/>
                </a:lnTo>
                <a:lnTo>
                  <a:pt x="6509" y="2441"/>
                </a:lnTo>
                <a:lnTo>
                  <a:pt x="6509" y="2278"/>
                </a:lnTo>
                <a:lnTo>
                  <a:pt x="6468" y="2115"/>
                </a:lnTo>
                <a:lnTo>
                  <a:pt x="6387" y="1993"/>
                </a:lnTo>
                <a:lnTo>
                  <a:pt x="6306" y="1953"/>
                </a:lnTo>
                <a:lnTo>
                  <a:pt x="5614" y="1953"/>
                </a:lnTo>
                <a:lnTo>
                  <a:pt x="4516" y="1993"/>
                </a:lnTo>
                <a:lnTo>
                  <a:pt x="4435" y="204"/>
                </a:lnTo>
                <a:lnTo>
                  <a:pt x="4394" y="122"/>
                </a:lnTo>
                <a:lnTo>
                  <a:pt x="4353" y="82"/>
                </a:lnTo>
                <a:lnTo>
                  <a:pt x="4313" y="41"/>
                </a:lnTo>
                <a:lnTo>
                  <a:pt x="42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64"/>
          <p:cNvSpPr/>
          <p:nvPr/>
        </p:nvSpPr>
        <p:spPr>
          <a:xfrm>
            <a:off x="2843987" y="2622838"/>
            <a:ext cx="347333" cy="307920"/>
          </a:xfrm>
          <a:custGeom>
            <a:avLst/>
            <a:gdLst/>
            <a:ahLst/>
            <a:cxnLst/>
            <a:rect l="l" t="t" r="r" b="b"/>
            <a:pathLst>
              <a:path w="9315" h="8258" extrusionOk="0">
                <a:moveTo>
                  <a:pt x="2807" y="1261"/>
                </a:moveTo>
                <a:lnTo>
                  <a:pt x="2929" y="1343"/>
                </a:lnTo>
                <a:lnTo>
                  <a:pt x="3051" y="1424"/>
                </a:lnTo>
                <a:lnTo>
                  <a:pt x="2766" y="1831"/>
                </a:lnTo>
                <a:lnTo>
                  <a:pt x="2481" y="2319"/>
                </a:lnTo>
                <a:lnTo>
                  <a:pt x="2400" y="1993"/>
                </a:lnTo>
                <a:lnTo>
                  <a:pt x="2359" y="1668"/>
                </a:lnTo>
                <a:lnTo>
                  <a:pt x="2400" y="1505"/>
                </a:lnTo>
                <a:lnTo>
                  <a:pt x="2481" y="1343"/>
                </a:lnTo>
                <a:lnTo>
                  <a:pt x="2522" y="1302"/>
                </a:lnTo>
                <a:lnTo>
                  <a:pt x="2603" y="1261"/>
                </a:lnTo>
                <a:close/>
                <a:moveTo>
                  <a:pt x="5085" y="366"/>
                </a:moveTo>
                <a:lnTo>
                  <a:pt x="5166" y="407"/>
                </a:lnTo>
                <a:lnTo>
                  <a:pt x="5207" y="448"/>
                </a:lnTo>
                <a:lnTo>
                  <a:pt x="5288" y="529"/>
                </a:lnTo>
                <a:lnTo>
                  <a:pt x="5288" y="651"/>
                </a:lnTo>
                <a:lnTo>
                  <a:pt x="5329" y="854"/>
                </a:lnTo>
                <a:lnTo>
                  <a:pt x="5288" y="1017"/>
                </a:lnTo>
                <a:lnTo>
                  <a:pt x="5207" y="1424"/>
                </a:lnTo>
                <a:lnTo>
                  <a:pt x="5003" y="2400"/>
                </a:lnTo>
                <a:lnTo>
                  <a:pt x="4881" y="2929"/>
                </a:lnTo>
                <a:lnTo>
                  <a:pt x="4108" y="2034"/>
                </a:lnTo>
                <a:lnTo>
                  <a:pt x="3580" y="1383"/>
                </a:lnTo>
                <a:lnTo>
                  <a:pt x="3986" y="936"/>
                </a:lnTo>
                <a:lnTo>
                  <a:pt x="4271" y="732"/>
                </a:lnTo>
                <a:lnTo>
                  <a:pt x="4474" y="570"/>
                </a:lnTo>
                <a:lnTo>
                  <a:pt x="4678" y="448"/>
                </a:lnTo>
                <a:lnTo>
                  <a:pt x="4881" y="366"/>
                </a:lnTo>
                <a:close/>
                <a:moveTo>
                  <a:pt x="3335" y="1709"/>
                </a:moveTo>
                <a:lnTo>
                  <a:pt x="3458" y="1831"/>
                </a:lnTo>
                <a:lnTo>
                  <a:pt x="4596" y="3214"/>
                </a:lnTo>
                <a:lnTo>
                  <a:pt x="4149" y="3458"/>
                </a:lnTo>
                <a:lnTo>
                  <a:pt x="3742" y="3336"/>
                </a:lnTo>
                <a:lnTo>
                  <a:pt x="2766" y="3051"/>
                </a:lnTo>
                <a:lnTo>
                  <a:pt x="2766" y="3010"/>
                </a:lnTo>
                <a:lnTo>
                  <a:pt x="2644" y="2766"/>
                </a:lnTo>
                <a:lnTo>
                  <a:pt x="2929" y="2278"/>
                </a:lnTo>
                <a:lnTo>
                  <a:pt x="3335" y="1709"/>
                </a:lnTo>
                <a:close/>
                <a:moveTo>
                  <a:pt x="4718" y="3580"/>
                </a:moveTo>
                <a:lnTo>
                  <a:pt x="4718" y="3620"/>
                </a:lnTo>
                <a:lnTo>
                  <a:pt x="4637" y="3620"/>
                </a:lnTo>
                <a:lnTo>
                  <a:pt x="4718" y="3580"/>
                </a:lnTo>
                <a:close/>
                <a:moveTo>
                  <a:pt x="5085" y="3742"/>
                </a:moveTo>
                <a:lnTo>
                  <a:pt x="5085" y="3783"/>
                </a:lnTo>
                <a:lnTo>
                  <a:pt x="5044" y="3783"/>
                </a:lnTo>
                <a:lnTo>
                  <a:pt x="5085" y="3742"/>
                </a:lnTo>
                <a:close/>
                <a:moveTo>
                  <a:pt x="2929" y="3458"/>
                </a:moveTo>
                <a:lnTo>
                  <a:pt x="3702" y="3702"/>
                </a:lnTo>
                <a:lnTo>
                  <a:pt x="3254" y="3946"/>
                </a:lnTo>
                <a:lnTo>
                  <a:pt x="2929" y="3458"/>
                </a:lnTo>
                <a:close/>
                <a:moveTo>
                  <a:pt x="610" y="2929"/>
                </a:moveTo>
                <a:lnTo>
                  <a:pt x="814" y="2970"/>
                </a:lnTo>
                <a:lnTo>
                  <a:pt x="1058" y="3010"/>
                </a:lnTo>
                <a:lnTo>
                  <a:pt x="1993" y="3214"/>
                </a:lnTo>
                <a:lnTo>
                  <a:pt x="1830" y="3702"/>
                </a:lnTo>
                <a:lnTo>
                  <a:pt x="1749" y="4027"/>
                </a:lnTo>
                <a:lnTo>
                  <a:pt x="1708" y="4353"/>
                </a:lnTo>
                <a:lnTo>
                  <a:pt x="1627" y="4312"/>
                </a:lnTo>
                <a:lnTo>
                  <a:pt x="1261" y="4149"/>
                </a:lnTo>
                <a:lnTo>
                  <a:pt x="976" y="3905"/>
                </a:lnTo>
                <a:lnTo>
                  <a:pt x="610" y="3620"/>
                </a:lnTo>
                <a:lnTo>
                  <a:pt x="488" y="3417"/>
                </a:lnTo>
                <a:lnTo>
                  <a:pt x="407" y="3214"/>
                </a:lnTo>
                <a:lnTo>
                  <a:pt x="407" y="3092"/>
                </a:lnTo>
                <a:lnTo>
                  <a:pt x="447" y="3010"/>
                </a:lnTo>
                <a:lnTo>
                  <a:pt x="488" y="2970"/>
                </a:lnTo>
                <a:lnTo>
                  <a:pt x="610" y="2929"/>
                </a:lnTo>
                <a:close/>
                <a:moveTo>
                  <a:pt x="2481" y="3336"/>
                </a:moveTo>
                <a:lnTo>
                  <a:pt x="2685" y="3742"/>
                </a:lnTo>
                <a:lnTo>
                  <a:pt x="2929" y="4149"/>
                </a:lnTo>
                <a:lnTo>
                  <a:pt x="2278" y="4556"/>
                </a:lnTo>
                <a:lnTo>
                  <a:pt x="2034" y="4515"/>
                </a:lnTo>
                <a:lnTo>
                  <a:pt x="2115" y="4190"/>
                </a:lnTo>
                <a:lnTo>
                  <a:pt x="2156" y="3905"/>
                </a:lnTo>
                <a:lnTo>
                  <a:pt x="2359" y="3336"/>
                </a:lnTo>
                <a:close/>
                <a:moveTo>
                  <a:pt x="7851" y="2359"/>
                </a:moveTo>
                <a:lnTo>
                  <a:pt x="8095" y="2400"/>
                </a:lnTo>
                <a:lnTo>
                  <a:pt x="8298" y="2481"/>
                </a:lnTo>
                <a:lnTo>
                  <a:pt x="8461" y="2563"/>
                </a:lnTo>
                <a:lnTo>
                  <a:pt x="8664" y="2726"/>
                </a:lnTo>
                <a:lnTo>
                  <a:pt x="8786" y="2848"/>
                </a:lnTo>
                <a:lnTo>
                  <a:pt x="8867" y="3010"/>
                </a:lnTo>
                <a:lnTo>
                  <a:pt x="8908" y="3214"/>
                </a:lnTo>
                <a:lnTo>
                  <a:pt x="8908" y="3376"/>
                </a:lnTo>
                <a:lnTo>
                  <a:pt x="8867" y="3539"/>
                </a:lnTo>
                <a:lnTo>
                  <a:pt x="8786" y="3702"/>
                </a:lnTo>
                <a:lnTo>
                  <a:pt x="8664" y="3824"/>
                </a:lnTo>
                <a:lnTo>
                  <a:pt x="8501" y="3946"/>
                </a:lnTo>
                <a:lnTo>
                  <a:pt x="8176" y="4149"/>
                </a:lnTo>
                <a:lnTo>
                  <a:pt x="7769" y="4353"/>
                </a:lnTo>
                <a:lnTo>
                  <a:pt x="6996" y="4556"/>
                </a:lnTo>
                <a:lnTo>
                  <a:pt x="6468" y="4312"/>
                </a:lnTo>
                <a:lnTo>
                  <a:pt x="5939" y="4109"/>
                </a:lnTo>
                <a:lnTo>
                  <a:pt x="5776" y="4027"/>
                </a:lnTo>
                <a:lnTo>
                  <a:pt x="5207" y="3336"/>
                </a:lnTo>
                <a:lnTo>
                  <a:pt x="5288" y="3295"/>
                </a:lnTo>
                <a:lnTo>
                  <a:pt x="6142" y="2888"/>
                </a:lnTo>
                <a:lnTo>
                  <a:pt x="6549" y="2685"/>
                </a:lnTo>
                <a:lnTo>
                  <a:pt x="6996" y="2522"/>
                </a:lnTo>
                <a:lnTo>
                  <a:pt x="7444" y="2400"/>
                </a:lnTo>
                <a:lnTo>
                  <a:pt x="7647" y="2359"/>
                </a:lnTo>
                <a:close/>
                <a:moveTo>
                  <a:pt x="6264" y="4637"/>
                </a:moveTo>
                <a:lnTo>
                  <a:pt x="6427" y="4719"/>
                </a:lnTo>
                <a:lnTo>
                  <a:pt x="6346" y="4719"/>
                </a:lnTo>
                <a:lnTo>
                  <a:pt x="6264" y="4637"/>
                </a:lnTo>
                <a:close/>
                <a:moveTo>
                  <a:pt x="3173" y="4434"/>
                </a:moveTo>
                <a:lnTo>
                  <a:pt x="3173" y="4475"/>
                </a:lnTo>
                <a:lnTo>
                  <a:pt x="3498" y="4759"/>
                </a:lnTo>
                <a:lnTo>
                  <a:pt x="2807" y="4678"/>
                </a:lnTo>
                <a:lnTo>
                  <a:pt x="3173" y="4434"/>
                </a:lnTo>
                <a:close/>
                <a:moveTo>
                  <a:pt x="4190" y="3864"/>
                </a:moveTo>
                <a:lnTo>
                  <a:pt x="4637" y="3987"/>
                </a:lnTo>
                <a:lnTo>
                  <a:pt x="4556" y="4312"/>
                </a:lnTo>
                <a:lnTo>
                  <a:pt x="4474" y="4759"/>
                </a:lnTo>
                <a:lnTo>
                  <a:pt x="4434" y="4759"/>
                </a:lnTo>
                <a:lnTo>
                  <a:pt x="4352" y="4719"/>
                </a:lnTo>
                <a:lnTo>
                  <a:pt x="4230" y="4719"/>
                </a:lnTo>
                <a:lnTo>
                  <a:pt x="3864" y="4556"/>
                </a:lnTo>
                <a:lnTo>
                  <a:pt x="3702" y="4434"/>
                </a:lnTo>
                <a:lnTo>
                  <a:pt x="3539" y="4312"/>
                </a:lnTo>
                <a:lnTo>
                  <a:pt x="3498" y="4271"/>
                </a:lnTo>
                <a:lnTo>
                  <a:pt x="3620" y="4149"/>
                </a:lnTo>
                <a:lnTo>
                  <a:pt x="4190" y="3864"/>
                </a:lnTo>
                <a:close/>
                <a:moveTo>
                  <a:pt x="4963" y="4149"/>
                </a:moveTo>
                <a:lnTo>
                  <a:pt x="5532" y="4353"/>
                </a:lnTo>
                <a:lnTo>
                  <a:pt x="5939" y="4800"/>
                </a:lnTo>
                <a:lnTo>
                  <a:pt x="5491" y="4841"/>
                </a:lnTo>
                <a:lnTo>
                  <a:pt x="5410" y="4759"/>
                </a:lnTo>
                <a:lnTo>
                  <a:pt x="5369" y="4719"/>
                </a:lnTo>
                <a:lnTo>
                  <a:pt x="5329" y="4719"/>
                </a:lnTo>
                <a:lnTo>
                  <a:pt x="4840" y="4759"/>
                </a:lnTo>
                <a:lnTo>
                  <a:pt x="4881" y="4597"/>
                </a:lnTo>
                <a:lnTo>
                  <a:pt x="4963" y="4149"/>
                </a:lnTo>
                <a:close/>
                <a:moveTo>
                  <a:pt x="6915" y="4963"/>
                </a:moveTo>
                <a:lnTo>
                  <a:pt x="7200" y="5207"/>
                </a:lnTo>
                <a:lnTo>
                  <a:pt x="7403" y="5451"/>
                </a:lnTo>
                <a:lnTo>
                  <a:pt x="7444" y="5573"/>
                </a:lnTo>
                <a:lnTo>
                  <a:pt x="7484" y="5736"/>
                </a:lnTo>
                <a:lnTo>
                  <a:pt x="7484" y="5858"/>
                </a:lnTo>
                <a:lnTo>
                  <a:pt x="7444" y="6020"/>
                </a:lnTo>
                <a:lnTo>
                  <a:pt x="6630" y="5044"/>
                </a:lnTo>
                <a:lnTo>
                  <a:pt x="6915" y="4963"/>
                </a:lnTo>
                <a:close/>
                <a:moveTo>
                  <a:pt x="6223" y="5125"/>
                </a:moveTo>
                <a:lnTo>
                  <a:pt x="7200" y="6305"/>
                </a:lnTo>
                <a:lnTo>
                  <a:pt x="6915" y="6549"/>
                </a:lnTo>
                <a:lnTo>
                  <a:pt x="6630" y="6712"/>
                </a:lnTo>
                <a:lnTo>
                  <a:pt x="5979" y="6915"/>
                </a:lnTo>
                <a:lnTo>
                  <a:pt x="5817" y="6956"/>
                </a:lnTo>
                <a:lnTo>
                  <a:pt x="5451" y="6590"/>
                </a:lnTo>
                <a:lnTo>
                  <a:pt x="5125" y="6183"/>
                </a:lnTo>
                <a:lnTo>
                  <a:pt x="4881" y="5776"/>
                </a:lnTo>
                <a:lnTo>
                  <a:pt x="4678" y="5370"/>
                </a:lnTo>
                <a:lnTo>
                  <a:pt x="4718" y="5207"/>
                </a:lnTo>
                <a:lnTo>
                  <a:pt x="5085" y="5247"/>
                </a:lnTo>
                <a:lnTo>
                  <a:pt x="5451" y="5207"/>
                </a:lnTo>
                <a:lnTo>
                  <a:pt x="6223" y="5125"/>
                </a:lnTo>
                <a:close/>
                <a:moveTo>
                  <a:pt x="2359" y="4963"/>
                </a:moveTo>
                <a:lnTo>
                  <a:pt x="2969" y="5085"/>
                </a:lnTo>
                <a:lnTo>
                  <a:pt x="3580" y="5125"/>
                </a:lnTo>
                <a:lnTo>
                  <a:pt x="4190" y="5125"/>
                </a:lnTo>
                <a:lnTo>
                  <a:pt x="4312" y="5410"/>
                </a:lnTo>
                <a:lnTo>
                  <a:pt x="4149" y="5858"/>
                </a:lnTo>
                <a:lnTo>
                  <a:pt x="3946" y="6305"/>
                </a:lnTo>
                <a:lnTo>
                  <a:pt x="3702" y="6712"/>
                </a:lnTo>
                <a:lnTo>
                  <a:pt x="3417" y="7078"/>
                </a:lnTo>
                <a:lnTo>
                  <a:pt x="3132" y="6956"/>
                </a:lnTo>
                <a:lnTo>
                  <a:pt x="2847" y="6752"/>
                </a:lnTo>
                <a:lnTo>
                  <a:pt x="2603" y="6508"/>
                </a:lnTo>
                <a:lnTo>
                  <a:pt x="2359" y="6224"/>
                </a:lnTo>
                <a:lnTo>
                  <a:pt x="2197" y="5858"/>
                </a:lnTo>
                <a:lnTo>
                  <a:pt x="2115" y="5492"/>
                </a:lnTo>
                <a:lnTo>
                  <a:pt x="2034" y="5207"/>
                </a:lnTo>
                <a:lnTo>
                  <a:pt x="2075" y="5166"/>
                </a:lnTo>
                <a:lnTo>
                  <a:pt x="2359" y="4963"/>
                </a:lnTo>
                <a:close/>
                <a:moveTo>
                  <a:pt x="4515" y="5898"/>
                </a:moveTo>
                <a:lnTo>
                  <a:pt x="4718" y="6224"/>
                </a:lnTo>
                <a:lnTo>
                  <a:pt x="4922" y="6508"/>
                </a:lnTo>
                <a:lnTo>
                  <a:pt x="5166" y="6834"/>
                </a:lnTo>
                <a:lnTo>
                  <a:pt x="5410" y="7078"/>
                </a:lnTo>
                <a:lnTo>
                  <a:pt x="4881" y="7200"/>
                </a:lnTo>
                <a:lnTo>
                  <a:pt x="4352" y="7241"/>
                </a:lnTo>
                <a:lnTo>
                  <a:pt x="4068" y="7241"/>
                </a:lnTo>
                <a:lnTo>
                  <a:pt x="3783" y="7200"/>
                </a:lnTo>
                <a:lnTo>
                  <a:pt x="4027" y="6875"/>
                </a:lnTo>
                <a:lnTo>
                  <a:pt x="4230" y="6508"/>
                </a:lnTo>
                <a:lnTo>
                  <a:pt x="4393" y="6224"/>
                </a:lnTo>
                <a:lnTo>
                  <a:pt x="4515" y="5898"/>
                </a:lnTo>
                <a:close/>
                <a:moveTo>
                  <a:pt x="1708" y="5451"/>
                </a:moveTo>
                <a:lnTo>
                  <a:pt x="1830" y="5898"/>
                </a:lnTo>
                <a:lnTo>
                  <a:pt x="2034" y="6346"/>
                </a:lnTo>
                <a:lnTo>
                  <a:pt x="2278" y="6752"/>
                </a:lnTo>
                <a:lnTo>
                  <a:pt x="2441" y="6915"/>
                </a:lnTo>
                <a:lnTo>
                  <a:pt x="2644" y="7078"/>
                </a:lnTo>
                <a:lnTo>
                  <a:pt x="2847" y="7241"/>
                </a:lnTo>
                <a:lnTo>
                  <a:pt x="3091" y="7363"/>
                </a:lnTo>
                <a:lnTo>
                  <a:pt x="2766" y="7525"/>
                </a:lnTo>
                <a:lnTo>
                  <a:pt x="2400" y="7647"/>
                </a:lnTo>
                <a:lnTo>
                  <a:pt x="1871" y="7647"/>
                </a:lnTo>
                <a:lnTo>
                  <a:pt x="1708" y="7566"/>
                </a:lnTo>
                <a:lnTo>
                  <a:pt x="1505" y="7485"/>
                </a:lnTo>
                <a:lnTo>
                  <a:pt x="1383" y="7363"/>
                </a:lnTo>
                <a:lnTo>
                  <a:pt x="1261" y="7241"/>
                </a:lnTo>
                <a:lnTo>
                  <a:pt x="1139" y="7119"/>
                </a:lnTo>
                <a:lnTo>
                  <a:pt x="1058" y="6956"/>
                </a:lnTo>
                <a:lnTo>
                  <a:pt x="1017" y="6752"/>
                </a:lnTo>
                <a:lnTo>
                  <a:pt x="1017" y="6590"/>
                </a:lnTo>
                <a:lnTo>
                  <a:pt x="1058" y="6386"/>
                </a:lnTo>
                <a:lnTo>
                  <a:pt x="1180" y="6142"/>
                </a:lnTo>
                <a:lnTo>
                  <a:pt x="1302" y="5898"/>
                </a:lnTo>
                <a:lnTo>
                  <a:pt x="1505" y="5654"/>
                </a:lnTo>
                <a:lnTo>
                  <a:pt x="1708" y="5451"/>
                </a:lnTo>
                <a:close/>
                <a:moveTo>
                  <a:pt x="7444" y="6590"/>
                </a:moveTo>
                <a:lnTo>
                  <a:pt x="7688" y="6915"/>
                </a:lnTo>
                <a:lnTo>
                  <a:pt x="7932" y="7241"/>
                </a:lnTo>
                <a:lnTo>
                  <a:pt x="8054" y="7403"/>
                </a:lnTo>
                <a:lnTo>
                  <a:pt x="8054" y="7525"/>
                </a:lnTo>
                <a:lnTo>
                  <a:pt x="8054" y="7607"/>
                </a:lnTo>
                <a:lnTo>
                  <a:pt x="8013" y="7729"/>
                </a:lnTo>
                <a:lnTo>
                  <a:pt x="7932" y="7769"/>
                </a:lnTo>
                <a:lnTo>
                  <a:pt x="7729" y="7891"/>
                </a:lnTo>
                <a:lnTo>
                  <a:pt x="7525" y="7891"/>
                </a:lnTo>
                <a:lnTo>
                  <a:pt x="7281" y="7851"/>
                </a:lnTo>
                <a:lnTo>
                  <a:pt x="7078" y="7769"/>
                </a:lnTo>
                <a:lnTo>
                  <a:pt x="6874" y="7688"/>
                </a:lnTo>
                <a:lnTo>
                  <a:pt x="6508" y="7485"/>
                </a:lnTo>
                <a:lnTo>
                  <a:pt x="6183" y="7281"/>
                </a:lnTo>
                <a:lnTo>
                  <a:pt x="6183" y="7241"/>
                </a:lnTo>
                <a:lnTo>
                  <a:pt x="6223" y="7241"/>
                </a:lnTo>
                <a:lnTo>
                  <a:pt x="6874" y="6997"/>
                </a:lnTo>
                <a:lnTo>
                  <a:pt x="7159" y="6793"/>
                </a:lnTo>
                <a:lnTo>
                  <a:pt x="7444" y="6590"/>
                </a:lnTo>
                <a:close/>
                <a:moveTo>
                  <a:pt x="5085" y="0"/>
                </a:moveTo>
                <a:lnTo>
                  <a:pt x="4881" y="41"/>
                </a:lnTo>
                <a:lnTo>
                  <a:pt x="4678" y="82"/>
                </a:lnTo>
                <a:lnTo>
                  <a:pt x="4474" y="163"/>
                </a:lnTo>
                <a:lnTo>
                  <a:pt x="4108" y="366"/>
                </a:lnTo>
                <a:lnTo>
                  <a:pt x="3702" y="732"/>
                </a:lnTo>
                <a:lnTo>
                  <a:pt x="3295" y="1139"/>
                </a:lnTo>
                <a:lnTo>
                  <a:pt x="3132" y="1058"/>
                </a:lnTo>
                <a:lnTo>
                  <a:pt x="2969" y="976"/>
                </a:lnTo>
                <a:lnTo>
                  <a:pt x="2766" y="936"/>
                </a:lnTo>
                <a:lnTo>
                  <a:pt x="2603" y="895"/>
                </a:lnTo>
                <a:lnTo>
                  <a:pt x="2441" y="936"/>
                </a:lnTo>
                <a:lnTo>
                  <a:pt x="2278" y="1017"/>
                </a:lnTo>
                <a:lnTo>
                  <a:pt x="2156" y="1139"/>
                </a:lnTo>
                <a:lnTo>
                  <a:pt x="2034" y="1343"/>
                </a:lnTo>
                <a:lnTo>
                  <a:pt x="1993" y="1505"/>
                </a:lnTo>
                <a:lnTo>
                  <a:pt x="1993" y="1668"/>
                </a:lnTo>
                <a:lnTo>
                  <a:pt x="2034" y="2034"/>
                </a:lnTo>
                <a:lnTo>
                  <a:pt x="2115" y="2400"/>
                </a:lnTo>
                <a:lnTo>
                  <a:pt x="2237" y="2726"/>
                </a:lnTo>
                <a:lnTo>
                  <a:pt x="2156" y="2888"/>
                </a:lnTo>
                <a:lnTo>
                  <a:pt x="1464" y="2726"/>
                </a:lnTo>
                <a:lnTo>
                  <a:pt x="976" y="2604"/>
                </a:lnTo>
                <a:lnTo>
                  <a:pt x="732" y="2563"/>
                </a:lnTo>
                <a:lnTo>
                  <a:pt x="488" y="2563"/>
                </a:lnTo>
                <a:lnTo>
                  <a:pt x="285" y="2644"/>
                </a:lnTo>
                <a:lnTo>
                  <a:pt x="163" y="2766"/>
                </a:lnTo>
                <a:lnTo>
                  <a:pt x="81" y="2929"/>
                </a:lnTo>
                <a:lnTo>
                  <a:pt x="0" y="3092"/>
                </a:lnTo>
                <a:lnTo>
                  <a:pt x="41" y="3336"/>
                </a:lnTo>
                <a:lnTo>
                  <a:pt x="122" y="3539"/>
                </a:lnTo>
                <a:lnTo>
                  <a:pt x="244" y="3702"/>
                </a:lnTo>
                <a:lnTo>
                  <a:pt x="366" y="3905"/>
                </a:lnTo>
                <a:lnTo>
                  <a:pt x="732" y="4231"/>
                </a:lnTo>
                <a:lnTo>
                  <a:pt x="1098" y="4475"/>
                </a:lnTo>
                <a:lnTo>
                  <a:pt x="1383" y="4597"/>
                </a:lnTo>
                <a:lnTo>
                  <a:pt x="1668" y="4759"/>
                </a:lnTo>
                <a:lnTo>
                  <a:pt x="1668" y="5003"/>
                </a:lnTo>
                <a:lnTo>
                  <a:pt x="1342" y="5288"/>
                </a:lnTo>
                <a:lnTo>
                  <a:pt x="1058" y="5654"/>
                </a:lnTo>
                <a:lnTo>
                  <a:pt x="814" y="6020"/>
                </a:lnTo>
                <a:lnTo>
                  <a:pt x="732" y="6224"/>
                </a:lnTo>
                <a:lnTo>
                  <a:pt x="692" y="6427"/>
                </a:lnTo>
                <a:lnTo>
                  <a:pt x="651" y="6630"/>
                </a:lnTo>
                <a:lnTo>
                  <a:pt x="651" y="6834"/>
                </a:lnTo>
                <a:lnTo>
                  <a:pt x="692" y="7037"/>
                </a:lnTo>
                <a:lnTo>
                  <a:pt x="773" y="7200"/>
                </a:lnTo>
                <a:lnTo>
                  <a:pt x="895" y="7403"/>
                </a:lnTo>
                <a:lnTo>
                  <a:pt x="1017" y="7525"/>
                </a:lnTo>
                <a:lnTo>
                  <a:pt x="1139" y="7688"/>
                </a:lnTo>
                <a:lnTo>
                  <a:pt x="1342" y="7810"/>
                </a:lnTo>
                <a:lnTo>
                  <a:pt x="1627" y="7932"/>
                </a:lnTo>
                <a:lnTo>
                  <a:pt x="1912" y="8013"/>
                </a:lnTo>
                <a:lnTo>
                  <a:pt x="2197" y="8054"/>
                </a:lnTo>
                <a:lnTo>
                  <a:pt x="2441" y="8013"/>
                </a:lnTo>
                <a:lnTo>
                  <a:pt x="2725" y="7932"/>
                </a:lnTo>
                <a:lnTo>
                  <a:pt x="3010" y="7810"/>
                </a:lnTo>
                <a:lnTo>
                  <a:pt x="3254" y="7688"/>
                </a:lnTo>
                <a:lnTo>
                  <a:pt x="3458" y="7485"/>
                </a:lnTo>
                <a:lnTo>
                  <a:pt x="3742" y="7566"/>
                </a:lnTo>
                <a:lnTo>
                  <a:pt x="4027" y="7607"/>
                </a:lnTo>
                <a:lnTo>
                  <a:pt x="4596" y="7607"/>
                </a:lnTo>
                <a:lnTo>
                  <a:pt x="5166" y="7525"/>
                </a:lnTo>
                <a:lnTo>
                  <a:pt x="5735" y="7403"/>
                </a:lnTo>
                <a:lnTo>
                  <a:pt x="6264" y="7769"/>
                </a:lnTo>
                <a:lnTo>
                  <a:pt x="6671" y="8013"/>
                </a:lnTo>
                <a:lnTo>
                  <a:pt x="7078" y="8176"/>
                </a:lnTo>
                <a:lnTo>
                  <a:pt x="7322" y="8258"/>
                </a:lnTo>
                <a:lnTo>
                  <a:pt x="7769" y="8258"/>
                </a:lnTo>
                <a:lnTo>
                  <a:pt x="7973" y="8176"/>
                </a:lnTo>
                <a:lnTo>
                  <a:pt x="8176" y="8095"/>
                </a:lnTo>
                <a:lnTo>
                  <a:pt x="8298" y="7932"/>
                </a:lnTo>
                <a:lnTo>
                  <a:pt x="8379" y="7769"/>
                </a:lnTo>
                <a:lnTo>
                  <a:pt x="8420" y="7566"/>
                </a:lnTo>
                <a:lnTo>
                  <a:pt x="8420" y="7363"/>
                </a:lnTo>
                <a:lnTo>
                  <a:pt x="8339" y="7119"/>
                </a:lnTo>
                <a:lnTo>
                  <a:pt x="8176" y="6915"/>
                </a:lnTo>
                <a:lnTo>
                  <a:pt x="8054" y="6752"/>
                </a:lnTo>
                <a:lnTo>
                  <a:pt x="7688" y="6305"/>
                </a:lnTo>
                <a:lnTo>
                  <a:pt x="7769" y="6142"/>
                </a:lnTo>
                <a:lnTo>
                  <a:pt x="7810" y="5980"/>
                </a:lnTo>
                <a:lnTo>
                  <a:pt x="7851" y="5817"/>
                </a:lnTo>
                <a:lnTo>
                  <a:pt x="7810" y="5654"/>
                </a:lnTo>
                <a:lnTo>
                  <a:pt x="7769" y="5451"/>
                </a:lnTo>
                <a:lnTo>
                  <a:pt x="7729" y="5288"/>
                </a:lnTo>
                <a:lnTo>
                  <a:pt x="7647" y="5166"/>
                </a:lnTo>
                <a:lnTo>
                  <a:pt x="7525" y="5003"/>
                </a:lnTo>
                <a:lnTo>
                  <a:pt x="7362" y="4841"/>
                </a:lnTo>
                <a:lnTo>
                  <a:pt x="7769" y="4719"/>
                </a:lnTo>
                <a:lnTo>
                  <a:pt x="8176" y="4556"/>
                </a:lnTo>
                <a:lnTo>
                  <a:pt x="8542" y="4353"/>
                </a:lnTo>
                <a:lnTo>
                  <a:pt x="8867" y="4109"/>
                </a:lnTo>
                <a:lnTo>
                  <a:pt x="9030" y="3987"/>
                </a:lnTo>
                <a:lnTo>
                  <a:pt x="9152" y="3864"/>
                </a:lnTo>
                <a:lnTo>
                  <a:pt x="9234" y="3702"/>
                </a:lnTo>
                <a:lnTo>
                  <a:pt x="9315" y="3539"/>
                </a:lnTo>
                <a:lnTo>
                  <a:pt x="9315" y="3336"/>
                </a:lnTo>
                <a:lnTo>
                  <a:pt x="9315" y="3173"/>
                </a:lnTo>
                <a:lnTo>
                  <a:pt x="9234" y="2970"/>
                </a:lnTo>
                <a:lnTo>
                  <a:pt x="9152" y="2726"/>
                </a:lnTo>
                <a:lnTo>
                  <a:pt x="9030" y="2563"/>
                </a:lnTo>
                <a:lnTo>
                  <a:pt x="8867" y="2400"/>
                </a:lnTo>
                <a:lnTo>
                  <a:pt x="8705" y="2278"/>
                </a:lnTo>
                <a:lnTo>
                  <a:pt x="8501" y="2156"/>
                </a:lnTo>
                <a:lnTo>
                  <a:pt x="8298" y="2075"/>
                </a:lnTo>
                <a:lnTo>
                  <a:pt x="8095" y="2034"/>
                </a:lnTo>
                <a:lnTo>
                  <a:pt x="7851" y="1993"/>
                </a:lnTo>
                <a:lnTo>
                  <a:pt x="7647" y="1993"/>
                </a:lnTo>
                <a:lnTo>
                  <a:pt x="7362" y="2034"/>
                </a:lnTo>
                <a:lnTo>
                  <a:pt x="7118" y="2075"/>
                </a:lnTo>
                <a:lnTo>
                  <a:pt x="6590" y="2278"/>
                </a:lnTo>
                <a:lnTo>
                  <a:pt x="6101" y="2481"/>
                </a:lnTo>
                <a:lnTo>
                  <a:pt x="5613" y="2726"/>
                </a:lnTo>
                <a:lnTo>
                  <a:pt x="5247" y="2888"/>
                </a:lnTo>
                <a:lnTo>
                  <a:pt x="5410" y="2197"/>
                </a:lnTo>
                <a:lnTo>
                  <a:pt x="5654" y="1099"/>
                </a:lnTo>
                <a:lnTo>
                  <a:pt x="5695" y="936"/>
                </a:lnTo>
                <a:lnTo>
                  <a:pt x="5695" y="732"/>
                </a:lnTo>
                <a:lnTo>
                  <a:pt x="5654" y="529"/>
                </a:lnTo>
                <a:lnTo>
                  <a:pt x="5573" y="326"/>
                </a:lnTo>
                <a:lnTo>
                  <a:pt x="5451" y="163"/>
                </a:lnTo>
                <a:lnTo>
                  <a:pt x="5247" y="41"/>
                </a:lnTo>
                <a:lnTo>
                  <a:pt x="508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5" name="Google Shape;2635;p64"/>
          <p:cNvGrpSpPr/>
          <p:nvPr/>
        </p:nvGrpSpPr>
        <p:grpSpPr>
          <a:xfrm>
            <a:off x="3432089" y="2956407"/>
            <a:ext cx="1331235" cy="1270505"/>
            <a:chOff x="3432089" y="2956407"/>
            <a:chExt cx="1331235" cy="1270505"/>
          </a:xfrm>
        </p:grpSpPr>
        <p:sp>
          <p:nvSpPr>
            <p:cNvPr id="2636" name="Google Shape;2636;p64"/>
            <p:cNvSpPr/>
            <p:nvPr/>
          </p:nvSpPr>
          <p:spPr>
            <a:xfrm>
              <a:off x="3437323" y="3361423"/>
              <a:ext cx="1320767" cy="860274"/>
            </a:xfrm>
            <a:custGeom>
              <a:avLst/>
              <a:gdLst/>
              <a:ahLst/>
              <a:cxnLst/>
              <a:rect l="l" t="t" r="r" b="b"/>
              <a:pathLst>
                <a:path w="68638" h="44707" extrusionOk="0">
                  <a:moveTo>
                    <a:pt x="13543" y="0"/>
                  </a:moveTo>
                  <a:lnTo>
                    <a:pt x="11748" y="925"/>
                  </a:lnTo>
                  <a:lnTo>
                    <a:pt x="10008" y="1958"/>
                  </a:lnTo>
                  <a:lnTo>
                    <a:pt x="8322" y="3046"/>
                  </a:lnTo>
                  <a:lnTo>
                    <a:pt x="7452" y="3644"/>
                  </a:lnTo>
                  <a:lnTo>
                    <a:pt x="6690" y="4242"/>
                  </a:lnTo>
                  <a:lnTo>
                    <a:pt x="5874" y="4895"/>
                  </a:lnTo>
                  <a:lnTo>
                    <a:pt x="5167" y="5547"/>
                  </a:lnTo>
                  <a:lnTo>
                    <a:pt x="4406" y="6255"/>
                  </a:lnTo>
                  <a:lnTo>
                    <a:pt x="3753" y="6962"/>
                  </a:lnTo>
                  <a:lnTo>
                    <a:pt x="3101" y="7723"/>
                  </a:lnTo>
                  <a:lnTo>
                    <a:pt x="2557" y="8484"/>
                  </a:lnTo>
                  <a:lnTo>
                    <a:pt x="2013" y="9355"/>
                  </a:lnTo>
                  <a:lnTo>
                    <a:pt x="1523" y="10225"/>
                  </a:lnTo>
                  <a:lnTo>
                    <a:pt x="1143" y="10986"/>
                  </a:lnTo>
                  <a:lnTo>
                    <a:pt x="816" y="11748"/>
                  </a:lnTo>
                  <a:lnTo>
                    <a:pt x="544" y="12563"/>
                  </a:lnTo>
                  <a:lnTo>
                    <a:pt x="327" y="13379"/>
                  </a:lnTo>
                  <a:lnTo>
                    <a:pt x="164" y="14195"/>
                  </a:lnTo>
                  <a:lnTo>
                    <a:pt x="55" y="15011"/>
                  </a:lnTo>
                  <a:lnTo>
                    <a:pt x="1" y="15881"/>
                  </a:lnTo>
                  <a:lnTo>
                    <a:pt x="1" y="16697"/>
                  </a:lnTo>
                  <a:lnTo>
                    <a:pt x="55" y="17404"/>
                  </a:lnTo>
                  <a:lnTo>
                    <a:pt x="164" y="18056"/>
                  </a:lnTo>
                  <a:lnTo>
                    <a:pt x="327" y="18764"/>
                  </a:lnTo>
                  <a:lnTo>
                    <a:pt x="490" y="19416"/>
                  </a:lnTo>
                  <a:lnTo>
                    <a:pt x="762" y="20014"/>
                  </a:lnTo>
                  <a:lnTo>
                    <a:pt x="1034" y="20667"/>
                  </a:lnTo>
                  <a:lnTo>
                    <a:pt x="1415" y="21211"/>
                  </a:lnTo>
                  <a:lnTo>
                    <a:pt x="1850" y="21755"/>
                  </a:lnTo>
                  <a:lnTo>
                    <a:pt x="2230" y="22244"/>
                  </a:lnTo>
                  <a:lnTo>
                    <a:pt x="2666" y="22625"/>
                  </a:lnTo>
                  <a:lnTo>
                    <a:pt x="3155" y="22951"/>
                  </a:lnTo>
                  <a:lnTo>
                    <a:pt x="3644" y="23278"/>
                  </a:lnTo>
                  <a:lnTo>
                    <a:pt x="4134" y="23604"/>
                  </a:lnTo>
                  <a:lnTo>
                    <a:pt x="4678" y="23821"/>
                  </a:lnTo>
                  <a:lnTo>
                    <a:pt x="5222" y="24039"/>
                  </a:lnTo>
                  <a:lnTo>
                    <a:pt x="5820" y="24257"/>
                  </a:lnTo>
                  <a:lnTo>
                    <a:pt x="7016" y="24529"/>
                  </a:lnTo>
                  <a:lnTo>
                    <a:pt x="8213" y="24692"/>
                  </a:lnTo>
                  <a:lnTo>
                    <a:pt x="9464" y="24746"/>
                  </a:lnTo>
                  <a:lnTo>
                    <a:pt x="10660" y="24746"/>
                  </a:lnTo>
                  <a:lnTo>
                    <a:pt x="11857" y="24692"/>
                  </a:lnTo>
                  <a:lnTo>
                    <a:pt x="13053" y="24637"/>
                  </a:lnTo>
                  <a:lnTo>
                    <a:pt x="15501" y="24420"/>
                  </a:lnTo>
                  <a:lnTo>
                    <a:pt x="16697" y="24311"/>
                  </a:lnTo>
                  <a:lnTo>
                    <a:pt x="17894" y="24311"/>
                  </a:lnTo>
                  <a:lnTo>
                    <a:pt x="19090" y="24365"/>
                  </a:lnTo>
                  <a:lnTo>
                    <a:pt x="20287" y="24474"/>
                  </a:lnTo>
                  <a:lnTo>
                    <a:pt x="20559" y="27248"/>
                  </a:lnTo>
                  <a:lnTo>
                    <a:pt x="20722" y="29967"/>
                  </a:lnTo>
                  <a:lnTo>
                    <a:pt x="20776" y="32741"/>
                  </a:lnTo>
                  <a:lnTo>
                    <a:pt x="20831" y="35515"/>
                  </a:lnTo>
                  <a:lnTo>
                    <a:pt x="20831" y="44652"/>
                  </a:lnTo>
                  <a:lnTo>
                    <a:pt x="21320" y="44489"/>
                  </a:lnTo>
                  <a:lnTo>
                    <a:pt x="21864" y="44434"/>
                  </a:lnTo>
                  <a:lnTo>
                    <a:pt x="22408" y="44380"/>
                  </a:lnTo>
                  <a:lnTo>
                    <a:pt x="22952" y="44325"/>
                  </a:lnTo>
                  <a:lnTo>
                    <a:pt x="24040" y="44380"/>
                  </a:lnTo>
                  <a:lnTo>
                    <a:pt x="25073" y="44489"/>
                  </a:lnTo>
                  <a:lnTo>
                    <a:pt x="26813" y="44597"/>
                  </a:lnTo>
                  <a:lnTo>
                    <a:pt x="28499" y="44706"/>
                  </a:lnTo>
                  <a:lnTo>
                    <a:pt x="30185" y="44706"/>
                  </a:lnTo>
                  <a:lnTo>
                    <a:pt x="31871" y="44652"/>
                  </a:lnTo>
                  <a:lnTo>
                    <a:pt x="36440" y="44543"/>
                  </a:lnTo>
                  <a:lnTo>
                    <a:pt x="38724" y="44543"/>
                  </a:lnTo>
                  <a:lnTo>
                    <a:pt x="41008" y="44597"/>
                  </a:lnTo>
                  <a:lnTo>
                    <a:pt x="43510" y="44652"/>
                  </a:lnTo>
                  <a:lnTo>
                    <a:pt x="46012" y="44597"/>
                  </a:lnTo>
                  <a:lnTo>
                    <a:pt x="46012" y="35460"/>
                  </a:lnTo>
                  <a:lnTo>
                    <a:pt x="46066" y="33176"/>
                  </a:lnTo>
                  <a:lnTo>
                    <a:pt x="46230" y="30837"/>
                  </a:lnTo>
                  <a:lnTo>
                    <a:pt x="46338" y="28553"/>
                  </a:lnTo>
                  <a:lnTo>
                    <a:pt x="46447" y="26215"/>
                  </a:lnTo>
                  <a:lnTo>
                    <a:pt x="53191" y="24964"/>
                  </a:lnTo>
                  <a:lnTo>
                    <a:pt x="61132" y="23386"/>
                  </a:lnTo>
                  <a:lnTo>
                    <a:pt x="62219" y="23169"/>
                  </a:lnTo>
                  <a:lnTo>
                    <a:pt x="63307" y="22897"/>
                  </a:lnTo>
                  <a:lnTo>
                    <a:pt x="64341" y="22571"/>
                  </a:lnTo>
                  <a:lnTo>
                    <a:pt x="64830" y="22353"/>
                  </a:lnTo>
                  <a:lnTo>
                    <a:pt x="65319" y="22081"/>
                  </a:lnTo>
                  <a:lnTo>
                    <a:pt x="65863" y="21700"/>
                  </a:lnTo>
                  <a:lnTo>
                    <a:pt x="66298" y="21320"/>
                  </a:lnTo>
                  <a:lnTo>
                    <a:pt x="66734" y="20885"/>
                  </a:lnTo>
                  <a:lnTo>
                    <a:pt x="67114" y="20450"/>
                  </a:lnTo>
                  <a:lnTo>
                    <a:pt x="67441" y="19906"/>
                  </a:lnTo>
                  <a:lnTo>
                    <a:pt x="67767" y="19416"/>
                  </a:lnTo>
                  <a:lnTo>
                    <a:pt x="67984" y="18818"/>
                  </a:lnTo>
                  <a:lnTo>
                    <a:pt x="68202" y="18274"/>
                  </a:lnTo>
                  <a:lnTo>
                    <a:pt x="68365" y="17676"/>
                  </a:lnTo>
                  <a:lnTo>
                    <a:pt x="68528" y="17078"/>
                  </a:lnTo>
                  <a:lnTo>
                    <a:pt x="68583" y="16425"/>
                  </a:lnTo>
                  <a:lnTo>
                    <a:pt x="68637" y="15827"/>
                  </a:lnTo>
                  <a:lnTo>
                    <a:pt x="68637" y="15174"/>
                  </a:lnTo>
                  <a:lnTo>
                    <a:pt x="68583" y="14576"/>
                  </a:lnTo>
                  <a:lnTo>
                    <a:pt x="68474" y="13977"/>
                  </a:lnTo>
                  <a:lnTo>
                    <a:pt x="68365" y="13325"/>
                  </a:lnTo>
                  <a:lnTo>
                    <a:pt x="68202" y="12727"/>
                  </a:lnTo>
                  <a:lnTo>
                    <a:pt x="67984" y="12183"/>
                  </a:lnTo>
                  <a:lnTo>
                    <a:pt x="67767" y="11584"/>
                  </a:lnTo>
                  <a:lnTo>
                    <a:pt x="67495" y="11041"/>
                  </a:lnTo>
                  <a:lnTo>
                    <a:pt x="66842" y="10007"/>
                  </a:lnTo>
                  <a:lnTo>
                    <a:pt x="66135" y="8974"/>
                  </a:lnTo>
                  <a:lnTo>
                    <a:pt x="65319" y="8049"/>
                  </a:lnTo>
                  <a:lnTo>
                    <a:pt x="64449" y="7179"/>
                  </a:lnTo>
                  <a:lnTo>
                    <a:pt x="63525" y="6309"/>
                  </a:lnTo>
                  <a:lnTo>
                    <a:pt x="62600" y="5547"/>
                  </a:lnTo>
                  <a:lnTo>
                    <a:pt x="61567" y="4840"/>
                  </a:lnTo>
                  <a:lnTo>
                    <a:pt x="60533" y="4133"/>
                  </a:lnTo>
                  <a:lnTo>
                    <a:pt x="58467" y="2828"/>
                  </a:lnTo>
                  <a:lnTo>
                    <a:pt x="56291" y="1577"/>
                  </a:lnTo>
                  <a:lnTo>
                    <a:pt x="54225" y="272"/>
                  </a:lnTo>
                  <a:lnTo>
                    <a:pt x="53517" y="1088"/>
                  </a:lnTo>
                  <a:lnTo>
                    <a:pt x="52810" y="1904"/>
                  </a:lnTo>
                  <a:lnTo>
                    <a:pt x="52158" y="2774"/>
                  </a:lnTo>
                  <a:lnTo>
                    <a:pt x="51560" y="3698"/>
                  </a:lnTo>
                  <a:lnTo>
                    <a:pt x="50961" y="4623"/>
                  </a:lnTo>
                  <a:lnTo>
                    <a:pt x="50417" y="5602"/>
                  </a:lnTo>
                  <a:lnTo>
                    <a:pt x="49928" y="6581"/>
                  </a:lnTo>
                  <a:lnTo>
                    <a:pt x="49493" y="7560"/>
                  </a:lnTo>
                  <a:lnTo>
                    <a:pt x="50961" y="8212"/>
                  </a:lnTo>
                  <a:lnTo>
                    <a:pt x="52375" y="8919"/>
                  </a:lnTo>
                  <a:lnTo>
                    <a:pt x="53735" y="9735"/>
                  </a:lnTo>
                  <a:lnTo>
                    <a:pt x="55095" y="10551"/>
                  </a:lnTo>
                  <a:lnTo>
                    <a:pt x="56237" y="11258"/>
                  </a:lnTo>
                  <a:lnTo>
                    <a:pt x="56889" y="11693"/>
                  </a:lnTo>
                  <a:lnTo>
                    <a:pt x="57542" y="12183"/>
                  </a:lnTo>
                  <a:lnTo>
                    <a:pt x="58140" y="12727"/>
                  </a:lnTo>
                  <a:lnTo>
                    <a:pt x="58358" y="12999"/>
                  </a:lnTo>
                  <a:lnTo>
                    <a:pt x="58575" y="13270"/>
                  </a:lnTo>
                  <a:lnTo>
                    <a:pt x="58684" y="13597"/>
                  </a:lnTo>
                  <a:lnTo>
                    <a:pt x="58793" y="13923"/>
                  </a:lnTo>
                  <a:lnTo>
                    <a:pt x="58793" y="14249"/>
                  </a:lnTo>
                  <a:lnTo>
                    <a:pt x="58739" y="14576"/>
                  </a:lnTo>
                  <a:lnTo>
                    <a:pt x="58684" y="14793"/>
                  </a:lnTo>
                  <a:lnTo>
                    <a:pt x="58575" y="14956"/>
                  </a:lnTo>
                  <a:lnTo>
                    <a:pt x="58249" y="15283"/>
                  </a:lnTo>
                  <a:lnTo>
                    <a:pt x="57868" y="15555"/>
                  </a:lnTo>
                  <a:lnTo>
                    <a:pt x="57488" y="15718"/>
                  </a:lnTo>
                  <a:lnTo>
                    <a:pt x="57053" y="15827"/>
                  </a:lnTo>
                  <a:lnTo>
                    <a:pt x="55693" y="15827"/>
                  </a:lnTo>
                  <a:lnTo>
                    <a:pt x="39703" y="15065"/>
                  </a:lnTo>
                  <a:lnTo>
                    <a:pt x="37528" y="14956"/>
                  </a:lnTo>
                  <a:lnTo>
                    <a:pt x="35352" y="14848"/>
                  </a:lnTo>
                  <a:lnTo>
                    <a:pt x="33231" y="14848"/>
                  </a:lnTo>
                  <a:lnTo>
                    <a:pt x="31056" y="14902"/>
                  </a:lnTo>
                  <a:lnTo>
                    <a:pt x="28880" y="15065"/>
                  </a:lnTo>
                  <a:lnTo>
                    <a:pt x="26705" y="15228"/>
                  </a:lnTo>
                  <a:lnTo>
                    <a:pt x="24529" y="15392"/>
                  </a:lnTo>
                  <a:lnTo>
                    <a:pt x="22354" y="15446"/>
                  </a:lnTo>
                  <a:lnTo>
                    <a:pt x="21157" y="15555"/>
                  </a:lnTo>
                  <a:lnTo>
                    <a:pt x="20069" y="15718"/>
                  </a:lnTo>
                  <a:lnTo>
                    <a:pt x="17840" y="16153"/>
                  </a:lnTo>
                  <a:lnTo>
                    <a:pt x="17132" y="16262"/>
                  </a:lnTo>
                  <a:lnTo>
                    <a:pt x="16425" y="16370"/>
                  </a:lnTo>
                  <a:lnTo>
                    <a:pt x="15011" y="16370"/>
                  </a:lnTo>
                  <a:lnTo>
                    <a:pt x="12129" y="16316"/>
                  </a:lnTo>
                  <a:lnTo>
                    <a:pt x="11639" y="16316"/>
                  </a:lnTo>
                  <a:lnTo>
                    <a:pt x="11204" y="16262"/>
                  </a:lnTo>
                  <a:lnTo>
                    <a:pt x="10987" y="16153"/>
                  </a:lnTo>
                  <a:lnTo>
                    <a:pt x="10769" y="16099"/>
                  </a:lnTo>
                  <a:lnTo>
                    <a:pt x="10552" y="15935"/>
                  </a:lnTo>
                  <a:lnTo>
                    <a:pt x="10388" y="15772"/>
                  </a:lnTo>
                  <a:lnTo>
                    <a:pt x="10280" y="15555"/>
                  </a:lnTo>
                  <a:lnTo>
                    <a:pt x="10171" y="15283"/>
                  </a:lnTo>
                  <a:lnTo>
                    <a:pt x="10171" y="14956"/>
                  </a:lnTo>
                  <a:lnTo>
                    <a:pt x="10225" y="14684"/>
                  </a:lnTo>
                  <a:lnTo>
                    <a:pt x="10280" y="14358"/>
                  </a:lnTo>
                  <a:lnTo>
                    <a:pt x="10388" y="14086"/>
                  </a:lnTo>
                  <a:lnTo>
                    <a:pt x="10715" y="13542"/>
                  </a:lnTo>
                  <a:lnTo>
                    <a:pt x="11422" y="12563"/>
                  </a:lnTo>
                  <a:lnTo>
                    <a:pt x="12183" y="11639"/>
                  </a:lnTo>
                  <a:lnTo>
                    <a:pt x="13053" y="10823"/>
                  </a:lnTo>
                  <a:lnTo>
                    <a:pt x="13924" y="10062"/>
                  </a:lnTo>
                  <a:lnTo>
                    <a:pt x="14848" y="9300"/>
                  </a:lnTo>
                  <a:lnTo>
                    <a:pt x="15827" y="8648"/>
                  </a:lnTo>
                  <a:lnTo>
                    <a:pt x="17894" y="7342"/>
                  </a:lnTo>
                  <a:lnTo>
                    <a:pt x="17459" y="6363"/>
                  </a:lnTo>
                  <a:lnTo>
                    <a:pt x="17024" y="5384"/>
                  </a:lnTo>
                  <a:lnTo>
                    <a:pt x="16534" y="4460"/>
                  </a:lnTo>
                  <a:lnTo>
                    <a:pt x="15990" y="3481"/>
                  </a:lnTo>
                  <a:lnTo>
                    <a:pt x="15446" y="2611"/>
                  </a:lnTo>
                  <a:lnTo>
                    <a:pt x="14848" y="1686"/>
                  </a:lnTo>
                  <a:lnTo>
                    <a:pt x="14196" y="816"/>
                  </a:lnTo>
                  <a:lnTo>
                    <a:pt x="1354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64"/>
            <p:cNvSpPr/>
            <p:nvPr/>
          </p:nvSpPr>
          <p:spPr>
            <a:xfrm>
              <a:off x="3432089" y="3356189"/>
              <a:ext cx="1331235" cy="870723"/>
            </a:xfrm>
            <a:custGeom>
              <a:avLst/>
              <a:gdLst/>
              <a:ahLst/>
              <a:cxnLst/>
              <a:rect l="l" t="t" r="r" b="b"/>
              <a:pathLst>
                <a:path w="69182" h="45250" extrusionOk="0">
                  <a:moveTo>
                    <a:pt x="13776" y="601"/>
                  </a:moveTo>
                  <a:lnTo>
                    <a:pt x="14304" y="1305"/>
                  </a:lnTo>
                  <a:lnTo>
                    <a:pt x="14903" y="2121"/>
                  </a:lnTo>
                  <a:lnTo>
                    <a:pt x="15501" y="2991"/>
                  </a:lnTo>
                  <a:lnTo>
                    <a:pt x="16045" y="3916"/>
                  </a:lnTo>
                  <a:lnTo>
                    <a:pt x="16589" y="4841"/>
                  </a:lnTo>
                  <a:lnTo>
                    <a:pt x="17024" y="5765"/>
                  </a:lnTo>
                  <a:lnTo>
                    <a:pt x="17513" y="6744"/>
                  </a:lnTo>
                  <a:lnTo>
                    <a:pt x="17827" y="7505"/>
                  </a:lnTo>
                  <a:lnTo>
                    <a:pt x="17827" y="7505"/>
                  </a:lnTo>
                  <a:lnTo>
                    <a:pt x="16589" y="8267"/>
                  </a:lnTo>
                  <a:lnTo>
                    <a:pt x="15175" y="9246"/>
                  </a:lnTo>
                  <a:lnTo>
                    <a:pt x="14468" y="9735"/>
                  </a:lnTo>
                  <a:lnTo>
                    <a:pt x="13815" y="10279"/>
                  </a:lnTo>
                  <a:lnTo>
                    <a:pt x="13162" y="10823"/>
                  </a:lnTo>
                  <a:lnTo>
                    <a:pt x="12564" y="11421"/>
                  </a:lnTo>
                  <a:lnTo>
                    <a:pt x="11966" y="12020"/>
                  </a:lnTo>
                  <a:lnTo>
                    <a:pt x="11422" y="12672"/>
                  </a:lnTo>
                  <a:lnTo>
                    <a:pt x="10932" y="13379"/>
                  </a:lnTo>
                  <a:lnTo>
                    <a:pt x="10497" y="14141"/>
                  </a:lnTo>
                  <a:lnTo>
                    <a:pt x="10334" y="14467"/>
                  </a:lnTo>
                  <a:lnTo>
                    <a:pt x="10280" y="14793"/>
                  </a:lnTo>
                  <a:lnTo>
                    <a:pt x="10225" y="15174"/>
                  </a:lnTo>
                  <a:lnTo>
                    <a:pt x="10225" y="15500"/>
                  </a:lnTo>
                  <a:lnTo>
                    <a:pt x="10280" y="15827"/>
                  </a:lnTo>
                  <a:lnTo>
                    <a:pt x="10443" y="16153"/>
                  </a:lnTo>
                  <a:lnTo>
                    <a:pt x="10660" y="16425"/>
                  </a:lnTo>
                  <a:lnTo>
                    <a:pt x="10987" y="16642"/>
                  </a:lnTo>
                  <a:lnTo>
                    <a:pt x="11313" y="16751"/>
                  </a:lnTo>
                  <a:lnTo>
                    <a:pt x="11639" y="16806"/>
                  </a:lnTo>
                  <a:lnTo>
                    <a:pt x="12346" y="16860"/>
                  </a:lnTo>
                  <a:lnTo>
                    <a:pt x="14196" y="16914"/>
                  </a:lnTo>
                  <a:lnTo>
                    <a:pt x="16099" y="16914"/>
                  </a:lnTo>
                  <a:lnTo>
                    <a:pt x="17024" y="16860"/>
                  </a:lnTo>
                  <a:lnTo>
                    <a:pt x="18003" y="16697"/>
                  </a:lnTo>
                  <a:lnTo>
                    <a:pt x="19852" y="16316"/>
                  </a:lnTo>
                  <a:lnTo>
                    <a:pt x="20831" y="16153"/>
                  </a:lnTo>
                  <a:lnTo>
                    <a:pt x="21755" y="16044"/>
                  </a:lnTo>
                  <a:lnTo>
                    <a:pt x="22843" y="15990"/>
                  </a:lnTo>
                  <a:lnTo>
                    <a:pt x="23877" y="15935"/>
                  </a:lnTo>
                  <a:lnTo>
                    <a:pt x="25943" y="15881"/>
                  </a:lnTo>
                  <a:lnTo>
                    <a:pt x="30131" y="15555"/>
                  </a:lnTo>
                  <a:lnTo>
                    <a:pt x="32198" y="15392"/>
                  </a:lnTo>
                  <a:lnTo>
                    <a:pt x="36440" y="15392"/>
                  </a:lnTo>
                  <a:lnTo>
                    <a:pt x="38507" y="15500"/>
                  </a:lnTo>
                  <a:lnTo>
                    <a:pt x="42695" y="15718"/>
                  </a:lnTo>
                  <a:lnTo>
                    <a:pt x="51179" y="16153"/>
                  </a:lnTo>
                  <a:lnTo>
                    <a:pt x="55475" y="16371"/>
                  </a:lnTo>
                  <a:lnTo>
                    <a:pt x="57270" y="16371"/>
                  </a:lnTo>
                  <a:lnTo>
                    <a:pt x="57705" y="16262"/>
                  </a:lnTo>
                  <a:lnTo>
                    <a:pt x="58086" y="16153"/>
                  </a:lnTo>
                  <a:lnTo>
                    <a:pt x="58467" y="15935"/>
                  </a:lnTo>
                  <a:lnTo>
                    <a:pt x="58847" y="15664"/>
                  </a:lnTo>
                  <a:lnTo>
                    <a:pt x="59065" y="15392"/>
                  </a:lnTo>
                  <a:lnTo>
                    <a:pt x="59228" y="15120"/>
                  </a:lnTo>
                  <a:lnTo>
                    <a:pt x="59337" y="14793"/>
                  </a:lnTo>
                  <a:lnTo>
                    <a:pt x="59337" y="14521"/>
                  </a:lnTo>
                  <a:lnTo>
                    <a:pt x="59337" y="14249"/>
                  </a:lnTo>
                  <a:lnTo>
                    <a:pt x="59283" y="13978"/>
                  </a:lnTo>
                  <a:lnTo>
                    <a:pt x="59174" y="13706"/>
                  </a:lnTo>
                  <a:lnTo>
                    <a:pt x="59011" y="13434"/>
                  </a:lnTo>
                  <a:lnTo>
                    <a:pt x="58684" y="12944"/>
                  </a:lnTo>
                  <a:lnTo>
                    <a:pt x="58195" y="12455"/>
                  </a:lnTo>
                  <a:lnTo>
                    <a:pt x="57760" y="12020"/>
                  </a:lnTo>
                  <a:lnTo>
                    <a:pt x="57270" y="11693"/>
                  </a:lnTo>
                  <a:lnTo>
                    <a:pt x="56237" y="11041"/>
                  </a:lnTo>
                  <a:lnTo>
                    <a:pt x="55204" y="10388"/>
                  </a:lnTo>
                  <a:lnTo>
                    <a:pt x="53463" y="9355"/>
                  </a:lnTo>
                  <a:lnTo>
                    <a:pt x="51668" y="8430"/>
                  </a:lnTo>
                  <a:lnTo>
                    <a:pt x="50085" y="7710"/>
                  </a:lnTo>
                  <a:lnTo>
                    <a:pt x="50085" y="7710"/>
                  </a:lnTo>
                  <a:lnTo>
                    <a:pt x="50417" y="6962"/>
                  </a:lnTo>
                  <a:lnTo>
                    <a:pt x="50907" y="5983"/>
                  </a:lnTo>
                  <a:lnTo>
                    <a:pt x="51451" y="5058"/>
                  </a:lnTo>
                  <a:lnTo>
                    <a:pt x="52049" y="4133"/>
                  </a:lnTo>
                  <a:lnTo>
                    <a:pt x="52647" y="3263"/>
                  </a:lnTo>
                  <a:lnTo>
                    <a:pt x="53300" y="2393"/>
                  </a:lnTo>
                  <a:lnTo>
                    <a:pt x="53953" y="1523"/>
                  </a:lnTo>
                  <a:lnTo>
                    <a:pt x="54516" y="872"/>
                  </a:lnTo>
                  <a:lnTo>
                    <a:pt x="54516" y="872"/>
                  </a:lnTo>
                  <a:lnTo>
                    <a:pt x="56128" y="1849"/>
                  </a:lnTo>
                  <a:lnTo>
                    <a:pt x="57923" y="2937"/>
                  </a:lnTo>
                  <a:lnTo>
                    <a:pt x="59772" y="4079"/>
                  </a:lnTo>
                  <a:lnTo>
                    <a:pt x="61512" y="5221"/>
                  </a:lnTo>
                  <a:lnTo>
                    <a:pt x="62383" y="5819"/>
                  </a:lnTo>
                  <a:lnTo>
                    <a:pt x="63198" y="6472"/>
                  </a:lnTo>
                  <a:lnTo>
                    <a:pt x="64014" y="7125"/>
                  </a:lnTo>
                  <a:lnTo>
                    <a:pt x="64776" y="7832"/>
                  </a:lnTo>
                  <a:lnTo>
                    <a:pt x="65537" y="8593"/>
                  </a:lnTo>
                  <a:lnTo>
                    <a:pt x="66190" y="9409"/>
                  </a:lnTo>
                  <a:lnTo>
                    <a:pt x="66788" y="10225"/>
                  </a:lnTo>
                  <a:lnTo>
                    <a:pt x="67332" y="11149"/>
                  </a:lnTo>
                  <a:lnTo>
                    <a:pt x="67767" y="11965"/>
                  </a:lnTo>
                  <a:lnTo>
                    <a:pt x="68093" y="12781"/>
                  </a:lnTo>
                  <a:lnTo>
                    <a:pt x="68365" y="13651"/>
                  </a:lnTo>
                  <a:lnTo>
                    <a:pt x="68528" y="14467"/>
                  </a:lnTo>
                  <a:lnTo>
                    <a:pt x="68637" y="15392"/>
                  </a:lnTo>
                  <a:lnTo>
                    <a:pt x="68637" y="16262"/>
                  </a:lnTo>
                  <a:lnTo>
                    <a:pt x="68528" y="17132"/>
                  </a:lnTo>
                  <a:lnTo>
                    <a:pt x="68365" y="18002"/>
                  </a:lnTo>
                  <a:lnTo>
                    <a:pt x="68093" y="18818"/>
                  </a:lnTo>
                  <a:lnTo>
                    <a:pt x="67767" y="19579"/>
                  </a:lnTo>
                  <a:lnTo>
                    <a:pt x="67332" y="20286"/>
                  </a:lnTo>
                  <a:lnTo>
                    <a:pt x="66842" y="20939"/>
                  </a:lnTo>
                  <a:lnTo>
                    <a:pt x="66516" y="21320"/>
                  </a:lnTo>
                  <a:lnTo>
                    <a:pt x="66135" y="21592"/>
                  </a:lnTo>
                  <a:lnTo>
                    <a:pt x="65755" y="21864"/>
                  </a:lnTo>
                  <a:lnTo>
                    <a:pt x="65374" y="22136"/>
                  </a:lnTo>
                  <a:lnTo>
                    <a:pt x="64558" y="22571"/>
                  </a:lnTo>
                  <a:lnTo>
                    <a:pt x="63688" y="22897"/>
                  </a:lnTo>
                  <a:lnTo>
                    <a:pt x="62437" y="23223"/>
                  </a:lnTo>
                  <a:lnTo>
                    <a:pt x="61186" y="23441"/>
                  </a:lnTo>
                  <a:lnTo>
                    <a:pt x="58684" y="23930"/>
                  </a:lnTo>
                  <a:lnTo>
                    <a:pt x="53409" y="24964"/>
                  </a:lnTo>
                  <a:lnTo>
                    <a:pt x="46665" y="26269"/>
                  </a:lnTo>
                  <a:lnTo>
                    <a:pt x="46556" y="26269"/>
                  </a:lnTo>
                  <a:lnTo>
                    <a:pt x="46502" y="26378"/>
                  </a:lnTo>
                  <a:lnTo>
                    <a:pt x="46447" y="26487"/>
                  </a:lnTo>
                  <a:lnTo>
                    <a:pt x="46393" y="28281"/>
                  </a:lnTo>
                  <a:lnTo>
                    <a:pt x="46284" y="30022"/>
                  </a:lnTo>
                  <a:lnTo>
                    <a:pt x="46067" y="33557"/>
                  </a:lnTo>
                  <a:lnTo>
                    <a:pt x="46012" y="35352"/>
                  </a:lnTo>
                  <a:lnTo>
                    <a:pt x="46012" y="37146"/>
                  </a:lnTo>
                  <a:lnTo>
                    <a:pt x="46012" y="40736"/>
                  </a:lnTo>
                  <a:lnTo>
                    <a:pt x="46012" y="44603"/>
                  </a:lnTo>
                  <a:lnTo>
                    <a:pt x="46012" y="44603"/>
                  </a:lnTo>
                  <a:lnTo>
                    <a:pt x="43728" y="44652"/>
                  </a:lnTo>
                  <a:lnTo>
                    <a:pt x="41172" y="44597"/>
                  </a:lnTo>
                  <a:lnTo>
                    <a:pt x="38615" y="44543"/>
                  </a:lnTo>
                  <a:lnTo>
                    <a:pt x="36114" y="44597"/>
                  </a:lnTo>
                  <a:lnTo>
                    <a:pt x="31110" y="44706"/>
                  </a:lnTo>
                  <a:lnTo>
                    <a:pt x="28608" y="44706"/>
                  </a:lnTo>
                  <a:lnTo>
                    <a:pt x="27357" y="44652"/>
                  </a:lnTo>
                  <a:lnTo>
                    <a:pt x="26106" y="44543"/>
                  </a:lnTo>
                  <a:lnTo>
                    <a:pt x="24801" y="44434"/>
                  </a:lnTo>
                  <a:lnTo>
                    <a:pt x="23550" y="44380"/>
                  </a:lnTo>
                  <a:lnTo>
                    <a:pt x="22299" y="44380"/>
                  </a:lnTo>
                  <a:lnTo>
                    <a:pt x="21647" y="44489"/>
                  </a:lnTo>
                  <a:lnTo>
                    <a:pt x="21375" y="44563"/>
                  </a:lnTo>
                  <a:lnTo>
                    <a:pt x="21375" y="44563"/>
                  </a:lnTo>
                  <a:lnTo>
                    <a:pt x="21375" y="37038"/>
                  </a:lnTo>
                  <a:lnTo>
                    <a:pt x="21320" y="33122"/>
                  </a:lnTo>
                  <a:lnTo>
                    <a:pt x="21266" y="31164"/>
                  </a:lnTo>
                  <a:lnTo>
                    <a:pt x="21212" y="29206"/>
                  </a:lnTo>
                  <a:lnTo>
                    <a:pt x="21048" y="26976"/>
                  </a:lnTo>
                  <a:lnTo>
                    <a:pt x="20831" y="24746"/>
                  </a:lnTo>
                  <a:lnTo>
                    <a:pt x="20776" y="24583"/>
                  </a:lnTo>
                  <a:lnTo>
                    <a:pt x="20722" y="24529"/>
                  </a:lnTo>
                  <a:lnTo>
                    <a:pt x="20613" y="24474"/>
                  </a:lnTo>
                  <a:lnTo>
                    <a:pt x="19308" y="24365"/>
                  </a:lnTo>
                  <a:lnTo>
                    <a:pt x="18003" y="24311"/>
                  </a:lnTo>
                  <a:lnTo>
                    <a:pt x="16697" y="24365"/>
                  </a:lnTo>
                  <a:lnTo>
                    <a:pt x="15447" y="24474"/>
                  </a:lnTo>
                  <a:lnTo>
                    <a:pt x="12836" y="24692"/>
                  </a:lnTo>
                  <a:lnTo>
                    <a:pt x="11531" y="24746"/>
                  </a:lnTo>
                  <a:lnTo>
                    <a:pt x="10225" y="24801"/>
                  </a:lnTo>
                  <a:lnTo>
                    <a:pt x="9192" y="24746"/>
                  </a:lnTo>
                  <a:lnTo>
                    <a:pt x="8159" y="24637"/>
                  </a:lnTo>
                  <a:lnTo>
                    <a:pt x="7180" y="24474"/>
                  </a:lnTo>
                  <a:lnTo>
                    <a:pt x="6146" y="24257"/>
                  </a:lnTo>
                  <a:lnTo>
                    <a:pt x="5167" y="23930"/>
                  </a:lnTo>
                  <a:lnTo>
                    <a:pt x="4243" y="23495"/>
                  </a:lnTo>
                  <a:lnTo>
                    <a:pt x="3808" y="23223"/>
                  </a:lnTo>
                  <a:lnTo>
                    <a:pt x="3427" y="22897"/>
                  </a:lnTo>
                  <a:lnTo>
                    <a:pt x="2992" y="22571"/>
                  </a:lnTo>
                  <a:lnTo>
                    <a:pt x="2611" y="22244"/>
                  </a:lnTo>
                  <a:lnTo>
                    <a:pt x="2230" y="21809"/>
                  </a:lnTo>
                  <a:lnTo>
                    <a:pt x="1904" y="21320"/>
                  </a:lnTo>
                  <a:lnTo>
                    <a:pt x="1578" y="20830"/>
                  </a:lnTo>
                  <a:lnTo>
                    <a:pt x="1306" y="20286"/>
                  </a:lnTo>
                  <a:lnTo>
                    <a:pt x="1088" y="19797"/>
                  </a:lnTo>
                  <a:lnTo>
                    <a:pt x="925" y="19199"/>
                  </a:lnTo>
                  <a:lnTo>
                    <a:pt x="762" y="18655"/>
                  </a:lnTo>
                  <a:lnTo>
                    <a:pt x="653" y="18057"/>
                  </a:lnTo>
                  <a:lnTo>
                    <a:pt x="599" y="17513"/>
                  </a:lnTo>
                  <a:lnTo>
                    <a:pt x="544" y="16914"/>
                  </a:lnTo>
                  <a:lnTo>
                    <a:pt x="544" y="15718"/>
                  </a:lnTo>
                  <a:lnTo>
                    <a:pt x="708" y="14521"/>
                  </a:lnTo>
                  <a:lnTo>
                    <a:pt x="925" y="13434"/>
                  </a:lnTo>
                  <a:lnTo>
                    <a:pt x="1252" y="12346"/>
                  </a:lnTo>
                  <a:lnTo>
                    <a:pt x="1687" y="11258"/>
                  </a:lnTo>
                  <a:lnTo>
                    <a:pt x="2176" y="10279"/>
                  </a:lnTo>
                  <a:lnTo>
                    <a:pt x="2774" y="9300"/>
                  </a:lnTo>
                  <a:lnTo>
                    <a:pt x="3427" y="8376"/>
                  </a:lnTo>
                  <a:lnTo>
                    <a:pt x="4134" y="7505"/>
                  </a:lnTo>
                  <a:lnTo>
                    <a:pt x="4895" y="6690"/>
                  </a:lnTo>
                  <a:lnTo>
                    <a:pt x="5711" y="5874"/>
                  </a:lnTo>
                  <a:lnTo>
                    <a:pt x="6690" y="5058"/>
                  </a:lnTo>
                  <a:lnTo>
                    <a:pt x="7615" y="4297"/>
                  </a:lnTo>
                  <a:lnTo>
                    <a:pt x="8648" y="3590"/>
                  </a:lnTo>
                  <a:lnTo>
                    <a:pt x="9682" y="2937"/>
                  </a:lnTo>
                  <a:lnTo>
                    <a:pt x="10715" y="2284"/>
                  </a:lnTo>
                  <a:lnTo>
                    <a:pt x="11803" y="1686"/>
                  </a:lnTo>
                  <a:lnTo>
                    <a:pt x="13776" y="601"/>
                  </a:lnTo>
                  <a:close/>
                  <a:moveTo>
                    <a:pt x="13869" y="0"/>
                  </a:moveTo>
                  <a:lnTo>
                    <a:pt x="13706" y="54"/>
                  </a:lnTo>
                  <a:lnTo>
                    <a:pt x="11694" y="1088"/>
                  </a:lnTo>
                  <a:lnTo>
                    <a:pt x="9736" y="2284"/>
                  </a:lnTo>
                  <a:lnTo>
                    <a:pt x="8757" y="2883"/>
                  </a:lnTo>
                  <a:lnTo>
                    <a:pt x="7832" y="3535"/>
                  </a:lnTo>
                  <a:lnTo>
                    <a:pt x="6908" y="4242"/>
                  </a:lnTo>
                  <a:lnTo>
                    <a:pt x="5983" y="4949"/>
                  </a:lnTo>
                  <a:lnTo>
                    <a:pt x="5167" y="5711"/>
                  </a:lnTo>
                  <a:lnTo>
                    <a:pt x="4352" y="6472"/>
                  </a:lnTo>
                  <a:lnTo>
                    <a:pt x="3590" y="7342"/>
                  </a:lnTo>
                  <a:lnTo>
                    <a:pt x="2883" y="8213"/>
                  </a:lnTo>
                  <a:lnTo>
                    <a:pt x="2230" y="9137"/>
                  </a:lnTo>
                  <a:lnTo>
                    <a:pt x="1687" y="10116"/>
                  </a:lnTo>
                  <a:lnTo>
                    <a:pt x="1143" y="11149"/>
                  </a:lnTo>
                  <a:lnTo>
                    <a:pt x="708" y="12183"/>
                  </a:lnTo>
                  <a:lnTo>
                    <a:pt x="381" y="13379"/>
                  </a:lnTo>
                  <a:lnTo>
                    <a:pt x="164" y="14521"/>
                  </a:lnTo>
                  <a:lnTo>
                    <a:pt x="1" y="15772"/>
                  </a:lnTo>
                  <a:lnTo>
                    <a:pt x="1" y="16969"/>
                  </a:lnTo>
                  <a:lnTo>
                    <a:pt x="55" y="17567"/>
                  </a:lnTo>
                  <a:lnTo>
                    <a:pt x="109" y="18220"/>
                  </a:lnTo>
                  <a:lnTo>
                    <a:pt x="218" y="18764"/>
                  </a:lnTo>
                  <a:lnTo>
                    <a:pt x="381" y="19362"/>
                  </a:lnTo>
                  <a:lnTo>
                    <a:pt x="599" y="19960"/>
                  </a:lnTo>
                  <a:lnTo>
                    <a:pt x="816" y="20504"/>
                  </a:lnTo>
                  <a:lnTo>
                    <a:pt x="1088" y="21048"/>
                  </a:lnTo>
                  <a:lnTo>
                    <a:pt x="1415" y="21537"/>
                  </a:lnTo>
                  <a:lnTo>
                    <a:pt x="1741" y="22027"/>
                  </a:lnTo>
                  <a:lnTo>
                    <a:pt x="2067" y="22408"/>
                  </a:lnTo>
                  <a:lnTo>
                    <a:pt x="2448" y="22788"/>
                  </a:lnTo>
                  <a:lnTo>
                    <a:pt x="2829" y="23115"/>
                  </a:lnTo>
                  <a:lnTo>
                    <a:pt x="3264" y="23441"/>
                  </a:lnTo>
                  <a:lnTo>
                    <a:pt x="3699" y="23713"/>
                  </a:lnTo>
                  <a:lnTo>
                    <a:pt x="4624" y="24202"/>
                  </a:lnTo>
                  <a:lnTo>
                    <a:pt x="5548" y="24637"/>
                  </a:lnTo>
                  <a:lnTo>
                    <a:pt x="6581" y="24909"/>
                  </a:lnTo>
                  <a:lnTo>
                    <a:pt x="7615" y="25127"/>
                  </a:lnTo>
                  <a:lnTo>
                    <a:pt x="8648" y="25236"/>
                  </a:lnTo>
                  <a:lnTo>
                    <a:pt x="9410" y="25290"/>
                  </a:lnTo>
                  <a:lnTo>
                    <a:pt x="10171" y="25344"/>
                  </a:lnTo>
                  <a:lnTo>
                    <a:pt x="11639" y="25290"/>
                  </a:lnTo>
                  <a:lnTo>
                    <a:pt x="13108" y="25181"/>
                  </a:lnTo>
                  <a:lnTo>
                    <a:pt x="14576" y="25018"/>
                  </a:lnTo>
                  <a:lnTo>
                    <a:pt x="16045" y="24909"/>
                  </a:lnTo>
                  <a:lnTo>
                    <a:pt x="17513" y="24855"/>
                  </a:lnTo>
                  <a:lnTo>
                    <a:pt x="19036" y="24855"/>
                  </a:lnTo>
                  <a:lnTo>
                    <a:pt x="19743" y="24909"/>
                  </a:lnTo>
                  <a:lnTo>
                    <a:pt x="20314" y="24991"/>
                  </a:lnTo>
                  <a:lnTo>
                    <a:pt x="20314" y="24991"/>
                  </a:lnTo>
                  <a:lnTo>
                    <a:pt x="20505" y="26704"/>
                  </a:lnTo>
                  <a:lnTo>
                    <a:pt x="20613" y="28662"/>
                  </a:lnTo>
                  <a:lnTo>
                    <a:pt x="20722" y="30620"/>
                  </a:lnTo>
                  <a:lnTo>
                    <a:pt x="20776" y="32578"/>
                  </a:lnTo>
                  <a:lnTo>
                    <a:pt x="20831" y="36494"/>
                  </a:lnTo>
                  <a:lnTo>
                    <a:pt x="20831" y="40410"/>
                  </a:lnTo>
                  <a:lnTo>
                    <a:pt x="20831" y="44924"/>
                  </a:lnTo>
                  <a:lnTo>
                    <a:pt x="20885" y="45032"/>
                  </a:lnTo>
                  <a:lnTo>
                    <a:pt x="20940" y="45141"/>
                  </a:lnTo>
                  <a:lnTo>
                    <a:pt x="21048" y="45196"/>
                  </a:lnTo>
                  <a:lnTo>
                    <a:pt x="21157" y="45196"/>
                  </a:lnTo>
                  <a:lnTo>
                    <a:pt x="21701" y="45032"/>
                  </a:lnTo>
                  <a:lnTo>
                    <a:pt x="22299" y="44924"/>
                  </a:lnTo>
                  <a:lnTo>
                    <a:pt x="22843" y="44924"/>
                  </a:lnTo>
                  <a:lnTo>
                    <a:pt x="23441" y="44869"/>
                  </a:lnTo>
                  <a:lnTo>
                    <a:pt x="24584" y="44978"/>
                  </a:lnTo>
                  <a:lnTo>
                    <a:pt x="25726" y="45032"/>
                  </a:lnTo>
                  <a:lnTo>
                    <a:pt x="28119" y="45196"/>
                  </a:lnTo>
                  <a:lnTo>
                    <a:pt x="30512" y="45250"/>
                  </a:lnTo>
                  <a:lnTo>
                    <a:pt x="33014" y="45196"/>
                  </a:lnTo>
                  <a:lnTo>
                    <a:pt x="35570" y="45141"/>
                  </a:lnTo>
                  <a:lnTo>
                    <a:pt x="38072" y="45087"/>
                  </a:lnTo>
                  <a:lnTo>
                    <a:pt x="40628" y="45141"/>
                  </a:lnTo>
                  <a:lnTo>
                    <a:pt x="46284" y="45141"/>
                  </a:lnTo>
                  <a:lnTo>
                    <a:pt x="46393" y="45087"/>
                  </a:lnTo>
                  <a:lnTo>
                    <a:pt x="46447" y="45032"/>
                  </a:lnTo>
                  <a:lnTo>
                    <a:pt x="46502" y="44978"/>
                  </a:lnTo>
                  <a:lnTo>
                    <a:pt x="46556" y="44869"/>
                  </a:lnTo>
                  <a:lnTo>
                    <a:pt x="46556" y="37581"/>
                  </a:lnTo>
                  <a:lnTo>
                    <a:pt x="46610" y="34046"/>
                  </a:lnTo>
                  <a:lnTo>
                    <a:pt x="46774" y="30566"/>
                  </a:lnTo>
                  <a:lnTo>
                    <a:pt x="46937" y="28553"/>
                  </a:lnTo>
                  <a:lnTo>
                    <a:pt x="46985" y="26718"/>
                  </a:lnTo>
                  <a:lnTo>
                    <a:pt x="46985" y="26718"/>
                  </a:lnTo>
                  <a:lnTo>
                    <a:pt x="53518" y="25453"/>
                  </a:lnTo>
                  <a:lnTo>
                    <a:pt x="58521" y="24529"/>
                  </a:lnTo>
                  <a:lnTo>
                    <a:pt x="60860" y="24093"/>
                  </a:lnTo>
                  <a:lnTo>
                    <a:pt x="62002" y="23822"/>
                  </a:lnTo>
                  <a:lnTo>
                    <a:pt x="63198" y="23550"/>
                  </a:lnTo>
                  <a:lnTo>
                    <a:pt x="64177" y="23278"/>
                  </a:lnTo>
                  <a:lnTo>
                    <a:pt x="65102" y="22897"/>
                  </a:lnTo>
                  <a:lnTo>
                    <a:pt x="65537" y="22679"/>
                  </a:lnTo>
                  <a:lnTo>
                    <a:pt x="65972" y="22408"/>
                  </a:lnTo>
                  <a:lnTo>
                    <a:pt x="66353" y="22136"/>
                  </a:lnTo>
                  <a:lnTo>
                    <a:pt x="66734" y="21809"/>
                  </a:lnTo>
                  <a:lnTo>
                    <a:pt x="67332" y="21211"/>
                  </a:lnTo>
                  <a:lnTo>
                    <a:pt x="67821" y="20504"/>
                  </a:lnTo>
                  <a:lnTo>
                    <a:pt x="68256" y="19797"/>
                  </a:lnTo>
                  <a:lnTo>
                    <a:pt x="68583" y="18981"/>
                  </a:lnTo>
                  <a:lnTo>
                    <a:pt x="68855" y="18165"/>
                  </a:lnTo>
                  <a:lnTo>
                    <a:pt x="69072" y="17295"/>
                  </a:lnTo>
                  <a:lnTo>
                    <a:pt x="69181" y="16371"/>
                  </a:lnTo>
                  <a:lnTo>
                    <a:pt x="69181" y="15500"/>
                  </a:lnTo>
                  <a:lnTo>
                    <a:pt x="69072" y="14630"/>
                  </a:lnTo>
                  <a:lnTo>
                    <a:pt x="68909" y="13760"/>
                  </a:lnTo>
                  <a:lnTo>
                    <a:pt x="68692" y="12890"/>
                  </a:lnTo>
                  <a:lnTo>
                    <a:pt x="68365" y="12074"/>
                  </a:lnTo>
                  <a:lnTo>
                    <a:pt x="67930" y="11149"/>
                  </a:lnTo>
                  <a:lnTo>
                    <a:pt x="67441" y="10279"/>
                  </a:lnTo>
                  <a:lnTo>
                    <a:pt x="66897" y="9463"/>
                  </a:lnTo>
                  <a:lnTo>
                    <a:pt x="66299" y="8648"/>
                  </a:lnTo>
                  <a:lnTo>
                    <a:pt x="65591" y="7941"/>
                  </a:lnTo>
                  <a:lnTo>
                    <a:pt x="64884" y="7234"/>
                  </a:lnTo>
                  <a:lnTo>
                    <a:pt x="64177" y="6527"/>
                  </a:lnTo>
                  <a:lnTo>
                    <a:pt x="63362" y="5928"/>
                  </a:lnTo>
                  <a:lnTo>
                    <a:pt x="62328" y="5112"/>
                  </a:lnTo>
                  <a:lnTo>
                    <a:pt x="61295" y="4405"/>
                  </a:lnTo>
                  <a:lnTo>
                    <a:pt x="59065" y="2991"/>
                  </a:lnTo>
                  <a:lnTo>
                    <a:pt x="56835" y="1686"/>
                  </a:lnTo>
                  <a:lnTo>
                    <a:pt x="54605" y="326"/>
                  </a:lnTo>
                  <a:lnTo>
                    <a:pt x="54442" y="272"/>
                  </a:lnTo>
                  <a:lnTo>
                    <a:pt x="54279" y="326"/>
                  </a:lnTo>
                  <a:lnTo>
                    <a:pt x="53572" y="1142"/>
                  </a:lnTo>
                  <a:lnTo>
                    <a:pt x="52865" y="2012"/>
                  </a:lnTo>
                  <a:lnTo>
                    <a:pt x="52212" y="2883"/>
                  </a:lnTo>
                  <a:lnTo>
                    <a:pt x="51614" y="3807"/>
                  </a:lnTo>
                  <a:lnTo>
                    <a:pt x="51016" y="4732"/>
                  </a:lnTo>
                  <a:lnTo>
                    <a:pt x="50472" y="5711"/>
                  </a:lnTo>
                  <a:lnTo>
                    <a:pt x="49982" y="6690"/>
                  </a:lnTo>
                  <a:lnTo>
                    <a:pt x="49547" y="7669"/>
                  </a:lnTo>
                  <a:lnTo>
                    <a:pt x="49493" y="7886"/>
                  </a:lnTo>
                  <a:lnTo>
                    <a:pt x="49547" y="7995"/>
                  </a:lnTo>
                  <a:lnTo>
                    <a:pt x="49602" y="8049"/>
                  </a:lnTo>
                  <a:lnTo>
                    <a:pt x="51179" y="8811"/>
                  </a:lnTo>
                  <a:lnTo>
                    <a:pt x="52702" y="9572"/>
                  </a:lnTo>
                  <a:lnTo>
                    <a:pt x="54225" y="10442"/>
                  </a:lnTo>
                  <a:lnTo>
                    <a:pt x="55693" y="11313"/>
                  </a:lnTo>
                  <a:lnTo>
                    <a:pt x="56726" y="11965"/>
                  </a:lnTo>
                  <a:lnTo>
                    <a:pt x="57216" y="12292"/>
                  </a:lnTo>
                  <a:lnTo>
                    <a:pt x="57705" y="12672"/>
                  </a:lnTo>
                  <a:lnTo>
                    <a:pt x="58086" y="13053"/>
                  </a:lnTo>
                  <a:lnTo>
                    <a:pt x="58467" y="13488"/>
                  </a:lnTo>
                  <a:lnTo>
                    <a:pt x="58630" y="13706"/>
                  </a:lnTo>
                  <a:lnTo>
                    <a:pt x="58739" y="13978"/>
                  </a:lnTo>
                  <a:lnTo>
                    <a:pt x="58793" y="14195"/>
                  </a:lnTo>
                  <a:lnTo>
                    <a:pt x="58793" y="14467"/>
                  </a:lnTo>
                  <a:lnTo>
                    <a:pt x="58793" y="14739"/>
                  </a:lnTo>
                  <a:lnTo>
                    <a:pt x="58684" y="14902"/>
                  </a:lnTo>
                  <a:lnTo>
                    <a:pt x="58630" y="15120"/>
                  </a:lnTo>
                  <a:lnTo>
                    <a:pt x="58521" y="15283"/>
                  </a:lnTo>
                  <a:lnTo>
                    <a:pt x="58195" y="15500"/>
                  </a:lnTo>
                  <a:lnTo>
                    <a:pt x="57814" y="15664"/>
                  </a:lnTo>
                  <a:lnTo>
                    <a:pt x="57379" y="15772"/>
                  </a:lnTo>
                  <a:lnTo>
                    <a:pt x="56944" y="15827"/>
                  </a:lnTo>
                  <a:lnTo>
                    <a:pt x="56128" y="15827"/>
                  </a:lnTo>
                  <a:lnTo>
                    <a:pt x="52212" y="15664"/>
                  </a:lnTo>
                  <a:lnTo>
                    <a:pt x="44217" y="15283"/>
                  </a:lnTo>
                  <a:lnTo>
                    <a:pt x="40247" y="15065"/>
                  </a:lnTo>
                  <a:lnTo>
                    <a:pt x="36222" y="14902"/>
                  </a:lnTo>
                  <a:lnTo>
                    <a:pt x="34265" y="14848"/>
                  </a:lnTo>
                  <a:lnTo>
                    <a:pt x="32361" y="14902"/>
                  </a:lnTo>
                  <a:lnTo>
                    <a:pt x="30403" y="15011"/>
                  </a:lnTo>
                  <a:lnTo>
                    <a:pt x="28445" y="15120"/>
                  </a:lnTo>
                  <a:lnTo>
                    <a:pt x="26487" y="15283"/>
                  </a:lnTo>
                  <a:lnTo>
                    <a:pt x="24529" y="15392"/>
                  </a:lnTo>
                  <a:lnTo>
                    <a:pt x="22680" y="15446"/>
                  </a:lnTo>
                  <a:lnTo>
                    <a:pt x="21701" y="15555"/>
                  </a:lnTo>
                  <a:lnTo>
                    <a:pt x="20776" y="15664"/>
                  </a:lnTo>
                  <a:lnTo>
                    <a:pt x="19906" y="15772"/>
                  </a:lnTo>
                  <a:lnTo>
                    <a:pt x="19036" y="15990"/>
                  </a:lnTo>
                  <a:lnTo>
                    <a:pt x="18166" y="16153"/>
                  </a:lnTo>
                  <a:lnTo>
                    <a:pt x="17296" y="16316"/>
                  </a:lnTo>
                  <a:lnTo>
                    <a:pt x="16371" y="16371"/>
                  </a:lnTo>
                  <a:lnTo>
                    <a:pt x="15447" y="16425"/>
                  </a:lnTo>
                  <a:lnTo>
                    <a:pt x="13652" y="16371"/>
                  </a:lnTo>
                  <a:lnTo>
                    <a:pt x="12836" y="16371"/>
                  </a:lnTo>
                  <a:lnTo>
                    <a:pt x="12020" y="16316"/>
                  </a:lnTo>
                  <a:lnTo>
                    <a:pt x="11639" y="16316"/>
                  </a:lnTo>
                  <a:lnTo>
                    <a:pt x="11313" y="16207"/>
                  </a:lnTo>
                  <a:lnTo>
                    <a:pt x="10987" y="15990"/>
                  </a:lnTo>
                  <a:lnTo>
                    <a:pt x="10878" y="15881"/>
                  </a:lnTo>
                  <a:lnTo>
                    <a:pt x="10769" y="15718"/>
                  </a:lnTo>
                  <a:lnTo>
                    <a:pt x="10715" y="15500"/>
                  </a:lnTo>
                  <a:lnTo>
                    <a:pt x="10715" y="15337"/>
                  </a:lnTo>
                  <a:lnTo>
                    <a:pt x="10769" y="14956"/>
                  </a:lnTo>
                  <a:lnTo>
                    <a:pt x="10878" y="14576"/>
                  </a:lnTo>
                  <a:lnTo>
                    <a:pt x="11041" y="14195"/>
                  </a:lnTo>
                  <a:lnTo>
                    <a:pt x="11531" y="13488"/>
                  </a:lnTo>
                  <a:lnTo>
                    <a:pt x="12020" y="12835"/>
                  </a:lnTo>
                  <a:lnTo>
                    <a:pt x="12564" y="12237"/>
                  </a:lnTo>
                  <a:lnTo>
                    <a:pt x="13108" y="11639"/>
                  </a:lnTo>
                  <a:lnTo>
                    <a:pt x="13706" y="11095"/>
                  </a:lnTo>
                  <a:lnTo>
                    <a:pt x="14304" y="10551"/>
                  </a:lnTo>
                  <a:lnTo>
                    <a:pt x="15610" y="9627"/>
                  </a:lnTo>
                  <a:lnTo>
                    <a:pt x="16915" y="8702"/>
                  </a:lnTo>
                  <a:lnTo>
                    <a:pt x="18275" y="7832"/>
                  </a:lnTo>
                  <a:lnTo>
                    <a:pt x="18383" y="7723"/>
                  </a:lnTo>
                  <a:lnTo>
                    <a:pt x="18438" y="7614"/>
                  </a:lnTo>
                  <a:lnTo>
                    <a:pt x="18438" y="7560"/>
                  </a:lnTo>
                  <a:lnTo>
                    <a:pt x="18003" y="6527"/>
                  </a:lnTo>
                  <a:lnTo>
                    <a:pt x="17513" y="5548"/>
                  </a:lnTo>
                  <a:lnTo>
                    <a:pt x="17024" y="4569"/>
                  </a:lnTo>
                  <a:lnTo>
                    <a:pt x="16480" y="3644"/>
                  </a:lnTo>
                  <a:lnTo>
                    <a:pt x="15936" y="2719"/>
                  </a:lnTo>
                  <a:lnTo>
                    <a:pt x="15338" y="1795"/>
                  </a:lnTo>
                  <a:lnTo>
                    <a:pt x="14685" y="925"/>
                  </a:lnTo>
                  <a:lnTo>
                    <a:pt x="14032" y="54"/>
                  </a:lnTo>
                  <a:lnTo>
                    <a:pt x="139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64"/>
            <p:cNvSpPr/>
            <p:nvPr/>
          </p:nvSpPr>
          <p:spPr>
            <a:xfrm>
              <a:off x="4001417" y="3661779"/>
              <a:ext cx="195715" cy="58613"/>
            </a:xfrm>
            <a:custGeom>
              <a:avLst/>
              <a:gdLst/>
              <a:ahLst/>
              <a:cxnLst/>
              <a:rect l="l" t="t" r="r" b="b"/>
              <a:pathLst>
                <a:path w="10171" h="3046" extrusionOk="0">
                  <a:moveTo>
                    <a:pt x="163" y="0"/>
                  </a:moveTo>
                  <a:lnTo>
                    <a:pt x="109" y="54"/>
                  </a:lnTo>
                  <a:lnTo>
                    <a:pt x="0" y="109"/>
                  </a:lnTo>
                  <a:lnTo>
                    <a:pt x="0" y="218"/>
                  </a:lnTo>
                  <a:lnTo>
                    <a:pt x="0" y="326"/>
                  </a:lnTo>
                  <a:lnTo>
                    <a:pt x="218" y="816"/>
                  </a:lnTo>
                  <a:lnTo>
                    <a:pt x="490" y="1251"/>
                  </a:lnTo>
                  <a:lnTo>
                    <a:pt x="870" y="1632"/>
                  </a:lnTo>
                  <a:lnTo>
                    <a:pt x="1306" y="1958"/>
                  </a:lnTo>
                  <a:lnTo>
                    <a:pt x="1741" y="2230"/>
                  </a:lnTo>
                  <a:lnTo>
                    <a:pt x="2230" y="2447"/>
                  </a:lnTo>
                  <a:lnTo>
                    <a:pt x="2720" y="2665"/>
                  </a:lnTo>
                  <a:lnTo>
                    <a:pt x="3209" y="2774"/>
                  </a:lnTo>
                  <a:lnTo>
                    <a:pt x="3807" y="2937"/>
                  </a:lnTo>
                  <a:lnTo>
                    <a:pt x="4351" y="2991"/>
                  </a:lnTo>
                  <a:lnTo>
                    <a:pt x="4949" y="3046"/>
                  </a:lnTo>
                  <a:lnTo>
                    <a:pt x="5493" y="2991"/>
                  </a:lnTo>
                  <a:lnTo>
                    <a:pt x="6092" y="2937"/>
                  </a:lnTo>
                  <a:lnTo>
                    <a:pt x="6635" y="2828"/>
                  </a:lnTo>
                  <a:lnTo>
                    <a:pt x="7179" y="2665"/>
                  </a:lnTo>
                  <a:lnTo>
                    <a:pt x="7723" y="2393"/>
                  </a:lnTo>
                  <a:lnTo>
                    <a:pt x="8430" y="2012"/>
                  </a:lnTo>
                  <a:lnTo>
                    <a:pt x="9083" y="1523"/>
                  </a:lnTo>
                  <a:lnTo>
                    <a:pt x="9627" y="979"/>
                  </a:lnTo>
                  <a:lnTo>
                    <a:pt x="10116" y="381"/>
                  </a:lnTo>
                  <a:lnTo>
                    <a:pt x="10171" y="272"/>
                  </a:lnTo>
                  <a:lnTo>
                    <a:pt x="10171" y="163"/>
                  </a:lnTo>
                  <a:lnTo>
                    <a:pt x="10116" y="54"/>
                  </a:lnTo>
                  <a:lnTo>
                    <a:pt x="10062" y="0"/>
                  </a:lnTo>
                  <a:lnTo>
                    <a:pt x="9736" y="0"/>
                  </a:lnTo>
                  <a:lnTo>
                    <a:pt x="9681" y="109"/>
                  </a:lnTo>
                  <a:lnTo>
                    <a:pt x="9192" y="653"/>
                  </a:lnTo>
                  <a:lnTo>
                    <a:pt x="8648" y="1197"/>
                  </a:lnTo>
                  <a:lnTo>
                    <a:pt x="8050" y="1632"/>
                  </a:lnTo>
                  <a:lnTo>
                    <a:pt x="7451" y="1958"/>
                  </a:lnTo>
                  <a:lnTo>
                    <a:pt x="6744" y="2230"/>
                  </a:lnTo>
                  <a:lnTo>
                    <a:pt x="6037" y="2393"/>
                  </a:lnTo>
                  <a:lnTo>
                    <a:pt x="5330" y="2502"/>
                  </a:lnTo>
                  <a:lnTo>
                    <a:pt x="4569" y="2502"/>
                  </a:lnTo>
                  <a:lnTo>
                    <a:pt x="3970" y="2393"/>
                  </a:lnTo>
                  <a:lnTo>
                    <a:pt x="3372" y="2284"/>
                  </a:lnTo>
                  <a:lnTo>
                    <a:pt x="2774" y="2121"/>
                  </a:lnTo>
                  <a:lnTo>
                    <a:pt x="2176" y="1904"/>
                  </a:lnTo>
                  <a:lnTo>
                    <a:pt x="1632" y="1577"/>
                  </a:lnTo>
                  <a:lnTo>
                    <a:pt x="1142" y="1197"/>
                  </a:lnTo>
                  <a:lnTo>
                    <a:pt x="979" y="979"/>
                  </a:lnTo>
                  <a:lnTo>
                    <a:pt x="762" y="707"/>
                  </a:lnTo>
                  <a:lnTo>
                    <a:pt x="653" y="435"/>
                  </a:lnTo>
                  <a:lnTo>
                    <a:pt x="490" y="163"/>
                  </a:lnTo>
                  <a:lnTo>
                    <a:pt x="435" y="54"/>
                  </a:lnTo>
                  <a:lnTo>
                    <a:pt x="3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64"/>
            <p:cNvSpPr/>
            <p:nvPr/>
          </p:nvSpPr>
          <p:spPr>
            <a:xfrm>
              <a:off x="4024431" y="3557119"/>
              <a:ext cx="137122" cy="131888"/>
            </a:xfrm>
            <a:custGeom>
              <a:avLst/>
              <a:gdLst/>
              <a:ahLst/>
              <a:cxnLst/>
              <a:rect l="l" t="t" r="r" b="b"/>
              <a:pathLst>
                <a:path w="7126" h="6854" extrusionOk="0">
                  <a:moveTo>
                    <a:pt x="164" y="0"/>
                  </a:moveTo>
                  <a:lnTo>
                    <a:pt x="1" y="2176"/>
                  </a:lnTo>
                  <a:lnTo>
                    <a:pt x="1" y="3318"/>
                  </a:lnTo>
                  <a:lnTo>
                    <a:pt x="55" y="3807"/>
                  </a:lnTo>
                  <a:lnTo>
                    <a:pt x="110" y="4351"/>
                  </a:lnTo>
                  <a:lnTo>
                    <a:pt x="273" y="4950"/>
                  </a:lnTo>
                  <a:lnTo>
                    <a:pt x="381" y="5222"/>
                  </a:lnTo>
                  <a:lnTo>
                    <a:pt x="545" y="5493"/>
                  </a:lnTo>
                  <a:lnTo>
                    <a:pt x="762" y="5765"/>
                  </a:lnTo>
                  <a:lnTo>
                    <a:pt x="925" y="5983"/>
                  </a:lnTo>
                  <a:lnTo>
                    <a:pt x="1197" y="6146"/>
                  </a:lnTo>
                  <a:lnTo>
                    <a:pt x="1415" y="6309"/>
                  </a:lnTo>
                  <a:lnTo>
                    <a:pt x="1959" y="6527"/>
                  </a:lnTo>
                  <a:lnTo>
                    <a:pt x="2557" y="6690"/>
                  </a:lnTo>
                  <a:lnTo>
                    <a:pt x="3155" y="6799"/>
                  </a:lnTo>
                  <a:lnTo>
                    <a:pt x="3808" y="6853"/>
                  </a:lnTo>
                  <a:lnTo>
                    <a:pt x="4460" y="6799"/>
                  </a:lnTo>
                  <a:lnTo>
                    <a:pt x="5059" y="6690"/>
                  </a:lnTo>
                  <a:lnTo>
                    <a:pt x="5603" y="6527"/>
                  </a:lnTo>
                  <a:lnTo>
                    <a:pt x="5875" y="6364"/>
                  </a:lnTo>
                  <a:lnTo>
                    <a:pt x="6092" y="6200"/>
                  </a:lnTo>
                  <a:lnTo>
                    <a:pt x="6310" y="6037"/>
                  </a:lnTo>
                  <a:lnTo>
                    <a:pt x="6473" y="5820"/>
                  </a:lnTo>
                  <a:lnTo>
                    <a:pt x="6745" y="5330"/>
                  </a:lnTo>
                  <a:lnTo>
                    <a:pt x="6908" y="4895"/>
                  </a:lnTo>
                  <a:lnTo>
                    <a:pt x="7071" y="4406"/>
                  </a:lnTo>
                  <a:lnTo>
                    <a:pt x="7125" y="3862"/>
                  </a:lnTo>
                  <a:lnTo>
                    <a:pt x="7125" y="3372"/>
                  </a:lnTo>
                  <a:lnTo>
                    <a:pt x="7017" y="1850"/>
                  </a:lnTo>
                  <a:lnTo>
                    <a:pt x="6962" y="272"/>
                  </a:lnTo>
                  <a:lnTo>
                    <a:pt x="3536" y="109"/>
                  </a:lnTo>
                  <a:lnTo>
                    <a:pt x="18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64"/>
            <p:cNvSpPr/>
            <p:nvPr/>
          </p:nvSpPr>
          <p:spPr>
            <a:xfrm>
              <a:off x="4019197" y="3551885"/>
              <a:ext cx="147590" cy="142356"/>
            </a:xfrm>
            <a:custGeom>
              <a:avLst/>
              <a:gdLst/>
              <a:ahLst/>
              <a:cxnLst/>
              <a:rect l="l" t="t" r="r" b="b"/>
              <a:pathLst>
                <a:path w="7670" h="7398" extrusionOk="0">
                  <a:moveTo>
                    <a:pt x="2122" y="544"/>
                  </a:moveTo>
                  <a:lnTo>
                    <a:pt x="3808" y="653"/>
                  </a:lnTo>
                  <a:lnTo>
                    <a:pt x="6973" y="804"/>
                  </a:lnTo>
                  <a:lnTo>
                    <a:pt x="6973" y="804"/>
                  </a:lnTo>
                  <a:lnTo>
                    <a:pt x="7017" y="1850"/>
                  </a:lnTo>
                  <a:lnTo>
                    <a:pt x="7071" y="3155"/>
                  </a:lnTo>
                  <a:lnTo>
                    <a:pt x="7126" y="3753"/>
                  </a:lnTo>
                  <a:lnTo>
                    <a:pt x="7071" y="4351"/>
                  </a:lnTo>
                  <a:lnTo>
                    <a:pt x="7017" y="4895"/>
                  </a:lnTo>
                  <a:lnTo>
                    <a:pt x="6799" y="5494"/>
                  </a:lnTo>
                  <a:lnTo>
                    <a:pt x="6636" y="5820"/>
                  </a:lnTo>
                  <a:lnTo>
                    <a:pt x="6418" y="6092"/>
                  </a:lnTo>
                  <a:lnTo>
                    <a:pt x="6147" y="6309"/>
                  </a:lnTo>
                  <a:lnTo>
                    <a:pt x="5875" y="6472"/>
                  </a:lnTo>
                  <a:lnTo>
                    <a:pt x="5548" y="6636"/>
                  </a:lnTo>
                  <a:lnTo>
                    <a:pt x="5222" y="6744"/>
                  </a:lnTo>
                  <a:lnTo>
                    <a:pt x="4896" y="6799"/>
                  </a:lnTo>
                  <a:lnTo>
                    <a:pt x="4569" y="6853"/>
                  </a:lnTo>
                  <a:lnTo>
                    <a:pt x="3862" y="6853"/>
                  </a:lnTo>
                  <a:lnTo>
                    <a:pt x="3210" y="6799"/>
                  </a:lnTo>
                  <a:lnTo>
                    <a:pt x="2557" y="6636"/>
                  </a:lnTo>
                  <a:lnTo>
                    <a:pt x="1959" y="6418"/>
                  </a:lnTo>
                  <a:lnTo>
                    <a:pt x="1578" y="6201"/>
                  </a:lnTo>
                  <a:lnTo>
                    <a:pt x="1306" y="5983"/>
                  </a:lnTo>
                  <a:lnTo>
                    <a:pt x="1089" y="5657"/>
                  </a:lnTo>
                  <a:lnTo>
                    <a:pt x="925" y="5330"/>
                  </a:lnTo>
                  <a:lnTo>
                    <a:pt x="762" y="5004"/>
                  </a:lnTo>
                  <a:lnTo>
                    <a:pt x="653" y="4623"/>
                  </a:lnTo>
                  <a:lnTo>
                    <a:pt x="599" y="3862"/>
                  </a:lnTo>
                  <a:lnTo>
                    <a:pt x="545" y="2992"/>
                  </a:lnTo>
                  <a:lnTo>
                    <a:pt x="599" y="2067"/>
                  </a:lnTo>
                  <a:lnTo>
                    <a:pt x="691" y="544"/>
                  </a:lnTo>
                  <a:close/>
                  <a:moveTo>
                    <a:pt x="436" y="0"/>
                  </a:moveTo>
                  <a:lnTo>
                    <a:pt x="327" y="55"/>
                  </a:lnTo>
                  <a:lnTo>
                    <a:pt x="218" y="109"/>
                  </a:lnTo>
                  <a:lnTo>
                    <a:pt x="164" y="164"/>
                  </a:lnTo>
                  <a:lnTo>
                    <a:pt x="164" y="272"/>
                  </a:lnTo>
                  <a:lnTo>
                    <a:pt x="55" y="1904"/>
                  </a:lnTo>
                  <a:lnTo>
                    <a:pt x="1" y="2720"/>
                  </a:lnTo>
                  <a:lnTo>
                    <a:pt x="1" y="3481"/>
                  </a:lnTo>
                  <a:lnTo>
                    <a:pt x="55" y="4188"/>
                  </a:lnTo>
                  <a:lnTo>
                    <a:pt x="164" y="4895"/>
                  </a:lnTo>
                  <a:lnTo>
                    <a:pt x="273" y="5222"/>
                  </a:lnTo>
                  <a:lnTo>
                    <a:pt x="382" y="5548"/>
                  </a:lnTo>
                  <a:lnTo>
                    <a:pt x="545" y="5820"/>
                  </a:lnTo>
                  <a:lnTo>
                    <a:pt x="762" y="6146"/>
                  </a:lnTo>
                  <a:lnTo>
                    <a:pt x="925" y="6364"/>
                  </a:lnTo>
                  <a:lnTo>
                    <a:pt x="1143" y="6527"/>
                  </a:lnTo>
                  <a:lnTo>
                    <a:pt x="1632" y="6853"/>
                  </a:lnTo>
                  <a:lnTo>
                    <a:pt x="2176" y="7071"/>
                  </a:lnTo>
                  <a:lnTo>
                    <a:pt x="2720" y="7234"/>
                  </a:lnTo>
                  <a:lnTo>
                    <a:pt x="3318" y="7343"/>
                  </a:lnTo>
                  <a:lnTo>
                    <a:pt x="3917" y="7397"/>
                  </a:lnTo>
                  <a:lnTo>
                    <a:pt x="4515" y="7397"/>
                  </a:lnTo>
                  <a:lnTo>
                    <a:pt x="5113" y="7288"/>
                  </a:lnTo>
                  <a:lnTo>
                    <a:pt x="5440" y="7234"/>
                  </a:lnTo>
                  <a:lnTo>
                    <a:pt x="5766" y="7125"/>
                  </a:lnTo>
                  <a:lnTo>
                    <a:pt x="6092" y="6962"/>
                  </a:lnTo>
                  <a:lnTo>
                    <a:pt x="6364" y="6799"/>
                  </a:lnTo>
                  <a:lnTo>
                    <a:pt x="6636" y="6581"/>
                  </a:lnTo>
                  <a:lnTo>
                    <a:pt x="6854" y="6364"/>
                  </a:lnTo>
                  <a:lnTo>
                    <a:pt x="7071" y="6092"/>
                  </a:lnTo>
                  <a:lnTo>
                    <a:pt x="7234" y="5765"/>
                  </a:lnTo>
                  <a:lnTo>
                    <a:pt x="7289" y="5657"/>
                  </a:lnTo>
                  <a:lnTo>
                    <a:pt x="7289" y="5646"/>
                  </a:lnTo>
                  <a:lnTo>
                    <a:pt x="7506" y="5167"/>
                  </a:lnTo>
                  <a:lnTo>
                    <a:pt x="7615" y="4515"/>
                  </a:lnTo>
                  <a:lnTo>
                    <a:pt x="7669" y="3862"/>
                  </a:lnTo>
                  <a:lnTo>
                    <a:pt x="7669" y="3209"/>
                  </a:lnTo>
                  <a:lnTo>
                    <a:pt x="7561" y="1850"/>
                  </a:lnTo>
                  <a:lnTo>
                    <a:pt x="7506" y="544"/>
                  </a:lnTo>
                  <a:lnTo>
                    <a:pt x="7452" y="436"/>
                  </a:lnTo>
                  <a:lnTo>
                    <a:pt x="7397" y="381"/>
                  </a:lnTo>
                  <a:lnTo>
                    <a:pt x="7343" y="327"/>
                  </a:lnTo>
                  <a:lnTo>
                    <a:pt x="7234" y="272"/>
                  </a:lnTo>
                  <a:lnTo>
                    <a:pt x="3808" y="109"/>
                  </a:lnTo>
                  <a:lnTo>
                    <a:pt x="2122" y="55"/>
                  </a:lnTo>
                  <a:lnTo>
                    <a:pt x="4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64"/>
            <p:cNvSpPr/>
            <p:nvPr/>
          </p:nvSpPr>
          <p:spPr>
            <a:xfrm>
              <a:off x="3856983" y="3191877"/>
              <a:ext cx="432244" cy="405035"/>
            </a:xfrm>
            <a:custGeom>
              <a:avLst/>
              <a:gdLst/>
              <a:ahLst/>
              <a:cxnLst/>
              <a:rect l="l" t="t" r="r" b="b"/>
              <a:pathLst>
                <a:path w="22463" h="21049" extrusionOk="0">
                  <a:moveTo>
                    <a:pt x="7017" y="0"/>
                  </a:moveTo>
                  <a:lnTo>
                    <a:pt x="6255" y="55"/>
                  </a:lnTo>
                  <a:lnTo>
                    <a:pt x="5603" y="218"/>
                  </a:lnTo>
                  <a:lnTo>
                    <a:pt x="5004" y="490"/>
                  </a:lnTo>
                  <a:lnTo>
                    <a:pt x="4461" y="871"/>
                  </a:lnTo>
                  <a:lnTo>
                    <a:pt x="3971" y="1306"/>
                  </a:lnTo>
                  <a:lnTo>
                    <a:pt x="3536" y="1850"/>
                  </a:lnTo>
                  <a:lnTo>
                    <a:pt x="3210" y="2502"/>
                  </a:lnTo>
                  <a:lnTo>
                    <a:pt x="2938" y="3155"/>
                  </a:lnTo>
                  <a:lnTo>
                    <a:pt x="2775" y="3753"/>
                  </a:lnTo>
                  <a:lnTo>
                    <a:pt x="2666" y="4297"/>
                  </a:lnTo>
                  <a:lnTo>
                    <a:pt x="2611" y="4895"/>
                  </a:lnTo>
                  <a:lnTo>
                    <a:pt x="2611" y="5493"/>
                  </a:lnTo>
                  <a:lnTo>
                    <a:pt x="2611" y="6690"/>
                  </a:lnTo>
                  <a:lnTo>
                    <a:pt x="2666" y="7886"/>
                  </a:lnTo>
                  <a:lnTo>
                    <a:pt x="2122" y="7941"/>
                  </a:lnTo>
                  <a:lnTo>
                    <a:pt x="1632" y="8104"/>
                  </a:lnTo>
                  <a:lnTo>
                    <a:pt x="1143" y="8322"/>
                  </a:lnTo>
                  <a:lnTo>
                    <a:pt x="762" y="8648"/>
                  </a:lnTo>
                  <a:lnTo>
                    <a:pt x="436" y="9083"/>
                  </a:lnTo>
                  <a:lnTo>
                    <a:pt x="164" y="9518"/>
                  </a:lnTo>
                  <a:lnTo>
                    <a:pt x="1" y="10008"/>
                  </a:lnTo>
                  <a:lnTo>
                    <a:pt x="1" y="10551"/>
                  </a:lnTo>
                  <a:lnTo>
                    <a:pt x="110" y="11095"/>
                  </a:lnTo>
                  <a:lnTo>
                    <a:pt x="273" y="11530"/>
                  </a:lnTo>
                  <a:lnTo>
                    <a:pt x="599" y="11965"/>
                  </a:lnTo>
                  <a:lnTo>
                    <a:pt x="980" y="12346"/>
                  </a:lnTo>
                  <a:lnTo>
                    <a:pt x="1415" y="12618"/>
                  </a:lnTo>
                  <a:lnTo>
                    <a:pt x="1904" y="12836"/>
                  </a:lnTo>
                  <a:lnTo>
                    <a:pt x="2448" y="12890"/>
                  </a:lnTo>
                  <a:lnTo>
                    <a:pt x="2938" y="12890"/>
                  </a:lnTo>
                  <a:lnTo>
                    <a:pt x="2938" y="12944"/>
                  </a:lnTo>
                  <a:lnTo>
                    <a:pt x="2938" y="13053"/>
                  </a:lnTo>
                  <a:lnTo>
                    <a:pt x="2992" y="13488"/>
                  </a:lnTo>
                  <a:lnTo>
                    <a:pt x="3318" y="14848"/>
                  </a:lnTo>
                  <a:lnTo>
                    <a:pt x="3699" y="16208"/>
                  </a:lnTo>
                  <a:lnTo>
                    <a:pt x="3917" y="16969"/>
                  </a:lnTo>
                  <a:lnTo>
                    <a:pt x="4352" y="18002"/>
                  </a:lnTo>
                  <a:lnTo>
                    <a:pt x="4624" y="18492"/>
                  </a:lnTo>
                  <a:lnTo>
                    <a:pt x="4896" y="18927"/>
                  </a:lnTo>
                  <a:lnTo>
                    <a:pt x="5222" y="19362"/>
                  </a:lnTo>
                  <a:lnTo>
                    <a:pt x="5603" y="19743"/>
                  </a:lnTo>
                  <a:lnTo>
                    <a:pt x="5983" y="20124"/>
                  </a:lnTo>
                  <a:lnTo>
                    <a:pt x="6473" y="20395"/>
                  </a:lnTo>
                  <a:lnTo>
                    <a:pt x="6962" y="20667"/>
                  </a:lnTo>
                  <a:lnTo>
                    <a:pt x="7506" y="20831"/>
                  </a:lnTo>
                  <a:lnTo>
                    <a:pt x="8050" y="20939"/>
                  </a:lnTo>
                  <a:lnTo>
                    <a:pt x="8648" y="20994"/>
                  </a:lnTo>
                  <a:lnTo>
                    <a:pt x="9192" y="21048"/>
                  </a:lnTo>
                  <a:lnTo>
                    <a:pt x="9790" y="20994"/>
                  </a:lnTo>
                  <a:lnTo>
                    <a:pt x="10933" y="20939"/>
                  </a:lnTo>
                  <a:lnTo>
                    <a:pt x="12020" y="20885"/>
                  </a:lnTo>
                  <a:lnTo>
                    <a:pt x="13054" y="20722"/>
                  </a:lnTo>
                  <a:lnTo>
                    <a:pt x="14033" y="20559"/>
                  </a:lnTo>
                  <a:lnTo>
                    <a:pt x="15066" y="20287"/>
                  </a:lnTo>
                  <a:lnTo>
                    <a:pt x="15719" y="20015"/>
                  </a:lnTo>
                  <a:lnTo>
                    <a:pt x="16317" y="19688"/>
                  </a:lnTo>
                  <a:lnTo>
                    <a:pt x="16806" y="19362"/>
                  </a:lnTo>
                  <a:lnTo>
                    <a:pt x="17296" y="18927"/>
                  </a:lnTo>
                  <a:lnTo>
                    <a:pt x="17731" y="18492"/>
                  </a:lnTo>
                  <a:lnTo>
                    <a:pt x="18112" y="18002"/>
                  </a:lnTo>
                  <a:lnTo>
                    <a:pt x="18438" y="17459"/>
                  </a:lnTo>
                  <a:lnTo>
                    <a:pt x="18710" y="16860"/>
                  </a:lnTo>
                  <a:lnTo>
                    <a:pt x="18982" y="16316"/>
                  </a:lnTo>
                  <a:lnTo>
                    <a:pt x="19199" y="15664"/>
                  </a:lnTo>
                  <a:lnTo>
                    <a:pt x="19526" y="14413"/>
                  </a:lnTo>
                  <a:lnTo>
                    <a:pt x="19798" y="13108"/>
                  </a:lnTo>
                  <a:lnTo>
                    <a:pt x="20015" y="11802"/>
                  </a:lnTo>
                  <a:lnTo>
                    <a:pt x="20450" y="11911"/>
                  </a:lnTo>
                  <a:lnTo>
                    <a:pt x="20831" y="11911"/>
                  </a:lnTo>
                  <a:lnTo>
                    <a:pt x="21212" y="11802"/>
                  </a:lnTo>
                  <a:lnTo>
                    <a:pt x="21592" y="11639"/>
                  </a:lnTo>
                  <a:lnTo>
                    <a:pt x="21919" y="11367"/>
                  </a:lnTo>
                  <a:lnTo>
                    <a:pt x="22191" y="11041"/>
                  </a:lnTo>
                  <a:lnTo>
                    <a:pt x="22354" y="10660"/>
                  </a:lnTo>
                  <a:lnTo>
                    <a:pt x="22463" y="10279"/>
                  </a:lnTo>
                  <a:lnTo>
                    <a:pt x="22408" y="9844"/>
                  </a:lnTo>
                  <a:lnTo>
                    <a:pt x="22245" y="9464"/>
                  </a:lnTo>
                  <a:lnTo>
                    <a:pt x="22028" y="9029"/>
                  </a:lnTo>
                  <a:lnTo>
                    <a:pt x="21864" y="8865"/>
                  </a:lnTo>
                  <a:lnTo>
                    <a:pt x="21701" y="8757"/>
                  </a:lnTo>
                  <a:lnTo>
                    <a:pt x="21429" y="8702"/>
                  </a:lnTo>
                  <a:lnTo>
                    <a:pt x="20994" y="8593"/>
                  </a:lnTo>
                  <a:lnTo>
                    <a:pt x="20342" y="8593"/>
                  </a:lnTo>
                  <a:lnTo>
                    <a:pt x="20396" y="6962"/>
                  </a:lnTo>
                  <a:lnTo>
                    <a:pt x="20450" y="5276"/>
                  </a:lnTo>
                  <a:lnTo>
                    <a:pt x="20450" y="4406"/>
                  </a:lnTo>
                  <a:lnTo>
                    <a:pt x="20396" y="3535"/>
                  </a:lnTo>
                  <a:lnTo>
                    <a:pt x="20287" y="2720"/>
                  </a:lnTo>
                  <a:lnTo>
                    <a:pt x="20124" y="1958"/>
                  </a:lnTo>
                  <a:lnTo>
                    <a:pt x="20070" y="1686"/>
                  </a:lnTo>
                  <a:lnTo>
                    <a:pt x="19961" y="1414"/>
                  </a:lnTo>
                  <a:lnTo>
                    <a:pt x="19798" y="1197"/>
                  </a:lnTo>
                  <a:lnTo>
                    <a:pt x="19635" y="979"/>
                  </a:lnTo>
                  <a:lnTo>
                    <a:pt x="19254" y="707"/>
                  </a:lnTo>
                  <a:lnTo>
                    <a:pt x="18819" y="490"/>
                  </a:lnTo>
                  <a:lnTo>
                    <a:pt x="18275" y="327"/>
                  </a:lnTo>
                  <a:lnTo>
                    <a:pt x="17731" y="218"/>
                  </a:lnTo>
                  <a:lnTo>
                    <a:pt x="17187" y="218"/>
                  </a:lnTo>
                  <a:lnTo>
                    <a:pt x="16643" y="164"/>
                  </a:lnTo>
                  <a:lnTo>
                    <a:pt x="70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64"/>
            <p:cNvSpPr/>
            <p:nvPr/>
          </p:nvSpPr>
          <p:spPr>
            <a:xfrm>
              <a:off x="3851749" y="3186643"/>
              <a:ext cx="441673" cy="414445"/>
            </a:xfrm>
            <a:custGeom>
              <a:avLst/>
              <a:gdLst/>
              <a:ahLst/>
              <a:cxnLst/>
              <a:rect l="l" t="t" r="r" b="b"/>
              <a:pathLst>
                <a:path w="22953" h="21538" extrusionOk="0">
                  <a:moveTo>
                    <a:pt x="7234" y="544"/>
                  </a:moveTo>
                  <a:lnTo>
                    <a:pt x="8648" y="599"/>
                  </a:lnTo>
                  <a:lnTo>
                    <a:pt x="15664" y="707"/>
                  </a:lnTo>
                  <a:lnTo>
                    <a:pt x="17514" y="707"/>
                  </a:lnTo>
                  <a:lnTo>
                    <a:pt x="18166" y="762"/>
                  </a:lnTo>
                  <a:lnTo>
                    <a:pt x="18764" y="925"/>
                  </a:lnTo>
                  <a:lnTo>
                    <a:pt x="19036" y="1034"/>
                  </a:lnTo>
                  <a:lnTo>
                    <a:pt x="19308" y="1143"/>
                  </a:lnTo>
                  <a:lnTo>
                    <a:pt x="19580" y="1306"/>
                  </a:lnTo>
                  <a:lnTo>
                    <a:pt x="19743" y="1523"/>
                  </a:lnTo>
                  <a:lnTo>
                    <a:pt x="19961" y="1741"/>
                  </a:lnTo>
                  <a:lnTo>
                    <a:pt x="20070" y="2013"/>
                  </a:lnTo>
                  <a:lnTo>
                    <a:pt x="20178" y="2393"/>
                  </a:lnTo>
                  <a:lnTo>
                    <a:pt x="20287" y="2829"/>
                  </a:lnTo>
                  <a:lnTo>
                    <a:pt x="20396" y="3644"/>
                  </a:lnTo>
                  <a:lnTo>
                    <a:pt x="20450" y="4515"/>
                  </a:lnTo>
                  <a:lnTo>
                    <a:pt x="20450" y="5330"/>
                  </a:lnTo>
                  <a:lnTo>
                    <a:pt x="20396" y="7125"/>
                  </a:lnTo>
                  <a:lnTo>
                    <a:pt x="20342" y="8865"/>
                  </a:lnTo>
                  <a:lnTo>
                    <a:pt x="20396" y="9029"/>
                  </a:lnTo>
                  <a:lnTo>
                    <a:pt x="20505" y="9083"/>
                  </a:lnTo>
                  <a:lnTo>
                    <a:pt x="20668" y="9137"/>
                  </a:lnTo>
                  <a:lnTo>
                    <a:pt x="21049" y="9137"/>
                  </a:lnTo>
                  <a:lnTo>
                    <a:pt x="21647" y="9192"/>
                  </a:lnTo>
                  <a:lnTo>
                    <a:pt x="21810" y="9246"/>
                  </a:lnTo>
                  <a:lnTo>
                    <a:pt x="21919" y="9355"/>
                  </a:lnTo>
                  <a:lnTo>
                    <a:pt x="22136" y="9573"/>
                  </a:lnTo>
                  <a:lnTo>
                    <a:pt x="22300" y="9899"/>
                  </a:lnTo>
                  <a:lnTo>
                    <a:pt x="22408" y="10225"/>
                  </a:lnTo>
                  <a:lnTo>
                    <a:pt x="22463" y="10443"/>
                  </a:lnTo>
                  <a:lnTo>
                    <a:pt x="22408" y="10606"/>
                  </a:lnTo>
                  <a:lnTo>
                    <a:pt x="22354" y="10987"/>
                  </a:lnTo>
                  <a:lnTo>
                    <a:pt x="22136" y="11313"/>
                  </a:lnTo>
                  <a:lnTo>
                    <a:pt x="21864" y="11585"/>
                  </a:lnTo>
                  <a:lnTo>
                    <a:pt x="21538" y="11748"/>
                  </a:lnTo>
                  <a:lnTo>
                    <a:pt x="21157" y="11857"/>
                  </a:lnTo>
                  <a:lnTo>
                    <a:pt x="20777" y="11911"/>
                  </a:lnTo>
                  <a:lnTo>
                    <a:pt x="20396" y="11802"/>
                  </a:lnTo>
                  <a:lnTo>
                    <a:pt x="20287" y="11802"/>
                  </a:lnTo>
                  <a:lnTo>
                    <a:pt x="20178" y="11857"/>
                  </a:lnTo>
                  <a:lnTo>
                    <a:pt x="20070" y="11911"/>
                  </a:lnTo>
                  <a:lnTo>
                    <a:pt x="20070" y="12020"/>
                  </a:lnTo>
                  <a:lnTo>
                    <a:pt x="19852" y="13271"/>
                  </a:lnTo>
                  <a:lnTo>
                    <a:pt x="19580" y="14522"/>
                  </a:lnTo>
                  <a:lnTo>
                    <a:pt x="19200" y="15718"/>
                  </a:lnTo>
                  <a:lnTo>
                    <a:pt x="19036" y="16316"/>
                  </a:lnTo>
                  <a:lnTo>
                    <a:pt x="18764" y="16915"/>
                  </a:lnTo>
                  <a:lnTo>
                    <a:pt x="18492" y="17459"/>
                  </a:lnTo>
                  <a:lnTo>
                    <a:pt x="18166" y="18002"/>
                  </a:lnTo>
                  <a:lnTo>
                    <a:pt x="17840" y="18492"/>
                  </a:lnTo>
                  <a:lnTo>
                    <a:pt x="17405" y="18981"/>
                  </a:lnTo>
                  <a:lnTo>
                    <a:pt x="16970" y="19362"/>
                  </a:lnTo>
                  <a:lnTo>
                    <a:pt x="16426" y="19743"/>
                  </a:lnTo>
                  <a:lnTo>
                    <a:pt x="15882" y="20069"/>
                  </a:lnTo>
                  <a:lnTo>
                    <a:pt x="15229" y="20287"/>
                  </a:lnTo>
                  <a:lnTo>
                    <a:pt x="14250" y="20559"/>
                  </a:lnTo>
                  <a:lnTo>
                    <a:pt x="13271" y="20776"/>
                  </a:lnTo>
                  <a:lnTo>
                    <a:pt x="12238" y="20885"/>
                  </a:lnTo>
                  <a:lnTo>
                    <a:pt x="11205" y="20939"/>
                  </a:lnTo>
                  <a:lnTo>
                    <a:pt x="10334" y="20994"/>
                  </a:lnTo>
                  <a:lnTo>
                    <a:pt x="9410" y="21048"/>
                  </a:lnTo>
                  <a:lnTo>
                    <a:pt x="8540" y="20939"/>
                  </a:lnTo>
                  <a:lnTo>
                    <a:pt x="8105" y="20885"/>
                  </a:lnTo>
                  <a:lnTo>
                    <a:pt x="7669" y="20776"/>
                  </a:lnTo>
                  <a:lnTo>
                    <a:pt x="7234" y="20613"/>
                  </a:lnTo>
                  <a:lnTo>
                    <a:pt x="6854" y="20450"/>
                  </a:lnTo>
                  <a:lnTo>
                    <a:pt x="6527" y="20232"/>
                  </a:lnTo>
                  <a:lnTo>
                    <a:pt x="6201" y="19960"/>
                  </a:lnTo>
                  <a:lnTo>
                    <a:pt x="5875" y="19634"/>
                  </a:lnTo>
                  <a:lnTo>
                    <a:pt x="5603" y="19362"/>
                  </a:lnTo>
                  <a:lnTo>
                    <a:pt x="5331" y="18981"/>
                  </a:lnTo>
                  <a:lnTo>
                    <a:pt x="5113" y="18655"/>
                  </a:lnTo>
                  <a:lnTo>
                    <a:pt x="4678" y="17731"/>
                  </a:lnTo>
                  <a:lnTo>
                    <a:pt x="4352" y="16806"/>
                  </a:lnTo>
                  <a:lnTo>
                    <a:pt x="4026" y="15827"/>
                  </a:lnTo>
                  <a:lnTo>
                    <a:pt x="3808" y="14848"/>
                  </a:lnTo>
                  <a:lnTo>
                    <a:pt x="3536" y="13815"/>
                  </a:lnTo>
                  <a:lnTo>
                    <a:pt x="3482" y="13434"/>
                  </a:lnTo>
                  <a:lnTo>
                    <a:pt x="3441" y="13312"/>
                  </a:lnTo>
                  <a:lnTo>
                    <a:pt x="3482" y="13271"/>
                  </a:lnTo>
                  <a:lnTo>
                    <a:pt x="3482" y="13162"/>
                  </a:lnTo>
                  <a:lnTo>
                    <a:pt x="3482" y="13053"/>
                  </a:lnTo>
                  <a:lnTo>
                    <a:pt x="3427" y="12999"/>
                  </a:lnTo>
                  <a:lnTo>
                    <a:pt x="3373" y="12944"/>
                  </a:lnTo>
                  <a:lnTo>
                    <a:pt x="3264" y="12890"/>
                  </a:lnTo>
                  <a:lnTo>
                    <a:pt x="2720" y="12890"/>
                  </a:lnTo>
                  <a:lnTo>
                    <a:pt x="2231" y="12836"/>
                  </a:lnTo>
                  <a:lnTo>
                    <a:pt x="1796" y="12673"/>
                  </a:lnTo>
                  <a:lnTo>
                    <a:pt x="1415" y="12401"/>
                  </a:lnTo>
                  <a:lnTo>
                    <a:pt x="1089" y="12074"/>
                  </a:lnTo>
                  <a:lnTo>
                    <a:pt x="817" y="11694"/>
                  </a:lnTo>
                  <a:lnTo>
                    <a:pt x="599" y="11313"/>
                  </a:lnTo>
                  <a:lnTo>
                    <a:pt x="545" y="10823"/>
                  </a:lnTo>
                  <a:lnTo>
                    <a:pt x="545" y="10334"/>
                  </a:lnTo>
                  <a:lnTo>
                    <a:pt x="708" y="9899"/>
                  </a:lnTo>
                  <a:lnTo>
                    <a:pt x="925" y="9464"/>
                  </a:lnTo>
                  <a:lnTo>
                    <a:pt x="1197" y="9137"/>
                  </a:lnTo>
                  <a:lnTo>
                    <a:pt x="1578" y="8811"/>
                  </a:lnTo>
                  <a:lnTo>
                    <a:pt x="2013" y="8594"/>
                  </a:lnTo>
                  <a:lnTo>
                    <a:pt x="2448" y="8485"/>
                  </a:lnTo>
                  <a:lnTo>
                    <a:pt x="2938" y="8430"/>
                  </a:lnTo>
                  <a:lnTo>
                    <a:pt x="3047" y="8430"/>
                  </a:lnTo>
                  <a:lnTo>
                    <a:pt x="3101" y="8376"/>
                  </a:lnTo>
                  <a:lnTo>
                    <a:pt x="3155" y="8267"/>
                  </a:lnTo>
                  <a:lnTo>
                    <a:pt x="3210" y="8158"/>
                  </a:lnTo>
                  <a:lnTo>
                    <a:pt x="3101" y="6636"/>
                  </a:lnTo>
                  <a:lnTo>
                    <a:pt x="3101" y="5874"/>
                  </a:lnTo>
                  <a:lnTo>
                    <a:pt x="3155" y="5113"/>
                  </a:lnTo>
                  <a:lnTo>
                    <a:pt x="3264" y="4351"/>
                  </a:lnTo>
                  <a:lnTo>
                    <a:pt x="3427" y="3644"/>
                  </a:lnTo>
                  <a:lnTo>
                    <a:pt x="3699" y="2937"/>
                  </a:lnTo>
                  <a:lnTo>
                    <a:pt x="4080" y="2230"/>
                  </a:lnTo>
                  <a:lnTo>
                    <a:pt x="4406" y="1795"/>
                  </a:lnTo>
                  <a:lnTo>
                    <a:pt x="4841" y="1360"/>
                  </a:lnTo>
                  <a:lnTo>
                    <a:pt x="5331" y="1034"/>
                  </a:lnTo>
                  <a:lnTo>
                    <a:pt x="5875" y="762"/>
                  </a:lnTo>
                  <a:lnTo>
                    <a:pt x="6201" y="653"/>
                  </a:lnTo>
                  <a:lnTo>
                    <a:pt x="6527" y="599"/>
                  </a:lnTo>
                  <a:lnTo>
                    <a:pt x="7234" y="544"/>
                  </a:lnTo>
                  <a:close/>
                  <a:moveTo>
                    <a:pt x="6854" y="0"/>
                  </a:moveTo>
                  <a:lnTo>
                    <a:pt x="6419" y="55"/>
                  </a:lnTo>
                  <a:lnTo>
                    <a:pt x="6038" y="164"/>
                  </a:lnTo>
                  <a:lnTo>
                    <a:pt x="5494" y="381"/>
                  </a:lnTo>
                  <a:lnTo>
                    <a:pt x="4950" y="653"/>
                  </a:lnTo>
                  <a:lnTo>
                    <a:pt x="4461" y="979"/>
                  </a:lnTo>
                  <a:lnTo>
                    <a:pt x="4026" y="1414"/>
                  </a:lnTo>
                  <a:lnTo>
                    <a:pt x="3754" y="1741"/>
                  </a:lnTo>
                  <a:lnTo>
                    <a:pt x="3536" y="2122"/>
                  </a:lnTo>
                  <a:lnTo>
                    <a:pt x="3318" y="2502"/>
                  </a:lnTo>
                  <a:lnTo>
                    <a:pt x="3101" y="2937"/>
                  </a:lnTo>
                  <a:lnTo>
                    <a:pt x="2883" y="3753"/>
                  </a:lnTo>
                  <a:lnTo>
                    <a:pt x="2666" y="4623"/>
                  </a:lnTo>
                  <a:lnTo>
                    <a:pt x="2611" y="5493"/>
                  </a:lnTo>
                  <a:lnTo>
                    <a:pt x="2611" y="6418"/>
                  </a:lnTo>
                  <a:lnTo>
                    <a:pt x="2659" y="7933"/>
                  </a:lnTo>
                  <a:lnTo>
                    <a:pt x="2659" y="7933"/>
                  </a:lnTo>
                  <a:lnTo>
                    <a:pt x="2611" y="7941"/>
                  </a:lnTo>
                  <a:lnTo>
                    <a:pt x="2340" y="7941"/>
                  </a:lnTo>
                  <a:lnTo>
                    <a:pt x="1796" y="8104"/>
                  </a:lnTo>
                  <a:lnTo>
                    <a:pt x="1252" y="8430"/>
                  </a:lnTo>
                  <a:lnTo>
                    <a:pt x="817" y="8811"/>
                  </a:lnTo>
                  <a:lnTo>
                    <a:pt x="436" y="9246"/>
                  </a:lnTo>
                  <a:lnTo>
                    <a:pt x="164" y="9736"/>
                  </a:lnTo>
                  <a:lnTo>
                    <a:pt x="55" y="10062"/>
                  </a:lnTo>
                  <a:lnTo>
                    <a:pt x="1" y="10334"/>
                  </a:lnTo>
                  <a:lnTo>
                    <a:pt x="1" y="10606"/>
                  </a:lnTo>
                  <a:lnTo>
                    <a:pt x="1" y="10932"/>
                  </a:lnTo>
                  <a:lnTo>
                    <a:pt x="55" y="11204"/>
                  </a:lnTo>
                  <a:lnTo>
                    <a:pt x="110" y="11476"/>
                  </a:lnTo>
                  <a:lnTo>
                    <a:pt x="382" y="12020"/>
                  </a:lnTo>
                  <a:lnTo>
                    <a:pt x="708" y="12455"/>
                  </a:lnTo>
                  <a:lnTo>
                    <a:pt x="1143" y="12836"/>
                  </a:lnTo>
                  <a:lnTo>
                    <a:pt x="1632" y="13162"/>
                  </a:lnTo>
                  <a:lnTo>
                    <a:pt x="2176" y="13325"/>
                  </a:lnTo>
                  <a:lnTo>
                    <a:pt x="2720" y="13434"/>
                  </a:lnTo>
                  <a:lnTo>
                    <a:pt x="2914" y="13416"/>
                  </a:lnTo>
                  <a:lnTo>
                    <a:pt x="2914" y="13416"/>
                  </a:lnTo>
                  <a:lnTo>
                    <a:pt x="2938" y="13488"/>
                  </a:lnTo>
                  <a:lnTo>
                    <a:pt x="2992" y="13923"/>
                  </a:lnTo>
                  <a:lnTo>
                    <a:pt x="3101" y="14250"/>
                  </a:lnTo>
                  <a:lnTo>
                    <a:pt x="3373" y="15392"/>
                  </a:lnTo>
                  <a:lnTo>
                    <a:pt x="3699" y="16480"/>
                  </a:lnTo>
                  <a:lnTo>
                    <a:pt x="3917" y="17187"/>
                  </a:lnTo>
                  <a:lnTo>
                    <a:pt x="4189" y="17839"/>
                  </a:lnTo>
                  <a:lnTo>
                    <a:pt x="4461" y="18492"/>
                  </a:lnTo>
                  <a:lnTo>
                    <a:pt x="4787" y="19090"/>
                  </a:lnTo>
                  <a:lnTo>
                    <a:pt x="5168" y="19688"/>
                  </a:lnTo>
                  <a:lnTo>
                    <a:pt x="5657" y="20178"/>
                  </a:lnTo>
                  <a:lnTo>
                    <a:pt x="6201" y="20667"/>
                  </a:lnTo>
                  <a:lnTo>
                    <a:pt x="6799" y="20994"/>
                  </a:lnTo>
                  <a:lnTo>
                    <a:pt x="7343" y="21211"/>
                  </a:lnTo>
                  <a:lnTo>
                    <a:pt x="7887" y="21374"/>
                  </a:lnTo>
                  <a:lnTo>
                    <a:pt x="8431" y="21483"/>
                  </a:lnTo>
                  <a:lnTo>
                    <a:pt x="8975" y="21538"/>
                  </a:lnTo>
                  <a:lnTo>
                    <a:pt x="10117" y="21538"/>
                  </a:lnTo>
                  <a:lnTo>
                    <a:pt x="11205" y="21483"/>
                  </a:lnTo>
                  <a:lnTo>
                    <a:pt x="11313" y="21483"/>
                  </a:lnTo>
                  <a:lnTo>
                    <a:pt x="11325" y="21471"/>
                  </a:lnTo>
                  <a:lnTo>
                    <a:pt x="11325" y="21471"/>
                  </a:lnTo>
                  <a:lnTo>
                    <a:pt x="12836" y="21320"/>
                  </a:lnTo>
                  <a:lnTo>
                    <a:pt x="13652" y="21211"/>
                  </a:lnTo>
                  <a:lnTo>
                    <a:pt x="14468" y="21048"/>
                  </a:lnTo>
                  <a:lnTo>
                    <a:pt x="15284" y="20831"/>
                  </a:lnTo>
                  <a:lnTo>
                    <a:pt x="16045" y="20559"/>
                  </a:lnTo>
                  <a:lnTo>
                    <a:pt x="16752" y="20178"/>
                  </a:lnTo>
                  <a:lnTo>
                    <a:pt x="17459" y="19688"/>
                  </a:lnTo>
                  <a:lnTo>
                    <a:pt x="17894" y="19253"/>
                  </a:lnTo>
                  <a:lnTo>
                    <a:pt x="18329" y="18764"/>
                  </a:lnTo>
                  <a:lnTo>
                    <a:pt x="18710" y="18220"/>
                  </a:lnTo>
                  <a:lnTo>
                    <a:pt x="19036" y="17676"/>
                  </a:lnTo>
                  <a:lnTo>
                    <a:pt x="19308" y="17078"/>
                  </a:lnTo>
                  <a:lnTo>
                    <a:pt x="19580" y="16480"/>
                  </a:lnTo>
                  <a:lnTo>
                    <a:pt x="19961" y="15229"/>
                  </a:lnTo>
                  <a:lnTo>
                    <a:pt x="20287" y="13706"/>
                  </a:lnTo>
                  <a:lnTo>
                    <a:pt x="20520" y="12404"/>
                  </a:lnTo>
                  <a:lnTo>
                    <a:pt x="20520" y="12404"/>
                  </a:lnTo>
                  <a:lnTo>
                    <a:pt x="20777" y="12455"/>
                  </a:lnTo>
                  <a:lnTo>
                    <a:pt x="20994" y="12455"/>
                  </a:lnTo>
                  <a:lnTo>
                    <a:pt x="21266" y="12401"/>
                  </a:lnTo>
                  <a:lnTo>
                    <a:pt x="21756" y="12237"/>
                  </a:lnTo>
                  <a:lnTo>
                    <a:pt x="22191" y="11966"/>
                  </a:lnTo>
                  <a:lnTo>
                    <a:pt x="22572" y="11585"/>
                  </a:lnTo>
                  <a:lnTo>
                    <a:pt x="22735" y="11367"/>
                  </a:lnTo>
                  <a:lnTo>
                    <a:pt x="22843" y="11150"/>
                  </a:lnTo>
                  <a:lnTo>
                    <a:pt x="22898" y="10878"/>
                  </a:lnTo>
                  <a:lnTo>
                    <a:pt x="22952" y="10660"/>
                  </a:lnTo>
                  <a:lnTo>
                    <a:pt x="22952" y="10388"/>
                  </a:lnTo>
                  <a:lnTo>
                    <a:pt x="22952" y="10116"/>
                  </a:lnTo>
                  <a:lnTo>
                    <a:pt x="22789" y="9681"/>
                  </a:lnTo>
                  <a:lnTo>
                    <a:pt x="22572" y="9246"/>
                  </a:lnTo>
                  <a:lnTo>
                    <a:pt x="22408" y="9083"/>
                  </a:lnTo>
                  <a:lnTo>
                    <a:pt x="22245" y="8920"/>
                  </a:lnTo>
                  <a:lnTo>
                    <a:pt x="22082" y="8757"/>
                  </a:lnTo>
                  <a:lnTo>
                    <a:pt x="21810" y="8702"/>
                  </a:lnTo>
                  <a:lnTo>
                    <a:pt x="21429" y="8648"/>
                  </a:lnTo>
                  <a:lnTo>
                    <a:pt x="20994" y="8594"/>
                  </a:lnTo>
                  <a:lnTo>
                    <a:pt x="20895" y="8594"/>
                  </a:lnTo>
                  <a:lnTo>
                    <a:pt x="20940" y="7234"/>
                  </a:lnTo>
                  <a:lnTo>
                    <a:pt x="20994" y="5548"/>
                  </a:lnTo>
                  <a:lnTo>
                    <a:pt x="20994" y="4732"/>
                  </a:lnTo>
                  <a:lnTo>
                    <a:pt x="20940" y="3862"/>
                  </a:lnTo>
                  <a:lnTo>
                    <a:pt x="20831" y="3046"/>
                  </a:lnTo>
                  <a:lnTo>
                    <a:pt x="20722" y="2230"/>
                  </a:lnTo>
                  <a:lnTo>
                    <a:pt x="20614" y="1958"/>
                  </a:lnTo>
                  <a:lnTo>
                    <a:pt x="20505" y="1632"/>
                  </a:lnTo>
                  <a:lnTo>
                    <a:pt x="20342" y="1414"/>
                  </a:lnTo>
                  <a:lnTo>
                    <a:pt x="20178" y="1197"/>
                  </a:lnTo>
                  <a:lnTo>
                    <a:pt x="19961" y="979"/>
                  </a:lnTo>
                  <a:lnTo>
                    <a:pt x="19743" y="816"/>
                  </a:lnTo>
                  <a:lnTo>
                    <a:pt x="19254" y="544"/>
                  </a:lnTo>
                  <a:lnTo>
                    <a:pt x="18710" y="381"/>
                  </a:lnTo>
                  <a:lnTo>
                    <a:pt x="18112" y="272"/>
                  </a:lnTo>
                  <a:lnTo>
                    <a:pt x="17514" y="218"/>
                  </a:lnTo>
                  <a:lnTo>
                    <a:pt x="16915" y="164"/>
                  </a:lnTo>
                  <a:lnTo>
                    <a:pt x="9247" y="55"/>
                  </a:lnTo>
                  <a:lnTo>
                    <a:pt x="76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64"/>
            <p:cNvSpPr/>
            <p:nvPr/>
          </p:nvSpPr>
          <p:spPr>
            <a:xfrm>
              <a:off x="3874782" y="3091412"/>
              <a:ext cx="391431" cy="289908"/>
            </a:xfrm>
            <a:custGeom>
              <a:avLst/>
              <a:gdLst/>
              <a:ahLst/>
              <a:cxnLst/>
              <a:rect l="l" t="t" r="r" b="b"/>
              <a:pathLst>
                <a:path w="20342" h="15066" extrusionOk="0">
                  <a:moveTo>
                    <a:pt x="7288" y="0"/>
                  </a:moveTo>
                  <a:lnTo>
                    <a:pt x="6799" y="55"/>
                  </a:lnTo>
                  <a:lnTo>
                    <a:pt x="6309" y="109"/>
                  </a:lnTo>
                  <a:lnTo>
                    <a:pt x="5820" y="218"/>
                  </a:lnTo>
                  <a:lnTo>
                    <a:pt x="5385" y="381"/>
                  </a:lnTo>
                  <a:lnTo>
                    <a:pt x="4950" y="598"/>
                  </a:lnTo>
                  <a:lnTo>
                    <a:pt x="4406" y="870"/>
                  </a:lnTo>
                  <a:lnTo>
                    <a:pt x="3971" y="1251"/>
                  </a:lnTo>
                  <a:lnTo>
                    <a:pt x="3590" y="1686"/>
                  </a:lnTo>
                  <a:lnTo>
                    <a:pt x="3209" y="2176"/>
                  </a:lnTo>
                  <a:lnTo>
                    <a:pt x="2937" y="2665"/>
                  </a:lnTo>
                  <a:lnTo>
                    <a:pt x="2720" y="3209"/>
                  </a:lnTo>
                  <a:lnTo>
                    <a:pt x="2557" y="3807"/>
                  </a:lnTo>
                  <a:lnTo>
                    <a:pt x="2393" y="4351"/>
                  </a:lnTo>
                  <a:lnTo>
                    <a:pt x="2067" y="4460"/>
                  </a:lnTo>
                  <a:lnTo>
                    <a:pt x="1741" y="4569"/>
                  </a:lnTo>
                  <a:lnTo>
                    <a:pt x="1414" y="4786"/>
                  </a:lnTo>
                  <a:lnTo>
                    <a:pt x="1143" y="5004"/>
                  </a:lnTo>
                  <a:lnTo>
                    <a:pt x="871" y="5276"/>
                  </a:lnTo>
                  <a:lnTo>
                    <a:pt x="653" y="5602"/>
                  </a:lnTo>
                  <a:lnTo>
                    <a:pt x="490" y="5874"/>
                  </a:lnTo>
                  <a:lnTo>
                    <a:pt x="327" y="6255"/>
                  </a:lnTo>
                  <a:lnTo>
                    <a:pt x="164" y="6962"/>
                  </a:lnTo>
                  <a:lnTo>
                    <a:pt x="55" y="7669"/>
                  </a:lnTo>
                  <a:lnTo>
                    <a:pt x="0" y="8376"/>
                  </a:lnTo>
                  <a:lnTo>
                    <a:pt x="0" y="9137"/>
                  </a:lnTo>
                  <a:lnTo>
                    <a:pt x="55" y="10497"/>
                  </a:lnTo>
                  <a:lnTo>
                    <a:pt x="109" y="11476"/>
                  </a:lnTo>
                  <a:lnTo>
                    <a:pt x="218" y="12564"/>
                  </a:lnTo>
                  <a:lnTo>
                    <a:pt x="435" y="13543"/>
                  </a:lnTo>
                  <a:lnTo>
                    <a:pt x="599" y="13978"/>
                  </a:lnTo>
                  <a:lnTo>
                    <a:pt x="762" y="14358"/>
                  </a:lnTo>
                  <a:lnTo>
                    <a:pt x="979" y="14630"/>
                  </a:lnTo>
                  <a:lnTo>
                    <a:pt x="1251" y="14848"/>
                  </a:lnTo>
                  <a:lnTo>
                    <a:pt x="1523" y="14957"/>
                  </a:lnTo>
                  <a:lnTo>
                    <a:pt x="1850" y="14957"/>
                  </a:lnTo>
                  <a:lnTo>
                    <a:pt x="2013" y="14848"/>
                  </a:lnTo>
                  <a:lnTo>
                    <a:pt x="2121" y="14793"/>
                  </a:lnTo>
                  <a:lnTo>
                    <a:pt x="2339" y="14522"/>
                  </a:lnTo>
                  <a:lnTo>
                    <a:pt x="2502" y="14141"/>
                  </a:lnTo>
                  <a:lnTo>
                    <a:pt x="2557" y="13814"/>
                  </a:lnTo>
                  <a:lnTo>
                    <a:pt x="2665" y="12999"/>
                  </a:lnTo>
                  <a:lnTo>
                    <a:pt x="2720" y="12183"/>
                  </a:lnTo>
                  <a:lnTo>
                    <a:pt x="2720" y="11367"/>
                  </a:lnTo>
                  <a:lnTo>
                    <a:pt x="2720" y="10551"/>
                  </a:lnTo>
                  <a:lnTo>
                    <a:pt x="2774" y="10007"/>
                  </a:lnTo>
                  <a:lnTo>
                    <a:pt x="2883" y="9464"/>
                  </a:lnTo>
                  <a:lnTo>
                    <a:pt x="3155" y="8321"/>
                  </a:lnTo>
                  <a:lnTo>
                    <a:pt x="3481" y="7234"/>
                  </a:lnTo>
                  <a:lnTo>
                    <a:pt x="3753" y="6146"/>
                  </a:lnTo>
                  <a:lnTo>
                    <a:pt x="5439" y="6799"/>
                  </a:lnTo>
                  <a:lnTo>
                    <a:pt x="7179" y="7342"/>
                  </a:lnTo>
                  <a:lnTo>
                    <a:pt x="8920" y="7832"/>
                  </a:lnTo>
                  <a:lnTo>
                    <a:pt x="10715" y="8213"/>
                  </a:lnTo>
                  <a:lnTo>
                    <a:pt x="12455" y="8485"/>
                  </a:lnTo>
                  <a:lnTo>
                    <a:pt x="14304" y="8702"/>
                  </a:lnTo>
                  <a:lnTo>
                    <a:pt x="16099" y="8811"/>
                  </a:lnTo>
                  <a:lnTo>
                    <a:pt x="17894" y="8811"/>
                  </a:lnTo>
                  <a:lnTo>
                    <a:pt x="17839" y="9790"/>
                  </a:lnTo>
                  <a:lnTo>
                    <a:pt x="17839" y="10823"/>
                  </a:lnTo>
                  <a:lnTo>
                    <a:pt x="17948" y="11857"/>
                  </a:lnTo>
                  <a:lnTo>
                    <a:pt x="18057" y="12346"/>
                  </a:lnTo>
                  <a:lnTo>
                    <a:pt x="18166" y="12836"/>
                  </a:lnTo>
                  <a:lnTo>
                    <a:pt x="18329" y="13379"/>
                  </a:lnTo>
                  <a:lnTo>
                    <a:pt x="18546" y="14086"/>
                  </a:lnTo>
                  <a:lnTo>
                    <a:pt x="18873" y="14793"/>
                  </a:lnTo>
                  <a:lnTo>
                    <a:pt x="18981" y="15011"/>
                  </a:lnTo>
                  <a:lnTo>
                    <a:pt x="19145" y="15065"/>
                  </a:lnTo>
                  <a:lnTo>
                    <a:pt x="19362" y="15065"/>
                  </a:lnTo>
                  <a:lnTo>
                    <a:pt x="19525" y="14902"/>
                  </a:lnTo>
                  <a:lnTo>
                    <a:pt x="19634" y="14685"/>
                  </a:lnTo>
                  <a:lnTo>
                    <a:pt x="19689" y="14467"/>
                  </a:lnTo>
                  <a:lnTo>
                    <a:pt x="20015" y="12836"/>
                  </a:lnTo>
                  <a:lnTo>
                    <a:pt x="20232" y="11258"/>
                  </a:lnTo>
                  <a:lnTo>
                    <a:pt x="20341" y="10497"/>
                  </a:lnTo>
                  <a:lnTo>
                    <a:pt x="20341" y="9681"/>
                  </a:lnTo>
                  <a:lnTo>
                    <a:pt x="20341" y="8920"/>
                  </a:lnTo>
                  <a:lnTo>
                    <a:pt x="20287" y="8158"/>
                  </a:lnTo>
                  <a:lnTo>
                    <a:pt x="20178" y="7397"/>
                  </a:lnTo>
                  <a:lnTo>
                    <a:pt x="20015" y="6635"/>
                  </a:lnTo>
                  <a:lnTo>
                    <a:pt x="19797" y="5928"/>
                  </a:lnTo>
                  <a:lnTo>
                    <a:pt x="19471" y="5221"/>
                  </a:lnTo>
                  <a:lnTo>
                    <a:pt x="19145" y="4569"/>
                  </a:lnTo>
                  <a:lnTo>
                    <a:pt x="18710" y="3970"/>
                  </a:lnTo>
                  <a:lnTo>
                    <a:pt x="18220" y="3372"/>
                  </a:lnTo>
                  <a:lnTo>
                    <a:pt x="17622" y="2883"/>
                  </a:lnTo>
                  <a:lnTo>
                    <a:pt x="16969" y="2393"/>
                  </a:lnTo>
                  <a:lnTo>
                    <a:pt x="16208" y="1958"/>
                  </a:lnTo>
                  <a:lnTo>
                    <a:pt x="15338" y="1577"/>
                  </a:lnTo>
                  <a:lnTo>
                    <a:pt x="14467" y="1360"/>
                  </a:lnTo>
                  <a:lnTo>
                    <a:pt x="13543" y="1197"/>
                  </a:lnTo>
                  <a:lnTo>
                    <a:pt x="12618" y="1034"/>
                  </a:lnTo>
                  <a:lnTo>
                    <a:pt x="12129" y="979"/>
                  </a:lnTo>
                  <a:lnTo>
                    <a:pt x="11639" y="870"/>
                  </a:lnTo>
                  <a:lnTo>
                    <a:pt x="10715" y="598"/>
                  </a:lnTo>
                  <a:lnTo>
                    <a:pt x="9736" y="327"/>
                  </a:lnTo>
                  <a:lnTo>
                    <a:pt x="8757" y="109"/>
                  </a:lnTo>
                  <a:lnTo>
                    <a:pt x="77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64"/>
            <p:cNvSpPr/>
            <p:nvPr/>
          </p:nvSpPr>
          <p:spPr>
            <a:xfrm>
              <a:off x="3869548" y="3086178"/>
              <a:ext cx="401899" cy="300375"/>
            </a:xfrm>
            <a:custGeom>
              <a:avLst/>
              <a:gdLst/>
              <a:ahLst/>
              <a:cxnLst/>
              <a:rect l="l" t="t" r="r" b="b"/>
              <a:pathLst>
                <a:path w="20886" h="15610" extrusionOk="0">
                  <a:moveTo>
                    <a:pt x="7887" y="544"/>
                  </a:moveTo>
                  <a:lnTo>
                    <a:pt x="8702" y="599"/>
                  </a:lnTo>
                  <a:lnTo>
                    <a:pt x="9518" y="707"/>
                  </a:lnTo>
                  <a:lnTo>
                    <a:pt x="10280" y="925"/>
                  </a:lnTo>
                  <a:lnTo>
                    <a:pt x="11095" y="1197"/>
                  </a:lnTo>
                  <a:lnTo>
                    <a:pt x="11911" y="1414"/>
                  </a:lnTo>
                  <a:lnTo>
                    <a:pt x="12673" y="1577"/>
                  </a:lnTo>
                  <a:lnTo>
                    <a:pt x="14250" y="1795"/>
                  </a:lnTo>
                  <a:lnTo>
                    <a:pt x="15011" y="1958"/>
                  </a:lnTo>
                  <a:lnTo>
                    <a:pt x="15773" y="2230"/>
                  </a:lnTo>
                  <a:lnTo>
                    <a:pt x="16371" y="2502"/>
                  </a:lnTo>
                  <a:lnTo>
                    <a:pt x="16969" y="2828"/>
                  </a:lnTo>
                  <a:lnTo>
                    <a:pt x="17513" y="3209"/>
                  </a:lnTo>
                  <a:lnTo>
                    <a:pt x="18057" y="3644"/>
                  </a:lnTo>
                  <a:lnTo>
                    <a:pt x="18492" y="4025"/>
                  </a:lnTo>
                  <a:lnTo>
                    <a:pt x="18818" y="4460"/>
                  </a:lnTo>
                  <a:lnTo>
                    <a:pt x="19145" y="4949"/>
                  </a:lnTo>
                  <a:lnTo>
                    <a:pt x="19417" y="5439"/>
                  </a:lnTo>
                  <a:lnTo>
                    <a:pt x="19689" y="5983"/>
                  </a:lnTo>
                  <a:lnTo>
                    <a:pt x="19906" y="6527"/>
                  </a:lnTo>
                  <a:lnTo>
                    <a:pt x="20069" y="7071"/>
                  </a:lnTo>
                  <a:lnTo>
                    <a:pt x="20178" y="7669"/>
                  </a:lnTo>
                  <a:lnTo>
                    <a:pt x="20287" y="8321"/>
                  </a:lnTo>
                  <a:lnTo>
                    <a:pt x="20341" y="8974"/>
                  </a:lnTo>
                  <a:lnTo>
                    <a:pt x="20341" y="9681"/>
                  </a:lnTo>
                  <a:lnTo>
                    <a:pt x="20341" y="10334"/>
                  </a:lnTo>
                  <a:lnTo>
                    <a:pt x="20232" y="11693"/>
                  </a:lnTo>
                  <a:lnTo>
                    <a:pt x="20015" y="13053"/>
                  </a:lnTo>
                  <a:lnTo>
                    <a:pt x="19743" y="14467"/>
                  </a:lnTo>
                  <a:lnTo>
                    <a:pt x="19689" y="14739"/>
                  </a:lnTo>
                  <a:lnTo>
                    <a:pt x="19580" y="15011"/>
                  </a:lnTo>
                  <a:lnTo>
                    <a:pt x="19525" y="15065"/>
                  </a:lnTo>
                  <a:lnTo>
                    <a:pt x="19417" y="15065"/>
                  </a:lnTo>
                  <a:lnTo>
                    <a:pt x="19308" y="14902"/>
                  </a:lnTo>
                  <a:lnTo>
                    <a:pt x="19253" y="14739"/>
                  </a:lnTo>
                  <a:lnTo>
                    <a:pt x="19145" y="14358"/>
                  </a:lnTo>
                  <a:lnTo>
                    <a:pt x="18873" y="13597"/>
                  </a:lnTo>
                  <a:lnTo>
                    <a:pt x="18601" y="12672"/>
                  </a:lnTo>
                  <a:lnTo>
                    <a:pt x="18492" y="12237"/>
                  </a:lnTo>
                  <a:lnTo>
                    <a:pt x="18438" y="11748"/>
                  </a:lnTo>
                  <a:lnTo>
                    <a:pt x="18383" y="11095"/>
                  </a:lnTo>
                  <a:lnTo>
                    <a:pt x="18383" y="10443"/>
                  </a:lnTo>
                  <a:lnTo>
                    <a:pt x="18438" y="9083"/>
                  </a:lnTo>
                  <a:lnTo>
                    <a:pt x="18438" y="8974"/>
                  </a:lnTo>
                  <a:lnTo>
                    <a:pt x="18383" y="8920"/>
                  </a:lnTo>
                  <a:lnTo>
                    <a:pt x="18275" y="8865"/>
                  </a:lnTo>
                  <a:lnTo>
                    <a:pt x="18166" y="8811"/>
                  </a:lnTo>
                  <a:lnTo>
                    <a:pt x="16371" y="8811"/>
                  </a:lnTo>
                  <a:lnTo>
                    <a:pt x="14576" y="8702"/>
                  </a:lnTo>
                  <a:lnTo>
                    <a:pt x="12781" y="8485"/>
                  </a:lnTo>
                  <a:lnTo>
                    <a:pt x="10987" y="8213"/>
                  </a:lnTo>
                  <a:lnTo>
                    <a:pt x="9246" y="7832"/>
                  </a:lnTo>
                  <a:lnTo>
                    <a:pt x="7506" y="7343"/>
                  </a:lnTo>
                  <a:lnTo>
                    <a:pt x="5765" y="6799"/>
                  </a:lnTo>
                  <a:lnTo>
                    <a:pt x="4079" y="6146"/>
                  </a:lnTo>
                  <a:lnTo>
                    <a:pt x="3971" y="6146"/>
                  </a:lnTo>
                  <a:lnTo>
                    <a:pt x="3862" y="6200"/>
                  </a:lnTo>
                  <a:lnTo>
                    <a:pt x="3808" y="6255"/>
                  </a:lnTo>
                  <a:lnTo>
                    <a:pt x="3753" y="6364"/>
                  </a:lnTo>
                  <a:lnTo>
                    <a:pt x="3372" y="7723"/>
                  </a:lnTo>
                  <a:lnTo>
                    <a:pt x="2992" y="9137"/>
                  </a:lnTo>
                  <a:lnTo>
                    <a:pt x="2883" y="9844"/>
                  </a:lnTo>
                  <a:lnTo>
                    <a:pt x="2774" y="10551"/>
                  </a:lnTo>
                  <a:lnTo>
                    <a:pt x="2720" y="11258"/>
                  </a:lnTo>
                  <a:lnTo>
                    <a:pt x="2720" y="11965"/>
                  </a:lnTo>
                  <a:lnTo>
                    <a:pt x="2720" y="12672"/>
                  </a:lnTo>
                  <a:lnTo>
                    <a:pt x="2665" y="13434"/>
                  </a:lnTo>
                  <a:lnTo>
                    <a:pt x="2611" y="14086"/>
                  </a:lnTo>
                  <a:lnTo>
                    <a:pt x="2502" y="14413"/>
                  </a:lnTo>
                  <a:lnTo>
                    <a:pt x="2393" y="14685"/>
                  </a:lnTo>
                  <a:lnTo>
                    <a:pt x="2285" y="14794"/>
                  </a:lnTo>
                  <a:lnTo>
                    <a:pt x="2176" y="14902"/>
                  </a:lnTo>
                  <a:lnTo>
                    <a:pt x="1958" y="14957"/>
                  </a:lnTo>
                  <a:lnTo>
                    <a:pt x="1686" y="14902"/>
                  </a:lnTo>
                  <a:lnTo>
                    <a:pt x="1469" y="14739"/>
                  </a:lnTo>
                  <a:lnTo>
                    <a:pt x="1306" y="14522"/>
                  </a:lnTo>
                  <a:lnTo>
                    <a:pt x="1143" y="14250"/>
                  </a:lnTo>
                  <a:lnTo>
                    <a:pt x="979" y="13651"/>
                  </a:lnTo>
                  <a:lnTo>
                    <a:pt x="816" y="12890"/>
                  </a:lnTo>
                  <a:lnTo>
                    <a:pt x="707" y="12183"/>
                  </a:lnTo>
                  <a:lnTo>
                    <a:pt x="599" y="10823"/>
                  </a:lnTo>
                  <a:lnTo>
                    <a:pt x="544" y="9518"/>
                  </a:lnTo>
                  <a:lnTo>
                    <a:pt x="544" y="8865"/>
                  </a:lnTo>
                  <a:lnTo>
                    <a:pt x="599" y="8158"/>
                  </a:lnTo>
                  <a:lnTo>
                    <a:pt x="707" y="7397"/>
                  </a:lnTo>
                  <a:lnTo>
                    <a:pt x="871" y="6690"/>
                  </a:lnTo>
                  <a:lnTo>
                    <a:pt x="979" y="6364"/>
                  </a:lnTo>
                  <a:lnTo>
                    <a:pt x="1143" y="6092"/>
                  </a:lnTo>
                  <a:lnTo>
                    <a:pt x="1306" y="5765"/>
                  </a:lnTo>
                  <a:lnTo>
                    <a:pt x="1523" y="5548"/>
                  </a:lnTo>
                  <a:lnTo>
                    <a:pt x="1741" y="5330"/>
                  </a:lnTo>
                  <a:lnTo>
                    <a:pt x="2067" y="5113"/>
                  </a:lnTo>
                  <a:lnTo>
                    <a:pt x="2393" y="5004"/>
                  </a:lnTo>
                  <a:lnTo>
                    <a:pt x="2774" y="4895"/>
                  </a:lnTo>
                  <a:lnTo>
                    <a:pt x="2883" y="4841"/>
                  </a:lnTo>
                  <a:lnTo>
                    <a:pt x="2937" y="4678"/>
                  </a:lnTo>
                  <a:lnTo>
                    <a:pt x="3101" y="4079"/>
                  </a:lnTo>
                  <a:lnTo>
                    <a:pt x="3318" y="3427"/>
                  </a:lnTo>
                  <a:lnTo>
                    <a:pt x="3590" y="2883"/>
                  </a:lnTo>
                  <a:lnTo>
                    <a:pt x="3916" y="2285"/>
                  </a:lnTo>
                  <a:lnTo>
                    <a:pt x="4134" y="2013"/>
                  </a:lnTo>
                  <a:lnTo>
                    <a:pt x="4406" y="1741"/>
                  </a:lnTo>
                  <a:lnTo>
                    <a:pt x="4678" y="1523"/>
                  </a:lnTo>
                  <a:lnTo>
                    <a:pt x="4950" y="1306"/>
                  </a:lnTo>
                  <a:lnTo>
                    <a:pt x="5602" y="979"/>
                  </a:lnTo>
                  <a:lnTo>
                    <a:pt x="6309" y="707"/>
                  </a:lnTo>
                  <a:lnTo>
                    <a:pt x="7071" y="544"/>
                  </a:lnTo>
                  <a:close/>
                  <a:moveTo>
                    <a:pt x="7451" y="0"/>
                  </a:moveTo>
                  <a:lnTo>
                    <a:pt x="6581" y="109"/>
                  </a:lnTo>
                  <a:lnTo>
                    <a:pt x="6201" y="218"/>
                  </a:lnTo>
                  <a:lnTo>
                    <a:pt x="5765" y="327"/>
                  </a:lnTo>
                  <a:lnTo>
                    <a:pt x="5385" y="490"/>
                  </a:lnTo>
                  <a:lnTo>
                    <a:pt x="5004" y="653"/>
                  </a:lnTo>
                  <a:lnTo>
                    <a:pt x="4623" y="870"/>
                  </a:lnTo>
                  <a:lnTo>
                    <a:pt x="4297" y="1142"/>
                  </a:lnTo>
                  <a:lnTo>
                    <a:pt x="3971" y="1414"/>
                  </a:lnTo>
                  <a:lnTo>
                    <a:pt x="3699" y="1741"/>
                  </a:lnTo>
                  <a:lnTo>
                    <a:pt x="3264" y="2339"/>
                  </a:lnTo>
                  <a:lnTo>
                    <a:pt x="2883" y="3046"/>
                  </a:lnTo>
                  <a:lnTo>
                    <a:pt x="2611" y="3807"/>
                  </a:lnTo>
                  <a:lnTo>
                    <a:pt x="2439" y="4408"/>
                  </a:lnTo>
                  <a:lnTo>
                    <a:pt x="2439" y="4408"/>
                  </a:lnTo>
                  <a:lnTo>
                    <a:pt x="2285" y="4460"/>
                  </a:lnTo>
                  <a:lnTo>
                    <a:pt x="2013" y="4569"/>
                  </a:lnTo>
                  <a:lnTo>
                    <a:pt x="1741" y="4732"/>
                  </a:lnTo>
                  <a:lnTo>
                    <a:pt x="1469" y="4895"/>
                  </a:lnTo>
                  <a:lnTo>
                    <a:pt x="1034" y="5330"/>
                  </a:lnTo>
                  <a:lnTo>
                    <a:pt x="653" y="5820"/>
                  </a:lnTo>
                  <a:lnTo>
                    <a:pt x="490" y="6200"/>
                  </a:lnTo>
                  <a:lnTo>
                    <a:pt x="327" y="6527"/>
                  </a:lnTo>
                  <a:lnTo>
                    <a:pt x="164" y="7288"/>
                  </a:lnTo>
                  <a:lnTo>
                    <a:pt x="55" y="8050"/>
                  </a:lnTo>
                  <a:lnTo>
                    <a:pt x="0" y="8757"/>
                  </a:lnTo>
                  <a:lnTo>
                    <a:pt x="0" y="10334"/>
                  </a:lnTo>
                  <a:lnTo>
                    <a:pt x="109" y="11911"/>
                  </a:lnTo>
                  <a:lnTo>
                    <a:pt x="218" y="12672"/>
                  </a:lnTo>
                  <a:lnTo>
                    <a:pt x="327" y="13543"/>
                  </a:lnTo>
                  <a:lnTo>
                    <a:pt x="436" y="13923"/>
                  </a:lnTo>
                  <a:lnTo>
                    <a:pt x="599" y="14304"/>
                  </a:lnTo>
                  <a:lnTo>
                    <a:pt x="762" y="14685"/>
                  </a:lnTo>
                  <a:lnTo>
                    <a:pt x="1034" y="15011"/>
                  </a:lnTo>
                  <a:lnTo>
                    <a:pt x="1197" y="15229"/>
                  </a:lnTo>
                  <a:lnTo>
                    <a:pt x="1469" y="15392"/>
                  </a:lnTo>
                  <a:lnTo>
                    <a:pt x="1741" y="15501"/>
                  </a:lnTo>
                  <a:lnTo>
                    <a:pt x="2013" y="15501"/>
                  </a:lnTo>
                  <a:lnTo>
                    <a:pt x="2339" y="15446"/>
                  </a:lnTo>
                  <a:lnTo>
                    <a:pt x="2557" y="15283"/>
                  </a:lnTo>
                  <a:lnTo>
                    <a:pt x="2720" y="15065"/>
                  </a:lnTo>
                  <a:lnTo>
                    <a:pt x="2883" y="14848"/>
                  </a:lnTo>
                  <a:lnTo>
                    <a:pt x="2992" y="14576"/>
                  </a:lnTo>
                  <a:lnTo>
                    <a:pt x="3101" y="14304"/>
                  </a:lnTo>
                  <a:lnTo>
                    <a:pt x="3155" y="13760"/>
                  </a:lnTo>
                  <a:lnTo>
                    <a:pt x="3264" y="12836"/>
                  </a:lnTo>
                  <a:lnTo>
                    <a:pt x="3264" y="11911"/>
                  </a:lnTo>
                  <a:lnTo>
                    <a:pt x="3264" y="10986"/>
                  </a:lnTo>
                  <a:lnTo>
                    <a:pt x="3372" y="10116"/>
                  </a:lnTo>
                  <a:lnTo>
                    <a:pt x="3536" y="9192"/>
                  </a:lnTo>
                  <a:lnTo>
                    <a:pt x="3808" y="8267"/>
                  </a:lnTo>
                  <a:lnTo>
                    <a:pt x="4167" y="6784"/>
                  </a:lnTo>
                  <a:lnTo>
                    <a:pt x="5657" y="7343"/>
                  </a:lnTo>
                  <a:lnTo>
                    <a:pt x="7397" y="7886"/>
                  </a:lnTo>
                  <a:lnTo>
                    <a:pt x="9137" y="8376"/>
                  </a:lnTo>
                  <a:lnTo>
                    <a:pt x="10932" y="8757"/>
                  </a:lnTo>
                  <a:lnTo>
                    <a:pt x="12727" y="9028"/>
                  </a:lnTo>
                  <a:lnTo>
                    <a:pt x="14522" y="9246"/>
                  </a:lnTo>
                  <a:lnTo>
                    <a:pt x="16371" y="9355"/>
                  </a:lnTo>
                  <a:lnTo>
                    <a:pt x="17894" y="9355"/>
                  </a:lnTo>
                  <a:lnTo>
                    <a:pt x="17894" y="9899"/>
                  </a:lnTo>
                  <a:lnTo>
                    <a:pt x="17839" y="10714"/>
                  </a:lnTo>
                  <a:lnTo>
                    <a:pt x="17894" y="11476"/>
                  </a:lnTo>
                  <a:lnTo>
                    <a:pt x="18003" y="12292"/>
                  </a:lnTo>
                  <a:lnTo>
                    <a:pt x="18111" y="12836"/>
                  </a:lnTo>
                  <a:lnTo>
                    <a:pt x="18220" y="13325"/>
                  </a:lnTo>
                  <a:lnTo>
                    <a:pt x="18546" y="14358"/>
                  </a:lnTo>
                  <a:lnTo>
                    <a:pt x="18655" y="14739"/>
                  </a:lnTo>
                  <a:lnTo>
                    <a:pt x="18873" y="15174"/>
                  </a:lnTo>
                  <a:lnTo>
                    <a:pt x="18982" y="15337"/>
                  </a:lnTo>
                  <a:lnTo>
                    <a:pt x="19145" y="15501"/>
                  </a:lnTo>
                  <a:lnTo>
                    <a:pt x="19308" y="15609"/>
                  </a:lnTo>
                  <a:lnTo>
                    <a:pt x="19634" y="15609"/>
                  </a:lnTo>
                  <a:lnTo>
                    <a:pt x="19743" y="15555"/>
                  </a:lnTo>
                  <a:lnTo>
                    <a:pt x="19961" y="15392"/>
                  </a:lnTo>
                  <a:lnTo>
                    <a:pt x="20124" y="15120"/>
                  </a:lnTo>
                  <a:lnTo>
                    <a:pt x="20178" y="14848"/>
                  </a:lnTo>
                  <a:lnTo>
                    <a:pt x="20396" y="14032"/>
                  </a:lnTo>
                  <a:lnTo>
                    <a:pt x="20559" y="13216"/>
                  </a:lnTo>
                  <a:lnTo>
                    <a:pt x="20722" y="11965"/>
                  </a:lnTo>
                  <a:lnTo>
                    <a:pt x="20885" y="10714"/>
                  </a:lnTo>
                  <a:lnTo>
                    <a:pt x="20885" y="9409"/>
                  </a:lnTo>
                  <a:lnTo>
                    <a:pt x="20831" y="8811"/>
                  </a:lnTo>
                  <a:lnTo>
                    <a:pt x="20776" y="8158"/>
                  </a:lnTo>
                  <a:lnTo>
                    <a:pt x="20722" y="7506"/>
                  </a:lnTo>
                  <a:lnTo>
                    <a:pt x="20559" y="6907"/>
                  </a:lnTo>
                  <a:lnTo>
                    <a:pt x="20396" y="6309"/>
                  </a:lnTo>
                  <a:lnTo>
                    <a:pt x="20178" y="5711"/>
                  </a:lnTo>
                  <a:lnTo>
                    <a:pt x="19906" y="5167"/>
                  </a:lnTo>
                  <a:lnTo>
                    <a:pt x="19580" y="4623"/>
                  </a:lnTo>
                  <a:lnTo>
                    <a:pt x="19199" y="4079"/>
                  </a:lnTo>
                  <a:lnTo>
                    <a:pt x="18818" y="3590"/>
                  </a:lnTo>
                  <a:lnTo>
                    <a:pt x="18275" y="3100"/>
                  </a:lnTo>
                  <a:lnTo>
                    <a:pt x="17676" y="2611"/>
                  </a:lnTo>
                  <a:lnTo>
                    <a:pt x="17024" y="2230"/>
                  </a:lnTo>
                  <a:lnTo>
                    <a:pt x="16317" y="1904"/>
                  </a:lnTo>
                  <a:lnTo>
                    <a:pt x="15664" y="1632"/>
                  </a:lnTo>
                  <a:lnTo>
                    <a:pt x="14903" y="1414"/>
                  </a:lnTo>
                  <a:lnTo>
                    <a:pt x="14195" y="1251"/>
                  </a:lnTo>
                  <a:lnTo>
                    <a:pt x="13434" y="1142"/>
                  </a:lnTo>
                  <a:lnTo>
                    <a:pt x="12564" y="979"/>
                  </a:lnTo>
                  <a:lnTo>
                    <a:pt x="11694" y="762"/>
                  </a:lnTo>
                  <a:lnTo>
                    <a:pt x="9953" y="272"/>
                  </a:lnTo>
                  <a:lnTo>
                    <a:pt x="9137" y="109"/>
                  </a:lnTo>
                  <a:lnTo>
                    <a:pt x="82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64"/>
            <p:cNvSpPr/>
            <p:nvPr/>
          </p:nvSpPr>
          <p:spPr>
            <a:xfrm>
              <a:off x="3962682" y="3326882"/>
              <a:ext cx="54456" cy="33501"/>
            </a:xfrm>
            <a:custGeom>
              <a:avLst/>
              <a:gdLst/>
              <a:ahLst/>
              <a:cxnLst/>
              <a:rect l="l" t="t" r="r" b="b"/>
              <a:pathLst>
                <a:path w="2830" h="1741" extrusionOk="0">
                  <a:moveTo>
                    <a:pt x="2503" y="0"/>
                  </a:moveTo>
                  <a:lnTo>
                    <a:pt x="2394" y="55"/>
                  </a:lnTo>
                  <a:lnTo>
                    <a:pt x="2340" y="109"/>
                  </a:lnTo>
                  <a:lnTo>
                    <a:pt x="2122" y="381"/>
                  </a:lnTo>
                  <a:lnTo>
                    <a:pt x="1904" y="599"/>
                  </a:lnTo>
                  <a:lnTo>
                    <a:pt x="1687" y="762"/>
                  </a:lnTo>
                  <a:lnTo>
                    <a:pt x="1415" y="925"/>
                  </a:lnTo>
                  <a:lnTo>
                    <a:pt x="1143" y="1034"/>
                  </a:lnTo>
                  <a:lnTo>
                    <a:pt x="871" y="1142"/>
                  </a:lnTo>
                  <a:lnTo>
                    <a:pt x="545" y="1197"/>
                  </a:lnTo>
                  <a:lnTo>
                    <a:pt x="110" y="1197"/>
                  </a:lnTo>
                  <a:lnTo>
                    <a:pt x="55" y="1251"/>
                  </a:lnTo>
                  <a:lnTo>
                    <a:pt x="1" y="1360"/>
                  </a:lnTo>
                  <a:lnTo>
                    <a:pt x="1" y="1469"/>
                  </a:lnTo>
                  <a:lnTo>
                    <a:pt x="1" y="1577"/>
                  </a:lnTo>
                  <a:lnTo>
                    <a:pt x="55" y="1632"/>
                  </a:lnTo>
                  <a:lnTo>
                    <a:pt x="110" y="1686"/>
                  </a:lnTo>
                  <a:lnTo>
                    <a:pt x="218" y="1741"/>
                  </a:lnTo>
                  <a:lnTo>
                    <a:pt x="599" y="1686"/>
                  </a:lnTo>
                  <a:lnTo>
                    <a:pt x="980" y="1632"/>
                  </a:lnTo>
                  <a:lnTo>
                    <a:pt x="1361" y="1523"/>
                  </a:lnTo>
                  <a:lnTo>
                    <a:pt x="1687" y="1360"/>
                  </a:lnTo>
                  <a:lnTo>
                    <a:pt x="2013" y="1197"/>
                  </a:lnTo>
                  <a:lnTo>
                    <a:pt x="2285" y="979"/>
                  </a:lnTo>
                  <a:lnTo>
                    <a:pt x="2557" y="707"/>
                  </a:lnTo>
                  <a:lnTo>
                    <a:pt x="2775" y="381"/>
                  </a:lnTo>
                  <a:lnTo>
                    <a:pt x="2829" y="272"/>
                  </a:lnTo>
                  <a:lnTo>
                    <a:pt x="2829" y="218"/>
                  </a:lnTo>
                  <a:lnTo>
                    <a:pt x="2775" y="109"/>
                  </a:lnTo>
                  <a:lnTo>
                    <a:pt x="2666" y="55"/>
                  </a:lnTo>
                  <a:lnTo>
                    <a:pt x="25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64"/>
            <p:cNvSpPr/>
            <p:nvPr/>
          </p:nvSpPr>
          <p:spPr>
            <a:xfrm>
              <a:off x="4113389" y="3321648"/>
              <a:ext cx="71178" cy="43969"/>
            </a:xfrm>
            <a:custGeom>
              <a:avLst/>
              <a:gdLst/>
              <a:ahLst/>
              <a:cxnLst/>
              <a:rect l="l" t="t" r="r" b="b"/>
              <a:pathLst>
                <a:path w="3699" h="2285" extrusionOk="0">
                  <a:moveTo>
                    <a:pt x="218" y="0"/>
                  </a:moveTo>
                  <a:lnTo>
                    <a:pt x="164" y="55"/>
                  </a:lnTo>
                  <a:lnTo>
                    <a:pt x="55" y="109"/>
                  </a:lnTo>
                  <a:lnTo>
                    <a:pt x="1" y="218"/>
                  </a:lnTo>
                  <a:lnTo>
                    <a:pt x="1" y="327"/>
                  </a:lnTo>
                  <a:lnTo>
                    <a:pt x="55" y="381"/>
                  </a:lnTo>
                  <a:lnTo>
                    <a:pt x="381" y="816"/>
                  </a:lnTo>
                  <a:lnTo>
                    <a:pt x="708" y="1142"/>
                  </a:lnTo>
                  <a:lnTo>
                    <a:pt x="1143" y="1469"/>
                  </a:lnTo>
                  <a:lnTo>
                    <a:pt x="1523" y="1741"/>
                  </a:lnTo>
                  <a:lnTo>
                    <a:pt x="2013" y="1958"/>
                  </a:lnTo>
                  <a:lnTo>
                    <a:pt x="2448" y="2121"/>
                  </a:lnTo>
                  <a:lnTo>
                    <a:pt x="2938" y="2230"/>
                  </a:lnTo>
                  <a:lnTo>
                    <a:pt x="3481" y="2285"/>
                  </a:lnTo>
                  <a:lnTo>
                    <a:pt x="3590" y="2230"/>
                  </a:lnTo>
                  <a:lnTo>
                    <a:pt x="3645" y="2176"/>
                  </a:lnTo>
                  <a:lnTo>
                    <a:pt x="3699" y="2121"/>
                  </a:lnTo>
                  <a:lnTo>
                    <a:pt x="3699" y="2013"/>
                  </a:lnTo>
                  <a:lnTo>
                    <a:pt x="3699" y="1904"/>
                  </a:lnTo>
                  <a:lnTo>
                    <a:pt x="3645" y="1795"/>
                  </a:lnTo>
                  <a:lnTo>
                    <a:pt x="3590" y="1741"/>
                  </a:lnTo>
                  <a:lnTo>
                    <a:pt x="3481" y="1741"/>
                  </a:lnTo>
                  <a:lnTo>
                    <a:pt x="3046" y="1686"/>
                  </a:lnTo>
                  <a:lnTo>
                    <a:pt x="2611" y="1578"/>
                  </a:lnTo>
                  <a:lnTo>
                    <a:pt x="2176" y="1469"/>
                  </a:lnTo>
                  <a:lnTo>
                    <a:pt x="1795" y="1251"/>
                  </a:lnTo>
                  <a:lnTo>
                    <a:pt x="1415" y="1034"/>
                  </a:lnTo>
                  <a:lnTo>
                    <a:pt x="1088" y="762"/>
                  </a:lnTo>
                  <a:lnTo>
                    <a:pt x="816" y="490"/>
                  </a:lnTo>
                  <a:lnTo>
                    <a:pt x="545" y="109"/>
                  </a:lnTo>
                  <a:lnTo>
                    <a:pt x="436" y="55"/>
                  </a:lnTo>
                  <a:lnTo>
                    <a:pt x="3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64"/>
            <p:cNvSpPr/>
            <p:nvPr/>
          </p:nvSpPr>
          <p:spPr>
            <a:xfrm>
              <a:off x="4045367" y="3515247"/>
              <a:ext cx="77470" cy="22013"/>
            </a:xfrm>
            <a:custGeom>
              <a:avLst/>
              <a:gdLst/>
              <a:ahLst/>
              <a:cxnLst/>
              <a:rect l="l" t="t" r="r" b="b"/>
              <a:pathLst>
                <a:path w="4026" h="1144" extrusionOk="0">
                  <a:moveTo>
                    <a:pt x="1523" y="1"/>
                  </a:moveTo>
                  <a:lnTo>
                    <a:pt x="1088" y="55"/>
                  </a:lnTo>
                  <a:lnTo>
                    <a:pt x="599" y="218"/>
                  </a:lnTo>
                  <a:lnTo>
                    <a:pt x="109" y="382"/>
                  </a:lnTo>
                  <a:lnTo>
                    <a:pt x="55" y="436"/>
                  </a:lnTo>
                  <a:lnTo>
                    <a:pt x="0" y="545"/>
                  </a:lnTo>
                  <a:lnTo>
                    <a:pt x="0" y="654"/>
                  </a:lnTo>
                  <a:lnTo>
                    <a:pt x="55" y="762"/>
                  </a:lnTo>
                  <a:lnTo>
                    <a:pt x="109" y="817"/>
                  </a:lnTo>
                  <a:lnTo>
                    <a:pt x="164" y="871"/>
                  </a:lnTo>
                  <a:lnTo>
                    <a:pt x="381" y="871"/>
                  </a:lnTo>
                  <a:lnTo>
                    <a:pt x="816" y="708"/>
                  </a:lnTo>
                  <a:lnTo>
                    <a:pt x="1197" y="599"/>
                  </a:lnTo>
                  <a:lnTo>
                    <a:pt x="1632" y="545"/>
                  </a:lnTo>
                  <a:lnTo>
                    <a:pt x="2013" y="545"/>
                  </a:lnTo>
                  <a:lnTo>
                    <a:pt x="2448" y="599"/>
                  </a:lnTo>
                  <a:lnTo>
                    <a:pt x="2883" y="708"/>
                  </a:lnTo>
                  <a:lnTo>
                    <a:pt x="3264" y="871"/>
                  </a:lnTo>
                  <a:lnTo>
                    <a:pt x="3644" y="1089"/>
                  </a:lnTo>
                  <a:lnTo>
                    <a:pt x="3699" y="1143"/>
                  </a:lnTo>
                  <a:lnTo>
                    <a:pt x="3808" y="1089"/>
                  </a:lnTo>
                  <a:lnTo>
                    <a:pt x="3916" y="1089"/>
                  </a:lnTo>
                  <a:lnTo>
                    <a:pt x="3971" y="980"/>
                  </a:lnTo>
                  <a:lnTo>
                    <a:pt x="4025" y="871"/>
                  </a:lnTo>
                  <a:lnTo>
                    <a:pt x="4025" y="817"/>
                  </a:lnTo>
                  <a:lnTo>
                    <a:pt x="3971" y="708"/>
                  </a:lnTo>
                  <a:lnTo>
                    <a:pt x="3862" y="599"/>
                  </a:lnTo>
                  <a:lnTo>
                    <a:pt x="3481" y="382"/>
                  </a:lnTo>
                  <a:lnTo>
                    <a:pt x="2992" y="164"/>
                  </a:lnTo>
                  <a:lnTo>
                    <a:pt x="2502" y="55"/>
                  </a:lnTo>
                  <a:lnTo>
                    <a:pt x="20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64"/>
            <p:cNvSpPr/>
            <p:nvPr/>
          </p:nvSpPr>
          <p:spPr>
            <a:xfrm>
              <a:off x="4045367" y="3386534"/>
              <a:ext cx="57574" cy="95250"/>
            </a:xfrm>
            <a:custGeom>
              <a:avLst/>
              <a:gdLst/>
              <a:ahLst/>
              <a:cxnLst/>
              <a:rect l="l" t="t" r="r" b="b"/>
              <a:pathLst>
                <a:path w="2992" h="4950" extrusionOk="0">
                  <a:moveTo>
                    <a:pt x="1197" y="0"/>
                  </a:moveTo>
                  <a:lnTo>
                    <a:pt x="1143" y="55"/>
                  </a:lnTo>
                  <a:lnTo>
                    <a:pt x="1088" y="109"/>
                  </a:lnTo>
                  <a:lnTo>
                    <a:pt x="1088" y="218"/>
                  </a:lnTo>
                  <a:lnTo>
                    <a:pt x="1088" y="816"/>
                  </a:lnTo>
                  <a:lnTo>
                    <a:pt x="1034" y="1360"/>
                  </a:lnTo>
                  <a:lnTo>
                    <a:pt x="925" y="1958"/>
                  </a:lnTo>
                  <a:lnTo>
                    <a:pt x="708" y="2448"/>
                  </a:lnTo>
                  <a:lnTo>
                    <a:pt x="436" y="2883"/>
                  </a:lnTo>
                  <a:lnTo>
                    <a:pt x="164" y="3318"/>
                  </a:lnTo>
                  <a:lnTo>
                    <a:pt x="55" y="3590"/>
                  </a:lnTo>
                  <a:lnTo>
                    <a:pt x="0" y="3807"/>
                  </a:lnTo>
                  <a:lnTo>
                    <a:pt x="0" y="4025"/>
                  </a:lnTo>
                  <a:lnTo>
                    <a:pt x="109" y="4297"/>
                  </a:lnTo>
                  <a:lnTo>
                    <a:pt x="218" y="4460"/>
                  </a:lnTo>
                  <a:lnTo>
                    <a:pt x="327" y="4623"/>
                  </a:lnTo>
                  <a:lnTo>
                    <a:pt x="490" y="4732"/>
                  </a:lnTo>
                  <a:lnTo>
                    <a:pt x="708" y="4841"/>
                  </a:lnTo>
                  <a:lnTo>
                    <a:pt x="1088" y="4950"/>
                  </a:lnTo>
                  <a:lnTo>
                    <a:pt x="1523" y="4895"/>
                  </a:lnTo>
                  <a:lnTo>
                    <a:pt x="1741" y="4841"/>
                  </a:lnTo>
                  <a:lnTo>
                    <a:pt x="1958" y="4732"/>
                  </a:lnTo>
                  <a:lnTo>
                    <a:pt x="2339" y="4406"/>
                  </a:lnTo>
                  <a:lnTo>
                    <a:pt x="2665" y="3971"/>
                  </a:lnTo>
                  <a:lnTo>
                    <a:pt x="2937" y="3590"/>
                  </a:lnTo>
                  <a:lnTo>
                    <a:pt x="2992" y="3481"/>
                  </a:lnTo>
                  <a:lnTo>
                    <a:pt x="2992" y="3372"/>
                  </a:lnTo>
                  <a:lnTo>
                    <a:pt x="2937" y="3264"/>
                  </a:lnTo>
                  <a:lnTo>
                    <a:pt x="2883" y="3209"/>
                  </a:lnTo>
                  <a:lnTo>
                    <a:pt x="2557" y="3209"/>
                  </a:lnTo>
                  <a:lnTo>
                    <a:pt x="2502" y="3318"/>
                  </a:lnTo>
                  <a:lnTo>
                    <a:pt x="2285" y="3644"/>
                  </a:lnTo>
                  <a:lnTo>
                    <a:pt x="2013" y="3971"/>
                  </a:lnTo>
                  <a:lnTo>
                    <a:pt x="1686" y="4242"/>
                  </a:lnTo>
                  <a:lnTo>
                    <a:pt x="1523" y="4351"/>
                  </a:lnTo>
                  <a:lnTo>
                    <a:pt x="1360" y="4406"/>
                  </a:lnTo>
                  <a:lnTo>
                    <a:pt x="1034" y="4406"/>
                  </a:lnTo>
                  <a:lnTo>
                    <a:pt x="871" y="4351"/>
                  </a:lnTo>
                  <a:lnTo>
                    <a:pt x="708" y="4242"/>
                  </a:lnTo>
                  <a:lnTo>
                    <a:pt x="653" y="4134"/>
                  </a:lnTo>
                  <a:lnTo>
                    <a:pt x="544" y="4025"/>
                  </a:lnTo>
                  <a:lnTo>
                    <a:pt x="544" y="3862"/>
                  </a:lnTo>
                  <a:lnTo>
                    <a:pt x="599" y="3699"/>
                  </a:lnTo>
                  <a:lnTo>
                    <a:pt x="762" y="3318"/>
                  </a:lnTo>
                  <a:lnTo>
                    <a:pt x="1034" y="2937"/>
                  </a:lnTo>
                  <a:lnTo>
                    <a:pt x="1251" y="2556"/>
                  </a:lnTo>
                  <a:lnTo>
                    <a:pt x="1415" y="2121"/>
                  </a:lnTo>
                  <a:lnTo>
                    <a:pt x="1523" y="1686"/>
                  </a:lnTo>
                  <a:lnTo>
                    <a:pt x="1632" y="1197"/>
                  </a:lnTo>
                  <a:lnTo>
                    <a:pt x="1632" y="707"/>
                  </a:lnTo>
                  <a:lnTo>
                    <a:pt x="1632" y="218"/>
                  </a:lnTo>
                  <a:lnTo>
                    <a:pt x="1578" y="109"/>
                  </a:lnTo>
                  <a:lnTo>
                    <a:pt x="1523" y="55"/>
                  </a:lnTo>
                  <a:lnTo>
                    <a:pt x="141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64"/>
            <p:cNvSpPr/>
            <p:nvPr/>
          </p:nvSpPr>
          <p:spPr>
            <a:xfrm>
              <a:off x="4003495" y="3372930"/>
              <a:ext cx="12585" cy="13624"/>
            </a:xfrm>
            <a:custGeom>
              <a:avLst/>
              <a:gdLst/>
              <a:ahLst/>
              <a:cxnLst/>
              <a:rect l="l" t="t" r="r" b="b"/>
              <a:pathLst>
                <a:path w="654" h="708" extrusionOk="0">
                  <a:moveTo>
                    <a:pt x="327" y="0"/>
                  </a:moveTo>
                  <a:lnTo>
                    <a:pt x="164" y="55"/>
                  </a:lnTo>
                  <a:lnTo>
                    <a:pt x="55" y="109"/>
                  </a:lnTo>
                  <a:lnTo>
                    <a:pt x="1" y="218"/>
                  </a:lnTo>
                  <a:lnTo>
                    <a:pt x="1" y="381"/>
                  </a:lnTo>
                  <a:lnTo>
                    <a:pt x="1" y="490"/>
                  </a:lnTo>
                  <a:lnTo>
                    <a:pt x="55" y="599"/>
                  </a:lnTo>
                  <a:lnTo>
                    <a:pt x="164" y="707"/>
                  </a:lnTo>
                  <a:lnTo>
                    <a:pt x="490" y="707"/>
                  </a:lnTo>
                  <a:lnTo>
                    <a:pt x="599" y="599"/>
                  </a:lnTo>
                  <a:lnTo>
                    <a:pt x="654" y="490"/>
                  </a:lnTo>
                  <a:lnTo>
                    <a:pt x="654" y="381"/>
                  </a:lnTo>
                  <a:lnTo>
                    <a:pt x="654" y="218"/>
                  </a:lnTo>
                  <a:lnTo>
                    <a:pt x="599" y="109"/>
                  </a:lnTo>
                  <a:lnTo>
                    <a:pt x="490" y="55"/>
                  </a:lnTo>
                  <a:lnTo>
                    <a:pt x="3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64"/>
            <p:cNvSpPr/>
            <p:nvPr/>
          </p:nvSpPr>
          <p:spPr>
            <a:xfrm>
              <a:off x="4129091" y="3372930"/>
              <a:ext cx="12585" cy="13624"/>
            </a:xfrm>
            <a:custGeom>
              <a:avLst/>
              <a:gdLst/>
              <a:ahLst/>
              <a:cxnLst/>
              <a:rect l="l" t="t" r="r" b="b"/>
              <a:pathLst>
                <a:path w="654" h="708" extrusionOk="0">
                  <a:moveTo>
                    <a:pt x="327" y="0"/>
                  </a:moveTo>
                  <a:lnTo>
                    <a:pt x="164" y="55"/>
                  </a:lnTo>
                  <a:lnTo>
                    <a:pt x="55" y="109"/>
                  </a:lnTo>
                  <a:lnTo>
                    <a:pt x="0" y="218"/>
                  </a:lnTo>
                  <a:lnTo>
                    <a:pt x="0" y="381"/>
                  </a:lnTo>
                  <a:lnTo>
                    <a:pt x="0" y="490"/>
                  </a:lnTo>
                  <a:lnTo>
                    <a:pt x="55" y="599"/>
                  </a:lnTo>
                  <a:lnTo>
                    <a:pt x="164" y="707"/>
                  </a:lnTo>
                  <a:lnTo>
                    <a:pt x="490" y="707"/>
                  </a:lnTo>
                  <a:lnTo>
                    <a:pt x="599" y="599"/>
                  </a:lnTo>
                  <a:lnTo>
                    <a:pt x="653" y="490"/>
                  </a:lnTo>
                  <a:lnTo>
                    <a:pt x="653" y="381"/>
                  </a:lnTo>
                  <a:lnTo>
                    <a:pt x="653" y="218"/>
                  </a:lnTo>
                  <a:lnTo>
                    <a:pt x="599" y="109"/>
                  </a:lnTo>
                  <a:lnTo>
                    <a:pt x="490" y="55"/>
                  </a:lnTo>
                  <a:lnTo>
                    <a:pt x="3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64"/>
            <p:cNvSpPr/>
            <p:nvPr/>
          </p:nvSpPr>
          <p:spPr>
            <a:xfrm>
              <a:off x="3833969" y="3266172"/>
              <a:ext cx="57574" cy="52359"/>
            </a:xfrm>
            <a:custGeom>
              <a:avLst/>
              <a:gdLst/>
              <a:ahLst/>
              <a:cxnLst/>
              <a:rect l="l" t="t" r="r" b="b"/>
              <a:pathLst>
                <a:path w="2992" h="2721" extrusionOk="0">
                  <a:moveTo>
                    <a:pt x="2665" y="1"/>
                  </a:moveTo>
                  <a:lnTo>
                    <a:pt x="2556" y="55"/>
                  </a:lnTo>
                  <a:lnTo>
                    <a:pt x="2502" y="110"/>
                  </a:lnTo>
                  <a:lnTo>
                    <a:pt x="2448" y="218"/>
                  </a:lnTo>
                  <a:lnTo>
                    <a:pt x="2448" y="327"/>
                  </a:lnTo>
                  <a:lnTo>
                    <a:pt x="2448" y="762"/>
                  </a:lnTo>
                  <a:lnTo>
                    <a:pt x="2393" y="1143"/>
                  </a:lnTo>
                  <a:lnTo>
                    <a:pt x="2230" y="1524"/>
                  </a:lnTo>
                  <a:lnTo>
                    <a:pt x="1958" y="1850"/>
                  </a:lnTo>
                  <a:lnTo>
                    <a:pt x="1795" y="1959"/>
                  </a:lnTo>
                  <a:lnTo>
                    <a:pt x="1577" y="2068"/>
                  </a:lnTo>
                  <a:lnTo>
                    <a:pt x="1197" y="2176"/>
                  </a:lnTo>
                  <a:lnTo>
                    <a:pt x="762" y="2176"/>
                  </a:lnTo>
                  <a:lnTo>
                    <a:pt x="327" y="2068"/>
                  </a:lnTo>
                  <a:lnTo>
                    <a:pt x="218" y="2068"/>
                  </a:lnTo>
                  <a:lnTo>
                    <a:pt x="163" y="2122"/>
                  </a:lnTo>
                  <a:lnTo>
                    <a:pt x="55" y="2176"/>
                  </a:lnTo>
                  <a:lnTo>
                    <a:pt x="0" y="2285"/>
                  </a:lnTo>
                  <a:lnTo>
                    <a:pt x="0" y="2394"/>
                  </a:lnTo>
                  <a:lnTo>
                    <a:pt x="55" y="2448"/>
                  </a:lnTo>
                  <a:lnTo>
                    <a:pt x="109" y="2557"/>
                  </a:lnTo>
                  <a:lnTo>
                    <a:pt x="218" y="2611"/>
                  </a:lnTo>
                  <a:lnTo>
                    <a:pt x="490" y="2666"/>
                  </a:lnTo>
                  <a:lnTo>
                    <a:pt x="762" y="2720"/>
                  </a:lnTo>
                  <a:lnTo>
                    <a:pt x="1306" y="2720"/>
                  </a:lnTo>
                  <a:lnTo>
                    <a:pt x="1577" y="2611"/>
                  </a:lnTo>
                  <a:lnTo>
                    <a:pt x="1849" y="2503"/>
                  </a:lnTo>
                  <a:lnTo>
                    <a:pt x="2067" y="2394"/>
                  </a:lnTo>
                  <a:lnTo>
                    <a:pt x="2339" y="2231"/>
                  </a:lnTo>
                  <a:lnTo>
                    <a:pt x="2502" y="2013"/>
                  </a:lnTo>
                  <a:lnTo>
                    <a:pt x="2665" y="1796"/>
                  </a:lnTo>
                  <a:lnTo>
                    <a:pt x="2828" y="1578"/>
                  </a:lnTo>
                  <a:lnTo>
                    <a:pt x="2937" y="1306"/>
                  </a:lnTo>
                  <a:lnTo>
                    <a:pt x="2992" y="1034"/>
                  </a:lnTo>
                  <a:lnTo>
                    <a:pt x="2992" y="762"/>
                  </a:lnTo>
                  <a:lnTo>
                    <a:pt x="2992" y="490"/>
                  </a:lnTo>
                  <a:lnTo>
                    <a:pt x="2937" y="218"/>
                  </a:lnTo>
                  <a:lnTo>
                    <a:pt x="2883" y="110"/>
                  </a:lnTo>
                  <a:lnTo>
                    <a:pt x="28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64"/>
            <p:cNvSpPr/>
            <p:nvPr/>
          </p:nvSpPr>
          <p:spPr>
            <a:xfrm>
              <a:off x="3948038" y="3202345"/>
              <a:ext cx="88977" cy="80588"/>
            </a:xfrm>
            <a:custGeom>
              <a:avLst/>
              <a:gdLst/>
              <a:ahLst/>
              <a:cxnLst/>
              <a:rect l="l" t="t" r="r" b="b"/>
              <a:pathLst>
                <a:path w="4624" h="4188" extrusionOk="0">
                  <a:moveTo>
                    <a:pt x="164" y="0"/>
                  </a:moveTo>
                  <a:lnTo>
                    <a:pt x="109" y="55"/>
                  </a:lnTo>
                  <a:lnTo>
                    <a:pt x="55" y="163"/>
                  </a:lnTo>
                  <a:lnTo>
                    <a:pt x="0" y="272"/>
                  </a:lnTo>
                  <a:lnTo>
                    <a:pt x="55" y="653"/>
                  </a:lnTo>
                  <a:lnTo>
                    <a:pt x="164" y="1034"/>
                  </a:lnTo>
                  <a:lnTo>
                    <a:pt x="272" y="1469"/>
                  </a:lnTo>
                  <a:lnTo>
                    <a:pt x="436" y="1795"/>
                  </a:lnTo>
                  <a:lnTo>
                    <a:pt x="599" y="2176"/>
                  </a:lnTo>
                  <a:lnTo>
                    <a:pt x="816" y="2502"/>
                  </a:lnTo>
                  <a:lnTo>
                    <a:pt x="1088" y="2828"/>
                  </a:lnTo>
                  <a:lnTo>
                    <a:pt x="1360" y="3100"/>
                  </a:lnTo>
                  <a:lnTo>
                    <a:pt x="1686" y="3372"/>
                  </a:lnTo>
                  <a:lnTo>
                    <a:pt x="2013" y="3590"/>
                  </a:lnTo>
                  <a:lnTo>
                    <a:pt x="2394" y="3807"/>
                  </a:lnTo>
                  <a:lnTo>
                    <a:pt x="2774" y="3970"/>
                  </a:lnTo>
                  <a:lnTo>
                    <a:pt x="3155" y="4079"/>
                  </a:lnTo>
                  <a:lnTo>
                    <a:pt x="3590" y="4134"/>
                  </a:lnTo>
                  <a:lnTo>
                    <a:pt x="3971" y="4188"/>
                  </a:lnTo>
                  <a:lnTo>
                    <a:pt x="4515" y="4188"/>
                  </a:lnTo>
                  <a:lnTo>
                    <a:pt x="4569" y="4079"/>
                  </a:lnTo>
                  <a:lnTo>
                    <a:pt x="4623" y="4025"/>
                  </a:lnTo>
                  <a:lnTo>
                    <a:pt x="4623" y="3916"/>
                  </a:lnTo>
                  <a:lnTo>
                    <a:pt x="4623" y="3807"/>
                  </a:lnTo>
                  <a:lnTo>
                    <a:pt x="4569" y="3753"/>
                  </a:lnTo>
                  <a:lnTo>
                    <a:pt x="4515" y="3699"/>
                  </a:lnTo>
                  <a:lnTo>
                    <a:pt x="4406" y="3644"/>
                  </a:lnTo>
                  <a:lnTo>
                    <a:pt x="3699" y="3644"/>
                  </a:lnTo>
                  <a:lnTo>
                    <a:pt x="3318" y="3535"/>
                  </a:lnTo>
                  <a:lnTo>
                    <a:pt x="2992" y="3427"/>
                  </a:lnTo>
                  <a:lnTo>
                    <a:pt x="2665" y="3318"/>
                  </a:lnTo>
                  <a:lnTo>
                    <a:pt x="2339" y="3155"/>
                  </a:lnTo>
                  <a:lnTo>
                    <a:pt x="2013" y="2937"/>
                  </a:lnTo>
                  <a:lnTo>
                    <a:pt x="1741" y="2720"/>
                  </a:lnTo>
                  <a:lnTo>
                    <a:pt x="1523" y="2502"/>
                  </a:lnTo>
                  <a:lnTo>
                    <a:pt x="1251" y="2230"/>
                  </a:lnTo>
                  <a:lnTo>
                    <a:pt x="1088" y="1904"/>
                  </a:lnTo>
                  <a:lnTo>
                    <a:pt x="925" y="1632"/>
                  </a:lnTo>
                  <a:lnTo>
                    <a:pt x="762" y="1306"/>
                  </a:lnTo>
                  <a:lnTo>
                    <a:pt x="653" y="979"/>
                  </a:lnTo>
                  <a:lnTo>
                    <a:pt x="599" y="598"/>
                  </a:lnTo>
                  <a:lnTo>
                    <a:pt x="544" y="272"/>
                  </a:lnTo>
                  <a:lnTo>
                    <a:pt x="544" y="163"/>
                  </a:lnTo>
                  <a:lnTo>
                    <a:pt x="436" y="55"/>
                  </a:lnTo>
                  <a:lnTo>
                    <a:pt x="3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64"/>
            <p:cNvSpPr/>
            <p:nvPr/>
          </p:nvSpPr>
          <p:spPr>
            <a:xfrm>
              <a:off x="4247355" y="3188741"/>
              <a:ext cx="49203" cy="33501"/>
            </a:xfrm>
            <a:custGeom>
              <a:avLst/>
              <a:gdLst/>
              <a:ahLst/>
              <a:cxnLst/>
              <a:rect l="l" t="t" r="r" b="b"/>
              <a:pathLst>
                <a:path w="2557" h="1741" extrusionOk="0">
                  <a:moveTo>
                    <a:pt x="272" y="0"/>
                  </a:moveTo>
                  <a:lnTo>
                    <a:pt x="163" y="55"/>
                  </a:lnTo>
                  <a:lnTo>
                    <a:pt x="109" y="109"/>
                  </a:lnTo>
                  <a:lnTo>
                    <a:pt x="55" y="218"/>
                  </a:lnTo>
                  <a:lnTo>
                    <a:pt x="0" y="272"/>
                  </a:lnTo>
                  <a:lnTo>
                    <a:pt x="55" y="544"/>
                  </a:lnTo>
                  <a:lnTo>
                    <a:pt x="109" y="762"/>
                  </a:lnTo>
                  <a:lnTo>
                    <a:pt x="163" y="925"/>
                  </a:lnTo>
                  <a:lnTo>
                    <a:pt x="272" y="1142"/>
                  </a:lnTo>
                  <a:lnTo>
                    <a:pt x="435" y="1305"/>
                  </a:lnTo>
                  <a:lnTo>
                    <a:pt x="598" y="1469"/>
                  </a:lnTo>
                  <a:lnTo>
                    <a:pt x="762" y="1577"/>
                  </a:lnTo>
                  <a:lnTo>
                    <a:pt x="979" y="1686"/>
                  </a:lnTo>
                  <a:lnTo>
                    <a:pt x="1197" y="1741"/>
                  </a:lnTo>
                  <a:lnTo>
                    <a:pt x="1414" y="1741"/>
                  </a:lnTo>
                  <a:lnTo>
                    <a:pt x="1632" y="1686"/>
                  </a:lnTo>
                  <a:lnTo>
                    <a:pt x="1849" y="1632"/>
                  </a:lnTo>
                  <a:lnTo>
                    <a:pt x="2230" y="1469"/>
                  </a:lnTo>
                  <a:lnTo>
                    <a:pt x="2556" y="1142"/>
                  </a:lnTo>
                  <a:lnTo>
                    <a:pt x="2556" y="1034"/>
                  </a:lnTo>
                  <a:lnTo>
                    <a:pt x="2556" y="925"/>
                  </a:lnTo>
                  <a:lnTo>
                    <a:pt x="2502" y="870"/>
                  </a:lnTo>
                  <a:lnTo>
                    <a:pt x="2448" y="762"/>
                  </a:lnTo>
                  <a:lnTo>
                    <a:pt x="2230" y="762"/>
                  </a:lnTo>
                  <a:lnTo>
                    <a:pt x="2176" y="816"/>
                  </a:lnTo>
                  <a:lnTo>
                    <a:pt x="2067" y="870"/>
                  </a:lnTo>
                  <a:lnTo>
                    <a:pt x="2067" y="925"/>
                  </a:lnTo>
                  <a:lnTo>
                    <a:pt x="2013" y="979"/>
                  </a:lnTo>
                  <a:lnTo>
                    <a:pt x="1904" y="1034"/>
                  </a:lnTo>
                  <a:lnTo>
                    <a:pt x="1686" y="1142"/>
                  </a:lnTo>
                  <a:lnTo>
                    <a:pt x="1523" y="1197"/>
                  </a:lnTo>
                  <a:lnTo>
                    <a:pt x="1251" y="1197"/>
                  </a:lnTo>
                  <a:lnTo>
                    <a:pt x="1142" y="1142"/>
                  </a:lnTo>
                  <a:lnTo>
                    <a:pt x="870" y="1034"/>
                  </a:lnTo>
                  <a:lnTo>
                    <a:pt x="707" y="816"/>
                  </a:lnTo>
                  <a:lnTo>
                    <a:pt x="598" y="544"/>
                  </a:lnTo>
                  <a:lnTo>
                    <a:pt x="544" y="272"/>
                  </a:lnTo>
                  <a:lnTo>
                    <a:pt x="544" y="218"/>
                  </a:lnTo>
                  <a:lnTo>
                    <a:pt x="490" y="109"/>
                  </a:lnTo>
                  <a:lnTo>
                    <a:pt x="381" y="55"/>
                  </a:lnTo>
                  <a:lnTo>
                    <a:pt x="2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64"/>
            <p:cNvSpPr/>
            <p:nvPr/>
          </p:nvSpPr>
          <p:spPr>
            <a:xfrm>
              <a:off x="4108155" y="3074671"/>
              <a:ext cx="55495" cy="49203"/>
            </a:xfrm>
            <a:custGeom>
              <a:avLst/>
              <a:gdLst/>
              <a:ahLst/>
              <a:cxnLst/>
              <a:rect l="l" t="t" r="r" b="b"/>
              <a:pathLst>
                <a:path w="2884" h="2557" extrusionOk="0">
                  <a:moveTo>
                    <a:pt x="2611" y="0"/>
                  </a:moveTo>
                  <a:lnTo>
                    <a:pt x="2503" y="54"/>
                  </a:lnTo>
                  <a:lnTo>
                    <a:pt x="2448" y="109"/>
                  </a:lnTo>
                  <a:lnTo>
                    <a:pt x="2394" y="163"/>
                  </a:lnTo>
                  <a:lnTo>
                    <a:pt x="2339" y="272"/>
                  </a:lnTo>
                  <a:lnTo>
                    <a:pt x="2339" y="653"/>
                  </a:lnTo>
                  <a:lnTo>
                    <a:pt x="2231" y="1033"/>
                  </a:lnTo>
                  <a:lnTo>
                    <a:pt x="2013" y="1360"/>
                  </a:lnTo>
                  <a:lnTo>
                    <a:pt x="1795" y="1632"/>
                  </a:lnTo>
                  <a:lnTo>
                    <a:pt x="1469" y="1849"/>
                  </a:lnTo>
                  <a:lnTo>
                    <a:pt x="1088" y="1958"/>
                  </a:lnTo>
                  <a:lnTo>
                    <a:pt x="708" y="2012"/>
                  </a:lnTo>
                  <a:lnTo>
                    <a:pt x="327" y="1958"/>
                  </a:lnTo>
                  <a:lnTo>
                    <a:pt x="218" y="1958"/>
                  </a:lnTo>
                  <a:lnTo>
                    <a:pt x="109" y="2012"/>
                  </a:lnTo>
                  <a:lnTo>
                    <a:pt x="55" y="2067"/>
                  </a:lnTo>
                  <a:lnTo>
                    <a:pt x="1" y="2175"/>
                  </a:lnTo>
                  <a:lnTo>
                    <a:pt x="1" y="2230"/>
                  </a:lnTo>
                  <a:lnTo>
                    <a:pt x="1" y="2339"/>
                  </a:lnTo>
                  <a:lnTo>
                    <a:pt x="55" y="2447"/>
                  </a:lnTo>
                  <a:lnTo>
                    <a:pt x="164" y="2447"/>
                  </a:lnTo>
                  <a:lnTo>
                    <a:pt x="708" y="2556"/>
                  </a:lnTo>
                  <a:lnTo>
                    <a:pt x="1197" y="2502"/>
                  </a:lnTo>
                  <a:lnTo>
                    <a:pt x="1687" y="2339"/>
                  </a:lnTo>
                  <a:lnTo>
                    <a:pt x="2122" y="2067"/>
                  </a:lnTo>
                  <a:lnTo>
                    <a:pt x="2448" y="1686"/>
                  </a:lnTo>
                  <a:lnTo>
                    <a:pt x="2720" y="1251"/>
                  </a:lnTo>
                  <a:lnTo>
                    <a:pt x="2829" y="761"/>
                  </a:lnTo>
                  <a:lnTo>
                    <a:pt x="2883" y="272"/>
                  </a:lnTo>
                  <a:lnTo>
                    <a:pt x="2883" y="163"/>
                  </a:lnTo>
                  <a:lnTo>
                    <a:pt x="2829" y="109"/>
                  </a:lnTo>
                  <a:lnTo>
                    <a:pt x="2720" y="54"/>
                  </a:lnTo>
                  <a:lnTo>
                    <a:pt x="26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64"/>
            <p:cNvSpPr/>
            <p:nvPr/>
          </p:nvSpPr>
          <p:spPr>
            <a:xfrm>
              <a:off x="3988851" y="3150005"/>
              <a:ext cx="37696" cy="43988"/>
            </a:xfrm>
            <a:custGeom>
              <a:avLst/>
              <a:gdLst/>
              <a:ahLst/>
              <a:cxnLst/>
              <a:rect l="l" t="t" r="r" b="b"/>
              <a:pathLst>
                <a:path w="1959" h="2286" extrusionOk="0">
                  <a:moveTo>
                    <a:pt x="164" y="1"/>
                  </a:moveTo>
                  <a:lnTo>
                    <a:pt x="55" y="55"/>
                  </a:lnTo>
                  <a:lnTo>
                    <a:pt x="1" y="164"/>
                  </a:lnTo>
                  <a:lnTo>
                    <a:pt x="1" y="273"/>
                  </a:lnTo>
                  <a:lnTo>
                    <a:pt x="1" y="599"/>
                  </a:lnTo>
                  <a:lnTo>
                    <a:pt x="109" y="925"/>
                  </a:lnTo>
                  <a:lnTo>
                    <a:pt x="218" y="1252"/>
                  </a:lnTo>
                  <a:lnTo>
                    <a:pt x="436" y="1578"/>
                  </a:lnTo>
                  <a:lnTo>
                    <a:pt x="653" y="1850"/>
                  </a:lnTo>
                  <a:lnTo>
                    <a:pt x="925" y="2013"/>
                  </a:lnTo>
                  <a:lnTo>
                    <a:pt x="1251" y="2176"/>
                  </a:lnTo>
                  <a:lnTo>
                    <a:pt x="1578" y="2285"/>
                  </a:lnTo>
                  <a:lnTo>
                    <a:pt x="1795" y="2285"/>
                  </a:lnTo>
                  <a:lnTo>
                    <a:pt x="1904" y="2231"/>
                  </a:lnTo>
                  <a:lnTo>
                    <a:pt x="1904" y="2122"/>
                  </a:lnTo>
                  <a:lnTo>
                    <a:pt x="1959" y="2013"/>
                  </a:lnTo>
                  <a:lnTo>
                    <a:pt x="1904" y="1904"/>
                  </a:lnTo>
                  <a:lnTo>
                    <a:pt x="1850" y="1850"/>
                  </a:lnTo>
                  <a:lnTo>
                    <a:pt x="1741" y="1796"/>
                  </a:lnTo>
                  <a:lnTo>
                    <a:pt x="1469" y="1687"/>
                  </a:lnTo>
                  <a:lnTo>
                    <a:pt x="1360" y="1687"/>
                  </a:lnTo>
                  <a:lnTo>
                    <a:pt x="1251" y="1578"/>
                  </a:lnTo>
                  <a:lnTo>
                    <a:pt x="1143" y="1524"/>
                  </a:lnTo>
                  <a:lnTo>
                    <a:pt x="1088" y="1469"/>
                  </a:lnTo>
                  <a:lnTo>
                    <a:pt x="1034" y="1415"/>
                  </a:lnTo>
                  <a:lnTo>
                    <a:pt x="816" y="1252"/>
                  </a:lnTo>
                  <a:lnTo>
                    <a:pt x="816" y="1197"/>
                  </a:lnTo>
                  <a:lnTo>
                    <a:pt x="762" y="1143"/>
                  </a:lnTo>
                  <a:lnTo>
                    <a:pt x="708" y="1034"/>
                  </a:lnTo>
                  <a:lnTo>
                    <a:pt x="653" y="871"/>
                  </a:lnTo>
                  <a:lnTo>
                    <a:pt x="599" y="871"/>
                  </a:lnTo>
                  <a:lnTo>
                    <a:pt x="599" y="817"/>
                  </a:lnTo>
                  <a:lnTo>
                    <a:pt x="544" y="490"/>
                  </a:lnTo>
                  <a:lnTo>
                    <a:pt x="490" y="436"/>
                  </a:lnTo>
                  <a:lnTo>
                    <a:pt x="490" y="273"/>
                  </a:lnTo>
                  <a:lnTo>
                    <a:pt x="490" y="164"/>
                  </a:lnTo>
                  <a:lnTo>
                    <a:pt x="436" y="55"/>
                  </a:lnTo>
                  <a:lnTo>
                    <a:pt x="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64"/>
            <p:cNvSpPr/>
            <p:nvPr/>
          </p:nvSpPr>
          <p:spPr>
            <a:xfrm>
              <a:off x="4040133" y="3150005"/>
              <a:ext cx="43969" cy="55495"/>
            </a:xfrm>
            <a:custGeom>
              <a:avLst/>
              <a:gdLst/>
              <a:ahLst/>
              <a:cxnLst/>
              <a:rect l="l" t="t" r="r" b="b"/>
              <a:pathLst>
                <a:path w="2285" h="2884" extrusionOk="0">
                  <a:moveTo>
                    <a:pt x="218" y="1"/>
                  </a:moveTo>
                  <a:lnTo>
                    <a:pt x="109" y="55"/>
                  </a:lnTo>
                  <a:lnTo>
                    <a:pt x="55" y="110"/>
                  </a:lnTo>
                  <a:lnTo>
                    <a:pt x="1" y="218"/>
                  </a:lnTo>
                  <a:lnTo>
                    <a:pt x="1" y="327"/>
                  </a:lnTo>
                  <a:lnTo>
                    <a:pt x="109" y="708"/>
                  </a:lnTo>
                  <a:lnTo>
                    <a:pt x="272" y="1089"/>
                  </a:lnTo>
                  <a:lnTo>
                    <a:pt x="436" y="1469"/>
                  </a:lnTo>
                  <a:lnTo>
                    <a:pt x="653" y="1796"/>
                  </a:lnTo>
                  <a:lnTo>
                    <a:pt x="925" y="2122"/>
                  </a:lnTo>
                  <a:lnTo>
                    <a:pt x="1197" y="2394"/>
                  </a:lnTo>
                  <a:lnTo>
                    <a:pt x="1523" y="2611"/>
                  </a:lnTo>
                  <a:lnTo>
                    <a:pt x="1904" y="2829"/>
                  </a:lnTo>
                  <a:lnTo>
                    <a:pt x="2013" y="2883"/>
                  </a:lnTo>
                  <a:lnTo>
                    <a:pt x="2122" y="2883"/>
                  </a:lnTo>
                  <a:lnTo>
                    <a:pt x="2176" y="2829"/>
                  </a:lnTo>
                  <a:lnTo>
                    <a:pt x="2285" y="2720"/>
                  </a:lnTo>
                  <a:lnTo>
                    <a:pt x="2285" y="2666"/>
                  </a:lnTo>
                  <a:lnTo>
                    <a:pt x="2285" y="2557"/>
                  </a:lnTo>
                  <a:lnTo>
                    <a:pt x="2230" y="2448"/>
                  </a:lnTo>
                  <a:lnTo>
                    <a:pt x="2176" y="2394"/>
                  </a:lnTo>
                  <a:lnTo>
                    <a:pt x="1850" y="2176"/>
                  </a:lnTo>
                  <a:lnTo>
                    <a:pt x="1578" y="1959"/>
                  </a:lnTo>
                  <a:lnTo>
                    <a:pt x="1306" y="1741"/>
                  </a:lnTo>
                  <a:lnTo>
                    <a:pt x="1088" y="1469"/>
                  </a:lnTo>
                  <a:lnTo>
                    <a:pt x="925" y="1197"/>
                  </a:lnTo>
                  <a:lnTo>
                    <a:pt x="762" y="871"/>
                  </a:lnTo>
                  <a:lnTo>
                    <a:pt x="599" y="545"/>
                  </a:lnTo>
                  <a:lnTo>
                    <a:pt x="544" y="164"/>
                  </a:lnTo>
                  <a:lnTo>
                    <a:pt x="490" y="110"/>
                  </a:lnTo>
                  <a:lnTo>
                    <a:pt x="4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64"/>
            <p:cNvSpPr/>
            <p:nvPr/>
          </p:nvSpPr>
          <p:spPr>
            <a:xfrm>
              <a:off x="4109213" y="3162571"/>
              <a:ext cx="43969" cy="55495"/>
            </a:xfrm>
            <a:custGeom>
              <a:avLst/>
              <a:gdLst/>
              <a:ahLst/>
              <a:cxnLst/>
              <a:rect l="l" t="t" r="r" b="b"/>
              <a:pathLst>
                <a:path w="2285" h="2884" extrusionOk="0">
                  <a:moveTo>
                    <a:pt x="326" y="1"/>
                  </a:moveTo>
                  <a:lnTo>
                    <a:pt x="218" y="55"/>
                  </a:lnTo>
                  <a:lnTo>
                    <a:pt x="109" y="55"/>
                  </a:lnTo>
                  <a:lnTo>
                    <a:pt x="54" y="164"/>
                  </a:lnTo>
                  <a:lnTo>
                    <a:pt x="0" y="272"/>
                  </a:lnTo>
                  <a:lnTo>
                    <a:pt x="0" y="381"/>
                  </a:lnTo>
                  <a:lnTo>
                    <a:pt x="109" y="762"/>
                  </a:lnTo>
                  <a:lnTo>
                    <a:pt x="272" y="1143"/>
                  </a:lnTo>
                  <a:lnTo>
                    <a:pt x="435" y="1523"/>
                  </a:lnTo>
                  <a:lnTo>
                    <a:pt x="653" y="1850"/>
                  </a:lnTo>
                  <a:lnTo>
                    <a:pt x="925" y="2122"/>
                  </a:lnTo>
                  <a:lnTo>
                    <a:pt x="1251" y="2448"/>
                  </a:lnTo>
                  <a:lnTo>
                    <a:pt x="1577" y="2665"/>
                  </a:lnTo>
                  <a:lnTo>
                    <a:pt x="1904" y="2883"/>
                  </a:lnTo>
                  <a:lnTo>
                    <a:pt x="2121" y="2883"/>
                  </a:lnTo>
                  <a:lnTo>
                    <a:pt x="2176" y="2829"/>
                  </a:lnTo>
                  <a:lnTo>
                    <a:pt x="2284" y="2774"/>
                  </a:lnTo>
                  <a:lnTo>
                    <a:pt x="2284" y="2665"/>
                  </a:lnTo>
                  <a:lnTo>
                    <a:pt x="2284" y="2557"/>
                  </a:lnTo>
                  <a:lnTo>
                    <a:pt x="2230" y="2448"/>
                  </a:lnTo>
                  <a:lnTo>
                    <a:pt x="2176" y="2394"/>
                  </a:lnTo>
                  <a:lnTo>
                    <a:pt x="1849" y="2230"/>
                  </a:lnTo>
                  <a:lnTo>
                    <a:pt x="1577" y="2013"/>
                  </a:lnTo>
                  <a:lnTo>
                    <a:pt x="1305" y="1795"/>
                  </a:lnTo>
                  <a:lnTo>
                    <a:pt x="1088" y="1523"/>
                  </a:lnTo>
                  <a:lnTo>
                    <a:pt x="925" y="1197"/>
                  </a:lnTo>
                  <a:lnTo>
                    <a:pt x="762" y="925"/>
                  </a:lnTo>
                  <a:lnTo>
                    <a:pt x="598" y="544"/>
                  </a:lnTo>
                  <a:lnTo>
                    <a:pt x="544" y="218"/>
                  </a:lnTo>
                  <a:lnTo>
                    <a:pt x="490" y="109"/>
                  </a:lnTo>
                  <a:lnTo>
                    <a:pt x="435" y="55"/>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64"/>
            <p:cNvSpPr/>
            <p:nvPr/>
          </p:nvSpPr>
          <p:spPr>
            <a:xfrm>
              <a:off x="4174099" y="3179312"/>
              <a:ext cx="45008" cy="42930"/>
            </a:xfrm>
            <a:custGeom>
              <a:avLst/>
              <a:gdLst/>
              <a:ahLst/>
              <a:cxnLst/>
              <a:rect l="l" t="t" r="r" b="b"/>
              <a:pathLst>
                <a:path w="2339" h="2231" extrusionOk="0">
                  <a:moveTo>
                    <a:pt x="272" y="1"/>
                  </a:moveTo>
                  <a:lnTo>
                    <a:pt x="163" y="55"/>
                  </a:lnTo>
                  <a:lnTo>
                    <a:pt x="54" y="55"/>
                  </a:lnTo>
                  <a:lnTo>
                    <a:pt x="0" y="164"/>
                  </a:lnTo>
                  <a:lnTo>
                    <a:pt x="0" y="273"/>
                  </a:lnTo>
                  <a:lnTo>
                    <a:pt x="0" y="381"/>
                  </a:lnTo>
                  <a:lnTo>
                    <a:pt x="109" y="708"/>
                  </a:lnTo>
                  <a:lnTo>
                    <a:pt x="272" y="1034"/>
                  </a:lnTo>
                  <a:lnTo>
                    <a:pt x="490" y="1306"/>
                  </a:lnTo>
                  <a:lnTo>
                    <a:pt x="762" y="1578"/>
                  </a:lnTo>
                  <a:lnTo>
                    <a:pt x="1033" y="1795"/>
                  </a:lnTo>
                  <a:lnTo>
                    <a:pt x="1305" y="1959"/>
                  </a:lnTo>
                  <a:lnTo>
                    <a:pt x="1632" y="2122"/>
                  </a:lnTo>
                  <a:lnTo>
                    <a:pt x="2012" y="2231"/>
                  </a:lnTo>
                  <a:lnTo>
                    <a:pt x="2121" y="2231"/>
                  </a:lnTo>
                  <a:lnTo>
                    <a:pt x="2230" y="2176"/>
                  </a:lnTo>
                  <a:lnTo>
                    <a:pt x="2284" y="2122"/>
                  </a:lnTo>
                  <a:lnTo>
                    <a:pt x="2339" y="2013"/>
                  </a:lnTo>
                  <a:lnTo>
                    <a:pt x="2339" y="1959"/>
                  </a:lnTo>
                  <a:lnTo>
                    <a:pt x="2284" y="1850"/>
                  </a:lnTo>
                  <a:lnTo>
                    <a:pt x="2230" y="1741"/>
                  </a:lnTo>
                  <a:lnTo>
                    <a:pt x="2121" y="1687"/>
                  </a:lnTo>
                  <a:lnTo>
                    <a:pt x="1849" y="1632"/>
                  </a:lnTo>
                  <a:lnTo>
                    <a:pt x="1795" y="1578"/>
                  </a:lnTo>
                  <a:lnTo>
                    <a:pt x="1740" y="1578"/>
                  </a:lnTo>
                  <a:lnTo>
                    <a:pt x="1577" y="1524"/>
                  </a:lnTo>
                  <a:lnTo>
                    <a:pt x="1305" y="1360"/>
                  </a:lnTo>
                  <a:lnTo>
                    <a:pt x="1251" y="1306"/>
                  </a:lnTo>
                  <a:lnTo>
                    <a:pt x="1142" y="1197"/>
                  </a:lnTo>
                  <a:lnTo>
                    <a:pt x="925" y="980"/>
                  </a:lnTo>
                  <a:lnTo>
                    <a:pt x="762" y="762"/>
                  </a:lnTo>
                  <a:lnTo>
                    <a:pt x="598" y="490"/>
                  </a:lnTo>
                  <a:lnTo>
                    <a:pt x="598" y="436"/>
                  </a:lnTo>
                  <a:lnTo>
                    <a:pt x="544" y="381"/>
                  </a:lnTo>
                  <a:lnTo>
                    <a:pt x="490" y="218"/>
                  </a:lnTo>
                  <a:lnTo>
                    <a:pt x="435" y="109"/>
                  </a:lnTo>
                  <a:lnTo>
                    <a:pt x="381" y="55"/>
                  </a:lnTo>
                  <a:lnTo>
                    <a:pt x="2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64"/>
            <p:cNvSpPr/>
            <p:nvPr/>
          </p:nvSpPr>
          <p:spPr>
            <a:xfrm>
              <a:off x="3691632" y="3226417"/>
              <a:ext cx="275264" cy="277342"/>
            </a:xfrm>
            <a:custGeom>
              <a:avLst/>
              <a:gdLst/>
              <a:ahLst/>
              <a:cxnLst/>
              <a:rect l="l" t="t" r="r" b="b"/>
              <a:pathLst>
                <a:path w="14305" h="14413" extrusionOk="0">
                  <a:moveTo>
                    <a:pt x="12292" y="0"/>
                  </a:moveTo>
                  <a:lnTo>
                    <a:pt x="12020" y="55"/>
                  </a:lnTo>
                  <a:lnTo>
                    <a:pt x="11803" y="163"/>
                  </a:lnTo>
                  <a:lnTo>
                    <a:pt x="11313" y="435"/>
                  </a:lnTo>
                  <a:lnTo>
                    <a:pt x="9899" y="1305"/>
                  </a:lnTo>
                  <a:lnTo>
                    <a:pt x="8485" y="2121"/>
                  </a:lnTo>
                  <a:lnTo>
                    <a:pt x="5602" y="3807"/>
                  </a:lnTo>
                  <a:lnTo>
                    <a:pt x="2774" y="5493"/>
                  </a:lnTo>
                  <a:lnTo>
                    <a:pt x="1360" y="6418"/>
                  </a:lnTo>
                  <a:lnTo>
                    <a:pt x="1" y="7342"/>
                  </a:lnTo>
                  <a:lnTo>
                    <a:pt x="273" y="8321"/>
                  </a:lnTo>
                  <a:lnTo>
                    <a:pt x="653" y="9300"/>
                  </a:lnTo>
                  <a:lnTo>
                    <a:pt x="1034" y="10225"/>
                  </a:lnTo>
                  <a:lnTo>
                    <a:pt x="1523" y="11149"/>
                  </a:lnTo>
                  <a:lnTo>
                    <a:pt x="2013" y="12020"/>
                  </a:lnTo>
                  <a:lnTo>
                    <a:pt x="2611" y="12835"/>
                  </a:lnTo>
                  <a:lnTo>
                    <a:pt x="3264" y="13651"/>
                  </a:lnTo>
                  <a:lnTo>
                    <a:pt x="3916" y="14413"/>
                  </a:lnTo>
                  <a:lnTo>
                    <a:pt x="4025" y="14413"/>
                  </a:lnTo>
                  <a:lnTo>
                    <a:pt x="4188" y="14358"/>
                  </a:lnTo>
                  <a:lnTo>
                    <a:pt x="4678" y="14086"/>
                  </a:lnTo>
                  <a:lnTo>
                    <a:pt x="5385" y="13651"/>
                  </a:lnTo>
                  <a:lnTo>
                    <a:pt x="6146" y="13107"/>
                  </a:lnTo>
                  <a:lnTo>
                    <a:pt x="7560" y="12020"/>
                  </a:lnTo>
                  <a:lnTo>
                    <a:pt x="8376" y="11421"/>
                  </a:lnTo>
                  <a:lnTo>
                    <a:pt x="11150" y="9409"/>
                  </a:lnTo>
                  <a:lnTo>
                    <a:pt x="11857" y="8865"/>
                  </a:lnTo>
                  <a:lnTo>
                    <a:pt x="12510" y="8321"/>
                  </a:lnTo>
                  <a:lnTo>
                    <a:pt x="13162" y="7723"/>
                  </a:lnTo>
                  <a:lnTo>
                    <a:pt x="13706" y="7125"/>
                  </a:lnTo>
                  <a:lnTo>
                    <a:pt x="14141" y="6581"/>
                  </a:lnTo>
                  <a:lnTo>
                    <a:pt x="14250" y="6418"/>
                  </a:lnTo>
                  <a:lnTo>
                    <a:pt x="14304" y="6255"/>
                  </a:lnTo>
                  <a:lnTo>
                    <a:pt x="14304" y="6037"/>
                  </a:lnTo>
                  <a:lnTo>
                    <a:pt x="14250" y="5874"/>
                  </a:lnTo>
                  <a:lnTo>
                    <a:pt x="14196" y="5820"/>
                  </a:lnTo>
                  <a:lnTo>
                    <a:pt x="14087" y="5765"/>
                  </a:lnTo>
                  <a:lnTo>
                    <a:pt x="13869" y="5711"/>
                  </a:lnTo>
                  <a:lnTo>
                    <a:pt x="13652" y="5765"/>
                  </a:lnTo>
                  <a:lnTo>
                    <a:pt x="13434" y="5874"/>
                  </a:lnTo>
                  <a:lnTo>
                    <a:pt x="11259" y="6853"/>
                  </a:lnTo>
                  <a:lnTo>
                    <a:pt x="11966" y="6472"/>
                  </a:lnTo>
                  <a:lnTo>
                    <a:pt x="12347" y="6255"/>
                  </a:lnTo>
                  <a:lnTo>
                    <a:pt x="12782" y="5983"/>
                  </a:lnTo>
                  <a:lnTo>
                    <a:pt x="13108" y="5656"/>
                  </a:lnTo>
                  <a:lnTo>
                    <a:pt x="13380" y="5330"/>
                  </a:lnTo>
                  <a:lnTo>
                    <a:pt x="13489" y="5167"/>
                  </a:lnTo>
                  <a:lnTo>
                    <a:pt x="13489" y="5004"/>
                  </a:lnTo>
                  <a:lnTo>
                    <a:pt x="13489" y="4786"/>
                  </a:lnTo>
                  <a:lnTo>
                    <a:pt x="13434" y="4623"/>
                  </a:lnTo>
                  <a:lnTo>
                    <a:pt x="13380" y="4460"/>
                  </a:lnTo>
                  <a:lnTo>
                    <a:pt x="13271" y="4405"/>
                  </a:lnTo>
                  <a:lnTo>
                    <a:pt x="13162" y="4351"/>
                  </a:lnTo>
                  <a:lnTo>
                    <a:pt x="12999" y="4297"/>
                  </a:lnTo>
                  <a:lnTo>
                    <a:pt x="12673" y="4351"/>
                  </a:lnTo>
                  <a:lnTo>
                    <a:pt x="12292" y="4460"/>
                  </a:lnTo>
                  <a:lnTo>
                    <a:pt x="11585" y="4841"/>
                  </a:lnTo>
                  <a:lnTo>
                    <a:pt x="11041" y="5112"/>
                  </a:lnTo>
                  <a:lnTo>
                    <a:pt x="11041" y="5112"/>
                  </a:lnTo>
                  <a:lnTo>
                    <a:pt x="11422" y="4895"/>
                  </a:lnTo>
                  <a:lnTo>
                    <a:pt x="11857" y="4623"/>
                  </a:lnTo>
                  <a:lnTo>
                    <a:pt x="12238" y="4297"/>
                  </a:lnTo>
                  <a:lnTo>
                    <a:pt x="12564" y="3970"/>
                  </a:lnTo>
                  <a:lnTo>
                    <a:pt x="12890" y="3590"/>
                  </a:lnTo>
                  <a:lnTo>
                    <a:pt x="13108" y="3155"/>
                  </a:lnTo>
                  <a:lnTo>
                    <a:pt x="13325" y="2719"/>
                  </a:lnTo>
                  <a:lnTo>
                    <a:pt x="13434" y="2284"/>
                  </a:lnTo>
                  <a:lnTo>
                    <a:pt x="13217" y="2176"/>
                  </a:lnTo>
                  <a:lnTo>
                    <a:pt x="12727" y="2176"/>
                  </a:lnTo>
                  <a:lnTo>
                    <a:pt x="12455" y="2230"/>
                  </a:lnTo>
                  <a:lnTo>
                    <a:pt x="11911" y="2393"/>
                  </a:lnTo>
                  <a:lnTo>
                    <a:pt x="11313" y="2665"/>
                  </a:lnTo>
                  <a:lnTo>
                    <a:pt x="10824" y="2991"/>
                  </a:lnTo>
                  <a:lnTo>
                    <a:pt x="10334" y="3372"/>
                  </a:lnTo>
                  <a:lnTo>
                    <a:pt x="9518" y="4025"/>
                  </a:lnTo>
                  <a:lnTo>
                    <a:pt x="9518" y="4025"/>
                  </a:lnTo>
                  <a:lnTo>
                    <a:pt x="12564" y="1360"/>
                  </a:lnTo>
                  <a:lnTo>
                    <a:pt x="12782" y="1197"/>
                  </a:lnTo>
                  <a:lnTo>
                    <a:pt x="12945" y="1033"/>
                  </a:lnTo>
                  <a:lnTo>
                    <a:pt x="13054" y="816"/>
                  </a:lnTo>
                  <a:lnTo>
                    <a:pt x="13054" y="598"/>
                  </a:lnTo>
                  <a:lnTo>
                    <a:pt x="13054" y="435"/>
                  </a:lnTo>
                  <a:lnTo>
                    <a:pt x="12999" y="326"/>
                  </a:lnTo>
                  <a:lnTo>
                    <a:pt x="12782" y="163"/>
                  </a:lnTo>
                  <a:lnTo>
                    <a:pt x="12564" y="55"/>
                  </a:lnTo>
                  <a:lnTo>
                    <a:pt x="122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64"/>
            <p:cNvSpPr/>
            <p:nvPr/>
          </p:nvSpPr>
          <p:spPr>
            <a:xfrm>
              <a:off x="3686398" y="3222222"/>
              <a:ext cx="285732" cy="286771"/>
            </a:xfrm>
            <a:custGeom>
              <a:avLst/>
              <a:gdLst/>
              <a:ahLst/>
              <a:cxnLst/>
              <a:rect l="l" t="t" r="r" b="b"/>
              <a:pathLst>
                <a:path w="14849" h="14903" extrusionOk="0">
                  <a:moveTo>
                    <a:pt x="12673" y="490"/>
                  </a:moveTo>
                  <a:lnTo>
                    <a:pt x="12890" y="544"/>
                  </a:lnTo>
                  <a:lnTo>
                    <a:pt x="12999" y="708"/>
                  </a:lnTo>
                  <a:lnTo>
                    <a:pt x="13054" y="871"/>
                  </a:lnTo>
                  <a:lnTo>
                    <a:pt x="12945" y="1088"/>
                  </a:lnTo>
                  <a:lnTo>
                    <a:pt x="12782" y="1306"/>
                  </a:lnTo>
                  <a:lnTo>
                    <a:pt x="12619" y="1469"/>
                  </a:lnTo>
                  <a:lnTo>
                    <a:pt x="12238" y="1795"/>
                  </a:lnTo>
                  <a:lnTo>
                    <a:pt x="11368" y="2502"/>
                  </a:lnTo>
                  <a:lnTo>
                    <a:pt x="9627" y="4080"/>
                  </a:lnTo>
                  <a:lnTo>
                    <a:pt x="9518" y="4134"/>
                  </a:lnTo>
                  <a:lnTo>
                    <a:pt x="9518" y="4243"/>
                  </a:lnTo>
                  <a:lnTo>
                    <a:pt x="9518" y="4352"/>
                  </a:lnTo>
                  <a:lnTo>
                    <a:pt x="9573" y="4406"/>
                  </a:lnTo>
                  <a:lnTo>
                    <a:pt x="9682" y="4460"/>
                  </a:lnTo>
                  <a:lnTo>
                    <a:pt x="9790" y="4515"/>
                  </a:lnTo>
                  <a:lnTo>
                    <a:pt x="9899" y="4515"/>
                  </a:lnTo>
                  <a:lnTo>
                    <a:pt x="10008" y="4460"/>
                  </a:lnTo>
                  <a:lnTo>
                    <a:pt x="10769" y="3808"/>
                  </a:lnTo>
                  <a:lnTo>
                    <a:pt x="11640" y="3209"/>
                  </a:lnTo>
                  <a:lnTo>
                    <a:pt x="12075" y="2937"/>
                  </a:lnTo>
                  <a:lnTo>
                    <a:pt x="12564" y="2720"/>
                  </a:lnTo>
                  <a:lnTo>
                    <a:pt x="12836" y="2666"/>
                  </a:lnTo>
                  <a:lnTo>
                    <a:pt x="13054" y="2611"/>
                  </a:lnTo>
                  <a:lnTo>
                    <a:pt x="13326" y="2666"/>
                  </a:lnTo>
                  <a:lnTo>
                    <a:pt x="13377" y="2678"/>
                  </a:lnTo>
                  <a:lnTo>
                    <a:pt x="13377" y="2678"/>
                  </a:lnTo>
                  <a:lnTo>
                    <a:pt x="13326" y="2883"/>
                  </a:lnTo>
                  <a:lnTo>
                    <a:pt x="13162" y="3264"/>
                  </a:lnTo>
                  <a:lnTo>
                    <a:pt x="12945" y="3699"/>
                  </a:lnTo>
                  <a:lnTo>
                    <a:pt x="12619" y="4025"/>
                  </a:lnTo>
                  <a:lnTo>
                    <a:pt x="12292" y="4352"/>
                  </a:lnTo>
                  <a:lnTo>
                    <a:pt x="11966" y="4623"/>
                  </a:lnTo>
                  <a:lnTo>
                    <a:pt x="11680" y="4827"/>
                  </a:lnTo>
                  <a:lnTo>
                    <a:pt x="11680" y="4827"/>
                  </a:lnTo>
                  <a:lnTo>
                    <a:pt x="11150" y="5113"/>
                  </a:lnTo>
                  <a:lnTo>
                    <a:pt x="11096" y="5167"/>
                  </a:lnTo>
                  <a:lnTo>
                    <a:pt x="11041" y="5222"/>
                  </a:lnTo>
                  <a:lnTo>
                    <a:pt x="11041" y="5330"/>
                  </a:lnTo>
                  <a:lnTo>
                    <a:pt x="11096" y="5439"/>
                  </a:lnTo>
                  <a:lnTo>
                    <a:pt x="11150" y="5494"/>
                  </a:lnTo>
                  <a:lnTo>
                    <a:pt x="11204" y="5548"/>
                  </a:lnTo>
                  <a:lnTo>
                    <a:pt x="11313" y="5602"/>
                  </a:lnTo>
                  <a:lnTo>
                    <a:pt x="11422" y="5548"/>
                  </a:lnTo>
                  <a:lnTo>
                    <a:pt x="11911" y="5330"/>
                  </a:lnTo>
                  <a:lnTo>
                    <a:pt x="12127" y="5177"/>
                  </a:lnTo>
                  <a:lnTo>
                    <a:pt x="12127" y="5177"/>
                  </a:lnTo>
                  <a:lnTo>
                    <a:pt x="12619" y="4950"/>
                  </a:lnTo>
                  <a:lnTo>
                    <a:pt x="12999" y="4841"/>
                  </a:lnTo>
                  <a:lnTo>
                    <a:pt x="13380" y="4841"/>
                  </a:lnTo>
                  <a:lnTo>
                    <a:pt x="13434" y="4895"/>
                  </a:lnTo>
                  <a:lnTo>
                    <a:pt x="13489" y="5004"/>
                  </a:lnTo>
                  <a:lnTo>
                    <a:pt x="13543" y="5167"/>
                  </a:lnTo>
                  <a:lnTo>
                    <a:pt x="13489" y="5330"/>
                  </a:lnTo>
                  <a:lnTo>
                    <a:pt x="13434" y="5494"/>
                  </a:lnTo>
                  <a:lnTo>
                    <a:pt x="13162" y="5766"/>
                  </a:lnTo>
                  <a:lnTo>
                    <a:pt x="12890" y="5983"/>
                  </a:lnTo>
                  <a:lnTo>
                    <a:pt x="12619" y="6146"/>
                  </a:lnTo>
                  <a:lnTo>
                    <a:pt x="12020" y="6527"/>
                  </a:lnTo>
                  <a:lnTo>
                    <a:pt x="11422" y="6853"/>
                  </a:lnTo>
                  <a:lnTo>
                    <a:pt x="11313" y="6908"/>
                  </a:lnTo>
                  <a:lnTo>
                    <a:pt x="11259" y="7016"/>
                  </a:lnTo>
                  <a:lnTo>
                    <a:pt x="11259" y="7071"/>
                  </a:lnTo>
                  <a:lnTo>
                    <a:pt x="11313" y="7180"/>
                  </a:lnTo>
                  <a:lnTo>
                    <a:pt x="11368" y="7234"/>
                  </a:lnTo>
                  <a:lnTo>
                    <a:pt x="11476" y="7288"/>
                  </a:lnTo>
                  <a:lnTo>
                    <a:pt x="11585" y="7343"/>
                  </a:lnTo>
                  <a:lnTo>
                    <a:pt x="11694" y="7288"/>
                  </a:lnTo>
                  <a:lnTo>
                    <a:pt x="13543" y="6418"/>
                  </a:lnTo>
                  <a:lnTo>
                    <a:pt x="13924" y="6255"/>
                  </a:lnTo>
                  <a:lnTo>
                    <a:pt x="14141" y="6201"/>
                  </a:lnTo>
                  <a:lnTo>
                    <a:pt x="14250" y="6201"/>
                  </a:lnTo>
                  <a:lnTo>
                    <a:pt x="14305" y="6255"/>
                  </a:lnTo>
                  <a:lnTo>
                    <a:pt x="14359" y="6309"/>
                  </a:lnTo>
                  <a:lnTo>
                    <a:pt x="14305" y="6418"/>
                  </a:lnTo>
                  <a:lnTo>
                    <a:pt x="14141" y="6690"/>
                  </a:lnTo>
                  <a:lnTo>
                    <a:pt x="13815" y="7125"/>
                  </a:lnTo>
                  <a:lnTo>
                    <a:pt x="13380" y="7615"/>
                  </a:lnTo>
                  <a:lnTo>
                    <a:pt x="12890" y="8104"/>
                  </a:lnTo>
                  <a:lnTo>
                    <a:pt x="11911" y="8920"/>
                  </a:lnTo>
                  <a:lnTo>
                    <a:pt x="10878" y="9736"/>
                  </a:lnTo>
                  <a:lnTo>
                    <a:pt x="9790" y="10443"/>
                  </a:lnTo>
                  <a:lnTo>
                    <a:pt x="8648" y="11313"/>
                  </a:lnTo>
                  <a:lnTo>
                    <a:pt x="7560" y="12129"/>
                  </a:lnTo>
                  <a:lnTo>
                    <a:pt x="6364" y="13053"/>
                  </a:lnTo>
                  <a:lnTo>
                    <a:pt x="5113" y="13924"/>
                  </a:lnTo>
                  <a:lnTo>
                    <a:pt x="4624" y="14196"/>
                  </a:lnTo>
                  <a:lnTo>
                    <a:pt x="4406" y="14304"/>
                  </a:lnTo>
                  <a:lnTo>
                    <a:pt x="4286" y="14344"/>
                  </a:lnTo>
                  <a:lnTo>
                    <a:pt x="4286" y="14344"/>
                  </a:lnTo>
                  <a:lnTo>
                    <a:pt x="4080" y="14087"/>
                  </a:lnTo>
                  <a:lnTo>
                    <a:pt x="3862" y="13869"/>
                  </a:lnTo>
                  <a:lnTo>
                    <a:pt x="2992" y="12781"/>
                  </a:lnTo>
                  <a:lnTo>
                    <a:pt x="2611" y="12183"/>
                  </a:lnTo>
                  <a:lnTo>
                    <a:pt x="2231" y="11531"/>
                  </a:lnTo>
                  <a:lnTo>
                    <a:pt x="1850" y="10878"/>
                  </a:lnTo>
                  <a:lnTo>
                    <a:pt x="1524" y="10225"/>
                  </a:lnTo>
                  <a:lnTo>
                    <a:pt x="1252" y="9573"/>
                  </a:lnTo>
                  <a:lnTo>
                    <a:pt x="980" y="8920"/>
                  </a:lnTo>
                  <a:lnTo>
                    <a:pt x="762" y="8213"/>
                  </a:lnTo>
                  <a:lnTo>
                    <a:pt x="607" y="7708"/>
                  </a:lnTo>
                  <a:lnTo>
                    <a:pt x="2013" y="6690"/>
                  </a:lnTo>
                  <a:lnTo>
                    <a:pt x="3645" y="5711"/>
                  </a:lnTo>
                  <a:lnTo>
                    <a:pt x="5276" y="4678"/>
                  </a:lnTo>
                  <a:lnTo>
                    <a:pt x="6908" y="3699"/>
                  </a:lnTo>
                  <a:lnTo>
                    <a:pt x="10280" y="1795"/>
                  </a:lnTo>
                  <a:lnTo>
                    <a:pt x="11857" y="762"/>
                  </a:lnTo>
                  <a:lnTo>
                    <a:pt x="12238" y="599"/>
                  </a:lnTo>
                  <a:lnTo>
                    <a:pt x="12455" y="490"/>
                  </a:lnTo>
                  <a:close/>
                  <a:moveTo>
                    <a:pt x="12510" y="1"/>
                  </a:moveTo>
                  <a:lnTo>
                    <a:pt x="12129" y="55"/>
                  </a:lnTo>
                  <a:lnTo>
                    <a:pt x="11803" y="218"/>
                  </a:lnTo>
                  <a:lnTo>
                    <a:pt x="10878" y="762"/>
                  </a:lnTo>
                  <a:lnTo>
                    <a:pt x="10008" y="1306"/>
                  </a:lnTo>
                  <a:lnTo>
                    <a:pt x="8050" y="2448"/>
                  </a:lnTo>
                  <a:lnTo>
                    <a:pt x="4297" y="4623"/>
                  </a:lnTo>
                  <a:lnTo>
                    <a:pt x="2176" y="5929"/>
                  </a:lnTo>
                  <a:lnTo>
                    <a:pt x="164" y="7343"/>
                  </a:lnTo>
                  <a:lnTo>
                    <a:pt x="55" y="7452"/>
                  </a:lnTo>
                  <a:lnTo>
                    <a:pt x="1" y="7669"/>
                  </a:lnTo>
                  <a:lnTo>
                    <a:pt x="436" y="8974"/>
                  </a:lnTo>
                  <a:lnTo>
                    <a:pt x="925" y="10225"/>
                  </a:lnTo>
                  <a:lnTo>
                    <a:pt x="1578" y="11476"/>
                  </a:lnTo>
                  <a:lnTo>
                    <a:pt x="2285" y="12673"/>
                  </a:lnTo>
                  <a:lnTo>
                    <a:pt x="3046" y="13706"/>
                  </a:lnTo>
                  <a:lnTo>
                    <a:pt x="3481" y="14304"/>
                  </a:lnTo>
                  <a:lnTo>
                    <a:pt x="3753" y="14576"/>
                  </a:lnTo>
                  <a:lnTo>
                    <a:pt x="4025" y="14794"/>
                  </a:lnTo>
                  <a:lnTo>
                    <a:pt x="4188" y="14903"/>
                  </a:lnTo>
                  <a:lnTo>
                    <a:pt x="4406" y="14903"/>
                  </a:lnTo>
                  <a:lnTo>
                    <a:pt x="4569" y="14848"/>
                  </a:lnTo>
                  <a:lnTo>
                    <a:pt x="4787" y="14739"/>
                  </a:lnTo>
                  <a:lnTo>
                    <a:pt x="5439" y="14359"/>
                  </a:lnTo>
                  <a:lnTo>
                    <a:pt x="6092" y="13924"/>
                  </a:lnTo>
                  <a:lnTo>
                    <a:pt x="7343" y="12999"/>
                  </a:lnTo>
                  <a:lnTo>
                    <a:pt x="8431" y="12129"/>
                  </a:lnTo>
                  <a:lnTo>
                    <a:pt x="9464" y="11367"/>
                  </a:lnTo>
                  <a:lnTo>
                    <a:pt x="10715" y="10497"/>
                  </a:lnTo>
                  <a:lnTo>
                    <a:pt x="11966" y="9573"/>
                  </a:lnTo>
                  <a:lnTo>
                    <a:pt x="12564" y="9083"/>
                  </a:lnTo>
                  <a:lnTo>
                    <a:pt x="13108" y="8594"/>
                  </a:lnTo>
                  <a:lnTo>
                    <a:pt x="13652" y="8104"/>
                  </a:lnTo>
                  <a:lnTo>
                    <a:pt x="14196" y="7506"/>
                  </a:lnTo>
                  <a:lnTo>
                    <a:pt x="14576" y="7016"/>
                  </a:lnTo>
                  <a:lnTo>
                    <a:pt x="14794" y="6690"/>
                  </a:lnTo>
                  <a:lnTo>
                    <a:pt x="14848" y="6418"/>
                  </a:lnTo>
                  <a:lnTo>
                    <a:pt x="14848" y="6146"/>
                  </a:lnTo>
                  <a:lnTo>
                    <a:pt x="14740" y="5929"/>
                  </a:lnTo>
                  <a:lnTo>
                    <a:pt x="14522" y="5766"/>
                  </a:lnTo>
                  <a:lnTo>
                    <a:pt x="14250" y="5657"/>
                  </a:lnTo>
                  <a:lnTo>
                    <a:pt x="13924" y="5711"/>
                  </a:lnTo>
                  <a:lnTo>
                    <a:pt x="13891" y="5722"/>
                  </a:lnTo>
                  <a:lnTo>
                    <a:pt x="13891" y="5722"/>
                  </a:lnTo>
                  <a:lnTo>
                    <a:pt x="13978" y="5548"/>
                  </a:lnTo>
                  <a:lnTo>
                    <a:pt x="14033" y="5330"/>
                  </a:lnTo>
                  <a:lnTo>
                    <a:pt x="14033" y="5113"/>
                  </a:lnTo>
                  <a:lnTo>
                    <a:pt x="14033" y="4895"/>
                  </a:lnTo>
                  <a:lnTo>
                    <a:pt x="13978" y="4678"/>
                  </a:lnTo>
                  <a:lnTo>
                    <a:pt x="13869" y="4515"/>
                  </a:lnTo>
                  <a:lnTo>
                    <a:pt x="13706" y="4406"/>
                  </a:lnTo>
                  <a:lnTo>
                    <a:pt x="13543" y="4297"/>
                  </a:lnTo>
                  <a:lnTo>
                    <a:pt x="13162" y="4297"/>
                  </a:lnTo>
                  <a:lnTo>
                    <a:pt x="13093" y="4306"/>
                  </a:lnTo>
                  <a:lnTo>
                    <a:pt x="13093" y="4306"/>
                  </a:lnTo>
                  <a:lnTo>
                    <a:pt x="13380" y="3971"/>
                  </a:lnTo>
                  <a:lnTo>
                    <a:pt x="13652" y="3536"/>
                  </a:lnTo>
                  <a:lnTo>
                    <a:pt x="13815" y="3046"/>
                  </a:lnTo>
                  <a:lnTo>
                    <a:pt x="13978" y="2557"/>
                  </a:lnTo>
                  <a:lnTo>
                    <a:pt x="13924" y="2394"/>
                  </a:lnTo>
                  <a:lnTo>
                    <a:pt x="13924" y="2339"/>
                  </a:lnTo>
                  <a:lnTo>
                    <a:pt x="13815" y="2285"/>
                  </a:lnTo>
                  <a:lnTo>
                    <a:pt x="13543" y="2176"/>
                  </a:lnTo>
                  <a:lnTo>
                    <a:pt x="13271" y="2122"/>
                  </a:lnTo>
                  <a:lnTo>
                    <a:pt x="12999" y="2122"/>
                  </a:lnTo>
                  <a:lnTo>
                    <a:pt x="12673" y="2176"/>
                  </a:lnTo>
                  <a:lnTo>
                    <a:pt x="12602" y="2197"/>
                  </a:lnTo>
                  <a:lnTo>
                    <a:pt x="12602" y="2197"/>
                  </a:lnTo>
                  <a:lnTo>
                    <a:pt x="12999" y="1850"/>
                  </a:lnTo>
                  <a:lnTo>
                    <a:pt x="13326" y="1469"/>
                  </a:lnTo>
                  <a:lnTo>
                    <a:pt x="13543" y="1143"/>
                  </a:lnTo>
                  <a:lnTo>
                    <a:pt x="13597" y="980"/>
                  </a:lnTo>
                  <a:lnTo>
                    <a:pt x="13597" y="816"/>
                  </a:lnTo>
                  <a:lnTo>
                    <a:pt x="13543" y="653"/>
                  </a:lnTo>
                  <a:lnTo>
                    <a:pt x="13489" y="490"/>
                  </a:lnTo>
                  <a:lnTo>
                    <a:pt x="13380" y="327"/>
                  </a:lnTo>
                  <a:lnTo>
                    <a:pt x="13271" y="164"/>
                  </a:lnTo>
                  <a:lnTo>
                    <a:pt x="13108" y="55"/>
                  </a:lnTo>
                  <a:lnTo>
                    <a:pt x="128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64"/>
            <p:cNvSpPr/>
            <p:nvPr/>
          </p:nvSpPr>
          <p:spPr>
            <a:xfrm>
              <a:off x="4196074" y="3226417"/>
              <a:ext cx="276303" cy="277342"/>
            </a:xfrm>
            <a:custGeom>
              <a:avLst/>
              <a:gdLst/>
              <a:ahLst/>
              <a:cxnLst/>
              <a:rect l="l" t="t" r="r" b="b"/>
              <a:pathLst>
                <a:path w="14359" h="14413" extrusionOk="0">
                  <a:moveTo>
                    <a:pt x="2067" y="0"/>
                  </a:moveTo>
                  <a:lnTo>
                    <a:pt x="1795" y="55"/>
                  </a:lnTo>
                  <a:lnTo>
                    <a:pt x="1523" y="163"/>
                  </a:lnTo>
                  <a:lnTo>
                    <a:pt x="1360" y="326"/>
                  </a:lnTo>
                  <a:lnTo>
                    <a:pt x="1306" y="435"/>
                  </a:lnTo>
                  <a:lnTo>
                    <a:pt x="1306" y="598"/>
                  </a:lnTo>
                  <a:lnTo>
                    <a:pt x="1306" y="816"/>
                  </a:lnTo>
                  <a:lnTo>
                    <a:pt x="1414" y="1033"/>
                  </a:lnTo>
                  <a:lnTo>
                    <a:pt x="1577" y="1197"/>
                  </a:lnTo>
                  <a:lnTo>
                    <a:pt x="1741" y="1360"/>
                  </a:lnTo>
                  <a:lnTo>
                    <a:pt x="4841" y="4025"/>
                  </a:lnTo>
                  <a:lnTo>
                    <a:pt x="4025" y="3372"/>
                  </a:lnTo>
                  <a:lnTo>
                    <a:pt x="3535" y="2991"/>
                  </a:lnTo>
                  <a:lnTo>
                    <a:pt x="2992" y="2665"/>
                  </a:lnTo>
                  <a:lnTo>
                    <a:pt x="2448" y="2393"/>
                  </a:lnTo>
                  <a:lnTo>
                    <a:pt x="1904" y="2230"/>
                  </a:lnTo>
                  <a:lnTo>
                    <a:pt x="1632" y="2176"/>
                  </a:lnTo>
                  <a:lnTo>
                    <a:pt x="1142" y="2176"/>
                  </a:lnTo>
                  <a:lnTo>
                    <a:pt x="925" y="2284"/>
                  </a:lnTo>
                  <a:lnTo>
                    <a:pt x="1034" y="2719"/>
                  </a:lnTo>
                  <a:lnTo>
                    <a:pt x="1197" y="3155"/>
                  </a:lnTo>
                  <a:lnTo>
                    <a:pt x="1469" y="3590"/>
                  </a:lnTo>
                  <a:lnTo>
                    <a:pt x="1795" y="3970"/>
                  </a:lnTo>
                  <a:lnTo>
                    <a:pt x="2121" y="4297"/>
                  </a:lnTo>
                  <a:lnTo>
                    <a:pt x="2502" y="4623"/>
                  </a:lnTo>
                  <a:lnTo>
                    <a:pt x="2883" y="4895"/>
                  </a:lnTo>
                  <a:lnTo>
                    <a:pt x="2883" y="4895"/>
                  </a:lnTo>
                  <a:lnTo>
                    <a:pt x="2774" y="4841"/>
                  </a:lnTo>
                  <a:lnTo>
                    <a:pt x="2013" y="4460"/>
                  </a:lnTo>
                  <a:lnTo>
                    <a:pt x="1686" y="4351"/>
                  </a:lnTo>
                  <a:lnTo>
                    <a:pt x="1360" y="4297"/>
                  </a:lnTo>
                  <a:lnTo>
                    <a:pt x="1197" y="4351"/>
                  </a:lnTo>
                  <a:lnTo>
                    <a:pt x="1088" y="4405"/>
                  </a:lnTo>
                  <a:lnTo>
                    <a:pt x="979" y="4460"/>
                  </a:lnTo>
                  <a:lnTo>
                    <a:pt x="870" y="4623"/>
                  </a:lnTo>
                  <a:lnTo>
                    <a:pt x="816" y="4786"/>
                  </a:lnTo>
                  <a:lnTo>
                    <a:pt x="816" y="5004"/>
                  </a:lnTo>
                  <a:lnTo>
                    <a:pt x="870" y="5167"/>
                  </a:lnTo>
                  <a:lnTo>
                    <a:pt x="979" y="5330"/>
                  </a:lnTo>
                  <a:lnTo>
                    <a:pt x="1251" y="5656"/>
                  </a:lnTo>
                  <a:lnTo>
                    <a:pt x="1577" y="5983"/>
                  </a:lnTo>
                  <a:lnTo>
                    <a:pt x="2013" y="6255"/>
                  </a:lnTo>
                  <a:lnTo>
                    <a:pt x="2393" y="6472"/>
                  </a:lnTo>
                  <a:lnTo>
                    <a:pt x="3100" y="6853"/>
                  </a:lnTo>
                  <a:lnTo>
                    <a:pt x="925" y="5874"/>
                  </a:lnTo>
                  <a:lnTo>
                    <a:pt x="707" y="5765"/>
                  </a:lnTo>
                  <a:lnTo>
                    <a:pt x="435" y="5711"/>
                  </a:lnTo>
                  <a:lnTo>
                    <a:pt x="218" y="5765"/>
                  </a:lnTo>
                  <a:lnTo>
                    <a:pt x="163" y="5820"/>
                  </a:lnTo>
                  <a:lnTo>
                    <a:pt x="55" y="5874"/>
                  </a:lnTo>
                  <a:lnTo>
                    <a:pt x="0" y="6037"/>
                  </a:lnTo>
                  <a:lnTo>
                    <a:pt x="55" y="6255"/>
                  </a:lnTo>
                  <a:lnTo>
                    <a:pt x="109" y="6418"/>
                  </a:lnTo>
                  <a:lnTo>
                    <a:pt x="218" y="6581"/>
                  </a:lnTo>
                  <a:lnTo>
                    <a:pt x="653" y="7125"/>
                  </a:lnTo>
                  <a:lnTo>
                    <a:pt x="1197" y="7723"/>
                  </a:lnTo>
                  <a:lnTo>
                    <a:pt x="1795" y="8321"/>
                  </a:lnTo>
                  <a:lnTo>
                    <a:pt x="2502" y="8865"/>
                  </a:lnTo>
                  <a:lnTo>
                    <a:pt x="3209" y="9409"/>
                  </a:lnTo>
                  <a:lnTo>
                    <a:pt x="5983" y="11421"/>
                  </a:lnTo>
                  <a:lnTo>
                    <a:pt x="6744" y="12020"/>
                  </a:lnTo>
                  <a:lnTo>
                    <a:pt x="8213" y="13107"/>
                  </a:lnTo>
                  <a:lnTo>
                    <a:pt x="8974" y="13651"/>
                  </a:lnTo>
                  <a:lnTo>
                    <a:pt x="9627" y="14086"/>
                  </a:lnTo>
                  <a:lnTo>
                    <a:pt x="10171" y="14358"/>
                  </a:lnTo>
                  <a:lnTo>
                    <a:pt x="10334" y="14413"/>
                  </a:lnTo>
                  <a:lnTo>
                    <a:pt x="10443" y="14413"/>
                  </a:lnTo>
                  <a:lnTo>
                    <a:pt x="11095" y="13651"/>
                  </a:lnTo>
                  <a:lnTo>
                    <a:pt x="11748" y="12835"/>
                  </a:lnTo>
                  <a:lnTo>
                    <a:pt x="12292" y="12020"/>
                  </a:lnTo>
                  <a:lnTo>
                    <a:pt x="12836" y="11149"/>
                  </a:lnTo>
                  <a:lnTo>
                    <a:pt x="13325" y="10225"/>
                  </a:lnTo>
                  <a:lnTo>
                    <a:pt x="13706" y="9300"/>
                  </a:lnTo>
                  <a:lnTo>
                    <a:pt x="14032" y="8321"/>
                  </a:lnTo>
                  <a:lnTo>
                    <a:pt x="14358" y="7342"/>
                  </a:lnTo>
                  <a:lnTo>
                    <a:pt x="12999" y="6418"/>
                  </a:lnTo>
                  <a:lnTo>
                    <a:pt x="11585" y="5493"/>
                  </a:lnTo>
                  <a:lnTo>
                    <a:pt x="8757" y="3807"/>
                  </a:lnTo>
                  <a:lnTo>
                    <a:pt x="5874" y="2121"/>
                  </a:lnTo>
                  <a:lnTo>
                    <a:pt x="4460" y="1305"/>
                  </a:lnTo>
                  <a:lnTo>
                    <a:pt x="2992" y="435"/>
                  </a:lnTo>
                  <a:lnTo>
                    <a:pt x="2556" y="163"/>
                  </a:lnTo>
                  <a:lnTo>
                    <a:pt x="2284" y="55"/>
                  </a:lnTo>
                  <a:lnTo>
                    <a:pt x="20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64"/>
            <p:cNvSpPr/>
            <p:nvPr/>
          </p:nvSpPr>
          <p:spPr>
            <a:xfrm>
              <a:off x="4190840" y="3221183"/>
              <a:ext cx="285713" cy="287810"/>
            </a:xfrm>
            <a:custGeom>
              <a:avLst/>
              <a:gdLst/>
              <a:ahLst/>
              <a:cxnLst/>
              <a:rect l="l" t="t" r="r" b="b"/>
              <a:pathLst>
                <a:path w="14848" h="14957" extrusionOk="0">
                  <a:moveTo>
                    <a:pt x="2176" y="544"/>
                  </a:moveTo>
                  <a:lnTo>
                    <a:pt x="2448" y="598"/>
                  </a:lnTo>
                  <a:lnTo>
                    <a:pt x="2611" y="653"/>
                  </a:lnTo>
                  <a:lnTo>
                    <a:pt x="3046" y="816"/>
                  </a:lnTo>
                  <a:lnTo>
                    <a:pt x="3427" y="1088"/>
                  </a:lnTo>
                  <a:lnTo>
                    <a:pt x="4188" y="1577"/>
                  </a:lnTo>
                  <a:lnTo>
                    <a:pt x="7506" y="3535"/>
                  </a:lnTo>
                  <a:lnTo>
                    <a:pt x="10823" y="5493"/>
                  </a:lnTo>
                  <a:lnTo>
                    <a:pt x="12672" y="6635"/>
                  </a:lnTo>
                  <a:lnTo>
                    <a:pt x="14296" y="7767"/>
                  </a:lnTo>
                  <a:lnTo>
                    <a:pt x="14296" y="7767"/>
                  </a:lnTo>
                  <a:lnTo>
                    <a:pt x="13978" y="8811"/>
                  </a:lnTo>
                  <a:lnTo>
                    <a:pt x="13488" y="10062"/>
                  </a:lnTo>
                  <a:lnTo>
                    <a:pt x="12890" y="11204"/>
                  </a:lnTo>
                  <a:lnTo>
                    <a:pt x="12183" y="12346"/>
                  </a:lnTo>
                  <a:lnTo>
                    <a:pt x="11476" y="13379"/>
                  </a:lnTo>
                  <a:lnTo>
                    <a:pt x="11041" y="13869"/>
                  </a:lnTo>
                  <a:lnTo>
                    <a:pt x="10617" y="14398"/>
                  </a:lnTo>
                  <a:lnTo>
                    <a:pt x="10617" y="14398"/>
                  </a:lnTo>
                  <a:lnTo>
                    <a:pt x="10497" y="14358"/>
                  </a:lnTo>
                  <a:lnTo>
                    <a:pt x="10062" y="14141"/>
                  </a:lnTo>
                  <a:lnTo>
                    <a:pt x="8920" y="13379"/>
                  </a:lnTo>
                  <a:lnTo>
                    <a:pt x="7778" y="12564"/>
                  </a:lnTo>
                  <a:lnTo>
                    <a:pt x="6690" y="11693"/>
                  </a:lnTo>
                  <a:lnTo>
                    <a:pt x="5548" y="10823"/>
                  </a:lnTo>
                  <a:lnTo>
                    <a:pt x="4351" y="10007"/>
                  </a:lnTo>
                  <a:lnTo>
                    <a:pt x="3209" y="9137"/>
                  </a:lnTo>
                  <a:lnTo>
                    <a:pt x="2067" y="8213"/>
                  </a:lnTo>
                  <a:lnTo>
                    <a:pt x="1578" y="7723"/>
                  </a:lnTo>
                  <a:lnTo>
                    <a:pt x="1088" y="7179"/>
                  </a:lnTo>
                  <a:lnTo>
                    <a:pt x="762" y="6744"/>
                  </a:lnTo>
                  <a:lnTo>
                    <a:pt x="599" y="6472"/>
                  </a:lnTo>
                  <a:lnTo>
                    <a:pt x="544" y="6363"/>
                  </a:lnTo>
                  <a:lnTo>
                    <a:pt x="599" y="6309"/>
                  </a:lnTo>
                  <a:lnTo>
                    <a:pt x="653" y="6255"/>
                  </a:lnTo>
                  <a:lnTo>
                    <a:pt x="762" y="6255"/>
                  </a:lnTo>
                  <a:lnTo>
                    <a:pt x="979" y="6309"/>
                  </a:lnTo>
                  <a:lnTo>
                    <a:pt x="1360" y="6472"/>
                  </a:lnTo>
                  <a:lnTo>
                    <a:pt x="3209" y="7342"/>
                  </a:lnTo>
                  <a:lnTo>
                    <a:pt x="3318" y="7397"/>
                  </a:lnTo>
                  <a:lnTo>
                    <a:pt x="3427" y="7342"/>
                  </a:lnTo>
                  <a:lnTo>
                    <a:pt x="3535" y="7288"/>
                  </a:lnTo>
                  <a:lnTo>
                    <a:pt x="3590" y="7234"/>
                  </a:lnTo>
                  <a:lnTo>
                    <a:pt x="3644" y="7125"/>
                  </a:lnTo>
                  <a:lnTo>
                    <a:pt x="3644" y="7070"/>
                  </a:lnTo>
                  <a:lnTo>
                    <a:pt x="3590" y="6962"/>
                  </a:lnTo>
                  <a:lnTo>
                    <a:pt x="3481" y="6907"/>
                  </a:lnTo>
                  <a:lnTo>
                    <a:pt x="2883" y="6581"/>
                  </a:lnTo>
                  <a:lnTo>
                    <a:pt x="2285" y="6200"/>
                  </a:lnTo>
                  <a:lnTo>
                    <a:pt x="2013" y="6037"/>
                  </a:lnTo>
                  <a:lnTo>
                    <a:pt x="1686" y="5820"/>
                  </a:lnTo>
                  <a:lnTo>
                    <a:pt x="1469" y="5548"/>
                  </a:lnTo>
                  <a:lnTo>
                    <a:pt x="1414" y="5384"/>
                  </a:lnTo>
                  <a:lnTo>
                    <a:pt x="1360" y="5221"/>
                  </a:lnTo>
                  <a:lnTo>
                    <a:pt x="1360" y="5058"/>
                  </a:lnTo>
                  <a:lnTo>
                    <a:pt x="1414" y="4949"/>
                  </a:lnTo>
                  <a:lnTo>
                    <a:pt x="1523" y="4895"/>
                  </a:lnTo>
                  <a:lnTo>
                    <a:pt x="1904" y="4895"/>
                  </a:lnTo>
                  <a:lnTo>
                    <a:pt x="2285" y="5004"/>
                  </a:lnTo>
                  <a:lnTo>
                    <a:pt x="2776" y="5231"/>
                  </a:lnTo>
                  <a:lnTo>
                    <a:pt x="2776" y="5231"/>
                  </a:lnTo>
                  <a:lnTo>
                    <a:pt x="2992" y="5384"/>
                  </a:lnTo>
                  <a:lnTo>
                    <a:pt x="3427" y="5602"/>
                  </a:lnTo>
                  <a:lnTo>
                    <a:pt x="3535" y="5656"/>
                  </a:lnTo>
                  <a:lnTo>
                    <a:pt x="3644" y="5602"/>
                  </a:lnTo>
                  <a:lnTo>
                    <a:pt x="3753" y="5548"/>
                  </a:lnTo>
                  <a:lnTo>
                    <a:pt x="3807" y="5493"/>
                  </a:lnTo>
                  <a:lnTo>
                    <a:pt x="3862" y="5384"/>
                  </a:lnTo>
                  <a:lnTo>
                    <a:pt x="3862" y="5276"/>
                  </a:lnTo>
                  <a:lnTo>
                    <a:pt x="3807" y="5221"/>
                  </a:lnTo>
                  <a:lnTo>
                    <a:pt x="3699" y="5167"/>
                  </a:lnTo>
                  <a:lnTo>
                    <a:pt x="3283" y="4925"/>
                  </a:lnTo>
                  <a:lnTo>
                    <a:pt x="3283" y="4925"/>
                  </a:lnTo>
                  <a:lnTo>
                    <a:pt x="2937" y="4677"/>
                  </a:lnTo>
                  <a:lnTo>
                    <a:pt x="2556" y="4406"/>
                  </a:lnTo>
                  <a:lnTo>
                    <a:pt x="2230" y="4079"/>
                  </a:lnTo>
                  <a:lnTo>
                    <a:pt x="1958" y="3753"/>
                  </a:lnTo>
                  <a:lnTo>
                    <a:pt x="1741" y="3318"/>
                  </a:lnTo>
                  <a:lnTo>
                    <a:pt x="1578" y="2937"/>
                  </a:lnTo>
                  <a:lnTo>
                    <a:pt x="1526" y="2730"/>
                  </a:lnTo>
                  <a:lnTo>
                    <a:pt x="1526" y="2730"/>
                  </a:lnTo>
                  <a:lnTo>
                    <a:pt x="1578" y="2720"/>
                  </a:lnTo>
                  <a:lnTo>
                    <a:pt x="1795" y="2665"/>
                  </a:lnTo>
                  <a:lnTo>
                    <a:pt x="2067" y="2720"/>
                  </a:lnTo>
                  <a:lnTo>
                    <a:pt x="2339" y="2774"/>
                  </a:lnTo>
                  <a:lnTo>
                    <a:pt x="2828" y="2991"/>
                  </a:lnTo>
                  <a:lnTo>
                    <a:pt x="3264" y="3263"/>
                  </a:lnTo>
                  <a:lnTo>
                    <a:pt x="4134" y="3862"/>
                  </a:lnTo>
                  <a:lnTo>
                    <a:pt x="4895" y="4514"/>
                  </a:lnTo>
                  <a:lnTo>
                    <a:pt x="5004" y="4569"/>
                  </a:lnTo>
                  <a:lnTo>
                    <a:pt x="5113" y="4569"/>
                  </a:lnTo>
                  <a:lnTo>
                    <a:pt x="5221" y="4514"/>
                  </a:lnTo>
                  <a:lnTo>
                    <a:pt x="5276" y="4460"/>
                  </a:lnTo>
                  <a:lnTo>
                    <a:pt x="5330" y="4406"/>
                  </a:lnTo>
                  <a:lnTo>
                    <a:pt x="5385" y="4297"/>
                  </a:lnTo>
                  <a:lnTo>
                    <a:pt x="5330" y="4188"/>
                  </a:lnTo>
                  <a:lnTo>
                    <a:pt x="5276" y="4134"/>
                  </a:lnTo>
                  <a:lnTo>
                    <a:pt x="4351" y="3318"/>
                  </a:lnTo>
                  <a:lnTo>
                    <a:pt x="4327" y="3303"/>
                  </a:lnTo>
                  <a:lnTo>
                    <a:pt x="4327" y="3303"/>
                  </a:lnTo>
                  <a:lnTo>
                    <a:pt x="2230" y="1469"/>
                  </a:lnTo>
                  <a:lnTo>
                    <a:pt x="1904" y="1142"/>
                  </a:lnTo>
                  <a:lnTo>
                    <a:pt x="1849" y="979"/>
                  </a:lnTo>
                  <a:lnTo>
                    <a:pt x="1849" y="870"/>
                  </a:lnTo>
                  <a:lnTo>
                    <a:pt x="1849" y="816"/>
                  </a:lnTo>
                  <a:lnTo>
                    <a:pt x="1904" y="707"/>
                  </a:lnTo>
                  <a:lnTo>
                    <a:pt x="2013" y="653"/>
                  </a:lnTo>
                  <a:lnTo>
                    <a:pt x="2176" y="544"/>
                  </a:lnTo>
                  <a:close/>
                  <a:moveTo>
                    <a:pt x="2176" y="0"/>
                  </a:moveTo>
                  <a:lnTo>
                    <a:pt x="1958" y="55"/>
                  </a:lnTo>
                  <a:lnTo>
                    <a:pt x="1632" y="272"/>
                  </a:lnTo>
                  <a:lnTo>
                    <a:pt x="1523" y="381"/>
                  </a:lnTo>
                  <a:lnTo>
                    <a:pt x="1414" y="490"/>
                  </a:lnTo>
                  <a:lnTo>
                    <a:pt x="1306" y="653"/>
                  </a:lnTo>
                  <a:lnTo>
                    <a:pt x="1306" y="816"/>
                  </a:lnTo>
                  <a:lnTo>
                    <a:pt x="1306" y="1034"/>
                  </a:lnTo>
                  <a:lnTo>
                    <a:pt x="1360" y="1197"/>
                  </a:lnTo>
                  <a:lnTo>
                    <a:pt x="1469" y="1414"/>
                  </a:lnTo>
                  <a:lnTo>
                    <a:pt x="1578" y="1577"/>
                  </a:lnTo>
                  <a:lnTo>
                    <a:pt x="1958" y="1904"/>
                  </a:lnTo>
                  <a:lnTo>
                    <a:pt x="2392" y="2289"/>
                  </a:lnTo>
                  <a:lnTo>
                    <a:pt x="2392" y="2289"/>
                  </a:lnTo>
                  <a:lnTo>
                    <a:pt x="2176" y="2230"/>
                  </a:lnTo>
                  <a:lnTo>
                    <a:pt x="1904" y="2176"/>
                  </a:lnTo>
                  <a:lnTo>
                    <a:pt x="1632" y="2176"/>
                  </a:lnTo>
                  <a:lnTo>
                    <a:pt x="1360" y="2230"/>
                  </a:lnTo>
                  <a:lnTo>
                    <a:pt x="1034" y="2339"/>
                  </a:lnTo>
                  <a:lnTo>
                    <a:pt x="979" y="2393"/>
                  </a:lnTo>
                  <a:lnTo>
                    <a:pt x="925" y="2448"/>
                  </a:lnTo>
                  <a:lnTo>
                    <a:pt x="925" y="2611"/>
                  </a:lnTo>
                  <a:lnTo>
                    <a:pt x="1034" y="3100"/>
                  </a:lnTo>
                  <a:lnTo>
                    <a:pt x="1251" y="3590"/>
                  </a:lnTo>
                  <a:lnTo>
                    <a:pt x="1523" y="4025"/>
                  </a:lnTo>
                  <a:lnTo>
                    <a:pt x="1812" y="4361"/>
                  </a:lnTo>
                  <a:lnTo>
                    <a:pt x="1812" y="4361"/>
                  </a:lnTo>
                  <a:lnTo>
                    <a:pt x="1741" y="4351"/>
                  </a:lnTo>
                  <a:lnTo>
                    <a:pt x="1360" y="4351"/>
                  </a:lnTo>
                  <a:lnTo>
                    <a:pt x="1197" y="4460"/>
                  </a:lnTo>
                  <a:lnTo>
                    <a:pt x="1034" y="4569"/>
                  </a:lnTo>
                  <a:lnTo>
                    <a:pt x="925" y="4732"/>
                  </a:lnTo>
                  <a:lnTo>
                    <a:pt x="870" y="4949"/>
                  </a:lnTo>
                  <a:lnTo>
                    <a:pt x="816" y="5167"/>
                  </a:lnTo>
                  <a:lnTo>
                    <a:pt x="870" y="5384"/>
                  </a:lnTo>
                  <a:lnTo>
                    <a:pt x="925" y="5602"/>
                  </a:lnTo>
                  <a:lnTo>
                    <a:pt x="965" y="5763"/>
                  </a:lnTo>
                  <a:lnTo>
                    <a:pt x="653" y="5711"/>
                  </a:lnTo>
                  <a:lnTo>
                    <a:pt x="381" y="5820"/>
                  </a:lnTo>
                  <a:lnTo>
                    <a:pt x="218" y="5928"/>
                  </a:lnTo>
                  <a:lnTo>
                    <a:pt x="55" y="6146"/>
                  </a:lnTo>
                  <a:lnTo>
                    <a:pt x="0" y="6418"/>
                  </a:lnTo>
                  <a:lnTo>
                    <a:pt x="109" y="6744"/>
                  </a:lnTo>
                  <a:lnTo>
                    <a:pt x="272" y="7016"/>
                  </a:lnTo>
                  <a:lnTo>
                    <a:pt x="707" y="7560"/>
                  </a:lnTo>
                  <a:lnTo>
                    <a:pt x="1142" y="8049"/>
                  </a:lnTo>
                  <a:lnTo>
                    <a:pt x="1632" y="8539"/>
                  </a:lnTo>
                  <a:lnTo>
                    <a:pt x="2720" y="9464"/>
                  </a:lnTo>
                  <a:lnTo>
                    <a:pt x="3807" y="10279"/>
                  </a:lnTo>
                  <a:lnTo>
                    <a:pt x="4895" y="11041"/>
                  </a:lnTo>
                  <a:lnTo>
                    <a:pt x="6092" y="11911"/>
                  </a:lnTo>
                  <a:lnTo>
                    <a:pt x="7234" y="12781"/>
                  </a:lnTo>
                  <a:lnTo>
                    <a:pt x="8539" y="13760"/>
                  </a:lnTo>
                  <a:lnTo>
                    <a:pt x="9192" y="14250"/>
                  </a:lnTo>
                  <a:lnTo>
                    <a:pt x="9899" y="14685"/>
                  </a:lnTo>
                  <a:lnTo>
                    <a:pt x="10279" y="14902"/>
                  </a:lnTo>
                  <a:lnTo>
                    <a:pt x="10497" y="14957"/>
                  </a:lnTo>
                  <a:lnTo>
                    <a:pt x="10715" y="14957"/>
                  </a:lnTo>
                  <a:lnTo>
                    <a:pt x="10878" y="14848"/>
                  </a:lnTo>
                  <a:lnTo>
                    <a:pt x="11041" y="14685"/>
                  </a:lnTo>
                  <a:lnTo>
                    <a:pt x="11367" y="14358"/>
                  </a:lnTo>
                  <a:lnTo>
                    <a:pt x="12237" y="13271"/>
                  </a:lnTo>
                  <a:lnTo>
                    <a:pt x="12672" y="12618"/>
                  </a:lnTo>
                  <a:lnTo>
                    <a:pt x="13108" y="11965"/>
                  </a:lnTo>
                  <a:lnTo>
                    <a:pt x="13488" y="11313"/>
                  </a:lnTo>
                  <a:lnTo>
                    <a:pt x="13815" y="10606"/>
                  </a:lnTo>
                  <a:lnTo>
                    <a:pt x="14141" y="9899"/>
                  </a:lnTo>
                  <a:lnTo>
                    <a:pt x="14413" y="9192"/>
                  </a:lnTo>
                  <a:lnTo>
                    <a:pt x="14685" y="8430"/>
                  </a:lnTo>
                  <a:lnTo>
                    <a:pt x="14848" y="7723"/>
                  </a:lnTo>
                  <a:lnTo>
                    <a:pt x="14848" y="7506"/>
                  </a:lnTo>
                  <a:lnTo>
                    <a:pt x="14739" y="7397"/>
                  </a:lnTo>
                  <a:lnTo>
                    <a:pt x="12944" y="6146"/>
                  </a:lnTo>
                  <a:lnTo>
                    <a:pt x="11095" y="5004"/>
                  </a:lnTo>
                  <a:lnTo>
                    <a:pt x="9192" y="3862"/>
                  </a:lnTo>
                  <a:lnTo>
                    <a:pt x="7343" y="2774"/>
                  </a:lnTo>
                  <a:lnTo>
                    <a:pt x="5439" y="1686"/>
                  </a:lnTo>
                  <a:lnTo>
                    <a:pt x="3535" y="544"/>
                  </a:lnTo>
                  <a:lnTo>
                    <a:pt x="3155" y="327"/>
                  </a:lnTo>
                  <a:lnTo>
                    <a:pt x="2774" y="109"/>
                  </a:lnTo>
                  <a:lnTo>
                    <a:pt x="239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64"/>
            <p:cNvSpPr/>
            <p:nvPr/>
          </p:nvSpPr>
          <p:spPr>
            <a:xfrm>
              <a:off x="4583291" y="3664915"/>
              <a:ext cx="31423" cy="23033"/>
            </a:xfrm>
            <a:custGeom>
              <a:avLst/>
              <a:gdLst/>
              <a:ahLst/>
              <a:cxnLst/>
              <a:rect l="l" t="t" r="r" b="b"/>
              <a:pathLst>
                <a:path w="1633" h="1197" extrusionOk="0">
                  <a:moveTo>
                    <a:pt x="272" y="0"/>
                  </a:moveTo>
                  <a:lnTo>
                    <a:pt x="164" y="55"/>
                  </a:lnTo>
                  <a:lnTo>
                    <a:pt x="109" y="109"/>
                  </a:lnTo>
                  <a:lnTo>
                    <a:pt x="55" y="163"/>
                  </a:lnTo>
                  <a:lnTo>
                    <a:pt x="0" y="272"/>
                  </a:lnTo>
                  <a:lnTo>
                    <a:pt x="55" y="381"/>
                  </a:lnTo>
                  <a:lnTo>
                    <a:pt x="109" y="490"/>
                  </a:lnTo>
                  <a:lnTo>
                    <a:pt x="327" y="707"/>
                  </a:lnTo>
                  <a:lnTo>
                    <a:pt x="653" y="925"/>
                  </a:lnTo>
                  <a:lnTo>
                    <a:pt x="925" y="1088"/>
                  </a:lnTo>
                  <a:lnTo>
                    <a:pt x="1306" y="1197"/>
                  </a:lnTo>
                  <a:lnTo>
                    <a:pt x="1469" y="1197"/>
                  </a:lnTo>
                  <a:lnTo>
                    <a:pt x="1578" y="1142"/>
                  </a:lnTo>
                  <a:lnTo>
                    <a:pt x="1632" y="1034"/>
                  </a:lnTo>
                  <a:lnTo>
                    <a:pt x="1632" y="925"/>
                  </a:lnTo>
                  <a:lnTo>
                    <a:pt x="1578" y="816"/>
                  </a:lnTo>
                  <a:lnTo>
                    <a:pt x="1523" y="762"/>
                  </a:lnTo>
                  <a:lnTo>
                    <a:pt x="1415" y="707"/>
                  </a:lnTo>
                  <a:lnTo>
                    <a:pt x="1306" y="653"/>
                  </a:lnTo>
                  <a:lnTo>
                    <a:pt x="1197" y="653"/>
                  </a:lnTo>
                  <a:lnTo>
                    <a:pt x="1197" y="598"/>
                  </a:lnTo>
                  <a:lnTo>
                    <a:pt x="925" y="490"/>
                  </a:lnTo>
                  <a:lnTo>
                    <a:pt x="762" y="381"/>
                  </a:lnTo>
                  <a:lnTo>
                    <a:pt x="707" y="327"/>
                  </a:lnTo>
                  <a:lnTo>
                    <a:pt x="490" y="109"/>
                  </a:lnTo>
                  <a:lnTo>
                    <a:pt x="3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64"/>
            <p:cNvSpPr/>
            <p:nvPr/>
          </p:nvSpPr>
          <p:spPr>
            <a:xfrm>
              <a:off x="4596895" y="3642940"/>
              <a:ext cx="38735" cy="18858"/>
            </a:xfrm>
            <a:custGeom>
              <a:avLst/>
              <a:gdLst/>
              <a:ahLst/>
              <a:cxnLst/>
              <a:rect l="l" t="t" r="r" b="b"/>
              <a:pathLst>
                <a:path w="2013" h="980" extrusionOk="0">
                  <a:moveTo>
                    <a:pt x="218" y="0"/>
                  </a:moveTo>
                  <a:lnTo>
                    <a:pt x="109" y="54"/>
                  </a:lnTo>
                  <a:lnTo>
                    <a:pt x="55" y="109"/>
                  </a:lnTo>
                  <a:lnTo>
                    <a:pt x="0" y="218"/>
                  </a:lnTo>
                  <a:lnTo>
                    <a:pt x="0" y="326"/>
                  </a:lnTo>
                  <a:lnTo>
                    <a:pt x="55" y="381"/>
                  </a:lnTo>
                  <a:lnTo>
                    <a:pt x="109" y="490"/>
                  </a:lnTo>
                  <a:lnTo>
                    <a:pt x="490" y="707"/>
                  </a:lnTo>
                  <a:lnTo>
                    <a:pt x="871" y="870"/>
                  </a:lnTo>
                  <a:lnTo>
                    <a:pt x="1306" y="979"/>
                  </a:lnTo>
                  <a:lnTo>
                    <a:pt x="1850" y="979"/>
                  </a:lnTo>
                  <a:lnTo>
                    <a:pt x="1904" y="925"/>
                  </a:lnTo>
                  <a:lnTo>
                    <a:pt x="1958" y="816"/>
                  </a:lnTo>
                  <a:lnTo>
                    <a:pt x="2013" y="762"/>
                  </a:lnTo>
                  <a:lnTo>
                    <a:pt x="1958" y="653"/>
                  </a:lnTo>
                  <a:lnTo>
                    <a:pt x="1904" y="544"/>
                  </a:lnTo>
                  <a:lnTo>
                    <a:pt x="1850" y="490"/>
                  </a:lnTo>
                  <a:lnTo>
                    <a:pt x="1741" y="490"/>
                  </a:lnTo>
                  <a:lnTo>
                    <a:pt x="1523" y="435"/>
                  </a:lnTo>
                  <a:lnTo>
                    <a:pt x="1415" y="435"/>
                  </a:lnTo>
                  <a:lnTo>
                    <a:pt x="1034" y="326"/>
                  </a:lnTo>
                  <a:lnTo>
                    <a:pt x="871" y="326"/>
                  </a:lnTo>
                  <a:lnTo>
                    <a:pt x="708" y="218"/>
                  </a:lnTo>
                  <a:lnTo>
                    <a:pt x="3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64"/>
            <p:cNvSpPr/>
            <p:nvPr/>
          </p:nvSpPr>
          <p:spPr>
            <a:xfrm>
              <a:off x="3570231" y="3659681"/>
              <a:ext cx="32462" cy="19897"/>
            </a:xfrm>
            <a:custGeom>
              <a:avLst/>
              <a:gdLst/>
              <a:ahLst/>
              <a:cxnLst/>
              <a:rect l="l" t="t" r="r" b="b"/>
              <a:pathLst>
                <a:path w="1687" h="1034" extrusionOk="0">
                  <a:moveTo>
                    <a:pt x="1360" y="0"/>
                  </a:moveTo>
                  <a:lnTo>
                    <a:pt x="164" y="490"/>
                  </a:lnTo>
                  <a:lnTo>
                    <a:pt x="109" y="544"/>
                  </a:lnTo>
                  <a:lnTo>
                    <a:pt x="55" y="599"/>
                  </a:lnTo>
                  <a:lnTo>
                    <a:pt x="1" y="707"/>
                  </a:lnTo>
                  <a:lnTo>
                    <a:pt x="1" y="816"/>
                  </a:lnTo>
                  <a:lnTo>
                    <a:pt x="55" y="925"/>
                  </a:lnTo>
                  <a:lnTo>
                    <a:pt x="109" y="979"/>
                  </a:lnTo>
                  <a:lnTo>
                    <a:pt x="218" y="1034"/>
                  </a:lnTo>
                  <a:lnTo>
                    <a:pt x="327" y="979"/>
                  </a:lnTo>
                  <a:lnTo>
                    <a:pt x="1524" y="490"/>
                  </a:lnTo>
                  <a:lnTo>
                    <a:pt x="1578" y="490"/>
                  </a:lnTo>
                  <a:lnTo>
                    <a:pt x="1632" y="381"/>
                  </a:lnTo>
                  <a:lnTo>
                    <a:pt x="1687" y="272"/>
                  </a:lnTo>
                  <a:lnTo>
                    <a:pt x="1687" y="163"/>
                  </a:lnTo>
                  <a:lnTo>
                    <a:pt x="1632" y="109"/>
                  </a:lnTo>
                  <a:lnTo>
                    <a:pt x="15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64"/>
            <p:cNvSpPr/>
            <p:nvPr/>
          </p:nvSpPr>
          <p:spPr>
            <a:xfrm>
              <a:off x="3589069" y="3680617"/>
              <a:ext cx="23053" cy="23033"/>
            </a:xfrm>
            <a:custGeom>
              <a:avLst/>
              <a:gdLst/>
              <a:ahLst/>
              <a:cxnLst/>
              <a:rect l="l" t="t" r="r" b="b"/>
              <a:pathLst>
                <a:path w="1198" h="1197" extrusionOk="0">
                  <a:moveTo>
                    <a:pt x="871" y="0"/>
                  </a:moveTo>
                  <a:lnTo>
                    <a:pt x="762" y="54"/>
                  </a:lnTo>
                  <a:lnTo>
                    <a:pt x="109" y="761"/>
                  </a:lnTo>
                  <a:lnTo>
                    <a:pt x="1" y="816"/>
                  </a:lnTo>
                  <a:lnTo>
                    <a:pt x="1" y="925"/>
                  </a:lnTo>
                  <a:lnTo>
                    <a:pt x="1" y="1033"/>
                  </a:lnTo>
                  <a:lnTo>
                    <a:pt x="109" y="1142"/>
                  </a:lnTo>
                  <a:lnTo>
                    <a:pt x="164" y="1197"/>
                  </a:lnTo>
                  <a:lnTo>
                    <a:pt x="381" y="1197"/>
                  </a:lnTo>
                  <a:lnTo>
                    <a:pt x="436" y="1142"/>
                  </a:lnTo>
                  <a:lnTo>
                    <a:pt x="1143" y="435"/>
                  </a:lnTo>
                  <a:lnTo>
                    <a:pt x="1197" y="381"/>
                  </a:lnTo>
                  <a:lnTo>
                    <a:pt x="1197" y="272"/>
                  </a:lnTo>
                  <a:lnTo>
                    <a:pt x="1197" y="163"/>
                  </a:lnTo>
                  <a:lnTo>
                    <a:pt x="1143" y="54"/>
                  </a:lnTo>
                  <a:lnTo>
                    <a:pt x="10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64"/>
            <p:cNvSpPr/>
            <p:nvPr/>
          </p:nvSpPr>
          <p:spPr>
            <a:xfrm>
              <a:off x="3686398" y="2956407"/>
              <a:ext cx="161194" cy="235490"/>
            </a:xfrm>
            <a:custGeom>
              <a:avLst/>
              <a:gdLst/>
              <a:ahLst/>
              <a:cxnLst/>
              <a:rect l="l" t="t" r="r" b="b"/>
              <a:pathLst>
                <a:path w="8377" h="12238" extrusionOk="0">
                  <a:moveTo>
                    <a:pt x="5766" y="3699"/>
                  </a:moveTo>
                  <a:lnTo>
                    <a:pt x="5929" y="3807"/>
                  </a:lnTo>
                  <a:lnTo>
                    <a:pt x="6092" y="3971"/>
                  </a:lnTo>
                  <a:lnTo>
                    <a:pt x="6201" y="4134"/>
                  </a:lnTo>
                  <a:lnTo>
                    <a:pt x="6255" y="4351"/>
                  </a:lnTo>
                  <a:lnTo>
                    <a:pt x="6255" y="4569"/>
                  </a:lnTo>
                  <a:lnTo>
                    <a:pt x="6201" y="4786"/>
                  </a:lnTo>
                  <a:lnTo>
                    <a:pt x="6146" y="5004"/>
                  </a:lnTo>
                  <a:lnTo>
                    <a:pt x="5874" y="5439"/>
                  </a:lnTo>
                  <a:lnTo>
                    <a:pt x="5603" y="5820"/>
                  </a:lnTo>
                  <a:lnTo>
                    <a:pt x="5276" y="6146"/>
                  </a:lnTo>
                  <a:lnTo>
                    <a:pt x="5004" y="6472"/>
                  </a:lnTo>
                  <a:lnTo>
                    <a:pt x="4624" y="6799"/>
                  </a:lnTo>
                  <a:lnTo>
                    <a:pt x="4297" y="7071"/>
                  </a:lnTo>
                  <a:lnTo>
                    <a:pt x="3917" y="7343"/>
                  </a:lnTo>
                  <a:lnTo>
                    <a:pt x="3536" y="7506"/>
                  </a:lnTo>
                  <a:lnTo>
                    <a:pt x="3155" y="7614"/>
                  </a:lnTo>
                  <a:lnTo>
                    <a:pt x="2774" y="7723"/>
                  </a:lnTo>
                  <a:lnTo>
                    <a:pt x="2761" y="7723"/>
                  </a:lnTo>
                  <a:lnTo>
                    <a:pt x="2774" y="7614"/>
                  </a:lnTo>
                  <a:lnTo>
                    <a:pt x="3046" y="6744"/>
                  </a:lnTo>
                  <a:lnTo>
                    <a:pt x="3373" y="5928"/>
                  </a:lnTo>
                  <a:lnTo>
                    <a:pt x="3862" y="5167"/>
                  </a:lnTo>
                  <a:lnTo>
                    <a:pt x="4134" y="4786"/>
                  </a:lnTo>
                  <a:lnTo>
                    <a:pt x="4460" y="4460"/>
                  </a:lnTo>
                  <a:lnTo>
                    <a:pt x="4787" y="4134"/>
                  </a:lnTo>
                  <a:lnTo>
                    <a:pt x="5167" y="3862"/>
                  </a:lnTo>
                  <a:lnTo>
                    <a:pt x="5331" y="3807"/>
                  </a:lnTo>
                  <a:lnTo>
                    <a:pt x="5548" y="3753"/>
                  </a:lnTo>
                  <a:lnTo>
                    <a:pt x="5766" y="3699"/>
                  </a:lnTo>
                  <a:close/>
                  <a:moveTo>
                    <a:pt x="7289" y="7886"/>
                  </a:moveTo>
                  <a:lnTo>
                    <a:pt x="7397" y="7941"/>
                  </a:lnTo>
                  <a:lnTo>
                    <a:pt x="7452" y="8050"/>
                  </a:lnTo>
                  <a:lnTo>
                    <a:pt x="7452" y="8158"/>
                  </a:lnTo>
                  <a:lnTo>
                    <a:pt x="7452" y="8267"/>
                  </a:lnTo>
                  <a:lnTo>
                    <a:pt x="7397" y="8430"/>
                  </a:lnTo>
                  <a:lnTo>
                    <a:pt x="7180" y="8702"/>
                  </a:lnTo>
                  <a:lnTo>
                    <a:pt x="7071" y="8865"/>
                  </a:lnTo>
                  <a:lnTo>
                    <a:pt x="6418" y="9627"/>
                  </a:lnTo>
                  <a:lnTo>
                    <a:pt x="5887" y="10114"/>
                  </a:lnTo>
                  <a:lnTo>
                    <a:pt x="5983" y="9681"/>
                  </a:lnTo>
                  <a:lnTo>
                    <a:pt x="6146" y="9246"/>
                  </a:lnTo>
                  <a:lnTo>
                    <a:pt x="6364" y="8811"/>
                  </a:lnTo>
                  <a:lnTo>
                    <a:pt x="6636" y="8376"/>
                  </a:lnTo>
                  <a:lnTo>
                    <a:pt x="6799" y="8213"/>
                  </a:lnTo>
                  <a:lnTo>
                    <a:pt x="6962" y="8050"/>
                  </a:lnTo>
                  <a:lnTo>
                    <a:pt x="7180" y="7941"/>
                  </a:lnTo>
                  <a:lnTo>
                    <a:pt x="7289" y="7886"/>
                  </a:lnTo>
                  <a:close/>
                  <a:moveTo>
                    <a:pt x="4896" y="0"/>
                  </a:moveTo>
                  <a:lnTo>
                    <a:pt x="4787" y="55"/>
                  </a:lnTo>
                  <a:lnTo>
                    <a:pt x="3699" y="762"/>
                  </a:lnTo>
                  <a:lnTo>
                    <a:pt x="2720" y="1578"/>
                  </a:lnTo>
                  <a:lnTo>
                    <a:pt x="1795" y="2448"/>
                  </a:lnTo>
                  <a:lnTo>
                    <a:pt x="1360" y="2937"/>
                  </a:lnTo>
                  <a:lnTo>
                    <a:pt x="925" y="3427"/>
                  </a:lnTo>
                  <a:lnTo>
                    <a:pt x="653" y="3916"/>
                  </a:lnTo>
                  <a:lnTo>
                    <a:pt x="381" y="4406"/>
                  </a:lnTo>
                  <a:lnTo>
                    <a:pt x="164" y="5004"/>
                  </a:lnTo>
                  <a:lnTo>
                    <a:pt x="1" y="5548"/>
                  </a:lnTo>
                  <a:lnTo>
                    <a:pt x="1" y="6146"/>
                  </a:lnTo>
                  <a:lnTo>
                    <a:pt x="55" y="6418"/>
                  </a:lnTo>
                  <a:lnTo>
                    <a:pt x="109" y="6690"/>
                  </a:lnTo>
                  <a:lnTo>
                    <a:pt x="218" y="6962"/>
                  </a:lnTo>
                  <a:lnTo>
                    <a:pt x="327" y="7179"/>
                  </a:lnTo>
                  <a:lnTo>
                    <a:pt x="545" y="7451"/>
                  </a:lnTo>
                  <a:lnTo>
                    <a:pt x="762" y="7669"/>
                  </a:lnTo>
                  <a:lnTo>
                    <a:pt x="1197" y="7941"/>
                  </a:lnTo>
                  <a:lnTo>
                    <a:pt x="1687" y="8158"/>
                  </a:lnTo>
                  <a:lnTo>
                    <a:pt x="2132" y="8208"/>
                  </a:lnTo>
                  <a:lnTo>
                    <a:pt x="2132" y="8208"/>
                  </a:lnTo>
                  <a:lnTo>
                    <a:pt x="2122" y="8321"/>
                  </a:lnTo>
                  <a:lnTo>
                    <a:pt x="2122" y="8920"/>
                  </a:lnTo>
                  <a:lnTo>
                    <a:pt x="2122" y="9518"/>
                  </a:lnTo>
                  <a:lnTo>
                    <a:pt x="2231" y="10007"/>
                  </a:lnTo>
                  <a:lnTo>
                    <a:pt x="2394" y="10443"/>
                  </a:lnTo>
                  <a:lnTo>
                    <a:pt x="2611" y="10878"/>
                  </a:lnTo>
                  <a:lnTo>
                    <a:pt x="2774" y="11095"/>
                  </a:lnTo>
                  <a:lnTo>
                    <a:pt x="2938" y="11258"/>
                  </a:lnTo>
                  <a:lnTo>
                    <a:pt x="3155" y="11422"/>
                  </a:lnTo>
                  <a:lnTo>
                    <a:pt x="3427" y="11476"/>
                  </a:lnTo>
                  <a:lnTo>
                    <a:pt x="3699" y="11585"/>
                  </a:lnTo>
                  <a:lnTo>
                    <a:pt x="4243" y="11585"/>
                  </a:lnTo>
                  <a:lnTo>
                    <a:pt x="4515" y="11530"/>
                  </a:lnTo>
                  <a:lnTo>
                    <a:pt x="5004" y="11367"/>
                  </a:lnTo>
                  <a:lnTo>
                    <a:pt x="5490" y="11076"/>
                  </a:lnTo>
                  <a:lnTo>
                    <a:pt x="5494" y="11095"/>
                  </a:lnTo>
                  <a:lnTo>
                    <a:pt x="5657" y="11367"/>
                  </a:lnTo>
                  <a:lnTo>
                    <a:pt x="5766" y="11585"/>
                  </a:lnTo>
                  <a:lnTo>
                    <a:pt x="5929" y="11802"/>
                  </a:lnTo>
                  <a:lnTo>
                    <a:pt x="6146" y="11965"/>
                  </a:lnTo>
                  <a:lnTo>
                    <a:pt x="6364" y="12074"/>
                  </a:lnTo>
                  <a:lnTo>
                    <a:pt x="6636" y="12183"/>
                  </a:lnTo>
                  <a:lnTo>
                    <a:pt x="6908" y="12237"/>
                  </a:lnTo>
                  <a:lnTo>
                    <a:pt x="7180" y="12237"/>
                  </a:lnTo>
                  <a:lnTo>
                    <a:pt x="7397" y="12183"/>
                  </a:lnTo>
                  <a:lnTo>
                    <a:pt x="7669" y="12074"/>
                  </a:lnTo>
                  <a:lnTo>
                    <a:pt x="7887" y="11965"/>
                  </a:lnTo>
                  <a:lnTo>
                    <a:pt x="8050" y="11802"/>
                  </a:lnTo>
                  <a:lnTo>
                    <a:pt x="8213" y="11585"/>
                  </a:lnTo>
                  <a:lnTo>
                    <a:pt x="8322" y="11367"/>
                  </a:lnTo>
                  <a:lnTo>
                    <a:pt x="8376" y="11258"/>
                  </a:lnTo>
                  <a:lnTo>
                    <a:pt x="8322" y="11150"/>
                  </a:lnTo>
                  <a:lnTo>
                    <a:pt x="8268" y="11095"/>
                  </a:lnTo>
                  <a:lnTo>
                    <a:pt x="8159" y="11041"/>
                  </a:lnTo>
                  <a:lnTo>
                    <a:pt x="8050" y="11041"/>
                  </a:lnTo>
                  <a:lnTo>
                    <a:pt x="7996" y="11095"/>
                  </a:lnTo>
                  <a:lnTo>
                    <a:pt x="7887" y="11150"/>
                  </a:lnTo>
                  <a:lnTo>
                    <a:pt x="7832" y="11204"/>
                  </a:lnTo>
                  <a:lnTo>
                    <a:pt x="7724" y="11367"/>
                  </a:lnTo>
                  <a:lnTo>
                    <a:pt x="7615" y="11476"/>
                  </a:lnTo>
                  <a:lnTo>
                    <a:pt x="7452" y="11585"/>
                  </a:lnTo>
                  <a:lnTo>
                    <a:pt x="7289" y="11639"/>
                  </a:lnTo>
                  <a:lnTo>
                    <a:pt x="6908" y="11693"/>
                  </a:lnTo>
                  <a:lnTo>
                    <a:pt x="6745" y="11639"/>
                  </a:lnTo>
                  <a:lnTo>
                    <a:pt x="6582" y="11585"/>
                  </a:lnTo>
                  <a:lnTo>
                    <a:pt x="6418" y="11476"/>
                  </a:lnTo>
                  <a:lnTo>
                    <a:pt x="6255" y="11367"/>
                  </a:lnTo>
                  <a:lnTo>
                    <a:pt x="6038" y="10986"/>
                  </a:lnTo>
                  <a:lnTo>
                    <a:pt x="5969" y="10746"/>
                  </a:lnTo>
                  <a:lnTo>
                    <a:pt x="5969" y="10746"/>
                  </a:lnTo>
                  <a:lnTo>
                    <a:pt x="6092" y="10660"/>
                  </a:lnTo>
                  <a:lnTo>
                    <a:pt x="6527" y="10279"/>
                  </a:lnTo>
                  <a:lnTo>
                    <a:pt x="6962" y="9790"/>
                  </a:lnTo>
                  <a:lnTo>
                    <a:pt x="7343" y="9409"/>
                  </a:lnTo>
                  <a:lnTo>
                    <a:pt x="7615" y="8974"/>
                  </a:lnTo>
                  <a:lnTo>
                    <a:pt x="7832" y="8702"/>
                  </a:lnTo>
                  <a:lnTo>
                    <a:pt x="7941" y="8430"/>
                  </a:lnTo>
                  <a:lnTo>
                    <a:pt x="7996" y="8158"/>
                  </a:lnTo>
                  <a:lnTo>
                    <a:pt x="7996" y="7995"/>
                  </a:lnTo>
                  <a:lnTo>
                    <a:pt x="7941" y="7832"/>
                  </a:lnTo>
                  <a:lnTo>
                    <a:pt x="7832" y="7614"/>
                  </a:lnTo>
                  <a:lnTo>
                    <a:pt x="7615" y="7506"/>
                  </a:lnTo>
                  <a:lnTo>
                    <a:pt x="7397" y="7397"/>
                  </a:lnTo>
                  <a:lnTo>
                    <a:pt x="7125" y="7397"/>
                  </a:lnTo>
                  <a:lnTo>
                    <a:pt x="6853" y="7451"/>
                  </a:lnTo>
                  <a:lnTo>
                    <a:pt x="6636" y="7614"/>
                  </a:lnTo>
                  <a:lnTo>
                    <a:pt x="6418" y="7778"/>
                  </a:lnTo>
                  <a:lnTo>
                    <a:pt x="6255" y="7995"/>
                  </a:lnTo>
                  <a:lnTo>
                    <a:pt x="5874" y="8593"/>
                  </a:lnTo>
                  <a:lnTo>
                    <a:pt x="5548" y="9246"/>
                  </a:lnTo>
                  <a:lnTo>
                    <a:pt x="5439" y="9572"/>
                  </a:lnTo>
                  <a:lnTo>
                    <a:pt x="5385" y="9899"/>
                  </a:lnTo>
                  <a:lnTo>
                    <a:pt x="5385" y="10225"/>
                  </a:lnTo>
                  <a:lnTo>
                    <a:pt x="5385" y="10551"/>
                  </a:lnTo>
                  <a:lnTo>
                    <a:pt x="4950" y="10769"/>
                  </a:lnTo>
                  <a:lnTo>
                    <a:pt x="4515" y="10986"/>
                  </a:lnTo>
                  <a:lnTo>
                    <a:pt x="4080" y="11041"/>
                  </a:lnTo>
                  <a:lnTo>
                    <a:pt x="3808" y="11041"/>
                  </a:lnTo>
                  <a:lnTo>
                    <a:pt x="3645" y="10986"/>
                  </a:lnTo>
                  <a:lnTo>
                    <a:pt x="3427" y="10932"/>
                  </a:lnTo>
                  <a:lnTo>
                    <a:pt x="3264" y="10823"/>
                  </a:lnTo>
                  <a:lnTo>
                    <a:pt x="2992" y="10551"/>
                  </a:lnTo>
                  <a:lnTo>
                    <a:pt x="2829" y="10171"/>
                  </a:lnTo>
                  <a:lnTo>
                    <a:pt x="2720" y="9736"/>
                  </a:lnTo>
                  <a:lnTo>
                    <a:pt x="2666" y="9300"/>
                  </a:lnTo>
                  <a:lnTo>
                    <a:pt x="2666" y="8865"/>
                  </a:lnTo>
                  <a:lnTo>
                    <a:pt x="2666" y="8485"/>
                  </a:lnTo>
                  <a:lnTo>
                    <a:pt x="2694" y="8262"/>
                  </a:lnTo>
                  <a:lnTo>
                    <a:pt x="2694" y="8262"/>
                  </a:lnTo>
                  <a:lnTo>
                    <a:pt x="3210" y="8158"/>
                  </a:lnTo>
                  <a:lnTo>
                    <a:pt x="3699" y="7995"/>
                  </a:lnTo>
                  <a:lnTo>
                    <a:pt x="4188" y="7778"/>
                  </a:lnTo>
                  <a:lnTo>
                    <a:pt x="4624" y="7506"/>
                  </a:lnTo>
                  <a:lnTo>
                    <a:pt x="5059" y="7125"/>
                  </a:lnTo>
                  <a:lnTo>
                    <a:pt x="5494" y="6690"/>
                  </a:lnTo>
                  <a:lnTo>
                    <a:pt x="5874" y="6255"/>
                  </a:lnTo>
                  <a:lnTo>
                    <a:pt x="6255" y="5765"/>
                  </a:lnTo>
                  <a:lnTo>
                    <a:pt x="6527" y="5330"/>
                  </a:lnTo>
                  <a:lnTo>
                    <a:pt x="6745" y="4841"/>
                  </a:lnTo>
                  <a:lnTo>
                    <a:pt x="6799" y="4569"/>
                  </a:lnTo>
                  <a:lnTo>
                    <a:pt x="6799" y="4351"/>
                  </a:lnTo>
                  <a:lnTo>
                    <a:pt x="6745" y="4079"/>
                  </a:lnTo>
                  <a:lnTo>
                    <a:pt x="6636" y="3807"/>
                  </a:lnTo>
                  <a:lnTo>
                    <a:pt x="6473" y="3590"/>
                  </a:lnTo>
                  <a:lnTo>
                    <a:pt x="6310" y="3427"/>
                  </a:lnTo>
                  <a:lnTo>
                    <a:pt x="6092" y="3318"/>
                  </a:lnTo>
                  <a:lnTo>
                    <a:pt x="5874" y="3209"/>
                  </a:lnTo>
                  <a:lnTo>
                    <a:pt x="5385" y="3209"/>
                  </a:lnTo>
                  <a:lnTo>
                    <a:pt x="5167" y="3264"/>
                  </a:lnTo>
                  <a:lnTo>
                    <a:pt x="4896" y="3372"/>
                  </a:lnTo>
                  <a:lnTo>
                    <a:pt x="4460" y="3699"/>
                  </a:lnTo>
                  <a:lnTo>
                    <a:pt x="4025" y="4134"/>
                  </a:lnTo>
                  <a:lnTo>
                    <a:pt x="3645" y="4569"/>
                  </a:lnTo>
                  <a:lnTo>
                    <a:pt x="3318" y="5004"/>
                  </a:lnTo>
                  <a:lnTo>
                    <a:pt x="2992" y="5493"/>
                  </a:lnTo>
                  <a:lnTo>
                    <a:pt x="2720" y="6037"/>
                  </a:lnTo>
                  <a:lnTo>
                    <a:pt x="2502" y="6581"/>
                  </a:lnTo>
                  <a:lnTo>
                    <a:pt x="2339" y="7179"/>
                  </a:lnTo>
                  <a:lnTo>
                    <a:pt x="2183" y="7701"/>
                  </a:lnTo>
                  <a:lnTo>
                    <a:pt x="2183" y="7701"/>
                  </a:lnTo>
                  <a:lnTo>
                    <a:pt x="1959" y="7669"/>
                  </a:lnTo>
                  <a:lnTo>
                    <a:pt x="1578" y="7560"/>
                  </a:lnTo>
                  <a:lnTo>
                    <a:pt x="1252" y="7343"/>
                  </a:lnTo>
                  <a:lnTo>
                    <a:pt x="925" y="7071"/>
                  </a:lnTo>
                  <a:lnTo>
                    <a:pt x="762" y="6853"/>
                  </a:lnTo>
                  <a:lnTo>
                    <a:pt x="653" y="6635"/>
                  </a:lnTo>
                  <a:lnTo>
                    <a:pt x="545" y="6364"/>
                  </a:lnTo>
                  <a:lnTo>
                    <a:pt x="490" y="6146"/>
                  </a:lnTo>
                  <a:lnTo>
                    <a:pt x="490" y="5874"/>
                  </a:lnTo>
                  <a:lnTo>
                    <a:pt x="545" y="5602"/>
                  </a:lnTo>
                  <a:lnTo>
                    <a:pt x="653" y="5113"/>
                  </a:lnTo>
                  <a:lnTo>
                    <a:pt x="871" y="4569"/>
                  </a:lnTo>
                  <a:lnTo>
                    <a:pt x="1143" y="4134"/>
                  </a:lnTo>
                  <a:lnTo>
                    <a:pt x="1469" y="3644"/>
                  </a:lnTo>
                  <a:lnTo>
                    <a:pt x="1741" y="3264"/>
                  </a:lnTo>
                  <a:lnTo>
                    <a:pt x="2502" y="2502"/>
                  </a:lnTo>
                  <a:lnTo>
                    <a:pt x="3264" y="1741"/>
                  </a:lnTo>
                  <a:lnTo>
                    <a:pt x="4134" y="1088"/>
                  </a:lnTo>
                  <a:lnTo>
                    <a:pt x="5059" y="490"/>
                  </a:lnTo>
                  <a:lnTo>
                    <a:pt x="5113" y="435"/>
                  </a:lnTo>
                  <a:lnTo>
                    <a:pt x="5167" y="327"/>
                  </a:lnTo>
                  <a:lnTo>
                    <a:pt x="5167" y="218"/>
                  </a:lnTo>
                  <a:lnTo>
                    <a:pt x="5113" y="163"/>
                  </a:lnTo>
                  <a:lnTo>
                    <a:pt x="5059" y="55"/>
                  </a:lnTo>
                  <a:lnTo>
                    <a:pt x="50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64"/>
            <p:cNvSpPr/>
            <p:nvPr/>
          </p:nvSpPr>
          <p:spPr>
            <a:xfrm>
              <a:off x="4303870" y="2983615"/>
              <a:ext cx="110952" cy="251192"/>
            </a:xfrm>
            <a:custGeom>
              <a:avLst/>
              <a:gdLst/>
              <a:ahLst/>
              <a:cxnLst/>
              <a:rect l="l" t="t" r="r" b="b"/>
              <a:pathLst>
                <a:path w="5766" h="13054" extrusionOk="0">
                  <a:moveTo>
                    <a:pt x="1958" y="4351"/>
                  </a:moveTo>
                  <a:lnTo>
                    <a:pt x="2121" y="4406"/>
                  </a:lnTo>
                  <a:lnTo>
                    <a:pt x="2448" y="4569"/>
                  </a:lnTo>
                  <a:lnTo>
                    <a:pt x="2719" y="4786"/>
                  </a:lnTo>
                  <a:lnTo>
                    <a:pt x="2991" y="5058"/>
                  </a:lnTo>
                  <a:lnTo>
                    <a:pt x="3426" y="5657"/>
                  </a:lnTo>
                  <a:lnTo>
                    <a:pt x="3590" y="5983"/>
                  </a:lnTo>
                  <a:lnTo>
                    <a:pt x="3684" y="6203"/>
                  </a:lnTo>
                  <a:lnTo>
                    <a:pt x="3684" y="6203"/>
                  </a:lnTo>
                  <a:lnTo>
                    <a:pt x="3426" y="6255"/>
                  </a:lnTo>
                  <a:lnTo>
                    <a:pt x="3155" y="6309"/>
                  </a:lnTo>
                  <a:lnTo>
                    <a:pt x="2883" y="6255"/>
                  </a:lnTo>
                  <a:lnTo>
                    <a:pt x="2611" y="6255"/>
                  </a:lnTo>
                  <a:lnTo>
                    <a:pt x="2339" y="6146"/>
                  </a:lnTo>
                  <a:lnTo>
                    <a:pt x="2067" y="6037"/>
                  </a:lnTo>
                  <a:lnTo>
                    <a:pt x="1849" y="5929"/>
                  </a:lnTo>
                  <a:lnTo>
                    <a:pt x="1632" y="5711"/>
                  </a:lnTo>
                  <a:lnTo>
                    <a:pt x="1469" y="5493"/>
                  </a:lnTo>
                  <a:lnTo>
                    <a:pt x="1305" y="5167"/>
                  </a:lnTo>
                  <a:lnTo>
                    <a:pt x="1251" y="5004"/>
                  </a:lnTo>
                  <a:lnTo>
                    <a:pt x="1251" y="4786"/>
                  </a:lnTo>
                  <a:lnTo>
                    <a:pt x="1305" y="4623"/>
                  </a:lnTo>
                  <a:lnTo>
                    <a:pt x="1414" y="4514"/>
                  </a:lnTo>
                  <a:lnTo>
                    <a:pt x="1577" y="4406"/>
                  </a:lnTo>
                  <a:lnTo>
                    <a:pt x="1740" y="4351"/>
                  </a:lnTo>
                  <a:close/>
                  <a:moveTo>
                    <a:pt x="1033" y="8539"/>
                  </a:moveTo>
                  <a:lnTo>
                    <a:pt x="1251" y="8593"/>
                  </a:lnTo>
                  <a:lnTo>
                    <a:pt x="1414" y="8702"/>
                  </a:lnTo>
                  <a:lnTo>
                    <a:pt x="1632" y="8811"/>
                  </a:lnTo>
                  <a:lnTo>
                    <a:pt x="1904" y="9083"/>
                  </a:lnTo>
                  <a:lnTo>
                    <a:pt x="2067" y="9355"/>
                  </a:lnTo>
                  <a:lnTo>
                    <a:pt x="2230" y="9627"/>
                  </a:lnTo>
                  <a:lnTo>
                    <a:pt x="2335" y="9943"/>
                  </a:lnTo>
                  <a:lnTo>
                    <a:pt x="2335" y="9943"/>
                  </a:lnTo>
                  <a:lnTo>
                    <a:pt x="2284" y="9953"/>
                  </a:lnTo>
                  <a:lnTo>
                    <a:pt x="1958" y="10008"/>
                  </a:lnTo>
                  <a:lnTo>
                    <a:pt x="1632" y="9953"/>
                  </a:lnTo>
                  <a:lnTo>
                    <a:pt x="1305" y="9899"/>
                  </a:lnTo>
                  <a:lnTo>
                    <a:pt x="1033" y="9736"/>
                  </a:lnTo>
                  <a:lnTo>
                    <a:pt x="707" y="9518"/>
                  </a:lnTo>
                  <a:lnTo>
                    <a:pt x="598" y="9355"/>
                  </a:lnTo>
                  <a:lnTo>
                    <a:pt x="544" y="9192"/>
                  </a:lnTo>
                  <a:lnTo>
                    <a:pt x="490" y="9029"/>
                  </a:lnTo>
                  <a:lnTo>
                    <a:pt x="544" y="8865"/>
                  </a:lnTo>
                  <a:lnTo>
                    <a:pt x="653" y="8648"/>
                  </a:lnTo>
                  <a:lnTo>
                    <a:pt x="816" y="8593"/>
                  </a:lnTo>
                  <a:lnTo>
                    <a:pt x="1033" y="8539"/>
                  </a:lnTo>
                  <a:close/>
                  <a:moveTo>
                    <a:pt x="2611" y="0"/>
                  </a:moveTo>
                  <a:lnTo>
                    <a:pt x="2502" y="55"/>
                  </a:lnTo>
                  <a:lnTo>
                    <a:pt x="2448" y="109"/>
                  </a:lnTo>
                  <a:lnTo>
                    <a:pt x="2393" y="218"/>
                  </a:lnTo>
                  <a:lnTo>
                    <a:pt x="2393" y="327"/>
                  </a:lnTo>
                  <a:lnTo>
                    <a:pt x="2393" y="381"/>
                  </a:lnTo>
                  <a:lnTo>
                    <a:pt x="2448" y="490"/>
                  </a:lnTo>
                  <a:lnTo>
                    <a:pt x="2556" y="544"/>
                  </a:lnTo>
                  <a:lnTo>
                    <a:pt x="3155" y="816"/>
                  </a:lnTo>
                  <a:lnTo>
                    <a:pt x="3753" y="1197"/>
                  </a:lnTo>
                  <a:lnTo>
                    <a:pt x="4242" y="1632"/>
                  </a:lnTo>
                  <a:lnTo>
                    <a:pt x="4677" y="2121"/>
                  </a:lnTo>
                  <a:lnTo>
                    <a:pt x="5004" y="2720"/>
                  </a:lnTo>
                  <a:lnTo>
                    <a:pt x="5112" y="2992"/>
                  </a:lnTo>
                  <a:lnTo>
                    <a:pt x="5167" y="3318"/>
                  </a:lnTo>
                  <a:lnTo>
                    <a:pt x="5221" y="3644"/>
                  </a:lnTo>
                  <a:lnTo>
                    <a:pt x="5221" y="3971"/>
                  </a:lnTo>
                  <a:lnTo>
                    <a:pt x="5167" y="4351"/>
                  </a:lnTo>
                  <a:lnTo>
                    <a:pt x="5112" y="4678"/>
                  </a:lnTo>
                  <a:lnTo>
                    <a:pt x="5004" y="4950"/>
                  </a:lnTo>
                  <a:lnTo>
                    <a:pt x="4841" y="5221"/>
                  </a:lnTo>
                  <a:lnTo>
                    <a:pt x="4677" y="5493"/>
                  </a:lnTo>
                  <a:lnTo>
                    <a:pt x="4460" y="5711"/>
                  </a:lnTo>
                  <a:lnTo>
                    <a:pt x="4242" y="5929"/>
                  </a:lnTo>
                  <a:lnTo>
                    <a:pt x="4189" y="5968"/>
                  </a:lnTo>
                  <a:lnTo>
                    <a:pt x="4134" y="5820"/>
                  </a:lnTo>
                  <a:lnTo>
                    <a:pt x="3916" y="5439"/>
                  </a:lnTo>
                  <a:lnTo>
                    <a:pt x="3644" y="5058"/>
                  </a:lnTo>
                  <a:lnTo>
                    <a:pt x="3372" y="4678"/>
                  </a:lnTo>
                  <a:lnTo>
                    <a:pt x="2991" y="4297"/>
                  </a:lnTo>
                  <a:lnTo>
                    <a:pt x="2611" y="4025"/>
                  </a:lnTo>
                  <a:lnTo>
                    <a:pt x="2230" y="3862"/>
                  </a:lnTo>
                  <a:lnTo>
                    <a:pt x="2012" y="3807"/>
                  </a:lnTo>
                  <a:lnTo>
                    <a:pt x="1795" y="3807"/>
                  </a:lnTo>
                  <a:lnTo>
                    <a:pt x="1577" y="3862"/>
                  </a:lnTo>
                  <a:lnTo>
                    <a:pt x="1305" y="3916"/>
                  </a:lnTo>
                  <a:lnTo>
                    <a:pt x="1142" y="4025"/>
                  </a:lnTo>
                  <a:lnTo>
                    <a:pt x="979" y="4188"/>
                  </a:lnTo>
                  <a:lnTo>
                    <a:pt x="816" y="4351"/>
                  </a:lnTo>
                  <a:lnTo>
                    <a:pt x="762" y="4514"/>
                  </a:lnTo>
                  <a:lnTo>
                    <a:pt x="707" y="4678"/>
                  </a:lnTo>
                  <a:lnTo>
                    <a:pt x="707" y="4895"/>
                  </a:lnTo>
                  <a:lnTo>
                    <a:pt x="762" y="5276"/>
                  </a:lnTo>
                  <a:lnTo>
                    <a:pt x="979" y="5657"/>
                  </a:lnTo>
                  <a:lnTo>
                    <a:pt x="1197" y="5983"/>
                  </a:lnTo>
                  <a:lnTo>
                    <a:pt x="1469" y="6309"/>
                  </a:lnTo>
                  <a:lnTo>
                    <a:pt x="1795" y="6527"/>
                  </a:lnTo>
                  <a:lnTo>
                    <a:pt x="2176" y="6690"/>
                  </a:lnTo>
                  <a:lnTo>
                    <a:pt x="2502" y="6744"/>
                  </a:lnTo>
                  <a:lnTo>
                    <a:pt x="2883" y="6799"/>
                  </a:lnTo>
                  <a:lnTo>
                    <a:pt x="3263" y="6799"/>
                  </a:lnTo>
                  <a:lnTo>
                    <a:pt x="3644" y="6744"/>
                  </a:lnTo>
                  <a:lnTo>
                    <a:pt x="3859" y="6683"/>
                  </a:lnTo>
                  <a:lnTo>
                    <a:pt x="3859" y="6683"/>
                  </a:lnTo>
                  <a:lnTo>
                    <a:pt x="3862" y="6690"/>
                  </a:lnTo>
                  <a:lnTo>
                    <a:pt x="3970" y="7071"/>
                  </a:lnTo>
                  <a:lnTo>
                    <a:pt x="4025" y="7451"/>
                  </a:lnTo>
                  <a:lnTo>
                    <a:pt x="4025" y="7832"/>
                  </a:lnTo>
                  <a:lnTo>
                    <a:pt x="3970" y="8158"/>
                  </a:lnTo>
                  <a:lnTo>
                    <a:pt x="3862" y="8485"/>
                  </a:lnTo>
                  <a:lnTo>
                    <a:pt x="3753" y="8757"/>
                  </a:lnTo>
                  <a:lnTo>
                    <a:pt x="3590" y="9083"/>
                  </a:lnTo>
                  <a:lnTo>
                    <a:pt x="3372" y="9355"/>
                  </a:lnTo>
                  <a:lnTo>
                    <a:pt x="3155" y="9572"/>
                  </a:lnTo>
                  <a:lnTo>
                    <a:pt x="2883" y="9790"/>
                  </a:lnTo>
                  <a:lnTo>
                    <a:pt x="2805" y="9816"/>
                  </a:lnTo>
                  <a:lnTo>
                    <a:pt x="2805" y="9816"/>
                  </a:lnTo>
                  <a:lnTo>
                    <a:pt x="2719" y="9518"/>
                  </a:lnTo>
                  <a:lnTo>
                    <a:pt x="2556" y="9137"/>
                  </a:lnTo>
                  <a:lnTo>
                    <a:pt x="2339" y="8757"/>
                  </a:lnTo>
                  <a:lnTo>
                    <a:pt x="2067" y="8485"/>
                  </a:lnTo>
                  <a:lnTo>
                    <a:pt x="1740" y="8213"/>
                  </a:lnTo>
                  <a:lnTo>
                    <a:pt x="1360" y="8050"/>
                  </a:lnTo>
                  <a:lnTo>
                    <a:pt x="762" y="8050"/>
                  </a:lnTo>
                  <a:lnTo>
                    <a:pt x="544" y="8158"/>
                  </a:lnTo>
                  <a:lnTo>
                    <a:pt x="381" y="8267"/>
                  </a:lnTo>
                  <a:lnTo>
                    <a:pt x="218" y="8376"/>
                  </a:lnTo>
                  <a:lnTo>
                    <a:pt x="109" y="8539"/>
                  </a:lnTo>
                  <a:lnTo>
                    <a:pt x="54" y="8702"/>
                  </a:lnTo>
                  <a:lnTo>
                    <a:pt x="0" y="8920"/>
                  </a:lnTo>
                  <a:lnTo>
                    <a:pt x="0" y="9137"/>
                  </a:lnTo>
                  <a:lnTo>
                    <a:pt x="54" y="9301"/>
                  </a:lnTo>
                  <a:lnTo>
                    <a:pt x="109" y="9518"/>
                  </a:lnTo>
                  <a:lnTo>
                    <a:pt x="326" y="9844"/>
                  </a:lnTo>
                  <a:lnTo>
                    <a:pt x="653" y="10171"/>
                  </a:lnTo>
                  <a:lnTo>
                    <a:pt x="1033" y="10334"/>
                  </a:lnTo>
                  <a:lnTo>
                    <a:pt x="1469" y="10497"/>
                  </a:lnTo>
                  <a:lnTo>
                    <a:pt x="1849" y="10551"/>
                  </a:lnTo>
                  <a:lnTo>
                    <a:pt x="2284" y="10497"/>
                  </a:lnTo>
                  <a:lnTo>
                    <a:pt x="2393" y="10481"/>
                  </a:lnTo>
                  <a:lnTo>
                    <a:pt x="2393" y="10481"/>
                  </a:lnTo>
                  <a:lnTo>
                    <a:pt x="2393" y="10606"/>
                  </a:lnTo>
                  <a:lnTo>
                    <a:pt x="2339" y="10878"/>
                  </a:lnTo>
                  <a:lnTo>
                    <a:pt x="2284" y="11204"/>
                  </a:lnTo>
                  <a:lnTo>
                    <a:pt x="2176" y="11530"/>
                  </a:lnTo>
                  <a:lnTo>
                    <a:pt x="2067" y="11802"/>
                  </a:lnTo>
                  <a:lnTo>
                    <a:pt x="1849" y="12074"/>
                  </a:lnTo>
                  <a:lnTo>
                    <a:pt x="1632" y="12292"/>
                  </a:lnTo>
                  <a:lnTo>
                    <a:pt x="1414" y="12509"/>
                  </a:lnTo>
                  <a:lnTo>
                    <a:pt x="1305" y="12618"/>
                  </a:lnTo>
                  <a:lnTo>
                    <a:pt x="1305" y="12727"/>
                  </a:lnTo>
                  <a:lnTo>
                    <a:pt x="1305" y="12781"/>
                  </a:lnTo>
                  <a:lnTo>
                    <a:pt x="1305" y="12890"/>
                  </a:lnTo>
                  <a:lnTo>
                    <a:pt x="1414" y="12999"/>
                  </a:lnTo>
                  <a:lnTo>
                    <a:pt x="1469" y="12999"/>
                  </a:lnTo>
                  <a:lnTo>
                    <a:pt x="1577" y="13053"/>
                  </a:lnTo>
                  <a:lnTo>
                    <a:pt x="1686" y="12999"/>
                  </a:lnTo>
                  <a:lnTo>
                    <a:pt x="1958" y="12727"/>
                  </a:lnTo>
                  <a:lnTo>
                    <a:pt x="2230" y="12455"/>
                  </a:lnTo>
                  <a:lnTo>
                    <a:pt x="2448" y="12129"/>
                  </a:lnTo>
                  <a:lnTo>
                    <a:pt x="2665" y="11802"/>
                  </a:lnTo>
                  <a:lnTo>
                    <a:pt x="2774" y="11476"/>
                  </a:lnTo>
                  <a:lnTo>
                    <a:pt x="2883" y="11095"/>
                  </a:lnTo>
                  <a:lnTo>
                    <a:pt x="2937" y="10715"/>
                  </a:lnTo>
                  <a:lnTo>
                    <a:pt x="2892" y="10357"/>
                  </a:lnTo>
                  <a:lnTo>
                    <a:pt x="2892" y="10357"/>
                  </a:lnTo>
                  <a:lnTo>
                    <a:pt x="3100" y="10279"/>
                  </a:lnTo>
                  <a:lnTo>
                    <a:pt x="3426" y="10008"/>
                  </a:lnTo>
                  <a:lnTo>
                    <a:pt x="3753" y="9736"/>
                  </a:lnTo>
                  <a:lnTo>
                    <a:pt x="4025" y="9409"/>
                  </a:lnTo>
                  <a:lnTo>
                    <a:pt x="4242" y="8974"/>
                  </a:lnTo>
                  <a:lnTo>
                    <a:pt x="4405" y="8539"/>
                  </a:lnTo>
                  <a:lnTo>
                    <a:pt x="4514" y="8104"/>
                  </a:lnTo>
                  <a:lnTo>
                    <a:pt x="4569" y="7615"/>
                  </a:lnTo>
                  <a:lnTo>
                    <a:pt x="4514" y="7179"/>
                  </a:lnTo>
                  <a:lnTo>
                    <a:pt x="4405" y="6690"/>
                  </a:lnTo>
                  <a:lnTo>
                    <a:pt x="4351" y="6472"/>
                  </a:lnTo>
                  <a:lnTo>
                    <a:pt x="4351" y="6472"/>
                  </a:lnTo>
                  <a:lnTo>
                    <a:pt x="4677" y="6309"/>
                  </a:lnTo>
                  <a:lnTo>
                    <a:pt x="5004" y="5929"/>
                  </a:lnTo>
                  <a:lnTo>
                    <a:pt x="5276" y="5548"/>
                  </a:lnTo>
                  <a:lnTo>
                    <a:pt x="5493" y="5167"/>
                  </a:lnTo>
                  <a:lnTo>
                    <a:pt x="5656" y="4678"/>
                  </a:lnTo>
                  <a:lnTo>
                    <a:pt x="5765" y="4243"/>
                  </a:lnTo>
                  <a:lnTo>
                    <a:pt x="5765" y="3753"/>
                  </a:lnTo>
                  <a:lnTo>
                    <a:pt x="5711" y="3264"/>
                  </a:lnTo>
                  <a:lnTo>
                    <a:pt x="5602" y="2828"/>
                  </a:lnTo>
                  <a:lnTo>
                    <a:pt x="5384" y="2339"/>
                  </a:lnTo>
                  <a:lnTo>
                    <a:pt x="5167" y="1850"/>
                  </a:lnTo>
                  <a:lnTo>
                    <a:pt x="4841" y="1469"/>
                  </a:lnTo>
                  <a:lnTo>
                    <a:pt x="4460" y="1088"/>
                  </a:lnTo>
                  <a:lnTo>
                    <a:pt x="4079" y="762"/>
                  </a:lnTo>
                  <a:lnTo>
                    <a:pt x="3644" y="490"/>
                  </a:lnTo>
                  <a:lnTo>
                    <a:pt x="3209" y="218"/>
                  </a:lnTo>
                  <a:lnTo>
                    <a:pt x="2719" y="55"/>
                  </a:lnTo>
                  <a:lnTo>
                    <a:pt x="26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9" name="Google Shape;2669;p64"/>
          <p:cNvGrpSpPr/>
          <p:nvPr/>
        </p:nvGrpSpPr>
        <p:grpSpPr>
          <a:xfrm>
            <a:off x="4969003" y="2848075"/>
            <a:ext cx="1104115" cy="1487157"/>
            <a:chOff x="4969003" y="2848075"/>
            <a:chExt cx="1104115" cy="1487157"/>
          </a:xfrm>
        </p:grpSpPr>
        <p:sp>
          <p:nvSpPr>
            <p:cNvPr id="2670" name="Google Shape;2670;p64"/>
            <p:cNvSpPr/>
            <p:nvPr/>
          </p:nvSpPr>
          <p:spPr>
            <a:xfrm>
              <a:off x="5319601" y="3574383"/>
              <a:ext cx="698060" cy="755614"/>
            </a:xfrm>
            <a:custGeom>
              <a:avLst/>
              <a:gdLst/>
              <a:ahLst/>
              <a:cxnLst/>
              <a:rect l="l" t="t" r="r" b="b"/>
              <a:pathLst>
                <a:path w="36277" h="39268" extrusionOk="0">
                  <a:moveTo>
                    <a:pt x="17567" y="0"/>
                  </a:moveTo>
                  <a:lnTo>
                    <a:pt x="15609" y="109"/>
                  </a:lnTo>
                  <a:lnTo>
                    <a:pt x="13651" y="272"/>
                  </a:lnTo>
                  <a:lnTo>
                    <a:pt x="11802" y="490"/>
                  </a:lnTo>
                  <a:lnTo>
                    <a:pt x="10878" y="653"/>
                  </a:lnTo>
                  <a:lnTo>
                    <a:pt x="10008" y="870"/>
                  </a:lnTo>
                  <a:lnTo>
                    <a:pt x="9083" y="1088"/>
                  </a:lnTo>
                  <a:lnTo>
                    <a:pt x="8213" y="1414"/>
                  </a:lnTo>
                  <a:lnTo>
                    <a:pt x="7397" y="1795"/>
                  </a:lnTo>
                  <a:lnTo>
                    <a:pt x="6581" y="2230"/>
                  </a:lnTo>
                  <a:lnTo>
                    <a:pt x="5983" y="2556"/>
                  </a:lnTo>
                  <a:lnTo>
                    <a:pt x="5439" y="2992"/>
                  </a:lnTo>
                  <a:lnTo>
                    <a:pt x="5004" y="3372"/>
                  </a:lnTo>
                  <a:lnTo>
                    <a:pt x="4569" y="3807"/>
                  </a:lnTo>
                  <a:lnTo>
                    <a:pt x="4188" y="4297"/>
                  </a:lnTo>
                  <a:lnTo>
                    <a:pt x="3862" y="4732"/>
                  </a:lnTo>
                  <a:lnTo>
                    <a:pt x="3535" y="5221"/>
                  </a:lnTo>
                  <a:lnTo>
                    <a:pt x="3263" y="5765"/>
                  </a:lnTo>
                  <a:lnTo>
                    <a:pt x="2828" y="6853"/>
                  </a:lnTo>
                  <a:lnTo>
                    <a:pt x="2448" y="7995"/>
                  </a:lnTo>
                  <a:lnTo>
                    <a:pt x="2121" y="9192"/>
                  </a:lnTo>
                  <a:lnTo>
                    <a:pt x="1849" y="10443"/>
                  </a:lnTo>
                  <a:lnTo>
                    <a:pt x="0" y="17676"/>
                  </a:lnTo>
                  <a:lnTo>
                    <a:pt x="0" y="17785"/>
                  </a:lnTo>
                  <a:lnTo>
                    <a:pt x="0" y="17894"/>
                  </a:lnTo>
                  <a:lnTo>
                    <a:pt x="163" y="18002"/>
                  </a:lnTo>
                  <a:lnTo>
                    <a:pt x="327" y="18111"/>
                  </a:lnTo>
                  <a:lnTo>
                    <a:pt x="490" y="18057"/>
                  </a:lnTo>
                  <a:lnTo>
                    <a:pt x="707" y="18165"/>
                  </a:lnTo>
                  <a:lnTo>
                    <a:pt x="979" y="18274"/>
                  </a:lnTo>
                  <a:lnTo>
                    <a:pt x="1577" y="18437"/>
                  </a:lnTo>
                  <a:lnTo>
                    <a:pt x="2665" y="18601"/>
                  </a:lnTo>
                  <a:lnTo>
                    <a:pt x="3427" y="18709"/>
                  </a:lnTo>
                  <a:lnTo>
                    <a:pt x="4188" y="18709"/>
                  </a:lnTo>
                  <a:lnTo>
                    <a:pt x="5657" y="18764"/>
                  </a:lnTo>
                  <a:lnTo>
                    <a:pt x="5711" y="37092"/>
                  </a:lnTo>
                  <a:lnTo>
                    <a:pt x="5711" y="37527"/>
                  </a:lnTo>
                  <a:lnTo>
                    <a:pt x="5765" y="37908"/>
                  </a:lnTo>
                  <a:lnTo>
                    <a:pt x="5874" y="38234"/>
                  </a:lnTo>
                  <a:lnTo>
                    <a:pt x="6037" y="38561"/>
                  </a:lnTo>
                  <a:lnTo>
                    <a:pt x="6255" y="38778"/>
                  </a:lnTo>
                  <a:lnTo>
                    <a:pt x="6472" y="38887"/>
                  </a:lnTo>
                  <a:lnTo>
                    <a:pt x="7016" y="38887"/>
                  </a:lnTo>
                  <a:lnTo>
                    <a:pt x="7560" y="38778"/>
                  </a:lnTo>
                  <a:lnTo>
                    <a:pt x="8104" y="38669"/>
                  </a:lnTo>
                  <a:lnTo>
                    <a:pt x="9246" y="38669"/>
                  </a:lnTo>
                  <a:lnTo>
                    <a:pt x="10388" y="38724"/>
                  </a:lnTo>
                  <a:lnTo>
                    <a:pt x="12672" y="38887"/>
                  </a:lnTo>
                  <a:lnTo>
                    <a:pt x="14957" y="39104"/>
                  </a:lnTo>
                  <a:lnTo>
                    <a:pt x="17295" y="39268"/>
                  </a:lnTo>
                  <a:lnTo>
                    <a:pt x="20450" y="39268"/>
                  </a:lnTo>
                  <a:lnTo>
                    <a:pt x="21266" y="39159"/>
                  </a:lnTo>
                  <a:lnTo>
                    <a:pt x="22027" y="39050"/>
                  </a:lnTo>
                  <a:lnTo>
                    <a:pt x="22788" y="38941"/>
                  </a:lnTo>
                  <a:lnTo>
                    <a:pt x="23550" y="38778"/>
                  </a:lnTo>
                  <a:lnTo>
                    <a:pt x="26160" y="38724"/>
                  </a:lnTo>
                  <a:lnTo>
                    <a:pt x="28771" y="38615"/>
                  </a:lnTo>
                  <a:lnTo>
                    <a:pt x="31382" y="38343"/>
                  </a:lnTo>
                  <a:lnTo>
                    <a:pt x="33992" y="37962"/>
                  </a:lnTo>
                  <a:lnTo>
                    <a:pt x="33883" y="34753"/>
                  </a:lnTo>
                  <a:lnTo>
                    <a:pt x="33829" y="31545"/>
                  </a:lnTo>
                  <a:lnTo>
                    <a:pt x="33883" y="30892"/>
                  </a:lnTo>
                  <a:lnTo>
                    <a:pt x="33938" y="30131"/>
                  </a:lnTo>
                  <a:lnTo>
                    <a:pt x="34101" y="28445"/>
                  </a:lnTo>
                  <a:lnTo>
                    <a:pt x="34155" y="27574"/>
                  </a:lnTo>
                  <a:lnTo>
                    <a:pt x="34101" y="26704"/>
                  </a:lnTo>
                  <a:lnTo>
                    <a:pt x="33992" y="25943"/>
                  </a:lnTo>
                  <a:lnTo>
                    <a:pt x="33883" y="25616"/>
                  </a:lnTo>
                  <a:lnTo>
                    <a:pt x="33720" y="25290"/>
                  </a:lnTo>
                  <a:lnTo>
                    <a:pt x="33612" y="22462"/>
                  </a:lnTo>
                  <a:lnTo>
                    <a:pt x="33612" y="21266"/>
                  </a:lnTo>
                  <a:lnTo>
                    <a:pt x="33666" y="20069"/>
                  </a:lnTo>
                  <a:lnTo>
                    <a:pt x="34971" y="20123"/>
                  </a:lnTo>
                  <a:lnTo>
                    <a:pt x="35569" y="20178"/>
                  </a:lnTo>
                  <a:lnTo>
                    <a:pt x="36222" y="20232"/>
                  </a:lnTo>
                  <a:lnTo>
                    <a:pt x="36276" y="19525"/>
                  </a:lnTo>
                  <a:lnTo>
                    <a:pt x="36276" y="18764"/>
                  </a:lnTo>
                  <a:lnTo>
                    <a:pt x="36276" y="17295"/>
                  </a:lnTo>
                  <a:lnTo>
                    <a:pt x="36059" y="14304"/>
                  </a:lnTo>
                  <a:lnTo>
                    <a:pt x="35896" y="11530"/>
                  </a:lnTo>
                  <a:lnTo>
                    <a:pt x="35733" y="8757"/>
                  </a:lnTo>
                  <a:lnTo>
                    <a:pt x="35678" y="7778"/>
                  </a:lnTo>
                  <a:lnTo>
                    <a:pt x="35569" y="6799"/>
                  </a:lnTo>
                  <a:lnTo>
                    <a:pt x="35352" y="5820"/>
                  </a:lnTo>
                  <a:lnTo>
                    <a:pt x="35080" y="4895"/>
                  </a:lnTo>
                  <a:lnTo>
                    <a:pt x="34862" y="4406"/>
                  </a:lnTo>
                  <a:lnTo>
                    <a:pt x="34590" y="3916"/>
                  </a:lnTo>
                  <a:lnTo>
                    <a:pt x="34319" y="3481"/>
                  </a:lnTo>
                  <a:lnTo>
                    <a:pt x="33938" y="3100"/>
                  </a:lnTo>
                  <a:lnTo>
                    <a:pt x="33503" y="2665"/>
                  </a:lnTo>
                  <a:lnTo>
                    <a:pt x="32959" y="2339"/>
                  </a:lnTo>
                  <a:lnTo>
                    <a:pt x="32415" y="2067"/>
                  </a:lnTo>
                  <a:lnTo>
                    <a:pt x="31871" y="1795"/>
                  </a:lnTo>
                  <a:lnTo>
                    <a:pt x="31273" y="1632"/>
                  </a:lnTo>
                  <a:lnTo>
                    <a:pt x="30620" y="1469"/>
                  </a:lnTo>
                  <a:lnTo>
                    <a:pt x="29424" y="1142"/>
                  </a:lnTo>
                  <a:lnTo>
                    <a:pt x="27466" y="816"/>
                  </a:lnTo>
                  <a:lnTo>
                    <a:pt x="25508" y="490"/>
                  </a:lnTo>
                  <a:lnTo>
                    <a:pt x="23550" y="272"/>
                  </a:lnTo>
                  <a:lnTo>
                    <a:pt x="21592" y="109"/>
                  </a:lnTo>
                  <a:lnTo>
                    <a:pt x="195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64"/>
            <p:cNvSpPr/>
            <p:nvPr/>
          </p:nvSpPr>
          <p:spPr>
            <a:xfrm>
              <a:off x="5314367" y="3569149"/>
              <a:ext cx="708528" cy="766082"/>
            </a:xfrm>
            <a:custGeom>
              <a:avLst/>
              <a:gdLst/>
              <a:ahLst/>
              <a:cxnLst/>
              <a:rect l="l" t="t" r="r" b="b"/>
              <a:pathLst>
                <a:path w="36821" h="39812" extrusionOk="0">
                  <a:moveTo>
                    <a:pt x="18655" y="544"/>
                  </a:moveTo>
                  <a:lnTo>
                    <a:pt x="21211" y="599"/>
                  </a:lnTo>
                  <a:lnTo>
                    <a:pt x="23768" y="762"/>
                  </a:lnTo>
                  <a:lnTo>
                    <a:pt x="26269" y="1088"/>
                  </a:lnTo>
                  <a:lnTo>
                    <a:pt x="27575" y="1306"/>
                  </a:lnTo>
                  <a:lnTo>
                    <a:pt x="28880" y="1523"/>
                  </a:lnTo>
                  <a:lnTo>
                    <a:pt x="30185" y="1795"/>
                  </a:lnTo>
                  <a:lnTo>
                    <a:pt x="31490" y="2176"/>
                  </a:lnTo>
                  <a:lnTo>
                    <a:pt x="32034" y="2339"/>
                  </a:lnTo>
                  <a:lnTo>
                    <a:pt x="32633" y="2556"/>
                  </a:lnTo>
                  <a:lnTo>
                    <a:pt x="33122" y="2883"/>
                  </a:lnTo>
                  <a:lnTo>
                    <a:pt x="33612" y="3209"/>
                  </a:lnTo>
                  <a:lnTo>
                    <a:pt x="34101" y="3644"/>
                  </a:lnTo>
                  <a:lnTo>
                    <a:pt x="34482" y="4134"/>
                  </a:lnTo>
                  <a:lnTo>
                    <a:pt x="34808" y="4678"/>
                  </a:lnTo>
                  <a:lnTo>
                    <a:pt x="35080" y="5276"/>
                  </a:lnTo>
                  <a:lnTo>
                    <a:pt x="35352" y="6146"/>
                  </a:lnTo>
                  <a:lnTo>
                    <a:pt x="35570" y="7016"/>
                  </a:lnTo>
                  <a:lnTo>
                    <a:pt x="35678" y="7941"/>
                  </a:lnTo>
                  <a:lnTo>
                    <a:pt x="35733" y="8865"/>
                  </a:lnTo>
                  <a:lnTo>
                    <a:pt x="36005" y="12944"/>
                  </a:lnTo>
                  <a:lnTo>
                    <a:pt x="36222" y="16751"/>
                  </a:lnTo>
                  <a:lnTo>
                    <a:pt x="36277" y="18601"/>
                  </a:lnTo>
                  <a:lnTo>
                    <a:pt x="36277" y="19580"/>
                  </a:lnTo>
                  <a:lnTo>
                    <a:pt x="36240" y="20207"/>
                  </a:lnTo>
                  <a:lnTo>
                    <a:pt x="36240" y="20207"/>
                  </a:lnTo>
                  <a:lnTo>
                    <a:pt x="35896" y="20178"/>
                  </a:lnTo>
                  <a:lnTo>
                    <a:pt x="35243" y="20123"/>
                  </a:lnTo>
                  <a:lnTo>
                    <a:pt x="33938" y="20069"/>
                  </a:lnTo>
                  <a:lnTo>
                    <a:pt x="33829" y="20123"/>
                  </a:lnTo>
                  <a:lnTo>
                    <a:pt x="33775" y="20178"/>
                  </a:lnTo>
                  <a:lnTo>
                    <a:pt x="33720" y="20232"/>
                  </a:lnTo>
                  <a:lnTo>
                    <a:pt x="33666" y="20341"/>
                  </a:lnTo>
                  <a:lnTo>
                    <a:pt x="33612" y="21374"/>
                  </a:lnTo>
                  <a:lnTo>
                    <a:pt x="33612" y="22353"/>
                  </a:lnTo>
                  <a:lnTo>
                    <a:pt x="33666" y="24311"/>
                  </a:lnTo>
                  <a:lnTo>
                    <a:pt x="33720" y="25290"/>
                  </a:lnTo>
                  <a:lnTo>
                    <a:pt x="33720" y="25508"/>
                  </a:lnTo>
                  <a:lnTo>
                    <a:pt x="33775" y="25671"/>
                  </a:lnTo>
                  <a:lnTo>
                    <a:pt x="33884" y="25997"/>
                  </a:lnTo>
                  <a:lnTo>
                    <a:pt x="33992" y="26324"/>
                  </a:lnTo>
                  <a:lnTo>
                    <a:pt x="34101" y="26704"/>
                  </a:lnTo>
                  <a:lnTo>
                    <a:pt x="34155" y="27357"/>
                  </a:lnTo>
                  <a:lnTo>
                    <a:pt x="34155" y="28118"/>
                  </a:lnTo>
                  <a:lnTo>
                    <a:pt x="34101" y="28825"/>
                  </a:lnTo>
                  <a:lnTo>
                    <a:pt x="33992" y="30348"/>
                  </a:lnTo>
                  <a:lnTo>
                    <a:pt x="33884" y="31110"/>
                  </a:lnTo>
                  <a:lnTo>
                    <a:pt x="33884" y="31925"/>
                  </a:lnTo>
                  <a:lnTo>
                    <a:pt x="33829" y="33503"/>
                  </a:lnTo>
                  <a:lnTo>
                    <a:pt x="33884" y="35841"/>
                  </a:lnTo>
                  <a:lnTo>
                    <a:pt x="33981" y="37991"/>
                  </a:lnTo>
                  <a:lnTo>
                    <a:pt x="33981" y="37991"/>
                  </a:lnTo>
                  <a:lnTo>
                    <a:pt x="31817" y="38343"/>
                  </a:lnTo>
                  <a:lnTo>
                    <a:pt x="29424" y="38561"/>
                  </a:lnTo>
                  <a:lnTo>
                    <a:pt x="27031" y="38724"/>
                  </a:lnTo>
                  <a:lnTo>
                    <a:pt x="24638" y="38778"/>
                  </a:lnTo>
                  <a:lnTo>
                    <a:pt x="23822" y="38778"/>
                  </a:lnTo>
                  <a:lnTo>
                    <a:pt x="23604" y="38833"/>
                  </a:lnTo>
                  <a:lnTo>
                    <a:pt x="22408" y="39050"/>
                  </a:lnTo>
                  <a:lnTo>
                    <a:pt x="21266" y="39213"/>
                  </a:lnTo>
                  <a:lnTo>
                    <a:pt x="20069" y="39268"/>
                  </a:lnTo>
                  <a:lnTo>
                    <a:pt x="18927" y="39322"/>
                  </a:lnTo>
                  <a:lnTo>
                    <a:pt x="17785" y="39268"/>
                  </a:lnTo>
                  <a:lnTo>
                    <a:pt x="15446" y="39105"/>
                  </a:lnTo>
                  <a:lnTo>
                    <a:pt x="13053" y="38887"/>
                  </a:lnTo>
                  <a:lnTo>
                    <a:pt x="10660" y="38724"/>
                  </a:lnTo>
                  <a:lnTo>
                    <a:pt x="9464" y="38669"/>
                  </a:lnTo>
                  <a:lnTo>
                    <a:pt x="8322" y="38669"/>
                  </a:lnTo>
                  <a:lnTo>
                    <a:pt x="7941" y="38778"/>
                  </a:lnTo>
                  <a:lnTo>
                    <a:pt x="7560" y="38833"/>
                  </a:lnTo>
                  <a:lnTo>
                    <a:pt x="7125" y="38887"/>
                  </a:lnTo>
                  <a:lnTo>
                    <a:pt x="6799" y="38887"/>
                  </a:lnTo>
                  <a:lnTo>
                    <a:pt x="6581" y="38778"/>
                  </a:lnTo>
                  <a:lnTo>
                    <a:pt x="6418" y="38561"/>
                  </a:lnTo>
                  <a:lnTo>
                    <a:pt x="6309" y="38343"/>
                  </a:lnTo>
                  <a:lnTo>
                    <a:pt x="6255" y="38126"/>
                  </a:lnTo>
                  <a:lnTo>
                    <a:pt x="6255" y="37582"/>
                  </a:lnTo>
                  <a:lnTo>
                    <a:pt x="6255" y="37092"/>
                  </a:lnTo>
                  <a:lnTo>
                    <a:pt x="6255" y="34699"/>
                  </a:lnTo>
                  <a:lnTo>
                    <a:pt x="6255" y="29913"/>
                  </a:lnTo>
                  <a:lnTo>
                    <a:pt x="6200" y="19036"/>
                  </a:lnTo>
                  <a:lnTo>
                    <a:pt x="6200" y="18927"/>
                  </a:lnTo>
                  <a:lnTo>
                    <a:pt x="6146" y="18818"/>
                  </a:lnTo>
                  <a:lnTo>
                    <a:pt x="6037" y="18764"/>
                  </a:lnTo>
                  <a:lnTo>
                    <a:pt x="5929" y="18764"/>
                  </a:lnTo>
                  <a:lnTo>
                    <a:pt x="4406" y="18709"/>
                  </a:lnTo>
                  <a:lnTo>
                    <a:pt x="3699" y="18655"/>
                  </a:lnTo>
                  <a:lnTo>
                    <a:pt x="2937" y="18601"/>
                  </a:lnTo>
                  <a:lnTo>
                    <a:pt x="1849" y="18437"/>
                  </a:lnTo>
                  <a:lnTo>
                    <a:pt x="1360" y="18329"/>
                  </a:lnTo>
                  <a:lnTo>
                    <a:pt x="1142" y="18220"/>
                  </a:lnTo>
                  <a:lnTo>
                    <a:pt x="871" y="18111"/>
                  </a:lnTo>
                  <a:lnTo>
                    <a:pt x="762" y="18057"/>
                  </a:lnTo>
                  <a:lnTo>
                    <a:pt x="599" y="18111"/>
                  </a:lnTo>
                  <a:lnTo>
                    <a:pt x="544" y="18057"/>
                  </a:lnTo>
                  <a:lnTo>
                    <a:pt x="599" y="17894"/>
                  </a:lnTo>
                  <a:lnTo>
                    <a:pt x="653" y="17622"/>
                  </a:lnTo>
                  <a:lnTo>
                    <a:pt x="816" y="16969"/>
                  </a:lnTo>
                  <a:lnTo>
                    <a:pt x="1142" y="15664"/>
                  </a:lnTo>
                  <a:lnTo>
                    <a:pt x="1795" y="13108"/>
                  </a:lnTo>
                  <a:lnTo>
                    <a:pt x="2339" y="10932"/>
                  </a:lnTo>
                  <a:lnTo>
                    <a:pt x="2883" y="8702"/>
                  </a:lnTo>
                  <a:lnTo>
                    <a:pt x="3155" y="7886"/>
                  </a:lnTo>
                  <a:lnTo>
                    <a:pt x="3427" y="7016"/>
                  </a:lnTo>
                  <a:lnTo>
                    <a:pt x="3807" y="6200"/>
                  </a:lnTo>
                  <a:lnTo>
                    <a:pt x="4188" y="5385"/>
                  </a:lnTo>
                  <a:lnTo>
                    <a:pt x="4732" y="4623"/>
                  </a:lnTo>
                  <a:lnTo>
                    <a:pt x="5385" y="3916"/>
                  </a:lnTo>
                  <a:lnTo>
                    <a:pt x="6092" y="3318"/>
                  </a:lnTo>
                  <a:lnTo>
                    <a:pt x="6853" y="2774"/>
                  </a:lnTo>
                  <a:lnTo>
                    <a:pt x="7941" y="2230"/>
                  </a:lnTo>
                  <a:lnTo>
                    <a:pt x="9029" y="1741"/>
                  </a:lnTo>
                  <a:lnTo>
                    <a:pt x="10171" y="1414"/>
                  </a:lnTo>
                  <a:lnTo>
                    <a:pt x="11367" y="1142"/>
                  </a:lnTo>
                  <a:lnTo>
                    <a:pt x="12564" y="925"/>
                  </a:lnTo>
                  <a:lnTo>
                    <a:pt x="13760" y="816"/>
                  </a:lnTo>
                  <a:lnTo>
                    <a:pt x="16099" y="653"/>
                  </a:lnTo>
                  <a:lnTo>
                    <a:pt x="18655" y="544"/>
                  </a:lnTo>
                  <a:close/>
                  <a:moveTo>
                    <a:pt x="18057" y="0"/>
                  </a:moveTo>
                  <a:lnTo>
                    <a:pt x="16697" y="55"/>
                  </a:lnTo>
                  <a:lnTo>
                    <a:pt x="15392" y="109"/>
                  </a:lnTo>
                  <a:lnTo>
                    <a:pt x="14141" y="218"/>
                  </a:lnTo>
                  <a:lnTo>
                    <a:pt x="12836" y="381"/>
                  </a:lnTo>
                  <a:lnTo>
                    <a:pt x="11530" y="544"/>
                  </a:lnTo>
                  <a:lnTo>
                    <a:pt x="10280" y="816"/>
                  </a:lnTo>
                  <a:lnTo>
                    <a:pt x="9029" y="1197"/>
                  </a:lnTo>
                  <a:lnTo>
                    <a:pt x="7832" y="1686"/>
                  </a:lnTo>
                  <a:lnTo>
                    <a:pt x="7288" y="1958"/>
                  </a:lnTo>
                  <a:lnTo>
                    <a:pt x="6690" y="2230"/>
                  </a:lnTo>
                  <a:lnTo>
                    <a:pt x="5874" y="2774"/>
                  </a:lnTo>
                  <a:lnTo>
                    <a:pt x="5113" y="3427"/>
                  </a:lnTo>
                  <a:lnTo>
                    <a:pt x="4406" y="4188"/>
                  </a:lnTo>
                  <a:lnTo>
                    <a:pt x="3807" y="4950"/>
                  </a:lnTo>
                  <a:lnTo>
                    <a:pt x="3372" y="5820"/>
                  </a:lnTo>
                  <a:lnTo>
                    <a:pt x="2992" y="6744"/>
                  </a:lnTo>
                  <a:lnTo>
                    <a:pt x="2665" y="7669"/>
                  </a:lnTo>
                  <a:lnTo>
                    <a:pt x="2393" y="8593"/>
                  </a:lnTo>
                  <a:lnTo>
                    <a:pt x="1632" y="11367"/>
                  </a:lnTo>
                  <a:lnTo>
                    <a:pt x="979" y="14141"/>
                  </a:lnTo>
                  <a:lnTo>
                    <a:pt x="163" y="17241"/>
                  </a:lnTo>
                  <a:lnTo>
                    <a:pt x="55" y="17785"/>
                  </a:lnTo>
                  <a:lnTo>
                    <a:pt x="0" y="18111"/>
                  </a:lnTo>
                  <a:lnTo>
                    <a:pt x="55" y="18220"/>
                  </a:lnTo>
                  <a:lnTo>
                    <a:pt x="109" y="18383"/>
                  </a:lnTo>
                  <a:lnTo>
                    <a:pt x="272" y="18492"/>
                  </a:lnTo>
                  <a:lnTo>
                    <a:pt x="490" y="18601"/>
                  </a:lnTo>
                  <a:lnTo>
                    <a:pt x="653" y="18601"/>
                  </a:lnTo>
                  <a:lnTo>
                    <a:pt x="679" y="18594"/>
                  </a:lnTo>
                  <a:lnTo>
                    <a:pt x="871" y="18709"/>
                  </a:lnTo>
                  <a:lnTo>
                    <a:pt x="1142" y="18818"/>
                  </a:lnTo>
                  <a:lnTo>
                    <a:pt x="1632" y="18927"/>
                  </a:lnTo>
                  <a:lnTo>
                    <a:pt x="2774" y="19090"/>
                  </a:lnTo>
                  <a:lnTo>
                    <a:pt x="3590" y="19199"/>
                  </a:lnTo>
                  <a:lnTo>
                    <a:pt x="4351" y="19253"/>
                  </a:lnTo>
                  <a:lnTo>
                    <a:pt x="5711" y="19300"/>
                  </a:lnTo>
                  <a:lnTo>
                    <a:pt x="5711" y="19300"/>
                  </a:lnTo>
                  <a:lnTo>
                    <a:pt x="5711" y="29097"/>
                  </a:lnTo>
                  <a:lnTo>
                    <a:pt x="5711" y="34047"/>
                  </a:lnTo>
                  <a:lnTo>
                    <a:pt x="5711" y="36603"/>
                  </a:lnTo>
                  <a:lnTo>
                    <a:pt x="5711" y="37636"/>
                  </a:lnTo>
                  <a:lnTo>
                    <a:pt x="5765" y="38180"/>
                  </a:lnTo>
                  <a:lnTo>
                    <a:pt x="5874" y="38669"/>
                  </a:lnTo>
                  <a:lnTo>
                    <a:pt x="6092" y="38996"/>
                  </a:lnTo>
                  <a:lnTo>
                    <a:pt x="6364" y="39268"/>
                  </a:lnTo>
                  <a:lnTo>
                    <a:pt x="6690" y="39376"/>
                  </a:lnTo>
                  <a:lnTo>
                    <a:pt x="7071" y="39431"/>
                  </a:lnTo>
                  <a:lnTo>
                    <a:pt x="7451" y="39376"/>
                  </a:lnTo>
                  <a:lnTo>
                    <a:pt x="7832" y="39322"/>
                  </a:lnTo>
                  <a:lnTo>
                    <a:pt x="8322" y="39213"/>
                  </a:lnTo>
                  <a:lnTo>
                    <a:pt x="10008" y="39213"/>
                  </a:lnTo>
                  <a:lnTo>
                    <a:pt x="11258" y="39268"/>
                  </a:lnTo>
                  <a:lnTo>
                    <a:pt x="13760" y="39485"/>
                  </a:lnTo>
                  <a:lnTo>
                    <a:pt x="16153" y="39703"/>
                  </a:lnTo>
                  <a:lnTo>
                    <a:pt x="17350" y="39757"/>
                  </a:lnTo>
                  <a:lnTo>
                    <a:pt x="18546" y="39812"/>
                  </a:lnTo>
                  <a:lnTo>
                    <a:pt x="19743" y="39812"/>
                  </a:lnTo>
                  <a:lnTo>
                    <a:pt x="20939" y="39757"/>
                  </a:lnTo>
                  <a:lnTo>
                    <a:pt x="22136" y="39648"/>
                  </a:lnTo>
                  <a:lnTo>
                    <a:pt x="23278" y="39431"/>
                  </a:lnTo>
                  <a:lnTo>
                    <a:pt x="23659" y="39376"/>
                  </a:lnTo>
                  <a:lnTo>
                    <a:pt x="24039" y="39322"/>
                  </a:lnTo>
                  <a:lnTo>
                    <a:pt x="26052" y="39322"/>
                  </a:lnTo>
                  <a:lnTo>
                    <a:pt x="27411" y="39268"/>
                  </a:lnTo>
                  <a:lnTo>
                    <a:pt x="28826" y="39159"/>
                  </a:lnTo>
                  <a:lnTo>
                    <a:pt x="30185" y="39050"/>
                  </a:lnTo>
                  <a:lnTo>
                    <a:pt x="31545" y="38887"/>
                  </a:lnTo>
                  <a:lnTo>
                    <a:pt x="32959" y="38724"/>
                  </a:lnTo>
                  <a:lnTo>
                    <a:pt x="34319" y="38506"/>
                  </a:lnTo>
                  <a:lnTo>
                    <a:pt x="34373" y="38452"/>
                  </a:lnTo>
                  <a:lnTo>
                    <a:pt x="34427" y="38397"/>
                  </a:lnTo>
                  <a:lnTo>
                    <a:pt x="34482" y="38234"/>
                  </a:lnTo>
                  <a:lnTo>
                    <a:pt x="34427" y="36113"/>
                  </a:lnTo>
                  <a:lnTo>
                    <a:pt x="34373" y="34047"/>
                  </a:lnTo>
                  <a:lnTo>
                    <a:pt x="34373" y="32361"/>
                  </a:lnTo>
                  <a:lnTo>
                    <a:pt x="34427" y="31545"/>
                  </a:lnTo>
                  <a:lnTo>
                    <a:pt x="34482" y="30675"/>
                  </a:lnTo>
                  <a:lnTo>
                    <a:pt x="34645" y="29206"/>
                  </a:lnTo>
                  <a:lnTo>
                    <a:pt x="34699" y="28445"/>
                  </a:lnTo>
                  <a:lnTo>
                    <a:pt x="34699" y="27738"/>
                  </a:lnTo>
                  <a:lnTo>
                    <a:pt x="34645" y="27031"/>
                  </a:lnTo>
                  <a:lnTo>
                    <a:pt x="34536" y="26324"/>
                  </a:lnTo>
                  <a:lnTo>
                    <a:pt x="34373" y="25671"/>
                  </a:lnTo>
                  <a:lnTo>
                    <a:pt x="34264" y="25290"/>
                  </a:lnTo>
                  <a:lnTo>
                    <a:pt x="34210" y="24910"/>
                  </a:lnTo>
                  <a:lnTo>
                    <a:pt x="34155" y="22625"/>
                  </a:lnTo>
                  <a:lnTo>
                    <a:pt x="34155" y="21483"/>
                  </a:lnTo>
                  <a:lnTo>
                    <a:pt x="34196" y="20624"/>
                  </a:lnTo>
                  <a:lnTo>
                    <a:pt x="34196" y="20624"/>
                  </a:lnTo>
                  <a:lnTo>
                    <a:pt x="35189" y="20667"/>
                  </a:lnTo>
                  <a:lnTo>
                    <a:pt x="35787" y="20722"/>
                  </a:lnTo>
                  <a:lnTo>
                    <a:pt x="36440" y="20776"/>
                  </a:lnTo>
                  <a:lnTo>
                    <a:pt x="36548" y="20776"/>
                  </a:lnTo>
                  <a:lnTo>
                    <a:pt x="36657" y="20722"/>
                  </a:lnTo>
                  <a:lnTo>
                    <a:pt x="36712" y="20613"/>
                  </a:lnTo>
                  <a:lnTo>
                    <a:pt x="36766" y="20504"/>
                  </a:lnTo>
                  <a:lnTo>
                    <a:pt x="36820" y="19580"/>
                  </a:lnTo>
                  <a:lnTo>
                    <a:pt x="36820" y="18601"/>
                  </a:lnTo>
                  <a:lnTo>
                    <a:pt x="36712" y="16697"/>
                  </a:lnTo>
                  <a:lnTo>
                    <a:pt x="36494" y="12781"/>
                  </a:lnTo>
                  <a:lnTo>
                    <a:pt x="36277" y="8757"/>
                  </a:lnTo>
                  <a:lnTo>
                    <a:pt x="36168" y="7832"/>
                  </a:lnTo>
                  <a:lnTo>
                    <a:pt x="36059" y="6907"/>
                  </a:lnTo>
                  <a:lnTo>
                    <a:pt x="35896" y="5983"/>
                  </a:lnTo>
                  <a:lnTo>
                    <a:pt x="35624" y="5113"/>
                  </a:lnTo>
                  <a:lnTo>
                    <a:pt x="35352" y="4569"/>
                  </a:lnTo>
                  <a:lnTo>
                    <a:pt x="35080" y="4079"/>
                  </a:lnTo>
                  <a:lnTo>
                    <a:pt x="34754" y="3644"/>
                  </a:lnTo>
                  <a:lnTo>
                    <a:pt x="34427" y="3209"/>
                  </a:lnTo>
                  <a:lnTo>
                    <a:pt x="33992" y="2828"/>
                  </a:lnTo>
                  <a:lnTo>
                    <a:pt x="33557" y="2502"/>
                  </a:lnTo>
                  <a:lnTo>
                    <a:pt x="33068" y="2230"/>
                  </a:lnTo>
                  <a:lnTo>
                    <a:pt x="32524" y="1958"/>
                  </a:lnTo>
                  <a:lnTo>
                    <a:pt x="31980" y="1741"/>
                  </a:lnTo>
                  <a:lnTo>
                    <a:pt x="31382" y="1578"/>
                  </a:lnTo>
                  <a:lnTo>
                    <a:pt x="30185" y="1251"/>
                  </a:lnTo>
                  <a:lnTo>
                    <a:pt x="28934" y="979"/>
                  </a:lnTo>
                  <a:lnTo>
                    <a:pt x="27738" y="762"/>
                  </a:lnTo>
                  <a:lnTo>
                    <a:pt x="26378" y="544"/>
                  </a:lnTo>
                  <a:lnTo>
                    <a:pt x="24964" y="381"/>
                  </a:lnTo>
                  <a:lnTo>
                    <a:pt x="23604" y="218"/>
                  </a:lnTo>
                  <a:lnTo>
                    <a:pt x="22245" y="109"/>
                  </a:lnTo>
                  <a:lnTo>
                    <a:pt x="20831" y="55"/>
                  </a:lnTo>
                  <a:lnTo>
                    <a:pt x="1947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64"/>
            <p:cNvSpPr/>
            <p:nvPr/>
          </p:nvSpPr>
          <p:spPr>
            <a:xfrm>
              <a:off x="5838687" y="4196031"/>
              <a:ext cx="33501" cy="31404"/>
            </a:xfrm>
            <a:custGeom>
              <a:avLst/>
              <a:gdLst/>
              <a:ahLst/>
              <a:cxnLst/>
              <a:rect l="l" t="t" r="r" b="b"/>
              <a:pathLst>
                <a:path w="1741" h="1632" extrusionOk="0">
                  <a:moveTo>
                    <a:pt x="1360" y="0"/>
                  </a:moveTo>
                  <a:lnTo>
                    <a:pt x="1251" y="54"/>
                  </a:lnTo>
                  <a:lnTo>
                    <a:pt x="1142" y="163"/>
                  </a:lnTo>
                  <a:lnTo>
                    <a:pt x="1088" y="272"/>
                  </a:lnTo>
                  <a:lnTo>
                    <a:pt x="1088" y="870"/>
                  </a:lnTo>
                  <a:lnTo>
                    <a:pt x="1142" y="979"/>
                  </a:lnTo>
                  <a:lnTo>
                    <a:pt x="1197" y="1088"/>
                  </a:lnTo>
                  <a:lnTo>
                    <a:pt x="1251" y="1142"/>
                  </a:lnTo>
                  <a:lnTo>
                    <a:pt x="1360" y="1197"/>
                  </a:lnTo>
                  <a:lnTo>
                    <a:pt x="1523" y="1197"/>
                  </a:lnTo>
                  <a:lnTo>
                    <a:pt x="1632" y="1142"/>
                  </a:lnTo>
                  <a:lnTo>
                    <a:pt x="1686" y="1033"/>
                  </a:lnTo>
                  <a:lnTo>
                    <a:pt x="1741" y="925"/>
                  </a:lnTo>
                  <a:lnTo>
                    <a:pt x="1741" y="326"/>
                  </a:lnTo>
                  <a:lnTo>
                    <a:pt x="1686" y="218"/>
                  </a:lnTo>
                  <a:lnTo>
                    <a:pt x="1632" y="109"/>
                  </a:lnTo>
                  <a:lnTo>
                    <a:pt x="1578" y="54"/>
                  </a:lnTo>
                  <a:lnTo>
                    <a:pt x="1469" y="0"/>
                  </a:lnTo>
                  <a:close/>
                  <a:moveTo>
                    <a:pt x="218" y="653"/>
                  </a:moveTo>
                  <a:lnTo>
                    <a:pt x="109" y="761"/>
                  </a:lnTo>
                  <a:lnTo>
                    <a:pt x="55" y="870"/>
                  </a:lnTo>
                  <a:lnTo>
                    <a:pt x="0" y="1033"/>
                  </a:lnTo>
                  <a:lnTo>
                    <a:pt x="0" y="1197"/>
                  </a:lnTo>
                  <a:lnTo>
                    <a:pt x="55" y="1360"/>
                  </a:lnTo>
                  <a:lnTo>
                    <a:pt x="163" y="1523"/>
                  </a:lnTo>
                  <a:lnTo>
                    <a:pt x="272" y="1577"/>
                  </a:lnTo>
                  <a:lnTo>
                    <a:pt x="381" y="1632"/>
                  </a:lnTo>
                  <a:lnTo>
                    <a:pt x="490" y="1632"/>
                  </a:lnTo>
                  <a:lnTo>
                    <a:pt x="599" y="1577"/>
                  </a:lnTo>
                  <a:lnTo>
                    <a:pt x="653" y="1469"/>
                  </a:lnTo>
                  <a:lnTo>
                    <a:pt x="707" y="1360"/>
                  </a:lnTo>
                  <a:lnTo>
                    <a:pt x="707" y="1251"/>
                  </a:lnTo>
                  <a:lnTo>
                    <a:pt x="653" y="1142"/>
                  </a:lnTo>
                  <a:lnTo>
                    <a:pt x="599" y="1088"/>
                  </a:lnTo>
                  <a:lnTo>
                    <a:pt x="653" y="925"/>
                  </a:lnTo>
                  <a:lnTo>
                    <a:pt x="599" y="816"/>
                  </a:lnTo>
                  <a:lnTo>
                    <a:pt x="544" y="761"/>
                  </a:lnTo>
                  <a:lnTo>
                    <a:pt x="435" y="707"/>
                  </a:lnTo>
                  <a:lnTo>
                    <a:pt x="327" y="6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64"/>
            <p:cNvSpPr/>
            <p:nvPr/>
          </p:nvSpPr>
          <p:spPr>
            <a:xfrm>
              <a:off x="5750768" y="2853309"/>
              <a:ext cx="317136" cy="170604"/>
            </a:xfrm>
            <a:custGeom>
              <a:avLst/>
              <a:gdLst/>
              <a:ahLst/>
              <a:cxnLst/>
              <a:rect l="l" t="t" r="r" b="b"/>
              <a:pathLst>
                <a:path w="16481" h="8866" extrusionOk="0">
                  <a:moveTo>
                    <a:pt x="11259" y="1"/>
                  </a:moveTo>
                  <a:lnTo>
                    <a:pt x="10715" y="164"/>
                  </a:lnTo>
                  <a:lnTo>
                    <a:pt x="10226" y="381"/>
                  </a:lnTo>
                  <a:lnTo>
                    <a:pt x="9790" y="708"/>
                  </a:lnTo>
                  <a:lnTo>
                    <a:pt x="9355" y="1088"/>
                  </a:lnTo>
                  <a:lnTo>
                    <a:pt x="9029" y="1469"/>
                  </a:lnTo>
                  <a:lnTo>
                    <a:pt x="8811" y="1959"/>
                  </a:lnTo>
                  <a:lnTo>
                    <a:pt x="8648" y="2448"/>
                  </a:lnTo>
                  <a:lnTo>
                    <a:pt x="8594" y="2992"/>
                  </a:lnTo>
                  <a:lnTo>
                    <a:pt x="8540" y="2883"/>
                  </a:lnTo>
                  <a:lnTo>
                    <a:pt x="8431" y="2829"/>
                  </a:lnTo>
                  <a:lnTo>
                    <a:pt x="8213" y="2774"/>
                  </a:lnTo>
                  <a:lnTo>
                    <a:pt x="7941" y="2774"/>
                  </a:lnTo>
                  <a:lnTo>
                    <a:pt x="7724" y="2883"/>
                  </a:lnTo>
                  <a:lnTo>
                    <a:pt x="7506" y="3046"/>
                  </a:lnTo>
                  <a:lnTo>
                    <a:pt x="7343" y="3209"/>
                  </a:lnTo>
                  <a:lnTo>
                    <a:pt x="7071" y="3699"/>
                  </a:lnTo>
                  <a:lnTo>
                    <a:pt x="6854" y="3536"/>
                  </a:lnTo>
                  <a:lnTo>
                    <a:pt x="6582" y="3373"/>
                  </a:lnTo>
                  <a:lnTo>
                    <a:pt x="6310" y="3318"/>
                  </a:lnTo>
                  <a:lnTo>
                    <a:pt x="6038" y="3264"/>
                  </a:lnTo>
                  <a:lnTo>
                    <a:pt x="5766" y="3264"/>
                  </a:lnTo>
                  <a:lnTo>
                    <a:pt x="5494" y="3318"/>
                  </a:lnTo>
                  <a:lnTo>
                    <a:pt x="5222" y="3427"/>
                  </a:lnTo>
                  <a:lnTo>
                    <a:pt x="4950" y="3536"/>
                  </a:lnTo>
                  <a:lnTo>
                    <a:pt x="4732" y="3753"/>
                  </a:lnTo>
                  <a:lnTo>
                    <a:pt x="4515" y="3971"/>
                  </a:lnTo>
                  <a:lnTo>
                    <a:pt x="4352" y="4188"/>
                  </a:lnTo>
                  <a:lnTo>
                    <a:pt x="4243" y="4460"/>
                  </a:lnTo>
                  <a:lnTo>
                    <a:pt x="4189" y="4732"/>
                  </a:lnTo>
                  <a:lnTo>
                    <a:pt x="4134" y="5004"/>
                  </a:lnTo>
                  <a:lnTo>
                    <a:pt x="4134" y="5331"/>
                  </a:lnTo>
                  <a:lnTo>
                    <a:pt x="4243" y="5603"/>
                  </a:lnTo>
                  <a:lnTo>
                    <a:pt x="3699" y="5548"/>
                  </a:lnTo>
                  <a:lnTo>
                    <a:pt x="3155" y="5603"/>
                  </a:lnTo>
                  <a:lnTo>
                    <a:pt x="2611" y="5711"/>
                  </a:lnTo>
                  <a:lnTo>
                    <a:pt x="2067" y="5929"/>
                  </a:lnTo>
                  <a:lnTo>
                    <a:pt x="1578" y="6146"/>
                  </a:lnTo>
                  <a:lnTo>
                    <a:pt x="1143" y="6418"/>
                  </a:lnTo>
                  <a:lnTo>
                    <a:pt x="708" y="6799"/>
                  </a:lnTo>
                  <a:lnTo>
                    <a:pt x="327" y="7180"/>
                  </a:lnTo>
                  <a:lnTo>
                    <a:pt x="110" y="7506"/>
                  </a:lnTo>
                  <a:lnTo>
                    <a:pt x="55" y="7669"/>
                  </a:lnTo>
                  <a:lnTo>
                    <a:pt x="1" y="7887"/>
                  </a:lnTo>
                  <a:lnTo>
                    <a:pt x="55" y="8104"/>
                  </a:lnTo>
                  <a:lnTo>
                    <a:pt x="164" y="8322"/>
                  </a:lnTo>
                  <a:lnTo>
                    <a:pt x="273" y="8485"/>
                  </a:lnTo>
                  <a:lnTo>
                    <a:pt x="490" y="8594"/>
                  </a:lnTo>
                  <a:lnTo>
                    <a:pt x="708" y="8703"/>
                  </a:lnTo>
                  <a:lnTo>
                    <a:pt x="980" y="8811"/>
                  </a:lnTo>
                  <a:lnTo>
                    <a:pt x="1469" y="8866"/>
                  </a:lnTo>
                  <a:lnTo>
                    <a:pt x="2176" y="8866"/>
                  </a:lnTo>
                  <a:lnTo>
                    <a:pt x="2883" y="8811"/>
                  </a:lnTo>
                  <a:lnTo>
                    <a:pt x="3645" y="8757"/>
                  </a:lnTo>
                  <a:lnTo>
                    <a:pt x="4352" y="8757"/>
                  </a:lnTo>
                  <a:lnTo>
                    <a:pt x="6092" y="8866"/>
                  </a:lnTo>
                  <a:lnTo>
                    <a:pt x="9519" y="8866"/>
                  </a:lnTo>
                  <a:lnTo>
                    <a:pt x="11205" y="8811"/>
                  </a:lnTo>
                  <a:lnTo>
                    <a:pt x="12945" y="8648"/>
                  </a:lnTo>
                  <a:lnTo>
                    <a:pt x="14631" y="8431"/>
                  </a:lnTo>
                  <a:lnTo>
                    <a:pt x="15229" y="8267"/>
                  </a:lnTo>
                  <a:lnTo>
                    <a:pt x="15555" y="8159"/>
                  </a:lnTo>
                  <a:lnTo>
                    <a:pt x="15827" y="7996"/>
                  </a:lnTo>
                  <a:lnTo>
                    <a:pt x="16099" y="7832"/>
                  </a:lnTo>
                  <a:lnTo>
                    <a:pt x="16317" y="7560"/>
                  </a:lnTo>
                  <a:lnTo>
                    <a:pt x="16426" y="7234"/>
                  </a:lnTo>
                  <a:lnTo>
                    <a:pt x="16480" y="6908"/>
                  </a:lnTo>
                  <a:lnTo>
                    <a:pt x="16426" y="6690"/>
                  </a:lnTo>
                  <a:lnTo>
                    <a:pt x="16317" y="6418"/>
                  </a:lnTo>
                  <a:lnTo>
                    <a:pt x="16099" y="6255"/>
                  </a:lnTo>
                  <a:lnTo>
                    <a:pt x="15882" y="6038"/>
                  </a:lnTo>
                  <a:lnTo>
                    <a:pt x="15664" y="5929"/>
                  </a:lnTo>
                  <a:lnTo>
                    <a:pt x="15392" y="5766"/>
                  </a:lnTo>
                  <a:lnTo>
                    <a:pt x="14794" y="5603"/>
                  </a:lnTo>
                  <a:lnTo>
                    <a:pt x="15066" y="5113"/>
                  </a:lnTo>
                  <a:lnTo>
                    <a:pt x="15284" y="4678"/>
                  </a:lnTo>
                  <a:lnTo>
                    <a:pt x="15392" y="4134"/>
                  </a:lnTo>
                  <a:lnTo>
                    <a:pt x="15392" y="3645"/>
                  </a:lnTo>
                  <a:lnTo>
                    <a:pt x="15392" y="3101"/>
                  </a:lnTo>
                  <a:lnTo>
                    <a:pt x="15284" y="2557"/>
                  </a:lnTo>
                  <a:lnTo>
                    <a:pt x="15120" y="2067"/>
                  </a:lnTo>
                  <a:lnTo>
                    <a:pt x="14848" y="1632"/>
                  </a:lnTo>
                  <a:lnTo>
                    <a:pt x="14577" y="1197"/>
                  </a:lnTo>
                  <a:lnTo>
                    <a:pt x="14196" y="871"/>
                  </a:lnTo>
                  <a:lnTo>
                    <a:pt x="13761" y="545"/>
                  </a:lnTo>
                  <a:lnTo>
                    <a:pt x="13271" y="273"/>
                  </a:lnTo>
                  <a:lnTo>
                    <a:pt x="12782" y="109"/>
                  </a:lnTo>
                  <a:lnTo>
                    <a:pt x="1229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64"/>
            <p:cNvSpPr/>
            <p:nvPr/>
          </p:nvSpPr>
          <p:spPr>
            <a:xfrm>
              <a:off x="5746592" y="2848075"/>
              <a:ext cx="326526" cy="181072"/>
            </a:xfrm>
            <a:custGeom>
              <a:avLst/>
              <a:gdLst/>
              <a:ahLst/>
              <a:cxnLst/>
              <a:rect l="l" t="t" r="r" b="b"/>
              <a:pathLst>
                <a:path w="16969" h="9410" extrusionOk="0">
                  <a:moveTo>
                    <a:pt x="12509" y="545"/>
                  </a:moveTo>
                  <a:lnTo>
                    <a:pt x="12890" y="653"/>
                  </a:lnTo>
                  <a:lnTo>
                    <a:pt x="13216" y="708"/>
                  </a:lnTo>
                  <a:lnTo>
                    <a:pt x="13597" y="871"/>
                  </a:lnTo>
                  <a:lnTo>
                    <a:pt x="13923" y="1088"/>
                  </a:lnTo>
                  <a:lnTo>
                    <a:pt x="14195" y="1306"/>
                  </a:lnTo>
                  <a:lnTo>
                    <a:pt x="14467" y="1578"/>
                  </a:lnTo>
                  <a:lnTo>
                    <a:pt x="14685" y="1850"/>
                  </a:lnTo>
                  <a:lnTo>
                    <a:pt x="14902" y="2176"/>
                  </a:lnTo>
                  <a:lnTo>
                    <a:pt x="15065" y="2503"/>
                  </a:lnTo>
                  <a:lnTo>
                    <a:pt x="15174" y="2829"/>
                  </a:lnTo>
                  <a:lnTo>
                    <a:pt x="15283" y="3210"/>
                  </a:lnTo>
                  <a:lnTo>
                    <a:pt x="15337" y="3590"/>
                  </a:lnTo>
                  <a:lnTo>
                    <a:pt x="15337" y="3917"/>
                  </a:lnTo>
                  <a:lnTo>
                    <a:pt x="15337" y="4297"/>
                  </a:lnTo>
                  <a:lnTo>
                    <a:pt x="15283" y="4678"/>
                  </a:lnTo>
                  <a:lnTo>
                    <a:pt x="15174" y="5059"/>
                  </a:lnTo>
                  <a:lnTo>
                    <a:pt x="15011" y="5385"/>
                  </a:lnTo>
                  <a:lnTo>
                    <a:pt x="14794" y="5711"/>
                  </a:lnTo>
                  <a:lnTo>
                    <a:pt x="14739" y="5820"/>
                  </a:lnTo>
                  <a:lnTo>
                    <a:pt x="14794" y="5983"/>
                  </a:lnTo>
                  <a:lnTo>
                    <a:pt x="14848" y="6038"/>
                  </a:lnTo>
                  <a:lnTo>
                    <a:pt x="14957" y="6146"/>
                  </a:lnTo>
                  <a:lnTo>
                    <a:pt x="15392" y="6255"/>
                  </a:lnTo>
                  <a:lnTo>
                    <a:pt x="15827" y="6473"/>
                  </a:lnTo>
                  <a:lnTo>
                    <a:pt x="16044" y="6582"/>
                  </a:lnTo>
                  <a:lnTo>
                    <a:pt x="16208" y="6745"/>
                  </a:lnTo>
                  <a:lnTo>
                    <a:pt x="16316" y="6908"/>
                  </a:lnTo>
                  <a:lnTo>
                    <a:pt x="16425" y="7125"/>
                  </a:lnTo>
                  <a:lnTo>
                    <a:pt x="16425" y="7452"/>
                  </a:lnTo>
                  <a:lnTo>
                    <a:pt x="16316" y="7669"/>
                  </a:lnTo>
                  <a:lnTo>
                    <a:pt x="16153" y="7887"/>
                  </a:lnTo>
                  <a:lnTo>
                    <a:pt x="15881" y="8050"/>
                  </a:lnTo>
                  <a:lnTo>
                    <a:pt x="15609" y="8213"/>
                  </a:lnTo>
                  <a:lnTo>
                    <a:pt x="15337" y="8322"/>
                  </a:lnTo>
                  <a:lnTo>
                    <a:pt x="14739" y="8431"/>
                  </a:lnTo>
                  <a:lnTo>
                    <a:pt x="13706" y="8594"/>
                  </a:lnTo>
                  <a:lnTo>
                    <a:pt x="12672" y="8703"/>
                  </a:lnTo>
                  <a:lnTo>
                    <a:pt x="10606" y="8866"/>
                  </a:lnTo>
                  <a:lnTo>
                    <a:pt x="8539" y="8920"/>
                  </a:lnTo>
                  <a:lnTo>
                    <a:pt x="6418" y="8866"/>
                  </a:lnTo>
                  <a:lnTo>
                    <a:pt x="4297" y="8757"/>
                  </a:lnTo>
                  <a:lnTo>
                    <a:pt x="3372" y="8811"/>
                  </a:lnTo>
                  <a:lnTo>
                    <a:pt x="2393" y="8866"/>
                  </a:lnTo>
                  <a:lnTo>
                    <a:pt x="1577" y="8866"/>
                  </a:lnTo>
                  <a:lnTo>
                    <a:pt x="1197" y="8811"/>
                  </a:lnTo>
                  <a:lnTo>
                    <a:pt x="816" y="8648"/>
                  </a:lnTo>
                  <a:lnTo>
                    <a:pt x="653" y="8485"/>
                  </a:lnTo>
                  <a:lnTo>
                    <a:pt x="544" y="8322"/>
                  </a:lnTo>
                  <a:lnTo>
                    <a:pt x="544" y="8159"/>
                  </a:lnTo>
                  <a:lnTo>
                    <a:pt x="544" y="7996"/>
                  </a:lnTo>
                  <a:lnTo>
                    <a:pt x="762" y="7669"/>
                  </a:lnTo>
                  <a:lnTo>
                    <a:pt x="1034" y="7343"/>
                  </a:lnTo>
                  <a:lnTo>
                    <a:pt x="1360" y="7017"/>
                  </a:lnTo>
                  <a:lnTo>
                    <a:pt x="1741" y="6745"/>
                  </a:lnTo>
                  <a:lnTo>
                    <a:pt x="2176" y="6527"/>
                  </a:lnTo>
                  <a:lnTo>
                    <a:pt x="2611" y="6364"/>
                  </a:lnTo>
                  <a:lnTo>
                    <a:pt x="3046" y="6201"/>
                  </a:lnTo>
                  <a:lnTo>
                    <a:pt x="3481" y="6146"/>
                  </a:lnTo>
                  <a:lnTo>
                    <a:pt x="3970" y="6092"/>
                  </a:lnTo>
                  <a:lnTo>
                    <a:pt x="4460" y="6146"/>
                  </a:lnTo>
                  <a:lnTo>
                    <a:pt x="4569" y="6092"/>
                  </a:lnTo>
                  <a:lnTo>
                    <a:pt x="4623" y="6038"/>
                  </a:lnTo>
                  <a:lnTo>
                    <a:pt x="4678" y="5929"/>
                  </a:lnTo>
                  <a:lnTo>
                    <a:pt x="4678" y="5766"/>
                  </a:lnTo>
                  <a:lnTo>
                    <a:pt x="4623" y="5548"/>
                  </a:lnTo>
                  <a:lnTo>
                    <a:pt x="4623" y="5331"/>
                  </a:lnTo>
                  <a:lnTo>
                    <a:pt x="4678" y="5059"/>
                  </a:lnTo>
                  <a:lnTo>
                    <a:pt x="4732" y="4841"/>
                  </a:lnTo>
                  <a:lnTo>
                    <a:pt x="4786" y="4624"/>
                  </a:lnTo>
                  <a:lnTo>
                    <a:pt x="4949" y="4460"/>
                  </a:lnTo>
                  <a:lnTo>
                    <a:pt x="5058" y="4243"/>
                  </a:lnTo>
                  <a:lnTo>
                    <a:pt x="5276" y="4080"/>
                  </a:lnTo>
                  <a:lnTo>
                    <a:pt x="5493" y="3971"/>
                  </a:lnTo>
                  <a:lnTo>
                    <a:pt x="5711" y="3862"/>
                  </a:lnTo>
                  <a:lnTo>
                    <a:pt x="5928" y="3808"/>
                  </a:lnTo>
                  <a:lnTo>
                    <a:pt x="6200" y="3808"/>
                  </a:lnTo>
                  <a:lnTo>
                    <a:pt x="6418" y="3862"/>
                  </a:lnTo>
                  <a:lnTo>
                    <a:pt x="6690" y="3917"/>
                  </a:lnTo>
                  <a:lnTo>
                    <a:pt x="6907" y="4025"/>
                  </a:lnTo>
                  <a:lnTo>
                    <a:pt x="7125" y="4134"/>
                  </a:lnTo>
                  <a:lnTo>
                    <a:pt x="7234" y="4189"/>
                  </a:lnTo>
                  <a:lnTo>
                    <a:pt x="7451" y="4189"/>
                  </a:lnTo>
                  <a:lnTo>
                    <a:pt x="7560" y="4080"/>
                  </a:lnTo>
                  <a:lnTo>
                    <a:pt x="7723" y="3753"/>
                  </a:lnTo>
                  <a:lnTo>
                    <a:pt x="7941" y="3481"/>
                  </a:lnTo>
                  <a:lnTo>
                    <a:pt x="8104" y="3373"/>
                  </a:lnTo>
                  <a:lnTo>
                    <a:pt x="8267" y="3318"/>
                  </a:lnTo>
                  <a:lnTo>
                    <a:pt x="8485" y="3318"/>
                  </a:lnTo>
                  <a:lnTo>
                    <a:pt x="8593" y="3427"/>
                  </a:lnTo>
                  <a:lnTo>
                    <a:pt x="8757" y="3536"/>
                  </a:lnTo>
                  <a:lnTo>
                    <a:pt x="8920" y="3536"/>
                  </a:lnTo>
                  <a:lnTo>
                    <a:pt x="9028" y="3427"/>
                  </a:lnTo>
                  <a:lnTo>
                    <a:pt x="9083" y="3373"/>
                  </a:lnTo>
                  <a:lnTo>
                    <a:pt x="9083" y="3264"/>
                  </a:lnTo>
                  <a:lnTo>
                    <a:pt x="9137" y="2938"/>
                  </a:lnTo>
                  <a:lnTo>
                    <a:pt x="9192" y="2557"/>
                  </a:lnTo>
                  <a:lnTo>
                    <a:pt x="9300" y="2231"/>
                  </a:lnTo>
                  <a:lnTo>
                    <a:pt x="9464" y="1959"/>
                  </a:lnTo>
                  <a:lnTo>
                    <a:pt x="9681" y="1687"/>
                  </a:lnTo>
                  <a:lnTo>
                    <a:pt x="9899" y="1415"/>
                  </a:lnTo>
                  <a:lnTo>
                    <a:pt x="10171" y="1143"/>
                  </a:lnTo>
                  <a:lnTo>
                    <a:pt x="10443" y="980"/>
                  </a:lnTo>
                  <a:lnTo>
                    <a:pt x="10769" y="817"/>
                  </a:lnTo>
                  <a:lnTo>
                    <a:pt x="11095" y="653"/>
                  </a:lnTo>
                  <a:lnTo>
                    <a:pt x="11476" y="599"/>
                  </a:lnTo>
                  <a:lnTo>
                    <a:pt x="11802" y="545"/>
                  </a:lnTo>
                  <a:close/>
                  <a:moveTo>
                    <a:pt x="11639" y="1"/>
                  </a:moveTo>
                  <a:lnTo>
                    <a:pt x="10986" y="164"/>
                  </a:lnTo>
                  <a:lnTo>
                    <a:pt x="10388" y="381"/>
                  </a:lnTo>
                  <a:lnTo>
                    <a:pt x="10116" y="545"/>
                  </a:lnTo>
                  <a:lnTo>
                    <a:pt x="9790" y="762"/>
                  </a:lnTo>
                  <a:lnTo>
                    <a:pt x="9518" y="980"/>
                  </a:lnTo>
                  <a:lnTo>
                    <a:pt x="9300" y="1252"/>
                  </a:lnTo>
                  <a:lnTo>
                    <a:pt x="9083" y="1578"/>
                  </a:lnTo>
                  <a:lnTo>
                    <a:pt x="8920" y="1850"/>
                  </a:lnTo>
                  <a:lnTo>
                    <a:pt x="8757" y="2231"/>
                  </a:lnTo>
                  <a:lnTo>
                    <a:pt x="8648" y="2557"/>
                  </a:lnTo>
                  <a:lnTo>
                    <a:pt x="8615" y="2787"/>
                  </a:lnTo>
                  <a:lnTo>
                    <a:pt x="8593" y="2774"/>
                  </a:lnTo>
                  <a:lnTo>
                    <a:pt x="8321" y="2774"/>
                  </a:lnTo>
                  <a:lnTo>
                    <a:pt x="7995" y="2829"/>
                  </a:lnTo>
                  <a:lnTo>
                    <a:pt x="7723" y="2992"/>
                  </a:lnTo>
                  <a:lnTo>
                    <a:pt x="7451" y="3210"/>
                  </a:lnTo>
                  <a:lnTo>
                    <a:pt x="7234" y="3481"/>
                  </a:lnTo>
                  <a:lnTo>
                    <a:pt x="7190" y="3569"/>
                  </a:lnTo>
                  <a:lnTo>
                    <a:pt x="7190" y="3569"/>
                  </a:lnTo>
                  <a:lnTo>
                    <a:pt x="6907" y="3427"/>
                  </a:lnTo>
                  <a:lnTo>
                    <a:pt x="6581" y="3318"/>
                  </a:lnTo>
                  <a:lnTo>
                    <a:pt x="6255" y="3264"/>
                  </a:lnTo>
                  <a:lnTo>
                    <a:pt x="5928" y="3264"/>
                  </a:lnTo>
                  <a:lnTo>
                    <a:pt x="5602" y="3373"/>
                  </a:lnTo>
                  <a:lnTo>
                    <a:pt x="5276" y="3481"/>
                  </a:lnTo>
                  <a:lnTo>
                    <a:pt x="5004" y="3645"/>
                  </a:lnTo>
                  <a:lnTo>
                    <a:pt x="4732" y="3862"/>
                  </a:lnTo>
                  <a:lnTo>
                    <a:pt x="4514" y="4080"/>
                  </a:lnTo>
                  <a:lnTo>
                    <a:pt x="4351" y="4352"/>
                  </a:lnTo>
                  <a:lnTo>
                    <a:pt x="4242" y="4624"/>
                  </a:lnTo>
                  <a:lnTo>
                    <a:pt x="4134" y="4950"/>
                  </a:lnTo>
                  <a:lnTo>
                    <a:pt x="4079" y="5276"/>
                  </a:lnTo>
                  <a:lnTo>
                    <a:pt x="4127" y="5566"/>
                  </a:lnTo>
                  <a:lnTo>
                    <a:pt x="4127" y="5566"/>
                  </a:lnTo>
                  <a:lnTo>
                    <a:pt x="3970" y="5548"/>
                  </a:lnTo>
                  <a:lnTo>
                    <a:pt x="3535" y="5603"/>
                  </a:lnTo>
                  <a:lnTo>
                    <a:pt x="3046" y="5657"/>
                  </a:lnTo>
                  <a:lnTo>
                    <a:pt x="2611" y="5766"/>
                  </a:lnTo>
                  <a:lnTo>
                    <a:pt x="2176" y="5929"/>
                  </a:lnTo>
                  <a:lnTo>
                    <a:pt x="1795" y="6146"/>
                  </a:lnTo>
                  <a:lnTo>
                    <a:pt x="1414" y="6364"/>
                  </a:lnTo>
                  <a:lnTo>
                    <a:pt x="1034" y="6636"/>
                  </a:lnTo>
                  <a:lnTo>
                    <a:pt x="707" y="6908"/>
                  </a:lnTo>
                  <a:lnTo>
                    <a:pt x="381" y="7234"/>
                  </a:lnTo>
                  <a:lnTo>
                    <a:pt x="109" y="7615"/>
                  </a:lnTo>
                  <a:lnTo>
                    <a:pt x="55" y="7832"/>
                  </a:lnTo>
                  <a:lnTo>
                    <a:pt x="0" y="8050"/>
                  </a:lnTo>
                  <a:lnTo>
                    <a:pt x="0" y="8213"/>
                  </a:lnTo>
                  <a:lnTo>
                    <a:pt x="0" y="8376"/>
                  </a:lnTo>
                  <a:lnTo>
                    <a:pt x="163" y="8703"/>
                  </a:lnTo>
                  <a:lnTo>
                    <a:pt x="381" y="8975"/>
                  </a:lnTo>
                  <a:lnTo>
                    <a:pt x="653" y="9192"/>
                  </a:lnTo>
                  <a:lnTo>
                    <a:pt x="1088" y="9301"/>
                  </a:lnTo>
                  <a:lnTo>
                    <a:pt x="1523" y="9410"/>
                  </a:lnTo>
                  <a:lnTo>
                    <a:pt x="2448" y="9410"/>
                  </a:lnTo>
                  <a:lnTo>
                    <a:pt x="3590" y="9355"/>
                  </a:lnTo>
                  <a:lnTo>
                    <a:pt x="4732" y="9301"/>
                  </a:lnTo>
                  <a:lnTo>
                    <a:pt x="7125" y="9410"/>
                  </a:lnTo>
                  <a:lnTo>
                    <a:pt x="10878" y="9410"/>
                  </a:lnTo>
                  <a:lnTo>
                    <a:pt x="12237" y="9301"/>
                  </a:lnTo>
                  <a:lnTo>
                    <a:pt x="13543" y="9138"/>
                  </a:lnTo>
                  <a:lnTo>
                    <a:pt x="14902" y="8975"/>
                  </a:lnTo>
                  <a:lnTo>
                    <a:pt x="15283" y="8866"/>
                  </a:lnTo>
                  <a:lnTo>
                    <a:pt x="15609" y="8757"/>
                  </a:lnTo>
                  <a:lnTo>
                    <a:pt x="15990" y="8594"/>
                  </a:lnTo>
                  <a:lnTo>
                    <a:pt x="16316" y="8431"/>
                  </a:lnTo>
                  <a:lnTo>
                    <a:pt x="16588" y="8159"/>
                  </a:lnTo>
                  <a:lnTo>
                    <a:pt x="16806" y="7887"/>
                  </a:lnTo>
                  <a:lnTo>
                    <a:pt x="16969" y="7506"/>
                  </a:lnTo>
                  <a:lnTo>
                    <a:pt x="16969" y="7125"/>
                  </a:lnTo>
                  <a:lnTo>
                    <a:pt x="16860" y="6799"/>
                  </a:lnTo>
                  <a:lnTo>
                    <a:pt x="16751" y="6527"/>
                  </a:lnTo>
                  <a:lnTo>
                    <a:pt x="16534" y="6310"/>
                  </a:lnTo>
                  <a:lnTo>
                    <a:pt x="16262" y="6092"/>
                  </a:lnTo>
                  <a:lnTo>
                    <a:pt x="15990" y="5929"/>
                  </a:lnTo>
                  <a:lnTo>
                    <a:pt x="15718" y="5820"/>
                  </a:lnTo>
                  <a:lnTo>
                    <a:pt x="15429" y="5715"/>
                  </a:lnTo>
                  <a:lnTo>
                    <a:pt x="15429" y="5715"/>
                  </a:lnTo>
                  <a:lnTo>
                    <a:pt x="15609" y="5385"/>
                  </a:lnTo>
                  <a:lnTo>
                    <a:pt x="15772" y="4732"/>
                  </a:lnTo>
                  <a:lnTo>
                    <a:pt x="15881" y="4080"/>
                  </a:lnTo>
                  <a:lnTo>
                    <a:pt x="15881" y="3373"/>
                  </a:lnTo>
                  <a:lnTo>
                    <a:pt x="15718" y="2720"/>
                  </a:lnTo>
                  <a:lnTo>
                    <a:pt x="15501" y="2067"/>
                  </a:lnTo>
                  <a:lnTo>
                    <a:pt x="15337" y="1795"/>
                  </a:lnTo>
                  <a:lnTo>
                    <a:pt x="15120" y="1469"/>
                  </a:lnTo>
                  <a:lnTo>
                    <a:pt x="14902" y="1197"/>
                  </a:lnTo>
                  <a:lnTo>
                    <a:pt x="14630" y="980"/>
                  </a:lnTo>
                  <a:lnTo>
                    <a:pt x="14086" y="599"/>
                  </a:lnTo>
                  <a:lnTo>
                    <a:pt x="13543" y="273"/>
                  </a:lnTo>
                  <a:lnTo>
                    <a:pt x="12890" y="109"/>
                  </a:lnTo>
                  <a:lnTo>
                    <a:pt x="122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64"/>
            <p:cNvSpPr/>
            <p:nvPr/>
          </p:nvSpPr>
          <p:spPr>
            <a:xfrm>
              <a:off x="4974237" y="2860640"/>
              <a:ext cx="373632" cy="211417"/>
            </a:xfrm>
            <a:custGeom>
              <a:avLst/>
              <a:gdLst/>
              <a:ahLst/>
              <a:cxnLst/>
              <a:rect l="l" t="t" r="r" b="b"/>
              <a:pathLst>
                <a:path w="19417" h="10987" extrusionOk="0">
                  <a:moveTo>
                    <a:pt x="8159" y="0"/>
                  </a:moveTo>
                  <a:lnTo>
                    <a:pt x="7723" y="55"/>
                  </a:lnTo>
                  <a:lnTo>
                    <a:pt x="7343" y="164"/>
                  </a:lnTo>
                  <a:lnTo>
                    <a:pt x="6962" y="272"/>
                  </a:lnTo>
                  <a:lnTo>
                    <a:pt x="6581" y="435"/>
                  </a:lnTo>
                  <a:lnTo>
                    <a:pt x="6201" y="653"/>
                  </a:lnTo>
                  <a:lnTo>
                    <a:pt x="5820" y="816"/>
                  </a:lnTo>
                  <a:lnTo>
                    <a:pt x="5494" y="1088"/>
                  </a:lnTo>
                  <a:lnTo>
                    <a:pt x="5167" y="1360"/>
                  </a:lnTo>
                  <a:lnTo>
                    <a:pt x="4623" y="1958"/>
                  </a:lnTo>
                  <a:lnTo>
                    <a:pt x="4188" y="2611"/>
                  </a:lnTo>
                  <a:lnTo>
                    <a:pt x="3753" y="3318"/>
                  </a:lnTo>
                  <a:lnTo>
                    <a:pt x="3481" y="4079"/>
                  </a:lnTo>
                  <a:lnTo>
                    <a:pt x="3209" y="4841"/>
                  </a:lnTo>
                  <a:lnTo>
                    <a:pt x="2992" y="5657"/>
                  </a:lnTo>
                  <a:lnTo>
                    <a:pt x="2883" y="6472"/>
                  </a:lnTo>
                  <a:lnTo>
                    <a:pt x="2829" y="7288"/>
                  </a:lnTo>
                  <a:lnTo>
                    <a:pt x="2285" y="7397"/>
                  </a:lnTo>
                  <a:lnTo>
                    <a:pt x="1741" y="7506"/>
                  </a:lnTo>
                  <a:lnTo>
                    <a:pt x="1251" y="7669"/>
                  </a:lnTo>
                  <a:lnTo>
                    <a:pt x="816" y="7886"/>
                  </a:lnTo>
                  <a:lnTo>
                    <a:pt x="599" y="8050"/>
                  </a:lnTo>
                  <a:lnTo>
                    <a:pt x="381" y="8267"/>
                  </a:lnTo>
                  <a:lnTo>
                    <a:pt x="218" y="8485"/>
                  </a:lnTo>
                  <a:lnTo>
                    <a:pt x="109" y="8702"/>
                  </a:lnTo>
                  <a:lnTo>
                    <a:pt x="55" y="8974"/>
                  </a:lnTo>
                  <a:lnTo>
                    <a:pt x="1" y="9192"/>
                  </a:lnTo>
                  <a:lnTo>
                    <a:pt x="1" y="9464"/>
                  </a:lnTo>
                  <a:lnTo>
                    <a:pt x="55" y="9681"/>
                  </a:lnTo>
                  <a:lnTo>
                    <a:pt x="218" y="9953"/>
                  </a:lnTo>
                  <a:lnTo>
                    <a:pt x="436" y="10171"/>
                  </a:lnTo>
                  <a:lnTo>
                    <a:pt x="708" y="10334"/>
                  </a:lnTo>
                  <a:lnTo>
                    <a:pt x="979" y="10497"/>
                  </a:lnTo>
                  <a:lnTo>
                    <a:pt x="1306" y="10606"/>
                  </a:lnTo>
                  <a:lnTo>
                    <a:pt x="1632" y="10660"/>
                  </a:lnTo>
                  <a:lnTo>
                    <a:pt x="2285" y="10715"/>
                  </a:lnTo>
                  <a:lnTo>
                    <a:pt x="4351" y="10823"/>
                  </a:lnTo>
                  <a:lnTo>
                    <a:pt x="6473" y="10932"/>
                  </a:lnTo>
                  <a:lnTo>
                    <a:pt x="8539" y="10987"/>
                  </a:lnTo>
                  <a:lnTo>
                    <a:pt x="10660" y="10987"/>
                  </a:lnTo>
                  <a:lnTo>
                    <a:pt x="12781" y="10932"/>
                  </a:lnTo>
                  <a:lnTo>
                    <a:pt x="14903" y="10878"/>
                  </a:lnTo>
                  <a:lnTo>
                    <a:pt x="19090" y="10715"/>
                  </a:lnTo>
                  <a:lnTo>
                    <a:pt x="19254" y="10606"/>
                  </a:lnTo>
                  <a:lnTo>
                    <a:pt x="19362" y="10443"/>
                  </a:lnTo>
                  <a:lnTo>
                    <a:pt x="19417" y="10334"/>
                  </a:lnTo>
                  <a:lnTo>
                    <a:pt x="19417" y="10116"/>
                  </a:lnTo>
                  <a:lnTo>
                    <a:pt x="19417" y="9953"/>
                  </a:lnTo>
                  <a:lnTo>
                    <a:pt x="19417" y="9790"/>
                  </a:lnTo>
                  <a:lnTo>
                    <a:pt x="19308" y="9627"/>
                  </a:lnTo>
                  <a:lnTo>
                    <a:pt x="19254" y="9464"/>
                  </a:lnTo>
                  <a:lnTo>
                    <a:pt x="18982" y="9246"/>
                  </a:lnTo>
                  <a:lnTo>
                    <a:pt x="18655" y="9083"/>
                  </a:lnTo>
                  <a:lnTo>
                    <a:pt x="18329" y="8920"/>
                  </a:lnTo>
                  <a:lnTo>
                    <a:pt x="17948" y="8865"/>
                  </a:lnTo>
                  <a:lnTo>
                    <a:pt x="15120" y="8104"/>
                  </a:lnTo>
                  <a:lnTo>
                    <a:pt x="14848" y="8050"/>
                  </a:lnTo>
                  <a:lnTo>
                    <a:pt x="14685" y="7941"/>
                  </a:lnTo>
                  <a:lnTo>
                    <a:pt x="14631" y="7886"/>
                  </a:lnTo>
                  <a:lnTo>
                    <a:pt x="14522" y="7723"/>
                  </a:lnTo>
                  <a:lnTo>
                    <a:pt x="14522" y="7560"/>
                  </a:lnTo>
                  <a:lnTo>
                    <a:pt x="14467" y="7234"/>
                  </a:lnTo>
                  <a:lnTo>
                    <a:pt x="14413" y="6908"/>
                  </a:lnTo>
                  <a:lnTo>
                    <a:pt x="14304" y="6690"/>
                  </a:lnTo>
                  <a:lnTo>
                    <a:pt x="14087" y="6418"/>
                  </a:lnTo>
                  <a:lnTo>
                    <a:pt x="13869" y="6255"/>
                  </a:lnTo>
                  <a:lnTo>
                    <a:pt x="13597" y="6092"/>
                  </a:lnTo>
                  <a:lnTo>
                    <a:pt x="13325" y="6037"/>
                  </a:lnTo>
                  <a:lnTo>
                    <a:pt x="12999" y="6037"/>
                  </a:lnTo>
                  <a:lnTo>
                    <a:pt x="12727" y="6092"/>
                  </a:lnTo>
                  <a:lnTo>
                    <a:pt x="12727" y="5385"/>
                  </a:lnTo>
                  <a:lnTo>
                    <a:pt x="12673" y="4678"/>
                  </a:lnTo>
                  <a:lnTo>
                    <a:pt x="12618" y="3971"/>
                  </a:lnTo>
                  <a:lnTo>
                    <a:pt x="12455" y="3264"/>
                  </a:lnTo>
                  <a:lnTo>
                    <a:pt x="12292" y="2611"/>
                  </a:lnTo>
                  <a:lnTo>
                    <a:pt x="11966" y="1958"/>
                  </a:lnTo>
                  <a:lnTo>
                    <a:pt x="11639" y="1414"/>
                  </a:lnTo>
                  <a:lnTo>
                    <a:pt x="11422" y="1142"/>
                  </a:lnTo>
                  <a:lnTo>
                    <a:pt x="11150" y="871"/>
                  </a:lnTo>
                  <a:lnTo>
                    <a:pt x="10824" y="653"/>
                  </a:lnTo>
                  <a:lnTo>
                    <a:pt x="10497" y="435"/>
                  </a:lnTo>
                  <a:lnTo>
                    <a:pt x="10117" y="272"/>
                  </a:lnTo>
                  <a:lnTo>
                    <a:pt x="9736" y="164"/>
                  </a:lnTo>
                  <a:lnTo>
                    <a:pt x="9355" y="55"/>
                  </a:lnTo>
                  <a:lnTo>
                    <a:pt x="897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64"/>
            <p:cNvSpPr/>
            <p:nvPr/>
          </p:nvSpPr>
          <p:spPr>
            <a:xfrm>
              <a:off x="4969003" y="2855406"/>
              <a:ext cx="384100" cy="221885"/>
            </a:xfrm>
            <a:custGeom>
              <a:avLst/>
              <a:gdLst/>
              <a:ahLst/>
              <a:cxnLst/>
              <a:rect l="l" t="t" r="r" b="b"/>
              <a:pathLst>
                <a:path w="19961" h="11531" extrusionOk="0">
                  <a:moveTo>
                    <a:pt x="9138" y="544"/>
                  </a:moveTo>
                  <a:lnTo>
                    <a:pt x="9573" y="599"/>
                  </a:lnTo>
                  <a:lnTo>
                    <a:pt x="9953" y="653"/>
                  </a:lnTo>
                  <a:lnTo>
                    <a:pt x="10389" y="816"/>
                  </a:lnTo>
                  <a:lnTo>
                    <a:pt x="10715" y="979"/>
                  </a:lnTo>
                  <a:lnTo>
                    <a:pt x="11096" y="1251"/>
                  </a:lnTo>
                  <a:lnTo>
                    <a:pt x="11367" y="1523"/>
                  </a:lnTo>
                  <a:lnTo>
                    <a:pt x="11639" y="1795"/>
                  </a:lnTo>
                  <a:lnTo>
                    <a:pt x="11911" y="2122"/>
                  </a:lnTo>
                  <a:lnTo>
                    <a:pt x="12129" y="2502"/>
                  </a:lnTo>
                  <a:lnTo>
                    <a:pt x="12292" y="2992"/>
                  </a:lnTo>
                  <a:lnTo>
                    <a:pt x="12455" y="3427"/>
                  </a:lnTo>
                  <a:lnTo>
                    <a:pt x="12564" y="3916"/>
                  </a:lnTo>
                  <a:lnTo>
                    <a:pt x="12673" y="4406"/>
                  </a:lnTo>
                  <a:lnTo>
                    <a:pt x="12727" y="5385"/>
                  </a:lnTo>
                  <a:lnTo>
                    <a:pt x="12727" y="6364"/>
                  </a:lnTo>
                  <a:lnTo>
                    <a:pt x="12782" y="6472"/>
                  </a:lnTo>
                  <a:lnTo>
                    <a:pt x="12836" y="6581"/>
                  </a:lnTo>
                  <a:lnTo>
                    <a:pt x="12945" y="6636"/>
                  </a:lnTo>
                  <a:lnTo>
                    <a:pt x="13053" y="6636"/>
                  </a:lnTo>
                  <a:lnTo>
                    <a:pt x="13325" y="6581"/>
                  </a:lnTo>
                  <a:lnTo>
                    <a:pt x="13543" y="6581"/>
                  </a:lnTo>
                  <a:lnTo>
                    <a:pt x="13761" y="6636"/>
                  </a:lnTo>
                  <a:lnTo>
                    <a:pt x="13978" y="6744"/>
                  </a:lnTo>
                  <a:lnTo>
                    <a:pt x="14141" y="6853"/>
                  </a:lnTo>
                  <a:lnTo>
                    <a:pt x="14304" y="7071"/>
                  </a:lnTo>
                  <a:lnTo>
                    <a:pt x="14413" y="7234"/>
                  </a:lnTo>
                  <a:lnTo>
                    <a:pt x="14468" y="7506"/>
                  </a:lnTo>
                  <a:lnTo>
                    <a:pt x="14522" y="7941"/>
                  </a:lnTo>
                  <a:lnTo>
                    <a:pt x="14576" y="8104"/>
                  </a:lnTo>
                  <a:lnTo>
                    <a:pt x="14685" y="8322"/>
                  </a:lnTo>
                  <a:lnTo>
                    <a:pt x="14903" y="8485"/>
                  </a:lnTo>
                  <a:lnTo>
                    <a:pt x="15120" y="8594"/>
                  </a:lnTo>
                  <a:lnTo>
                    <a:pt x="15610" y="8702"/>
                  </a:lnTo>
                  <a:lnTo>
                    <a:pt x="18166" y="9355"/>
                  </a:lnTo>
                  <a:lnTo>
                    <a:pt x="18710" y="9518"/>
                  </a:lnTo>
                  <a:lnTo>
                    <a:pt x="18927" y="9627"/>
                  </a:lnTo>
                  <a:lnTo>
                    <a:pt x="19199" y="9790"/>
                  </a:lnTo>
                  <a:lnTo>
                    <a:pt x="19308" y="9953"/>
                  </a:lnTo>
                  <a:lnTo>
                    <a:pt x="19417" y="10171"/>
                  </a:lnTo>
                  <a:lnTo>
                    <a:pt x="19471" y="10443"/>
                  </a:lnTo>
                  <a:lnTo>
                    <a:pt x="19417" y="10551"/>
                  </a:lnTo>
                  <a:lnTo>
                    <a:pt x="19362" y="10660"/>
                  </a:lnTo>
                  <a:lnTo>
                    <a:pt x="19254" y="10715"/>
                  </a:lnTo>
                  <a:lnTo>
                    <a:pt x="18819" y="10715"/>
                  </a:lnTo>
                  <a:lnTo>
                    <a:pt x="18166" y="10769"/>
                  </a:lnTo>
                  <a:lnTo>
                    <a:pt x="16806" y="10823"/>
                  </a:lnTo>
                  <a:lnTo>
                    <a:pt x="14087" y="10932"/>
                  </a:lnTo>
                  <a:lnTo>
                    <a:pt x="11422" y="10987"/>
                  </a:lnTo>
                  <a:lnTo>
                    <a:pt x="8703" y="10987"/>
                  </a:lnTo>
                  <a:lnTo>
                    <a:pt x="5602" y="10878"/>
                  </a:lnTo>
                  <a:lnTo>
                    <a:pt x="2557" y="10715"/>
                  </a:lnTo>
                  <a:lnTo>
                    <a:pt x="1850" y="10660"/>
                  </a:lnTo>
                  <a:lnTo>
                    <a:pt x="1523" y="10551"/>
                  </a:lnTo>
                  <a:lnTo>
                    <a:pt x="1197" y="10443"/>
                  </a:lnTo>
                  <a:lnTo>
                    <a:pt x="871" y="10280"/>
                  </a:lnTo>
                  <a:lnTo>
                    <a:pt x="653" y="10062"/>
                  </a:lnTo>
                  <a:lnTo>
                    <a:pt x="599" y="9899"/>
                  </a:lnTo>
                  <a:lnTo>
                    <a:pt x="544" y="9736"/>
                  </a:lnTo>
                  <a:lnTo>
                    <a:pt x="544" y="9573"/>
                  </a:lnTo>
                  <a:lnTo>
                    <a:pt x="544" y="9355"/>
                  </a:lnTo>
                  <a:lnTo>
                    <a:pt x="599" y="9137"/>
                  </a:lnTo>
                  <a:lnTo>
                    <a:pt x="653" y="8974"/>
                  </a:lnTo>
                  <a:lnTo>
                    <a:pt x="871" y="8648"/>
                  </a:lnTo>
                  <a:lnTo>
                    <a:pt x="1197" y="8376"/>
                  </a:lnTo>
                  <a:lnTo>
                    <a:pt x="1578" y="8213"/>
                  </a:lnTo>
                  <a:lnTo>
                    <a:pt x="1959" y="8050"/>
                  </a:lnTo>
                  <a:lnTo>
                    <a:pt x="2339" y="7941"/>
                  </a:lnTo>
                  <a:lnTo>
                    <a:pt x="3155" y="7832"/>
                  </a:lnTo>
                  <a:lnTo>
                    <a:pt x="3209" y="7778"/>
                  </a:lnTo>
                  <a:lnTo>
                    <a:pt x="3264" y="7723"/>
                  </a:lnTo>
                  <a:lnTo>
                    <a:pt x="3318" y="7560"/>
                  </a:lnTo>
                  <a:lnTo>
                    <a:pt x="3427" y="6690"/>
                  </a:lnTo>
                  <a:lnTo>
                    <a:pt x="3590" y="5765"/>
                  </a:lnTo>
                  <a:lnTo>
                    <a:pt x="3808" y="4895"/>
                  </a:lnTo>
                  <a:lnTo>
                    <a:pt x="4134" y="4025"/>
                  </a:lnTo>
                  <a:lnTo>
                    <a:pt x="4515" y="3209"/>
                  </a:lnTo>
                  <a:lnTo>
                    <a:pt x="4787" y="2829"/>
                  </a:lnTo>
                  <a:lnTo>
                    <a:pt x="5059" y="2448"/>
                  </a:lnTo>
                  <a:lnTo>
                    <a:pt x="5331" y="2122"/>
                  </a:lnTo>
                  <a:lnTo>
                    <a:pt x="5657" y="1795"/>
                  </a:lnTo>
                  <a:lnTo>
                    <a:pt x="5983" y="1523"/>
                  </a:lnTo>
                  <a:lnTo>
                    <a:pt x="6364" y="1251"/>
                  </a:lnTo>
                  <a:lnTo>
                    <a:pt x="6745" y="1034"/>
                  </a:lnTo>
                  <a:lnTo>
                    <a:pt x="7125" y="871"/>
                  </a:lnTo>
                  <a:lnTo>
                    <a:pt x="7506" y="762"/>
                  </a:lnTo>
                  <a:lnTo>
                    <a:pt x="7887" y="653"/>
                  </a:lnTo>
                  <a:lnTo>
                    <a:pt x="8322" y="544"/>
                  </a:lnTo>
                  <a:close/>
                  <a:moveTo>
                    <a:pt x="8376" y="0"/>
                  </a:moveTo>
                  <a:lnTo>
                    <a:pt x="7941" y="109"/>
                  </a:lnTo>
                  <a:lnTo>
                    <a:pt x="7506" y="218"/>
                  </a:lnTo>
                  <a:lnTo>
                    <a:pt x="7071" y="327"/>
                  </a:lnTo>
                  <a:lnTo>
                    <a:pt x="6636" y="490"/>
                  </a:lnTo>
                  <a:lnTo>
                    <a:pt x="6255" y="707"/>
                  </a:lnTo>
                  <a:lnTo>
                    <a:pt x="5820" y="979"/>
                  </a:lnTo>
                  <a:lnTo>
                    <a:pt x="5439" y="1306"/>
                  </a:lnTo>
                  <a:lnTo>
                    <a:pt x="5113" y="1632"/>
                  </a:lnTo>
                  <a:lnTo>
                    <a:pt x="4787" y="1958"/>
                  </a:lnTo>
                  <a:lnTo>
                    <a:pt x="4460" y="2339"/>
                  </a:lnTo>
                  <a:lnTo>
                    <a:pt x="4188" y="2720"/>
                  </a:lnTo>
                  <a:lnTo>
                    <a:pt x="3971" y="3155"/>
                  </a:lnTo>
                  <a:lnTo>
                    <a:pt x="3699" y="3699"/>
                  </a:lnTo>
                  <a:lnTo>
                    <a:pt x="3481" y="4188"/>
                  </a:lnTo>
                  <a:lnTo>
                    <a:pt x="3318" y="4732"/>
                  </a:lnTo>
                  <a:lnTo>
                    <a:pt x="3155" y="5330"/>
                  </a:lnTo>
                  <a:lnTo>
                    <a:pt x="2937" y="6418"/>
                  </a:lnTo>
                  <a:lnTo>
                    <a:pt x="2852" y="7319"/>
                  </a:lnTo>
                  <a:lnTo>
                    <a:pt x="2852" y="7319"/>
                  </a:lnTo>
                  <a:lnTo>
                    <a:pt x="2502" y="7397"/>
                  </a:lnTo>
                  <a:lnTo>
                    <a:pt x="2013" y="7506"/>
                  </a:lnTo>
                  <a:lnTo>
                    <a:pt x="1523" y="7669"/>
                  </a:lnTo>
                  <a:lnTo>
                    <a:pt x="1034" y="7887"/>
                  </a:lnTo>
                  <a:lnTo>
                    <a:pt x="653" y="8158"/>
                  </a:lnTo>
                  <a:lnTo>
                    <a:pt x="327" y="8485"/>
                  </a:lnTo>
                  <a:lnTo>
                    <a:pt x="218" y="8702"/>
                  </a:lnTo>
                  <a:lnTo>
                    <a:pt x="109" y="8920"/>
                  </a:lnTo>
                  <a:lnTo>
                    <a:pt x="55" y="9192"/>
                  </a:lnTo>
                  <a:lnTo>
                    <a:pt x="1" y="9464"/>
                  </a:lnTo>
                  <a:lnTo>
                    <a:pt x="1" y="9736"/>
                  </a:lnTo>
                  <a:lnTo>
                    <a:pt x="55" y="9953"/>
                  </a:lnTo>
                  <a:lnTo>
                    <a:pt x="109" y="10116"/>
                  </a:lnTo>
                  <a:lnTo>
                    <a:pt x="218" y="10334"/>
                  </a:lnTo>
                  <a:lnTo>
                    <a:pt x="490" y="10606"/>
                  </a:lnTo>
                  <a:lnTo>
                    <a:pt x="871" y="10878"/>
                  </a:lnTo>
                  <a:lnTo>
                    <a:pt x="1251" y="11041"/>
                  </a:lnTo>
                  <a:lnTo>
                    <a:pt x="1687" y="11150"/>
                  </a:lnTo>
                  <a:lnTo>
                    <a:pt x="2122" y="11204"/>
                  </a:lnTo>
                  <a:lnTo>
                    <a:pt x="2383" y="11237"/>
                  </a:lnTo>
                  <a:lnTo>
                    <a:pt x="2383" y="11237"/>
                  </a:lnTo>
                  <a:lnTo>
                    <a:pt x="2394" y="11259"/>
                  </a:lnTo>
                  <a:lnTo>
                    <a:pt x="2557" y="11259"/>
                  </a:lnTo>
                  <a:lnTo>
                    <a:pt x="5602" y="11422"/>
                  </a:lnTo>
                  <a:lnTo>
                    <a:pt x="8648" y="11530"/>
                  </a:lnTo>
                  <a:lnTo>
                    <a:pt x="11694" y="11530"/>
                  </a:lnTo>
                  <a:lnTo>
                    <a:pt x="14794" y="11476"/>
                  </a:lnTo>
                  <a:lnTo>
                    <a:pt x="17785" y="11313"/>
                  </a:lnTo>
                  <a:lnTo>
                    <a:pt x="19254" y="11259"/>
                  </a:lnTo>
                  <a:lnTo>
                    <a:pt x="19471" y="11204"/>
                  </a:lnTo>
                  <a:lnTo>
                    <a:pt x="19634" y="11095"/>
                  </a:lnTo>
                  <a:lnTo>
                    <a:pt x="19797" y="10932"/>
                  </a:lnTo>
                  <a:lnTo>
                    <a:pt x="19906" y="10715"/>
                  </a:lnTo>
                  <a:lnTo>
                    <a:pt x="19961" y="10443"/>
                  </a:lnTo>
                  <a:lnTo>
                    <a:pt x="19961" y="10225"/>
                  </a:lnTo>
                  <a:lnTo>
                    <a:pt x="19961" y="10008"/>
                  </a:lnTo>
                  <a:lnTo>
                    <a:pt x="19852" y="9790"/>
                  </a:lnTo>
                  <a:lnTo>
                    <a:pt x="19743" y="9573"/>
                  </a:lnTo>
                  <a:lnTo>
                    <a:pt x="19580" y="9409"/>
                  </a:lnTo>
                  <a:lnTo>
                    <a:pt x="19362" y="9246"/>
                  </a:lnTo>
                  <a:lnTo>
                    <a:pt x="19145" y="9137"/>
                  </a:lnTo>
                  <a:lnTo>
                    <a:pt x="18601" y="8920"/>
                  </a:lnTo>
                  <a:lnTo>
                    <a:pt x="18057" y="8811"/>
                  </a:lnTo>
                  <a:lnTo>
                    <a:pt x="16589" y="8430"/>
                  </a:lnTo>
                  <a:lnTo>
                    <a:pt x="15827" y="8213"/>
                  </a:lnTo>
                  <a:lnTo>
                    <a:pt x="15392" y="8158"/>
                  </a:lnTo>
                  <a:lnTo>
                    <a:pt x="15175" y="8050"/>
                  </a:lnTo>
                  <a:lnTo>
                    <a:pt x="15120" y="7995"/>
                  </a:lnTo>
                  <a:lnTo>
                    <a:pt x="15066" y="7887"/>
                  </a:lnTo>
                  <a:lnTo>
                    <a:pt x="15011" y="7615"/>
                  </a:lnTo>
                  <a:lnTo>
                    <a:pt x="15011" y="7343"/>
                  </a:lnTo>
                  <a:lnTo>
                    <a:pt x="14903" y="7071"/>
                  </a:lnTo>
                  <a:lnTo>
                    <a:pt x="14794" y="6799"/>
                  </a:lnTo>
                  <a:lnTo>
                    <a:pt x="14631" y="6581"/>
                  </a:lnTo>
                  <a:lnTo>
                    <a:pt x="14413" y="6418"/>
                  </a:lnTo>
                  <a:lnTo>
                    <a:pt x="14196" y="6255"/>
                  </a:lnTo>
                  <a:lnTo>
                    <a:pt x="13978" y="6146"/>
                  </a:lnTo>
                  <a:lnTo>
                    <a:pt x="13706" y="6092"/>
                  </a:lnTo>
                  <a:lnTo>
                    <a:pt x="13489" y="6037"/>
                  </a:lnTo>
                  <a:lnTo>
                    <a:pt x="13271" y="6037"/>
                  </a:lnTo>
                  <a:lnTo>
                    <a:pt x="13271" y="5439"/>
                  </a:lnTo>
                  <a:lnTo>
                    <a:pt x="13162" y="4515"/>
                  </a:lnTo>
                  <a:lnTo>
                    <a:pt x="12999" y="3536"/>
                  </a:lnTo>
                  <a:lnTo>
                    <a:pt x="12890" y="3100"/>
                  </a:lnTo>
                  <a:lnTo>
                    <a:pt x="12727" y="2665"/>
                  </a:lnTo>
                  <a:lnTo>
                    <a:pt x="12564" y="2230"/>
                  </a:lnTo>
                  <a:lnTo>
                    <a:pt x="12346" y="1850"/>
                  </a:lnTo>
                  <a:lnTo>
                    <a:pt x="12075" y="1469"/>
                  </a:lnTo>
                  <a:lnTo>
                    <a:pt x="11748" y="1143"/>
                  </a:lnTo>
                  <a:lnTo>
                    <a:pt x="11422" y="816"/>
                  </a:lnTo>
                  <a:lnTo>
                    <a:pt x="11041" y="544"/>
                  </a:lnTo>
                  <a:lnTo>
                    <a:pt x="10606" y="327"/>
                  </a:lnTo>
                  <a:lnTo>
                    <a:pt x="10117" y="164"/>
                  </a:lnTo>
                  <a:lnTo>
                    <a:pt x="9681" y="55"/>
                  </a:lnTo>
                  <a:lnTo>
                    <a:pt x="92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64"/>
            <p:cNvSpPr/>
            <p:nvPr/>
          </p:nvSpPr>
          <p:spPr>
            <a:xfrm>
              <a:off x="5136451" y="3087740"/>
              <a:ext cx="128752" cy="186306"/>
            </a:xfrm>
            <a:custGeom>
              <a:avLst/>
              <a:gdLst/>
              <a:ahLst/>
              <a:cxnLst/>
              <a:rect l="l" t="t" r="r" b="b"/>
              <a:pathLst>
                <a:path w="6691" h="9682" extrusionOk="0">
                  <a:moveTo>
                    <a:pt x="3590" y="0"/>
                  </a:moveTo>
                  <a:lnTo>
                    <a:pt x="1251" y="163"/>
                  </a:lnTo>
                  <a:lnTo>
                    <a:pt x="1143" y="163"/>
                  </a:lnTo>
                  <a:lnTo>
                    <a:pt x="1088" y="272"/>
                  </a:lnTo>
                  <a:lnTo>
                    <a:pt x="1088" y="381"/>
                  </a:lnTo>
                  <a:lnTo>
                    <a:pt x="1143" y="490"/>
                  </a:lnTo>
                  <a:lnTo>
                    <a:pt x="1632" y="1142"/>
                  </a:lnTo>
                  <a:lnTo>
                    <a:pt x="2122" y="1795"/>
                  </a:lnTo>
                  <a:lnTo>
                    <a:pt x="2937" y="3209"/>
                  </a:lnTo>
                  <a:lnTo>
                    <a:pt x="1578" y="3209"/>
                  </a:lnTo>
                  <a:lnTo>
                    <a:pt x="871" y="3264"/>
                  </a:lnTo>
                  <a:lnTo>
                    <a:pt x="164" y="3372"/>
                  </a:lnTo>
                  <a:lnTo>
                    <a:pt x="109" y="3427"/>
                  </a:lnTo>
                  <a:lnTo>
                    <a:pt x="1" y="3481"/>
                  </a:lnTo>
                  <a:lnTo>
                    <a:pt x="1" y="3590"/>
                  </a:lnTo>
                  <a:lnTo>
                    <a:pt x="55" y="3699"/>
                  </a:lnTo>
                  <a:lnTo>
                    <a:pt x="871" y="4623"/>
                  </a:lnTo>
                  <a:lnTo>
                    <a:pt x="1795" y="5493"/>
                  </a:lnTo>
                  <a:lnTo>
                    <a:pt x="3644" y="7234"/>
                  </a:lnTo>
                  <a:lnTo>
                    <a:pt x="4950" y="8430"/>
                  </a:lnTo>
                  <a:lnTo>
                    <a:pt x="5602" y="9083"/>
                  </a:lnTo>
                  <a:lnTo>
                    <a:pt x="6309" y="9627"/>
                  </a:lnTo>
                  <a:lnTo>
                    <a:pt x="6473" y="9681"/>
                  </a:lnTo>
                  <a:lnTo>
                    <a:pt x="6581" y="9627"/>
                  </a:lnTo>
                  <a:lnTo>
                    <a:pt x="6690" y="9464"/>
                  </a:lnTo>
                  <a:lnTo>
                    <a:pt x="6636" y="9355"/>
                  </a:lnTo>
                  <a:lnTo>
                    <a:pt x="6037" y="8376"/>
                  </a:lnTo>
                  <a:lnTo>
                    <a:pt x="5385" y="7451"/>
                  </a:lnTo>
                  <a:lnTo>
                    <a:pt x="4080" y="5657"/>
                  </a:lnTo>
                  <a:lnTo>
                    <a:pt x="3862" y="5385"/>
                  </a:lnTo>
                  <a:lnTo>
                    <a:pt x="3699" y="5276"/>
                  </a:lnTo>
                  <a:lnTo>
                    <a:pt x="3644" y="5113"/>
                  </a:lnTo>
                  <a:lnTo>
                    <a:pt x="3699" y="5058"/>
                  </a:lnTo>
                  <a:lnTo>
                    <a:pt x="3753" y="5004"/>
                  </a:lnTo>
                  <a:lnTo>
                    <a:pt x="4134" y="4950"/>
                  </a:lnTo>
                  <a:lnTo>
                    <a:pt x="5113" y="4895"/>
                  </a:lnTo>
                  <a:lnTo>
                    <a:pt x="5657" y="4786"/>
                  </a:lnTo>
                  <a:lnTo>
                    <a:pt x="6092" y="4678"/>
                  </a:lnTo>
                  <a:lnTo>
                    <a:pt x="6201" y="4623"/>
                  </a:lnTo>
                  <a:lnTo>
                    <a:pt x="6201" y="4460"/>
                  </a:lnTo>
                  <a:lnTo>
                    <a:pt x="6092" y="4025"/>
                  </a:lnTo>
                  <a:lnTo>
                    <a:pt x="5874" y="3535"/>
                  </a:lnTo>
                  <a:lnTo>
                    <a:pt x="5330" y="2665"/>
                  </a:lnTo>
                  <a:lnTo>
                    <a:pt x="4623" y="1414"/>
                  </a:lnTo>
                  <a:lnTo>
                    <a:pt x="4243" y="762"/>
                  </a:lnTo>
                  <a:lnTo>
                    <a:pt x="3971" y="109"/>
                  </a:lnTo>
                  <a:lnTo>
                    <a:pt x="3916" y="55"/>
                  </a:lnTo>
                  <a:lnTo>
                    <a:pt x="380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64"/>
            <p:cNvSpPr/>
            <p:nvPr/>
          </p:nvSpPr>
          <p:spPr>
            <a:xfrm>
              <a:off x="5131217" y="3082506"/>
              <a:ext cx="138161" cy="196774"/>
            </a:xfrm>
            <a:custGeom>
              <a:avLst/>
              <a:gdLst/>
              <a:ahLst/>
              <a:cxnLst/>
              <a:rect l="l" t="t" r="r" b="b"/>
              <a:pathLst>
                <a:path w="7180" h="10226" extrusionOk="0">
                  <a:moveTo>
                    <a:pt x="4025" y="544"/>
                  </a:moveTo>
                  <a:lnTo>
                    <a:pt x="4080" y="762"/>
                  </a:lnTo>
                  <a:lnTo>
                    <a:pt x="4188" y="979"/>
                  </a:lnTo>
                  <a:lnTo>
                    <a:pt x="4569" y="1686"/>
                  </a:lnTo>
                  <a:lnTo>
                    <a:pt x="4950" y="2339"/>
                  </a:lnTo>
                  <a:lnTo>
                    <a:pt x="5766" y="3699"/>
                  </a:lnTo>
                  <a:lnTo>
                    <a:pt x="5929" y="4025"/>
                  </a:lnTo>
                  <a:lnTo>
                    <a:pt x="6092" y="4351"/>
                  </a:lnTo>
                  <a:lnTo>
                    <a:pt x="6146" y="4460"/>
                  </a:lnTo>
                  <a:lnTo>
                    <a:pt x="6201" y="4623"/>
                  </a:lnTo>
                  <a:lnTo>
                    <a:pt x="6146" y="4732"/>
                  </a:lnTo>
                  <a:lnTo>
                    <a:pt x="6038" y="4786"/>
                  </a:lnTo>
                  <a:lnTo>
                    <a:pt x="5657" y="4841"/>
                  </a:lnTo>
                  <a:lnTo>
                    <a:pt x="5331" y="4895"/>
                  </a:lnTo>
                  <a:lnTo>
                    <a:pt x="4569" y="4950"/>
                  </a:lnTo>
                  <a:lnTo>
                    <a:pt x="4080" y="5004"/>
                  </a:lnTo>
                  <a:lnTo>
                    <a:pt x="3862" y="5058"/>
                  </a:lnTo>
                  <a:lnTo>
                    <a:pt x="3753" y="5167"/>
                  </a:lnTo>
                  <a:lnTo>
                    <a:pt x="3699" y="5276"/>
                  </a:lnTo>
                  <a:lnTo>
                    <a:pt x="3699" y="5385"/>
                  </a:lnTo>
                  <a:lnTo>
                    <a:pt x="3699" y="5493"/>
                  </a:lnTo>
                  <a:lnTo>
                    <a:pt x="3808" y="5711"/>
                  </a:lnTo>
                  <a:lnTo>
                    <a:pt x="4134" y="6146"/>
                  </a:lnTo>
                  <a:lnTo>
                    <a:pt x="4196" y="6177"/>
                  </a:lnTo>
                  <a:lnTo>
                    <a:pt x="5276" y="7669"/>
                  </a:lnTo>
                  <a:lnTo>
                    <a:pt x="6418" y="9301"/>
                  </a:lnTo>
                  <a:lnTo>
                    <a:pt x="6496" y="9495"/>
                  </a:lnTo>
                  <a:lnTo>
                    <a:pt x="6496" y="9495"/>
                  </a:lnTo>
                  <a:lnTo>
                    <a:pt x="6309" y="9355"/>
                  </a:lnTo>
                  <a:lnTo>
                    <a:pt x="5602" y="8702"/>
                  </a:lnTo>
                  <a:lnTo>
                    <a:pt x="4243" y="7397"/>
                  </a:lnTo>
                  <a:lnTo>
                    <a:pt x="2829" y="6092"/>
                  </a:lnTo>
                  <a:lnTo>
                    <a:pt x="1415" y="4786"/>
                  </a:lnTo>
                  <a:lnTo>
                    <a:pt x="762" y="4079"/>
                  </a:lnTo>
                  <a:lnTo>
                    <a:pt x="614" y="3882"/>
                  </a:lnTo>
                  <a:lnTo>
                    <a:pt x="614" y="3882"/>
                  </a:lnTo>
                  <a:lnTo>
                    <a:pt x="653" y="3862"/>
                  </a:lnTo>
                  <a:lnTo>
                    <a:pt x="1197" y="3807"/>
                  </a:lnTo>
                  <a:lnTo>
                    <a:pt x="2230" y="3753"/>
                  </a:lnTo>
                  <a:lnTo>
                    <a:pt x="3209" y="3753"/>
                  </a:lnTo>
                  <a:lnTo>
                    <a:pt x="3373" y="3699"/>
                  </a:lnTo>
                  <a:lnTo>
                    <a:pt x="3481" y="3590"/>
                  </a:lnTo>
                  <a:lnTo>
                    <a:pt x="3481" y="3481"/>
                  </a:lnTo>
                  <a:lnTo>
                    <a:pt x="3481" y="3372"/>
                  </a:lnTo>
                  <a:lnTo>
                    <a:pt x="2666" y="2067"/>
                  </a:lnTo>
                  <a:lnTo>
                    <a:pt x="2230" y="1414"/>
                  </a:lnTo>
                  <a:lnTo>
                    <a:pt x="1795" y="816"/>
                  </a:lnTo>
                  <a:lnTo>
                    <a:pt x="1687" y="653"/>
                  </a:lnTo>
                  <a:lnTo>
                    <a:pt x="2013" y="653"/>
                  </a:lnTo>
                  <a:lnTo>
                    <a:pt x="2937" y="599"/>
                  </a:lnTo>
                  <a:lnTo>
                    <a:pt x="3862" y="544"/>
                  </a:lnTo>
                  <a:close/>
                  <a:moveTo>
                    <a:pt x="3209" y="0"/>
                  </a:moveTo>
                  <a:lnTo>
                    <a:pt x="2285" y="109"/>
                  </a:lnTo>
                  <a:lnTo>
                    <a:pt x="1578" y="109"/>
                  </a:lnTo>
                  <a:lnTo>
                    <a:pt x="1415" y="164"/>
                  </a:lnTo>
                  <a:lnTo>
                    <a:pt x="1251" y="218"/>
                  </a:lnTo>
                  <a:lnTo>
                    <a:pt x="1143" y="381"/>
                  </a:lnTo>
                  <a:lnTo>
                    <a:pt x="1088" y="544"/>
                  </a:lnTo>
                  <a:lnTo>
                    <a:pt x="1088" y="707"/>
                  </a:lnTo>
                  <a:lnTo>
                    <a:pt x="1143" y="816"/>
                  </a:lnTo>
                  <a:lnTo>
                    <a:pt x="1306" y="1088"/>
                  </a:lnTo>
                  <a:lnTo>
                    <a:pt x="1632" y="1469"/>
                  </a:lnTo>
                  <a:lnTo>
                    <a:pt x="1959" y="1904"/>
                  </a:lnTo>
                  <a:lnTo>
                    <a:pt x="2734" y="3209"/>
                  </a:lnTo>
                  <a:lnTo>
                    <a:pt x="2230" y="3209"/>
                  </a:lnTo>
                  <a:lnTo>
                    <a:pt x="1197" y="3264"/>
                  </a:lnTo>
                  <a:lnTo>
                    <a:pt x="871" y="3264"/>
                  </a:lnTo>
                  <a:lnTo>
                    <a:pt x="490" y="3372"/>
                  </a:lnTo>
                  <a:lnTo>
                    <a:pt x="273" y="3427"/>
                  </a:lnTo>
                  <a:lnTo>
                    <a:pt x="164" y="3481"/>
                  </a:lnTo>
                  <a:lnTo>
                    <a:pt x="55" y="3644"/>
                  </a:lnTo>
                  <a:lnTo>
                    <a:pt x="1" y="3807"/>
                  </a:lnTo>
                  <a:lnTo>
                    <a:pt x="1" y="3971"/>
                  </a:lnTo>
                  <a:lnTo>
                    <a:pt x="109" y="4134"/>
                  </a:lnTo>
                  <a:lnTo>
                    <a:pt x="327" y="4406"/>
                  </a:lnTo>
                  <a:lnTo>
                    <a:pt x="1034" y="5167"/>
                  </a:lnTo>
                  <a:lnTo>
                    <a:pt x="2394" y="6472"/>
                  </a:lnTo>
                  <a:lnTo>
                    <a:pt x="5222" y="9083"/>
                  </a:lnTo>
                  <a:lnTo>
                    <a:pt x="5929" y="9736"/>
                  </a:lnTo>
                  <a:lnTo>
                    <a:pt x="6255" y="10008"/>
                  </a:lnTo>
                  <a:lnTo>
                    <a:pt x="6418" y="10116"/>
                  </a:lnTo>
                  <a:lnTo>
                    <a:pt x="6581" y="10171"/>
                  </a:lnTo>
                  <a:lnTo>
                    <a:pt x="6745" y="10225"/>
                  </a:lnTo>
                  <a:lnTo>
                    <a:pt x="6908" y="10171"/>
                  </a:lnTo>
                  <a:lnTo>
                    <a:pt x="7017" y="10116"/>
                  </a:lnTo>
                  <a:lnTo>
                    <a:pt x="7125" y="10008"/>
                  </a:lnTo>
                  <a:lnTo>
                    <a:pt x="7180" y="9899"/>
                  </a:lnTo>
                  <a:lnTo>
                    <a:pt x="7180" y="9736"/>
                  </a:lnTo>
                  <a:lnTo>
                    <a:pt x="7180" y="9627"/>
                  </a:lnTo>
                  <a:lnTo>
                    <a:pt x="7125" y="9464"/>
                  </a:lnTo>
                  <a:lnTo>
                    <a:pt x="6853" y="8974"/>
                  </a:lnTo>
                  <a:lnTo>
                    <a:pt x="6581" y="8539"/>
                  </a:lnTo>
                  <a:lnTo>
                    <a:pt x="5874" y="7615"/>
                  </a:lnTo>
                  <a:lnTo>
                    <a:pt x="4569" y="5820"/>
                  </a:lnTo>
                  <a:lnTo>
                    <a:pt x="4515" y="5765"/>
                  </a:lnTo>
                  <a:lnTo>
                    <a:pt x="4352" y="5548"/>
                  </a:lnTo>
                  <a:lnTo>
                    <a:pt x="4322" y="5503"/>
                  </a:lnTo>
                  <a:lnTo>
                    <a:pt x="4352" y="5493"/>
                  </a:lnTo>
                  <a:lnTo>
                    <a:pt x="4732" y="5493"/>
                  </a:lnTo>
                  <a:lnTo>
                    <a:pt x="5494" y="5439"/>
                  </a:lnTo>
                  <a:lnTo>
                    <a:pt x="5874" y="5385"/>
                  </a:lnTo>
                  <a:lnTo>
                    <a:pt x="6255" y="5276"/>
                  </a:lnTo>
                  <a:lnTo>
                    <a:pt x="6418" y="5222"/>
                  </a:lnTo>
                  <a:lnTo>
                    <a:pt x="6581" y="5113"/>
                  </a:lnTo>
                  <a:lnTo>
                    <a:pt x="6690" y="4950"/>
                  </a:lnTo>
                  <a:lnTo>
                    <a:pt x="6690" y="4841"/>
                  </a:lnTo>
                  <a:lnTo>
                    <a:pt x="6690" y="4515"/>
                  </a:lnTo>
                  <a:lnTo>
                    <a:pt x="6581" y="4134"/>
                  </a:lnTo>
                  <a:lnTo>
                    <a:pt x="6418" y="3753"/>
                  </a:lnTo>
                  <a:lnTo>
                    <a:pt x="6201" y="3427"/>
                  </a:lnTo>
                  <a:lnTo>
                    <a:pt x="5874" y="2829"/>
                  </a:lnTo>
                  <a:lnTo>
                    <a:pt x="4950" y="1251"/>
                  </a:lnTo>
                  <a:lnTo>
                    <a:pt x="4515" y="381"/>
                  </a:lnTo>
                  <a:lnTo>
                    <a:pt x="4460" y="218"/>
                  </a:lnTo>
                  <a:lnTo>
                    <a:pt x="4352" y="109"/>
                  </a:lnTo>
                  <a:lnTo>
                    <a:pt x="4243" y="55"/>
                  </a:lnTo>
                  <a:lnTo>
                    <a:pt x="40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64"/>
            <p:cNvSpPr/>
            <p:nvPr/>
          </p:nvSpPr>
          <p:spPr>
            <a:xfrm>
              <a:off x="5928684" y="3043790"/>
              <a:ext cx="83743" cy="119323"/>
            </a:xfrm>
            <a:custGeom>
              <a:avLst/>
              <a:gdLst/>
              <a:ahLst/>
              <a:cxnLst/>
              <a:rect l="l" t="t" r="r" b="b"/>
              <a:pathLst>
                <a:path w="4352" h="6201" extrusionOk="0">
                  <a:moveTo>
                    <a:pt x="2339" y="0"/>
                  </a:moveTo>
                  <a:lnTo>
                    <a:pt x="925" y="109"/>
                  </a:lnTo>
                  <a:lnTo>
                    <a:pt x="762" y="163"/>
                  </a:lnTo>
                  <a:lnTo>
                    <a:pt x="708" y="272"/>
                  </a:lnTo>
                  <a:lnTo>
                    <a:pt x="653" y="381"/>
                  </a:lnTo>
                  <a:lnTo>
                    <a:pt x="708" y="544"/>
                  </a:lnTo>
                  <a:lnTo>
                    <a:pt x="1034" y="870"/>
                  </a:lnTo>
                  <a:lnTo>
                    <a:pt x="1251" y="1251"/>
                  </a:lnTo>
                  <a:lnTo>
                    <a:pt x="1741" y="1958"/>
                  </a:lnTo>
                  <a:lnTo>
                    <a:pt x="980" y="2012"/>
                  </a:lnTo>
                  <a:lnTo>
                    <a:pt x="273" y="2067"/>
                  </a:lnTo>
                  <a:lnTo>
                    <a:pt x="109" y="2121"/>
                  </a:lnTo>
                  <a:lnTo>
                    <a:pt x="55" y="2230"/>
                  </a:lnTo>
                  <a:lnTo>
                    <a:pt x="1" y="2393"/>
                  </a:lnTo>
                  <a:lnTo>
                    <a:pt x="55" y="2502"/>
                  </a:lnTo>
                  <a:lnTo>
                    <a:pt x="980" y="3481"/>
                  </a:lnTo>
                  <a:lnTo>
                    <a:pt x="1904" y="4405"/>
                  </a:lnTo>
                  <a:lnTo>
                    <a:pt x="2937" y="5330"/>
                  </a:lnTo>
                  <a:lnTo>
                    <a:pt x="3971" y="6146"/>
                  </a:lnTo>
                  <a:lnTo>
                    <a:pt x="4025" y="6200"/>
                  </a:lnTo>
                  <a:lnTo>
                    <a:pt x="4134" y="6200"/>
                  </a:lnTo>
                  <a:lnTo>
                    <a:pt x="4297" y="6146"/>
                  </a:lnTo>
                  <a:lnTo>
                    <a:pt x="4352" y="5983"/>
                  </a:lnTo>
                  <a:lnTo>
                    <a:pt x="4352" y="5874"/>
                  </a:lnTo>
                  <a:lnTo>
                    <a:pt x="4352" y="5819"/>
                  </a:lnTo>
                  <a:lnTo>
                    <a:pt x="3536" y="4623"/>
                  </a:lnTo>
                  <a:lnTo>
                    <a:pt x="2720" y="3481"/>
                  </a:lnTo>
                  <a:lnTo>
                    <a:pt x="2557" y="3263"/>
                  </a:lnTo>
                  <a:lnTo>
                    <a:pt x="2502" y="3209"/>
                  </a:lnTo>
                  <a:lnTo>
                    <a:pt x="2557" y="3209"/>
                  </a:lnTo>
                  <a:lnTo>
                    <a:pt x="2720" y="3263"/>
                  </a:lnTo>
                  <a:lnTo>
                    <a:pt x="3481" y="3263"/>
                  </a:lnTo>
                  <a:lnTo>
                    <a:pt x="3753" y="3209"/>
                  </a:lnTo>
                  <a:lnTo>
                    <a:pt x="3916" y="3155"/>
                  </a:lnTo>
                  <a:lnTo>
                    <a:pt x="4080" y="3046"/>
                  </a:lnTo>
                  <a:lnTo>
                    <a:pt x="4080" y="2883"/>
                  </a:lnTo>
                  <a:lnTo>
                    <a:pt x="4025" y="2556"/>
                  </a:lnTo>
                  <a:lnTo>
                    <a:pt x="3862" y="2176"/>
                  </a:lnTo>
                  <a:lnTo>
                    <a:pt x="3481" y="1469"/>
                  </a:lnTo>
                  <a:lnTo>
                    <a:pt x="3046" y="816"/>
                  </a:lnTo>
                  <a:lnTo>
                    <a:pt x="2829" y="490"/>
                  </a:lnTo>
                  <a:lnTo>
                    <a:pt x="2720" y="163"/>
                  </a:lnTo>
                  <a:lnTo>
                    <a:pt x="2666" y="109"/>
                  </a:lnTo>
                  <a:lnTo>
                    <a:pt x="2557" y="54"/>
                  </a:lnTo>
                  <a:lnTo>
                    <a:pt x="239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64"/>
            <p:cNvSpPr/>
            <p:nvPr/>
          </p:nvSpPr>
          <p:spPr>
            <a:xfrm>
              <a:off x="5923450" y="3038556"/>
              <a:ext cx="94211" cy="129791"/>
            </a:xfrm>
            <a:custGeom>
              <a:avLst/>
              <a:gdLst/>
              <a:ahLst/>
              <a:cxnLst/>
              <a:rect l="l" t="t" r="r" b="b"/>
              <a:pathLst>
                <a:path w="4896" h="6745" extrusionOk="0">
                  <a:moveTo>
                    <a:pt x="2666" y="544"/>
                  </a:moveTo>
                  <a:lnTo>
                    <a:pt x="2774" y="598"/>
                  </a:lnTo>
                  <a:lnTo>
                    <a:pt x="2883" y="816"/>
                  </a:lnTo>
                  <a:lnTo>
                    <a:pt x="2938" y="1033"/>
                  </a:lnTo>
                  <a:lnTo>
                    <a:pt x="3209" y="1469"/>
                  </a:lnTo>
                  <a:lnTo>
                    <a:pt x="3753" y="2284"/>
                  </a:lnTo>
                  <a:lnTo>
                    <a:pt x="3971" y="2719"/>
                  </a:lnTo>
                  <a:lnTo>
                    <a:pt x="4080" y="2991"/>
                  </a:lnTo>
                  <a:lnTo>
                    <a:pt x="4080" y="3100"/>
                  </a:lnTo>
                  <a:lnTo>
                    <a:pt x="4080" y="3155"/>
                  </a:lnTo>
                  <a:lnTo>
                    <a:pt x="3917" y="3263"/>
                  </a:lnTo>
                  <a:lnTo>
                    <a:pt x="3645" y="3318"/>
                  </a:lnTo>
                  <a:lnTo>
                    <a:pt x="3155" y="3263"/>
                  </a:lnTo>
                  <a:lnTo>
                    <a:pt x="2938" y="3209"/>
                  </a:lnTo>
                  <a:lnTo>
                    <a:pt x="2774" y="3209"/>
                  </a:lnTo>
                  <a:lnTo>
                    <a:pt x="2666" y="3263"/>
                  </a:lnTo>
                  <a:lnTo>
                    <a:pt x="2557" y="3318"/>
                  </a:lnTo>
                  <a:lnTo>
                    <a:pt x="2557" y="3481"/>
                  </a:lnTo>
                  <a:lnTo>
                    <a:pt x="2557" y="3590"/>
                  </a:lnTo>
                  <a:lnTo>
                    <a:pt x="2611" y="3698"/>
                  </a:lnTo>
                  <a:lnTo>
                    <a:pt x="2720" y="3862"/>
                  </a:lnTo>
                  <a:lnTo>
                    <a:pt x="3264" y="4623"/>
                  </a:lnTo>
                  <a:lnTo>
                    <a:pt x="3862" y="5384"/>
                  </a:lnTo>
                  <a:lnTo>
                    <a:pt x="4352" y="6200"/>
                  </a:lnTo>
                  <a:lnTo>
                    <a:pt x="4243" y="6091"/>
                  </a:lnTo>
                  <a:lnTo>
                    <a:pt x="4080" y="5983"/>
                  </a:lnTo>
                  <a:lnTo>
                    <a:pt x="3699" y="5656"/>
                  </a:lnTo>
                  <a:lnTo>
                    <a:pt x="3101" y="5167"/>
                  </a:lnTo>
                  <a:lnTo>
                    <a:pt x="1904" y="4025"/>
                  </a:lnTo>
                  <a:lnTo>
                    <a:pt x="762" y="2828"/>
                  </a:lnTo>
                  <a:lnTo>
                    <a:pt x="599" y="2665"/>
                  </a:lnTo>
                  <a:lnTo>
                    <a:pt x="653" y="2611"/>
                  </a:lnTo>
                  <a:lnTo>
                    <a:pt x="762" y="2611"/>
                  </a:lnTo>
                  <a:lnTo>
                    <a:pt x="1088" y="2556"/>
                  </a:lnTo>
                  <a:lnTo>
                    <a:pt x="2013" y="2502"/>
                  </a:lnTo>
                  <a:lnTo>
                    <a:pt x="2122" y="2502"/>
                  </a:lnTo>
                  <a:lnTo>
                    <a:pt x="2231" y="2393"/>
                  </a:lnTo>
                  <a:lnTo>
                    <a:pt x="2285" y="2284"/>
                  </a:lnTo>
                  <a:lnTo>
                    <a:pt x="2231" y="2121"/>
                  </a:lnTo>
                  <a:lnTo>
                    <a:pt x="1632" y="1197"/>
                  </a:lnTo>
                  <a:lnTo>
                    <a:pt x="1469" y="979"/>
                  </a:lnTo>
                  <a:lnTo>
                    <a:pt x="1306" y="762"/>
                  </a:lnTo>
                  <a:lnTo>
                    <a:pt x="1252" y="707"/>
                  </a:lnTo>
                  <a:lnTo>
                    <a:pt x="1360" y="653"/>
                  </a:lnTo>
                  <a:lnTo>
                    <a:pt x="1687" y="598"/>
                  </a:lnTo>
                  <a:lnTo>
                    <a:pt x="2285" y="598"/>
                  </a:lnTo>
                  <a:lnTo>
                    <a:pt x="2557" y="544"/>
                  </a:lnTo>
                  <a:close/>
                  <a:moveTo>
                    <a:pt x="2611" y="0"/>
                  </a:moveTo>
                  <a:lnTo>
                    <a:pt x="1795" y="55"/>
                  </a:lnTo>
                  <a:lnTo>
                    <a:pt x="1360" y="109"/>
                  </a:lnTo>
                  <a:lnTo>
                    <a:pt x="1143" y="109"/>
                  </a:lnTo>
                  <a:lnTo>
                    <a:pt x="980" y="163"/>
                  </a:lnTo>
                  <a:lnTo>
                    <a:pt x="871" y="272"/>
                  </a:lnTo>
                  <a:lnTo>
                    <a:pt x="762" y="326"/>
                  </a:lnTo>
                  <a:lnTo>
                    <a:pt x="708" y="435"/>
                  </a:lnTo>
                  <a:lnTo>
                    <a:pt x="708" y="598"/>
                  </a:lnTo>
                  <a:lnTo>
                    <a:pt x="762" y="816"/>
                  </a:lnTo>
                  <a:lnTo>
                    <a:pt x="871" y="1088"/>
                  </a:lnTo>
                  <a:lnTo>
                    <a:pt x="1360" y="1741"/>
                  </a:lnTo>
                  <a:lnTo>
                    <a:pt x="1542" y="2012"/>
                  </a:lnTo>
                  <a:lnTo>
                    <a:pt x="1306" y="2012"/>
                  </a:lnTo>
                  <a:lnTo>
                    <a:pt x="599" y="2067"/>
                  </a:lnTo>
                  <a:lnTo>
                    <a:pt x="381" y="2121"/>
                  </a:lnTo>
                  <a:lnTo>
                    <a:pt x="218" y="2230"/>
                  </a:lnTo>
                  <a:lnTo>
                    <a:pt x="55" y="2393"/>
                  </a:lnTo>
                  <a:lnTo>
                    <a:pt x="1" y="2665"/>
                  </a:lnTo>
                  <a:lnTo>
                    <a:pt x="55" y="2774"/>
                  </a:lnTo>
                  <a:lnTo>
                    <a:pt x="109" y="2883"/>
                  </a:lnTo>
                  <a:lnTo>
                    <a:pt x="273" y="3155"/>
                  </a:lnTo>
                  <a:lnTo>
                    <a:pt x="708" y="3535"/>
                  </a:lnTo>
                  <a:lnTo>
                    <a:pt x="1687" y="4569"/>
                  </a:lnTo>
                  <a:lnTo>
                    <a:pt x="2720" y="5493"/>
                  </a:lnTo>
                  <a:lnTo>
                    <a:pt x="3753" y="6418"/>
                  </a:lnTo>
                  <a:lnTo>
                    <a:pt x="3971" y="6581"/>
                  </a:lnTo>
                  <a:lnTo>
                    <a:pt x="4188" y="6690"/>
                  </a:lnTo>
                  <a:lnTo>
                    <a:pt x="4406" y="6744"/>
                  </a:lnTo>
                  <a:lnTo>
                    <a:pt x="4515" y="6744"/>
                  </a:lnTo>
                  <a:lnTo>
                    <a:pt x="4624" y="6690"/>
                  </a:lnTo>
                  <a:lnTo>
                    <a:pt x="4787" y="6581"/>
                  </a:lnTo>
                  <a:lnTo>
                    <a:pt x="4895" y="6363"/>
                  </a:lnTo>
                  <a:lnTo>
                    <a:pt x="4895" y="6146"/>
                  </a:lnTo>
                  <a:lnTo>
                    <a:pt x="4895" y="6037"/>
                  </a:lnTo>
                  <a:lnTo>
                    <a:pt x="4841" y="5928"/>
                  </a:lnTo>
                  <a:lnTo>
                    <a:pt x="4787" y="5820"/>
                  </a:lnTo>
                  <a:lnTo>
                    <a:pt x="4766" y="5820"/>
                  </a:lnTo>
                  <a:lnTo>
                    <a:pt x="4352" y="5221"/>
                  </a:lnTo>
                  <a:lnTo>
                    <a:pt x="3862" y="4514"/>
                  </a:lnTo>
                  <a:lnTo>
                    <a:pt x="3373" y="3807"/>
                  </a:lnTo>
                  <a:lnTo>
                    <a:pt x="3753" y="3807"/>
                  </a:lnTo>
                  <a:lnTo>
                    <a:pt x="4080" y="3753"/>
                  </a:lnTo>
                  <a:lnTo>
                    <a:pt x="4352" y="3644"/>
                  </a:lnTo>
                  <a:lnTo>
                    <a:pt x="4460" y="3535"/>
                  </a:lnTo>
                  <a:lnTo>
                    <a:pt x="4569" y="3427"/>
                  </a:lnTo>
                  <a:lnTo>
                    <a:pt x="4624" y="3318"/>
                  </a:lnTo>
                  <a:lnTo>
                    <a:pt x="4624" y="3155"/>
                  </a:lnTo>
                  <a:lnTo>
                    <a:pt x="4569" y="2828"/>
                  </a:lnTo>
                  <a:lnTo>
                    <a:pt x="4460" y="2502"/>
                  </a:lnTo>
                  <a:lnTo>
                    <a:pt x="4188" y="1904"/>
                  </a:lnTo>
                  <a:lnTo>
                    <a:pt x="3753" y="1305"/>
                  </a:lnTo>
                  <a:lnTo>
                    <a:pt x="3373" y="707"/>
                  </a:lnTo>
                  <a:lnTo>
                    <a:pt x="3264" y="435"/>
                  </a:lnTo>
                  <a:lnTo>
                    <a:pt x="3101" y="218"/>
                  </a:lnTo>
                  <a:lnTo>
                    <a:pt x="2938" y="55"/>
                  </a:lnTo>
                  <a:lnTo>
                    <a:pt x="2774" y="55"/>
                  </a:lnTo>
                  <a:lnTo>
                    <a:pt x="261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64"/>
            <p:cNvSpPr/>
            <p:nvPr/>
          </p:nvSpPr>
          <p:spPr>
            <a:xfrm>
              <a:off x="5295529" y="3914494"/>
              <a:ext cx="405035" cy="363183"/>
            </a:xfrm>
            <a:custGeom>
              <a:avLst/>
              <a:gdLst/>
              <a:ahLst/>
              <a:cxnLst/>
              <a:rect l="l" t="t" r="r" b="b"/>
              <a:pathLst>
                <a:path w="21049" h="18874" extrusionOk="0">
                  <a:moveTo>
                    <a:pt x="1251" y="1"/>
                  </a:moveTo>
                  <a:lnTo>
                    <a:pt x="925" y="1850"/>
                  </a:lnTo>
                  <a:lnTo>
                    <a:pt x="653" y="3754"/>
                  </a:lnTo>
                  <a:lnTo>
                    <a:pt x="381" y="5603"/>
                  </a:lnTo>
                  <a:lnTo>
                    <a:pt x="164" y="7506"/>
                  </a:lnTo>
                  <a:lnTo>
                    <a:pt x="55" y="8703"/>
                  </a:lnTo>
                  <a:lnTo>
                    <a:pt x="0" y="9899"/>
                  </a:lnTo>
                  <a:lnTo>
                    <a:pt x="0" y="11150"/>
                  </a:lnTo>
                  <a:lnTo>
                    <a:pt x="55" y="12347"/>
                  </a:lnTo>
                  <a:lnTo>
                    <a:pt x="164" y="12945"/>
                  </a:lnTo>
                  <a:lnTo>
                    <a:pt x="272" y="13543"/>
                  </a:lnTo>
                  <a:lnTo>
                    <a:pt x="435" y="14142"/>
                  </a:lnTo>
                  <a:lnTo>
                    <a:pt x="653" y="14685"/>
                  </a:lnTo>
                  <a:lnTo>
                    <a:pt x="871" y="15229"/>
                  </a:lnTo>
                  <a:lnTo>
                    <a:pt x="1142" y="15773"/>
                  </a:lnTo>
                  <a:lnTo>
                    <a:pt x="1523" y="16263"/>
                  </a:lnTo>
                  <a:lnTo>
                    <a:pt x="1904" y="16698"/>
                  </a:lnTo>
                  <a:lnTo>
                    <a:pt x="2339" y="17133"/>
                  </a:lnTo>
                  <a:lnTo>
                    <a:pt x="2774" y="17459"/>
                  </a:lnTo>
                  <a:lnTo>
                    <a:pt x="3264" y="17786"/>
                  </a:lnTo>
                  <a:lnTo>
                    <a:pt x="3753" y="18057"/>
                  </a:lnTo>
                  <a:lnTo>
                    <a:pt x="4243" y="18275"/>
                  </a:lnTo>
                  <a:lnTo>
                    <a:pt x="4786" y="18438"/>
                  </a:lnTo>
                  <a:lnTo>
                    <a:pt x="5330" y="18601"/>
                  </a:lnTo>
                  <a:lnTo>
                    <a:pt x="5874" y="18710"/>
                  </a:lnTo>
                  <a:lnTo>
                    <a:pt x="6962" y="18819"/>
                  </a:lnTo>
                  <a:lnTo>
                    <a:pt x="8104" y="18873"/>
                  </a:lnTo>
                  <a:lnTo>
                    <a:pt x="9301" y="18819"/>
                  </a:lnTo>
                  <a:lnTo>
                    <a:pt x="10388" y="18819"/>
                  </a:lnTo>
                  <a:lnTo>
                    <a:pt x="12999" y="18601"/>
                  </a:lnTo>
                  <a:lnTo>
                    <a:pt x="15609" y="18329"/>
                  </a:lnTo>
                  <a:lnTo>
                    <a:pt x="18166" y="18057"/>
                  </a:lnTo>
                  <a:lnTo>
                    <a:pt x="20776" y="17677"/>
                  </a:lnTo>
                  <a:lnTo>
                    <a:pt x="21048" y="14740"/>
                  </a:lnTo>
                  <a:lnTo>
                    <a:pt x="7941" y="11205"/>
                  </a:lnTo>
                  <a:lnTo>
                    <a:pt x="7016" y="871"/>
                  </a:lnTo>
                  <a:lnTo>
                    <a:pt x="12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64"/>
            <p:cNvSpPr/>
            <p:nvPr/>
          </p:nvSpPr>
          <p:spPr>
            <a:xfrm>
              <a:off x="5289256" y="3909279"/>
              <a:ext cx="416542" cy="373632"/>
            </a:xfrm>
            <a:custGeom>
              <a:avLst/>
              <a:gdLst/>
              <a:ahLst/>
              <a:cxnLst/>
              <a:rect l="l" t="t" r="r" b="b"/>
              <a:pathLst>
                <a:path w="21647" h="19417" extrusionOk="0">
                  <a:moveTo>
                    <a:pt x="1804" y="586"/>
                  </a:moveTo>
                  <a:lnTo>
                    <a:pt x="6581" y="1305"/>
                  </a:lnTo>
                  <a:lnTo>
                    <a:pt x="7092" y="1384"/>
                  </a:lnTo>
                  <a:lnTo>
                    <a:pt x="7092" y="1384"/>
                  </a:lnTo>
                  <a:lnTo>
                    <a:pt x="7886" y="10170"/>
                  </a:lnTo>
                  <a:lnTo>
                    <a:pt x="7995" y="11476"/>
                  </a:lnTo>
                  <a:lnTo>
                    <a:pt x="8049" y="11639"/>
                  </a:lnTo>
                  <a:lnTo>
                    <a:pt x="8158" y="11693"/>
                  </a:lnTo>
                  <a:lnTo>
                    <a:pt x="12618" y="12944"/>
                  </a:lnTo>
                  <a:lnTo>
                    <a:pt x="19688" y="14848"/>
                  </a:lnTo>
                  <a:lnTo>
                    <a:pt x="21083" y="15220"/>
                  </a:lnTo>
                  <a:lnTo>
                    <a:pt x="21083" y="15220"/>
                  </a:lnTo>
                  <a:lnTo>
                    <a:pt x="20853" y="17701"/>
                  </a:lnTo>
                  <a:lnTo>
                    <a:pt x="20853" y="17701"/>
                  </a:lnTo>
                  <a:lnTo>
                    <a:pt x="16914" y="18220"/>
                  </a:lnTo>
                  <a:lnTo>
                    <a:pt x="14848" y="18492"/>
                  </a:lnTo>
                  <a:lnTo>
                    <a:pt x="12781" y="18655"/>
                  </a:lnTo>
                  <a:lnTo>
                    <a:pt x="11095" y="18818"/>
                  </a:lnTo>
                  <a:lnTo>
                    <a:pt x="9409" y="18872"/>
                  </a:lnTo>
                  <a:lnTo>
                    <a:pt x="7723" y="18872"/>
                  </a:lnTo>
                  <a:lnTo>
                    <a:pt x="6907" y="18764"/>
                  </a:lnTo>
                  <a:lnTo>
                    <a:pt x="6091" y="18655"/>
                  </a:lnTo>
                  <a:lnTo>
                    <a:pt x="5330" y="18492"/>
                  </a:lnTo>
                  <a:lnTo>
                    <a:pt x="4569" y="18220"/>
                  </a:lnTo>
                  <a:lnTo>
                    <a:pt x="3916" y="17893"/>
                  </a:lnTo>
                  <a:lnTo>
                    <a:pt x="3263" y="17513"/>
                  </a:lnTo>
                  <a:lnTo>
                    <a:pt x="2665" y="17023"/>
                  </a:lnTo>
                  <a:lnTo>
                    <a:pt x="2176" y="16479"/>
                  </a:lnTo>
                  <a:lnTo>
                    <a:pt x="1686" y="15827"/>
                  </a:lnTo>
                  <a:lnTo>
                    <a:pt x="1305" y="15174"/>
                  </a:lnTo>
                  <a:lnTo>
                    <a:pt x="1033" y="14413"/>
                  </a:lnTo>
                  <a:lnTo>
                    <a:pt x="816" y="13706"/>
                  </a:lnTo>
                  <a:lnTo>
                    <a:pt x="707" y="12944"/>
                  </a:lnTo>
                  <a:lnTo>
                    <a:pt x="598" y="12183"/>
                  </a:lnTo>
                  <a:lnTo>
                    <a:pt x="544" y="11367"/>
                  </a:lnTo>
                  <a:lnTo>
                    <a:pt x="544" y="10606"/>
                  </a:lnTo>
                  <a:lnTo>
                    <a:pt x="653" y="9083"/>
                  </a:lnTo>
                  <a:lnTo>
                    <a:pt x="870" y="6853"/>
                  </a:lnTo>
                  <a:lnTo>
                    <a:pt x="1142" y="4677"/>
                  </a:lnTo>
                  <a:lnTo>
                    <a:pt x="1468" y="2502"/>
                  </a:lnTo>
                  <a:lnTo>
                    <a:pt x="1804" y="586"/>
                  </a:lnTo>
                  <a:close/>
                  <a:moveTo>
                    <a:pt x="1686" y="0"/>
                  </a:moveTo>
                  <a:lnTo>
                    <a:pt x="1468" y="54"/>
                  </a:lnTo>
                  <a:lnTo>
                    <a:pt x="1360" y="109"/>
                  </a:lnTo>
                  <a:lnTo>
                    <a:pt x="1305" y="218"/>
                  </a:lnTo>
                  <a:lnTo>
                    <a:pt x="979" y="2230"/>
                  </a:lnTo>
                  <a:lnTo>
                    <a:pt x="653" y="4297"/>
                  </a:lnTo>
                  <a:lnTo>
                    <a:pt x="381" y="6309"/>
                  </a:lnTo>
                  <a:lnTo>
                    <a:pt x="163" y="8376"/>
                  </a:lnTo>
                  <a:lnTo>
                    <a:pt x="54" y="10007"/>
                  </a:lnTo>
                  <a:lnTo>
                    <a:pt x="0" y="10769"/>
                  </a:lnTo>
                  <a:lnTo>
                    <a:pt x="54" y="11584"/>
                  </a:lnTo>
                  <a:lnTo>
                    <a:pt x="109" y="12400"/>
                  </a:lnTo>
                  <a:lnTo>
                    <a:pt x="218" y="13216"/>
                  </a:lnTo>
                  <a:lnTo>
                    <a:pt x="381" y="13977"/>
                  </a:lnTo>
                  <a:lnTo>
                    <a:pt x="598" y="14739"/>
                  </a:lnTo>
                  <a:lnTo>
                    <a:pt x="925" y="15500"/>
                  </a:lnTo>
                  <a:lnTo>
                    <a:pt x="1305" y="16153"/>
                  </a:lnTo>
                  <a:lnTo>
                    <a:pt x="1740" y="16806"/>
                  </a:lnTo>
                  <a:lnTo>
                    <a:pt x="2230" y="17349"/>
                  </a:lnTo>
                  <a:lnTo>
                    <a:pt x="2828" y="17839"/>
                  </a:lnTo>
                  <a:lnTo>
                    <a:pt x="3481" y="18274"/>
                  </a:lnTo>
                  <a:lnTo>
                    <a:pt x="4188" y="18655"/>
                  </a:lnTo>
                  <a:lnTo>
                    <a:pt x="4949" y="18927"/>
                  </a:lnTo>
                  <a:lnTo>
                    <a:pt x="5711" y="19144"/>
                  </a:lnTo>
                  <a:lnTo>
                    <a:pt x="6527" y="19307"/>
                  </a:lnTo>
                  <a:lnTo>
                    <a:pt x="7397" y="19362"/>
                  </a:lnTo>
                  <a:lnTo>
                    <a:pt x="8213" y="19416"/>
                  </a:lnTo>
                  <a:lnTo>
                    <a:pt x="9844" y="19362"/>
                  </a:lnTo>
                  <a:lnTo>
                    <a:pt x="11530" y="19307"/>
                  </a:lnTo>
                  <a:lnTo>
                    <a:pt x="13923" y="19090"/>
                  </a:lnTo>
                  <a:lnTo>
                    <a:pt x="16371" y="18818"/>
                  </a:lnTo>
                  <a:lnTo>
                    <a:pt x="18764" y="18546"/>
                  </a:lnTo>
                  <a:lnTo>
                    <a:pt x="21157" y="18220"/>
                  </a:lnTo>
                  <a:lnTo>
                    <a:pt x="21265" y="18165"/>
                  </a:lnTo>
                  <a:lnTo>
                    <a:pt x="21320" y="18111"/>
                  </a:lnTo>
                  <a:lnTo>
                    <a:pt x="21374" y="17948"/>
                  </a:lnTo>
                  <a:lnTo>
                    <a:pt x="21646" y="15011"/>
                  </a:lnTo>
                  <a:lnTo>
                    <a:pt x="21646" y="14956"/>
                  </a:lnTo>
                  <a:lnTo>
                    <a:pt x="21592" y="14848"/>
                  </a:lnTo>
                  <a:lnTo>
                    <a:pt x="21483" y="14793"/>
                  </a:lnTo>
                  <a:lnTo>
                    <a:pt x="17023" y="13542"/>
                  </a:lnTo>
                  <a:lnTo>
                    <a:pt x="9953" y="11639"/>
                  </a:lnTo>
                  <a:lnTo>
                    <a:pt x="8465" y="11242"/>
                  </a:lnTo>
                  <a:lnTo>
                    <a:pt x="7723" y="2447"/>
                  </a:lnTo>
                  <a:lnTo>
                    <a:pt x="7614" y="1142"/>
                  </a:lnTo>
                  <a:lnTo>
                    <a:pt x="7614" y="1088"/>
                  </a:lnTo>
                  <a:lnTo>
                    <a:pt x="7614" y="1033"/>
                  </a:lnTo>
                  <a:lnTo>
                    <a:pt x="7505" y="925"/>
                  </a:lnTo>
                  <a:lnTo>
                    <a:pt x="7397" y="925"/>
                  </a:lnTo>
                  <a:lnTo>
                    <a:pt x="2393" y="109"/>
                  </a:lnTo>
                  <a:lnTo>
                    <a:pt x="16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64"/>
            <p:cNvSpPr/>
            <p:nvPr/>
          </p:nvSpPr>
          <p:spPr>
            <a:xfrm>
              <a:off x="5827180" y="3760670"/>
              <a:ext cx="33501" cy="185248"/>
            </a:xfrm>
            <a:custGeom>
              <a:avLst/>
              <a:gdLst/>
              <a:ahLst/>
              <a:cxnLst/>
              <a:rect l="l" t="t" r="r" b="b"/>
              <a:pathLst>
                <a:path w="1741" h="9627" extrusionOk="0">
                  <a:moveTo>
                    <a:pt x="1360" y="0"/>
                  </a:moveTo>
                  <a:lnTo>
                    <a:pt x="1305" y="54"/>
                  </a:lnTo>
                  <a:lnTo>
                    <a:pt x="1251" y="163"/>
                  </a:lnTo>
                  <a:lnTo>
                    <a:pt x="163" y="8158"/>
                  </a:lnTo>
                  <a:lnTo>
                    <a:pt x="0" y="9300"/>
                  </a:lnTo>
                  <a:lnTo>
                    <a:pt x="0" y="9409"/>
                  </a:lnTo>
                  <a:lnTo>
                    <a:pt x="54" y="9518"/>
                  </a:lnTo>
                  <a:lnTo>
                    <a:pt x="109" y="9572"/>
                  </a:lnTo>
                  <a:lnTo>
                    <a:pt x="218" y="9627"/>
                  </a:lnTo>
                  <a:lnTo>
                    <a:pt x="381" y="9627"/>
                  </a:lnTo>
                  <a:lnTo>
                    <a:pt x="490" y="9518"/>
                  </a:lnTo>
                  <a:lnTo>
                    <a:pt x="490" y="9409"/>
                  </a:lnTo>
                  <a:lnTo>
                    <a:pt x="1577" y="1469"/>
                  </a:lnTo>
                  <a:lnTo>
                    <a:pt x="1740" y="326"/>
                  </a:lnTo>
                  <a:lnTo>
                    <a:pt x="1740" y="218"/>
                  </a:lnTo>
                  <a:lnTo>
                    <a:pt x="1686" y="109"/>
                  </a:lnTo>
                  <a:lnTo>
                    <a:pt x="1632" y="54"/>
                  </a:lnTo>
                  <a:lnTo>
                    <a:pt x="15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64"/>
            <p:cNvSpPr/>
            <p:nvPr/>
          </p:nvSpPr>
          <p:spPr>
            <a:xfrm>
              <a:off x="5417969" y="3772177"/>
              <a:ext cx="19897" cy="165370"/>
            </a:xfrm>
            <a:custGeom>
              <a:avLst/>
              <a:gdLst/>
              <a:ahLst/>
              <a:cxnLst/>
              <a:rect l="l" t="t" r="r" b="b"/>
              <a:pathLst>
                <a:path w="1034" h="8594" extrusionOk="0">
                  <a:moveTo>
                    <a:pt x="164" y="0"/>
                  </a:moveTo>
                  <a:lnTo>
                    <a:pt x="55" y="55"/>
                  </a:lnTo>
                  <a:lnTo>
                    <a:pt x="1" y="164"/>
                  </a:lnTo>
                  <a:lnTo>
                    <a:pt x="1" y="272"/>
                  </a:lnTo>
                  <a:lnTo>
                    <a:pt x="164" y="4297"/>
                  </a:lnTo>
                  <a:lnTo>
                    <a:pt x="490" y="8322"/>
                  </a:lnTo>
                  <a:lnTo>
                    <a:pt x="545" y="8485"/>
                  </a:lnTo>
                  <a:lnTo>
                    <a:pt x="599" y="8539"/>
                  </a:lnTo>
                  <a:lnTo>
                    <a:pt x="708" y="8594"/>
                  </a:lnTo>
                  <a:lnTo>
                    <a:pt x="871" y="8594"/>
                  </a:lnTo>
                  <a:lnTo>
                    <a:pt x="980" y="8539"/>
                  </a:lnTo>
                  <a:lnTo>
                    <a:pt x="1034" y="8485"/>
                  </a:lnTo>
                  <a:lnTo>
                    <a:pt x="1034" y="8322"/>
                  </a:lnTo>
                  <a:lnTo>
                    <a:pt x="708" y="4297"/>
                  </a:lnTo>
                  <a:lnTo>
                    <a:pt x="545" y="272"/>
                  </a:lnTo>
                  <a:lnTo>
                    <a:pt x="490" y="164"/>
                  </a:lnTo>
                  <a:lnTo>
                    <a:pt x="436" y="55"/>
                  </a:lnTo>
                  <a:lnTo>
                    <a:pt x="3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64"/>
            <p:cNvSpPr/>
            <p:nvPr/>
          </p:nvSpPr>
          <p:spPr>
            <a:xfrm>
              <a:off x="5275651" y="3938566"/>
              <a:ext cx="740971" cy="322370"/>
            </a:xfrm>
            <a:custGeom>
              <a:avLst/>
              <a:gdLst/>
              <a:ahLst/>
              <a:cxnLst/>
              <a:rect l="l" t="t" r="r" b="b"/>
              <a:pathLst>
                <a:path w="38507" h="16753" extrusionOk="0">
                  <a:moveTo>
                    <a:pt x="3481" y="4171"/>
                  </a:moveTo>
                  <a:lnTo>
                    <a:pt x="3535" y="4189"/>
                  </a:lnTo>
                  <a:lnTo>
                    <a:pt x="3916" y="4406"/>
                  </a:lnTo>
                  <a:lnTo>
                    <a:pt x="4133" y="4569"/>
                  </a:lnTo>
                  <a:lnTo>
                    <a:pt x="4242" y="4733"/>
                  </a:lnTo>
                  <a:lnTo>
                    <a:pt x="3698" y="4297"/>
                  </a:lnTo>
                  <a:lnTo>
                    <a:pt x="3481" y="4171"/>
                  </a:lnTo>
                  <a:close/>
                  <a:moveTo>
                    <a:pt x="28771" y="1"/>
                  </a:moveTo>
                  <a:lnTo>
                    <a:pt x="28390" y="1578"/>
                  </a:lnTo>
                  <a:lnTo>
                    <a:pt x="27955" y="2992"/>
                  </a:lnTo>
                  <a:lnTo>
                    <a:pt x="27574" y="4297"/>
                  </a:lnTo>
                  <a:lnTo>
                    <a:pt x="27085" y="5440"/>
                  </a:lnTo>
                  <a:lnTo>
                    <a:pt x="26650" y="6419"/>
                  </a:lnTo>
                  <a:lnTo>
                    <a:pt x="26160" y="7180"/>
                  </a:lnTo>
                  <a:lnTo>
                    <a:pt x="25943" y="7506"/>
                  </a:lnTo>
                  <a:lnTo>
                    <a:pt x="25671" y="7778"/>
                  </a:lnTo>
                  <a:lnTo>
                    <a:pt x="25453" y="7996"/>
                  </a:lnTo>
                  <a:lnTo>
                    <a:pt x="25181" y="8213"/>
                  </a:lnTo>
                  <a:lnTo>
                    <a:pt x="24964" y="8268"/>
                  </a:lnTo>
                  <a:lnTo>
                    <a:pt x="24637" y="8322"/>
                  </a:lnTo>
                  <a:lnTo>
                    <a:pt x="24257" y="8322"/>
                  </a:lnTo>
                  <a:lnTo>
                    <a:pt x="23767" y="8268"/>
                  </a:lnTo>
                  <a:lnTo>
                    <a:pt x="22571" y="8105"/>
                  </a:lnTo>
                  <a:lnTo>
                    <a:pt x="21157" y="7833"/>
                  </a:lnTo>
                  <a:lnTo>
                    <a:pt x="19579" y="7452"/>
                  </a:lnTo>
                  <a:lnTo>
                    <a:pt x="17839" y="6962"/>
                  </a:lnTo>
                  <a:lnTo>
                    <a:pt x="14141" y="5875"/>
                  </a:lnTo>
                  <a:lnTo>
                    <a:pt x="10442" y="4733"/>
                  </a:lnTo>
                  <a:lnTo>
                    <a:pt x="7179" y="3590"/>
                  </a:lnTo>
                  <a:lnTo>
                    <a:pt x="4677" y="2720"/>
                  </a:lnTo>
                  <a:lnTo>
                    <a:pt x="3372" y="2231"/>
                  </a:lnTo>
                  <a:lnTo>
                    <a:pt x="3046" y="2122"/>
                  </a:lnTo>
                  <a:lnTo>
                    <a:pt x="2719" y="2068"/>
                  </a:lnTo>
                  <a:lnTo>
                    <a:pt x="2339" y="2068"/>
                  </a:lnTo>
                  <a:lnTo>
                    <a:pt x="2175" y="2122"/>
                  </a:lnTo>
                  <a:lnTo>
                    <a:pt x="2067" y="2231"/>
                  </a:lnTo>
                  <a:lnTo>
                    <a:pt x="1904" y="2448"/>
                  </a:lnTo>
                  <a:lnTo>
                    <a:pt x="1849" y="2611"/>
                  </a:lnTo>
                  <a:lnTo>
                    <a:pt x="1904" y="2829"/>
                  </a:lnTo>
                  <a:lnTo>
                    <a:pt x="1958" y="3101"/>
                  </a:lnTo>
                  <a:lnTo>
                    <a:pt x="2067" y="3318"/>
                  </a:lnTo>
                  <a:lnTo>
                    <a:pt x="2230" y="3482"/>
                  </a:lnTo>
                  <a:lnTo>
                    <a:pt x="2393" y="3645"/>
                  </a:lnTo>
                  <a:lnTo>
                    <a:pt x="2450" y="3688"/>
                  </a:lnTo>
                  <a:lnTo>
                    <a:pt x="2450" y="3688"/>
                  </a:lnTo>
                  <a:lnTo>
                    <a:pt x="2339" y="3645"/>
                  </a:lnTo>
                  <a:lnTo>
                    <a:pt x="1632" y="3427"/>
                  </a:lnTo>
                  <a:lnTo>
                    <a:pt x="1197" y="3427"/>
                  </a:lnTo>
                  <a:lnTo>
                    <a:pt x="979" y="3482"/>
                  </a:lnTo>
                  <a:lnTo>
                    <a:pt x="816" y="3590"/>
                  </a:lnTo>
                  <a:lnTo>
                    <a:pt x="707" y="3754"/>
                  </a:lnTo>
                  <a:lnTo>
                    <a:pt x="653" y="3862"/>
                  </a:lnTo>
                  <a:lnTo>
                    <a:pt x="707" y="4189"/>
                  </a:lnTo>
                  <a:lnTo>
                    <a:pt x="816" y="4461"/>
                  </a:lnTo>
                  <a:lnTo>
                    <a:pt x="979" y="4733"/>
                  </a:lnTo>
                  <a:lnTo>
                    <a:pt x="1468" y="5276"/>
                  </a:lnTo>
                  <a:lnTo>
                    <a:pt x="1609" y="5392"/>
                  </a:lnTo>
                  <a:lnTo>
                    <a:pt x="1609" y="5392"/>
                  </a:lnTo>
                  <a:lnTo>
                    <a:pt x="1577" y="5385"/>
                  </a:lnTo>
                  <a:lnTo>
                    <a:pt x="1305" y="5385"/>
                  </a:lnTo>
                  <a:lnTo>
                    <a:pt x="1088" y="5440"/>
                  </a:lnTo>
                  <a:lnTo>
                    <a:pt x="816" y="5494"/>
                  </a:lnTo>
                  <a:lnTo>
                    <a:pt x="598" y="5603"/>
                  </a:lnTo>
                  <a:lnTo>
                    <a:pt x="381" y="5766"/>
                  </a:lnTo>
                  <a:lnTo>
                    <a:pt x="218" y="5929"/>
                  </a:lnTo>
                  <a:lnTo>
                    <a:pt x="109" y="6147"/>
                  </a:lnTo>
                  <a:lnTo>
                    <a:pt x="54" y="6419"/>
                  </a:lnTo>
                  <a:lnTo>
                    <a:pt x="54" y="6636"/>
                  </a:lnTo>
                  <a:lnTo>
                    <a:pt x="109" y="6799"/>
                  </a:lnTo>
                  <a:lnTo>
                    <a:pt x="218" y="7017"/>
                  </a:lnTo>
                  <a:lnTo>
                    <a:pt x="326" y="7180"/>
                  </a:lnTo>
                  <a:lnTo>
                    <a:pt x="653" y="7452"/>
                  </a:lnTo>
                  <a:lnTo>
                    <a:pt x="1033" y="7724"/>
                  </a:lnTo>
                  <a:lnTo>
                    <a:pt x="1740" y="8105"/>
                  </a:lnTo>
                  <a:lnTo>
                    <a:pt x="2121" y="8376"/>
                  </a:lnTo>
                  <a:lnTo>
                    <a:pt x="2393" y="8703"/>
                  </a:lnTo>
                  <a:lnTo>
                    <a:pt x="1740" y="8268"/>
                  </a:lnTo>
                  <a:lnTo>
                    <a:pt x="1414" y="8159"/>
                  </a:lnTo>
                  <a:lnTo>
                    <a:pt x="1033" y="8050"/>
                  </a:lnTo>
                  <a:lnTo>
                    <a:pt x="816" y="8050"/>
                  </a:lnTo>
                  <a:lnTo>
                    <a:pt x="598" y="8105"/>
                  </a:lnTo>
                  <a:lnTo>
                    <a:pt x="381" y="8159"/>
                  </a:lnTo>
                  <a:lnTo>
                    <a:pt x="272" y="8213"/>
                  </a:lnTo>
                  <a:lnTo>
                    <a:pt x="163" y="8322"/>
                  </a:lnTo>
                  <a:lnTo>
                    <a:pt x="54" y="8431"/>
                  </a:lnTo>
                  <a:lnTo>
                    <a:pt x="0" y="8757"/>
                  </a:lnTo>
                  <a:lnTo>
                    <a:pt x="0" y="9084"/>
                  </a:lnTo>
                  <a:lnTo>
                    <a:pt x="109" y="9410"/>
                  </a:lnTo>
                  <a:lnTo>
                    <a:pt x="326" y="9682"/>
                  </a:lnTo>
                  <a:lnTo>
                    <a:pt x="653" y="9954"/>
                  </a:lnTo>
                  <a:lnTo>
                    <a:pt x="2230" y="10933"/>
                  </a:lnTo>
                  <a:lnTo>
                    <a:pt x="3916" y="11857"/>
                  </a:lnTo>
                  <a:lnTo>
                    <a:pt x="5167" y="12510"/>
                  </a:lnTo>
                  <a:lnTo>
                    <a:pt x="6418" y="13054"/>
                  </a:lnTo>
                  <a:lnTo>
                    <a:pt x="7723" y="13543"/>
                  </a:lnTo>
                  <a:lnTo>
                    <a:pt x="9028" y="13978"/>
                  </a:lnTo>
                  <a:lnTo>
                    <a:pt x="11530" y="14740"/>
                  </a:lnTo>
                  <a:lnTo>
                    <a:pt x="12835" y="15066"/>
                  </a:lnTo>
                  <a:lnTo>
                    <a:pt x="14086" y="15392"/>
                  </a:lnTo>
                  <a:lnTo>
                    <a:pt x="15609" y="15719"/>
                  </a:lnTo>
                  <a:lnTo>
                    <a:pt x="17132" y="15991"/>
                  </a:lnTo>
                  <a:lnTo>
                    <a:pt x="18655" y="16263"/>
                  </a:lnTo>
                  <a:lnTo>
                    <a:pt x="20232" y="16426"/>
                  </a:lnTo>
                  <a:lnTo>
                    <a:pt x="21755" y="16589"/>
                  </a:lnTo>
                  <a:lnTo>
                    <a:pt x="23332" y="16698"/>
                  </a:lnTo>
                  <a:lnTo>
                    <a:pt x="24855" y="16752"/>
                  </a:lnTo>
                  <a:lnTo>
                    <a:pt x="26432" y="16698"/>
                  </a:lnTo>
                  <a:lnTo>
                    <a:pt x="27411" y="16643"/>
                  </a:lnTo>
                  <a:lnTo>
                    <a:pt x="28336" y="16480"/>
                  </a:lnTo>
                  <a:lnTo>
                    <a:pt x="29206" y="16317"/>
                  </a:lnTo>
                  <a:lnTo>
                    <a:pt x="30022" y="16045"/>
                  </a:lnTo>
                  <a:lnTo>
                    <a:pt x="30783" y="15719"/>
                  </a:lnTo>
                  <a:lnTo>
                    <a:pt x="31490" y="15338"/>
                  </a:lnTo>
                  <a:lnTo>
                    <a:pt x="32197" y="14957"/>
                  </a:lnTo>
                  <a:lnTo>
                    <a:pt x="32795" y="14468"/>
                  </a:lnTo>
                  <a:lnTo>
                    <a:pt x="33394" y="13978"/>
                  </a:lnTo>
                  <a:lnTo>
                    <a:pt x="33938" y="13434"/>
                  </a:lnTo>
                  <a:lnTo>
                    <a:pt x="34481" y="12891"/>
                  </a:lnTo>
                  <a:lnTo>
                    <a:pt x="34917" y="12292"/>
                  </a:lnTo>
                  <a:lnTo>
                    <a:pt x="35352" y="11694"/>
                  </a:lnTo>
                  <a:lnTo>
                    <a:pt x="35732" y="11041"/>
                  </a:lnTo>
                  <a:lnTo>
                    <a:pt x="36113" y="10389"/>
                  </a:lnTo>
                  <a:lnTo>
                    <a:pt x="36439" y="9736"/>
                  </a:lnTo>
                  <a:lnTo>
                    <a:pt x="37038" y="8431"/>
                  </a:lnTo>
                  <a:lnTo>
                    <a:pt x="37473" y="7126"/>
                  </a:lnTo>
                  <a:lnTo>
                    <a:pt x="37853" y="5875"/>
                  </a:lnTo>
                  <a:lnTo>
                    <a:pt x="38071" y="4678"/>
                  </a:lnTo>
                  <a:lnTo>
                    <a:pt x="38289" y="3590"/>
                  </a:lnTo>
                  <a:lnTo>
                    <a:pt x="38397" y="2666"/>
                  </a:lnTo>
                  <a:lnTo>
                    <a:pt x="38506" y="1306"/>
                  </a:lnTo>
                  <a:lnTo>
                    <a:pt x="287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64"/>
            <p:cNvSpPr/>
            <p:nvPr/>
          </p:nvSpPr>
          <p:spPr>
            <a:xfrm>
              <a:off x="5275651" y="3938566"/>
              <a:ext cx="740971" cy="322370"/>
            </a:xfrm>
            <a:custGeom>
              <a:avLst/>
              <a:gdLst/>
              <a:ahLst/>
              <a:cxnLst/>
              <a:rect l="l" t="t" r="r" b="b"/>
              <a:pathLst>
                <a:path w="38507" h="16753" fill="none" extrusionOk="0">
                  <a:moveTo>
                    <a:pt x="38506" y="1306"/>
                  </a:moveTo>
                  <a:lnTo>
                    <a:pt x="38506" y="1306"/>
                  </a:lnTo>
                  <a:lnTo>
                    <a:pt x="38397" y="2666"/>
                  </a:lnTo>
                  <a:lnTo>
                    <a:pt x="38289" y="3590"/>
                  </a:lnTo>
                  <a:lnTo>
                    <a:pt x="38071" y="4678"/>
                  </a:lnTo>
                  <a:lnTo>
                    <a:pt x="37853" y="5875"/>
                  </a:lnTo>
                  <a:lnTo>
                    <a:pt x="37473" y="7126"/>
                  </a:lnTo>
                  <a:lnTo>
                    <a:pt x="37038" y="8431"/>
                  </a:lnTo>
                  <a:lnTo>
                    <a:pt x="36439" y="9736"/>
                  </a:lnTo>
                  <a:lnTo>
                    <a:pt x="36113" y="10389"/>
                  </a:lnTo>
                  <a:lnTo>
                    <a:pt x="35732" y="11041"/>
                  </a:lnTo>
                  <a:lnTo>
                    <a:pt x="35352" y="11694"/>
                  </a:lnTo>
                  <a:lnTo>
                    <a:pt x="34917" y="12292"/>
                  </a:lnTo>
                  <a:lnTo>
                    <a:pt x="34481" y="12891"/>
                  </a:lnTo>
                  <a:lnTo>
                    <a:pt x="33938" y="13434"/>
                  </a:lnTo>
                  <a:lnTo>
                    <a:pt x="33394" y="13978"/>
                  </a:lnTo>
                  <a:lnTo>
                    <a:pt x="32795" y="14468"/>
                  </a:lnTo>
                  <a:lnTo>
                    <a:pt x="32197" y="14957"/>
                  </a:lnTo>
                  <a:lnTo>
                    <a:pt x="31490" y="15338"/>
                  </a:lnTo>
                  <a:lnTo>
                    <a:pt x="30783" y="15719"/>
                  </a:lnTo>
                  <a:lnTo>
                    <a:pt x="30022" y="16045"/>
                  </a:lnTo>
                  <a:lnTo>
                    <a:pt x="29206" y="16317"/>
                  </a:lnTo>
                  <a:lnTo>
                    <a:pt x="28336" y="16480"/>
                  </a:lnTo>
                  <a:lnTo>
                    <a:pt x="27411" y="16643"/>
                  </a:lnTo>
                  <a:lnTo>
                    <a:pt x="26432" y="16698"/>
                  </a:lnTo>
                  <a:lnTo>
                    <a:pt x="26432" y="16698"/>
                  </a:lnTo>
                  <a:lnTo>
                    <a:pt x="24855" y="16752"/>
                  </a:lnTo>
                  <a:lnTo>
                    <a:pt x="23332" y="16698"/>
                  </a:lnTo>
                  <a:lnTo>
                    <a:pt x="21755" y="16589"/>
                  </a:lnTo>
                  <a:lnTo>
                    <a:pt x="20232" y="16426"/>
                  </a:lnTo>
                  <a:lnTo>
                    <a:pt x="18655" y="16263"/>
                  </a:lnTo>
                  <a:lnTo>
                    <a:pt x="17132" y="15991"/>
                  </a:lnTo>
                  <a:lnTo>
                    <a:pt x="15609" y="15719"/>
                  </a:lnTo>
                  <a:lnTo>
                    <a:pt x="14086" y="15392"/>
                  </a:lnTo>
                  <a:lnTo>
                    <a:pt x="14086" y="15392"/>
                  </a:lnTo>
                  <a:lnTo>
                    <a:pt x="12835" y="15066"/>
                  </a:lnTo>
                  <a:lnTo>
                    <a:pt x="11530" y="14740"/>
                  </a:lnTo>
                  <a:lnTo>
                    <a:pt x="9028" y="13978"/>
                  </a:lnTo>
                  <a:lnTo>
                    <a:pt x="9028" y="13978"/>
                  </a:lnTo>
                  <a:lnTo>
                    <a:pt x="7723" y="13543"/>
                  </a:lnTo>
                  <a:lnTo>
                    <a:pt x="6418" y="13054"/>
                  </a:lnTo>
                  <a:lnTo>
                    <a:pt x="5167" y="12510"/>
                  </a:lnTo>
                  <a:lnTo>
                    <a:pt x="3916" y="11857"/>
                  </a:lnTo>
                  <a:lnTo>
                    <a:pt x="3916" y="11857"/>
                  </a:lnTo>
                  <a:lnTo>
                    <a:pt x="2230" y="10933"/>
                  </a:lnTo>
                  <a:lnTo>
                    <a:pt x="653" y="9954"/>
                  </a:lnTo>
                  <a:lnTo>
                    <a:pt x="653" y="9954"/>
                  </a:lnTo>
                  <a:lnTo>
                    <a:pt x="326" y="9682"/>
                  </a:lnTo>
                  <a:lnTo>
                    <a:pt x="109" y="9410"/>
                  </a:lnTo>
                  <a:lnTo>
                    <a:pt x="0" y="9084"/>
                  </a:lnTo>
                  <a:lnTo>
                    <a:pt x="0" y="8757"/>
                  </a:lnTo>
                  <a:lnTo>
                    <a:pt x="54" y="8431"/>
                  </a:lnTo>
                  <a:lnTo>
                    <a:pt x="163" y="8322"/>
                  </a:lnTo>
                  <a:lnTo>
                    <a:pt x="272" y="8213"/>
                  </a:lnTo>
                  <a:lnTo>
                    <a:pt x="381" y="8159"/>
                  </a:lnTo>
                  <a:lnTo>
                    <a:pt x="598" y="8105"/>
                  </a:lnTo>
                  <a:lnTo>
                    <a:pt x="816" y="8050"/>
                  </a:lnTo>
                  <a:lnTo>
                    <a:pt x="1033" y="8050"/>
                  </a:lnTo>
                  <a:lnTo>
                    <a:pt x="1033" y="8050"/>
                  </a:lnTo>
                  <a:lnTo>
                    <a:pt x="1414" y="8159"/>
                  </a:lnTo>
                  <a:lnTo>
                    <a:pt x="1740" y="8268"/>
                  </a:lnTo>
                  <a:lnTo>
                    <a:pt x="2393" y="8703"/>
                  </a:lnTo>
                  <a:lnTo>
                    <a:pt x="2393" y="8703"/>
                  </a:lnTo>
                  <a:lnTo>
                    <a:pt x="2121" y="8376"/>
                  </a:lnTo>
                  <a:lnTo>
                    <a:pt x="1740" y="8105"/>
                  </a:lnTo>
                  <a:lnTo>
                    <a:pt x="1033" y="7724"/>
                  </a:lnTo>
                  <a:lnTo>
                    <a:pt x="1033" y="7724"/>
                  </a:lnTo>
                  <a:lnTo>
                    <a:pt x="653" y="7452"/>
                  </a:lnTo>
                  <a:lnTo>
                    <a:pt x="326" y="7180"/>
                  </a:lnTo>
                  <a:lnTo>
                    <a:pt x="218" y="7017"/>
                  </a:lnTo>
                  <a:lnTo>
                    <a:pt x="109" y="6799"/>
                  </a:lnTo>
                  <a:lnTo>
                    <a:pt x="54" y="6636"/>
                  </a:lnTo>
                  <a:lnTo>
                    <a:pt x="54" y="6419"/>
                  </a:lnTo>
                  <a:lnTo>
                    <a:pt x="54" y="6419"/>
                  </a:lnTo>
                  <a:lnTo>
                    <a:pt x="109" y="6147"/>
                  </a:lnTo>
                  <a:lnTo>
                    <a:pt x="218" y="5929"/>
                  </a:lnTo>
                  <a:lnTo>
                    <a:pt x="381" y="5766"/>
                  </a:lnTo>
                  <a:lnTo>
                    <a:pt x="598" y="5603"/>
                  </a:lnTo>
                  <a:lnTo>
                    <a:pt x="816" y="5494"/>
                  </a:lnTo>
                  <a:lnTo>
                    <a:pt x="1088" y="5440"/>
                  </a:lnTo>
                  <a:lnTo>
                    <a:pt x="1305" y="5385"/>
                  </a:lnTo>
                  <a:lnTo>
                    <a:pt x="1577" y="5385"/>
                  </a:lnTo>
                  <a:lnTo>
                    <a:pt x="1577" y="5385"/>
                  </a:lnTo>
                  <a:lnTo>
                    <a:pt x="1849" y="5440"/>
                  </a:lnTo>
                  <a:lnTo>
                    <a:pt x="2067" y="5548"/>
                  </a:lnTo>
                  <a:lnTo>
                    <a:pt x="2502" y="5820"/>
                  </a:lnTo>
                  <a:lnTo>
                    <a:pt x="2937" y="6147"/>
                  </a:lnTo>
                  <a:lnTo>
                    <a:pt x="3318" y="6473"/>
                  </a:lnTo>
                  <a:lnTo>
                    <a:pt x="3318" y="6473"/>
                  </a:lnTo>
                  <a:lnTo>
                    <a:pt x="2665" y="6147"/>
                  </a:lnTo>
                  <a:lnTo>
                    <a:pt x="2067" y="5766"/>
                  </a:lnTo>
                  <a:lnTo>
                    <a:pt x="1468" y="5276"/>
                  </a:lnTo>
                  <a:lnTo>
                    <a:pt x="979" y="4733"/>
                  </a:lnTo>
                  <a:lnTo>
                    <a:pt x="979" y="4733"/>
                  </a:lnTo>
                  <a:lnTo>
                    <a:pt x="816" y="4461"/>
                  </a:lnTo>
                  <a:lnTo>
                    <a:pt x="707" y="4189"/>
                  </a:lnTo>
                  <a:lnTo>
                    <a:pt x="653" y="3862"/>
                  </a:lnTo>
                  <a:lnTo>
                    <a:pt x="707" y="3754"/>
                  </a:lnTo>
                  <a:lnTo>
                    <a:pt x="816" y="3590"/>
                  </a:lnTo>
                  <a:lnTo>
                    <a:pt x="816" y="3590"/>
                  </a:lnTo>
                  <a:lnTo>
                    <a:pt x="979" y="3482"/>
                  </a:lnTo>
                  <a:lnTo>
                    <a:pt x="1197" y="3427"/>
                  </a:lnTo>
                  <a:lnTo>
                    <a:pt x="1414" y="3427"/>
                  </a:lnTo>
                  <a:lnTo>
                    <a:pt x="1632" y="3427"/>
                  </a:lnTo>
                  <a:lnTo>
                    <a:pt x="1632" y="3427"/>
                  </a:lnTo>
                  <a:lnTo>
                    <a:pt x="2339" y="3645"/>
                  </a:lnTo>
                  <a:lnTo>
                    <a:pt x="3046" y="3917"/>
                  </a:lnTo>
                  <a:lnTo>
                    <a:pt x="3698" y="4297"/>
                  </a:lnTo>
                  <a:lnTo>
                    <a:pt x="4242" y="4733"/>
                  </a:lnTo>
                  <a:lnTo>
                    <a:pt x="4242" y="4733"/>
                  </a:lnTo>
                  <a:lnTo>
                    <a:pt x="4133" y="4569"/>
                  </a:lnTo>
                  <a:lnTo>
                    <a:pt x="3916" y="4406"/>
                  </a:lnTo>
                  <a:lnTo>
                    <a:pt x="3535" y="4189"/>
                  </a:lnTo>
                  <a:lnTo>
                    <a:pt x="3046" y="4026"/>
                  </a:lnTo>
                  <a:lnTo>
                    <a:pt x="2611" y="3808"/>
                  </a:lnTo>
                  <a:lnTo>
                    <a:pt x="2611" y="3808"/>
                  </a:lnTo>
                  <a:lnTo>
                    <a:pt x="2393" y="3645"/>
                  </a:lnTo>
                  <a:lnTo>
                    <a:pt x="2230" y="3482"/>
                  </a:lnTo>
                  <a:lnTo>
                    <a:pt x="2067" y="3318"/>
                  </a:lnTo>
                  <a:lnTo>
                    <a:pt x="1958" y="3101"/>
                  </a:lnTo>
                  <a:lnTo>
                    <a:pt x="1904" y="2829"/>
                  </a:lnTo>
                  <a:lnTo>
                    <a:pt x="1849" y="2611"/>
                  </a:lnTo>
                  <a:lnTo>
                    <a:pt x="1904" y="2448"/>
                  </a:lnTo>
                  <a:lnTo>
                    <a:pt x="2067" y="2231"/>
                  </a:lnTo>
                  <a:lnTo>
                    <a:pt x="2067" y="2231"/>
                  </a:lnTo>
                  <a:lnTo>
                    <a:pt x="2175" y="2122"/>
                  </a:lnTo>
                  <a:lnTo>
                    <a:pt x="2339" y="2068"/>
                  </a:lnTo>
                  <a:lnTo>
                    <a:pt x="2719" y="2068"/>
                  </a:lnTo>
                  <a:lnTo>
                    <a:pt x="3046" y="2122"/>
                  </a:lnTo>
                  <a:lnTo>
                    <a:pt x="3372" y="2231"/>
                  </a:lnTo>
                  <a:lnTo>
                    <a:pt x="3372" y="2231"/>
                  </a:lnTo>
                  <a:lnTo>
                    <a:pt x="4677" y="2720"/>
                  </a:lnTo>
                  <a:lnTo>
                    <a:pt x="7179" y="3590"/>
                  </a:lnTo>
                  <a:lnTo>
                    <a:pt x="10442" y="4733"/>
                  </a:lnTo>
                  <a:lnTo>
                    <a:pt x="14141" y="5875"/>
                  </a:lnTo>
                  <a:lnTo>
                    <a:pt x="17839" y="6962"/>
                  </a:lnTo>
                  <a:lnTo>
                    <a:pt x="19579" y="7452"/>
                  </a:lnTo>
                  <a:lnTo>
                    <a:pt x="21157" y="7833"/>
                  </a:lnTo>
                  <a:lnTo>
                    <a:pt x="22571" y="8105"/>
                  </a:lnTo>
                  <a:lnTo>
                    <a:pt x="23767" y="8268"/>
                  </a:lnTo>
                  <a:lnTo>
                    <a:pt x="24257" y="8322"/>
                  </a:lnTo>
                  <a:lnTo>
                    <a:pt x="24637" y="8322"/>
                  </a:lnTo>
                  <a:lnTo>
                    <a:pt x="24964" y="8268"/>
                  </a:lnTo>
                  <a:lnTo>
                    <a:pt x="25181" y="8213"/>
                  </a:lnTo>
                  <a:lnTo>
                    <a:pt x="25181" y="8213"/>
                  </a:lnTo>
                  <a:lnTo>
                    <a:pt x="25453" y="7996"/>
                  </a:lnTo>
                  <a:lnTo>
                    <a:pt x="25671" y="7778"/>
                  </a:lnTo>
                  <a:lnTo>
                    <a:pt x="25943" y="7506"/>
                  </a:lnTo>
                  <a:lnTo>
                    <a:pt x="26160" y="7180"/>
                  </a:lnTo>
                  <a:lnTo>
                    <a:pt x="26650" y="6419"/>
                  </a:lnTo>
                  <a:lnTo>
                    <a:pt x="27085" y="5440"/>
                  </a:lnTo>
                  <a:lnTo>
                    <a:pt x="27574" y="4297"/>
                  </a:lnTo>
                  <a:lnTo>
                    <a:pt x="27955" y="2992"/>
                  </a:lnTo>
                  <a:lnTo>
                    <a:pt x="28390" y="1578"/>
                  </a:lnTo>
                  <a:lnTo>
                    <a:pt x="2877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64"/>
            <p:cNvSpPr/>
            <p:nvPr/>
          </p:nvSpPr>
          <p:spPr>
            <a:xfrm>
              <a:off x="5270417" y="3933332"/>
              <a:ext cx="751439" cy="332818"/>
            </a:xfrm>
            <a:custGeom>
              <a:avLst/>
              <a:gdLst/>
              <a:ahLst/>
              <a:cxnLst/>
              <a:rect l="l" t="t" r="r" b="b"/>
              <a:pathLst>
                <a:path w="39051" h="17296" extrusionOk="0">
                  <a:moveTo>
                    <a:pt x="28988" y="1"/>
                  </a:moveTo>
                  <a:lnTo>
                    <a:pt x="28880" y="55"/>
                  </a:lnTo>
                  <a:lnTo>
                    <a:pt x="28825" y="110"/>
                  </a:lnTo>
                  <a:lnTo>
                    <a:pt x="28771" y="219"/>
                  </a:lnTo>
                  <a:lnTo>
                    <a:pt x="28390" y="1741"/>
                  </a:lnTo>
                  <a:lnTo>
                    <a:pt x="27955" y="3319"/>
                  </a:lnTo>
                  <a:lnTo>
                    <a:pt x="27466" y="4787"/>
                  </a:lnTo>
                  <a:lnTo>
                    <a:pt x="27139" y="5548"/>
                  </a:lnTo>
                  <a:lnTo>
                    <a:pt x="26813" y="6255"/>
                  </a:lnTo>
                  <a:lnTo>
                    <a:pt x="26323" y="7126"/>
                  </a:lnTo>
                  <a:lnTo>
                    <a:pt x="26052" y="7561"/>
                  </a:lnTo>
                  <a:lnTo>
                    <a:pt x="25725" y="7941"/>
                  </a:lnTo>
                  <a:lnTo>
                    <a:pt x="25508" y="8105"/>
                  </a:lnTo>
                  <a:lnTo>
                    <a:pt x="25290" y="8268"/>
                  </a:lnTo>
                  <a:lnTo>
                    <a:pt x="25181" y="8268"/>
                  </a:lnTo>
                  <a:lnTo>
                    <a:pt x="25018" y="8322"/>
                  </a:lnTo>
                  <a:lnTo>
                    <a:pt x="24039" y="8322"/>
                  </a:lnTo>
                  <a:lnTo>
                    <a:pt x="23006" y="8159"/>
                  </a:lnTo>
                  <a:lnTo>
                    <a:pt x="21374" y="7833"/>
                  </a:lnTo>
                  <a:lnTo>
                    <a:pt x="19797" y="7452"/>
                  </a:lnTo>
                  <a:lnTo>
                    <a:pt x="17839" y="6908"/>
                  </a:lnTo>
                  <a:lnTo>
                    <a:pt x="15827" y="6310"/>
                  </a:lnTo>
                  <a:lnTo>
                    <a:pt x="11965" y="5113"/>
                  </a:lnTo>
                  <a:lnTo>
                    <a:pt x="8648" y="4026"/>
                  </a:lnTo>
                  <a:lnTo>
                    <a:pt x="5384" y="2883"/>
                  </a:lnTo>
                  <a:lnTo>
                    <a:pt x="3807" y="2285"/>
                  </a:lnTo>
                  <a:lnTo>
                    <a:pt x="3318" y="2122"/>
                  </a:lnTo>
                  <a:lnTo>
                    <a:pt x="3046" y="2068"/>
                  </a:lnTo>
                  <a:lnTo>
                    <a:pt x="2774" y="2068"/>
                  </a:lnTo>
                  <a:lnTo>
                    <a:pt x="2556" y="2122"/>
                  </a:lnTo>
                  <a:lnTo>
                    <a:pt x="2284" y="2231"/>
                  </a:lnTo>
                  <a:lnTo>
                    <a:pt x="2121" y="2340"/>
                  </a:lnTo>
                  <a:lnTo>
                    <a:pt x="1958" y="2612"/>
                  </a:lnTo>
                  <a:lnTo>
                    <a:pt x="1849" y="2883"/>
                  </a:lnTo>
                  <a:lnTo>
                    <a:pt x="1904" y="3210"/>
                  </a:lnTo>
                  <a:lnTo>
                    <a:pt x="1955" y="3465"/>
                  </a:lnTo>
                  <a:lnTo>
                    <a:pt x="1955" y="3465"/>
                  </a:lnTo>
                  <a:lnTo>
                    <a:pt x="1577" y="3427"/>
                  </a:lnTo>
                  <a:lnTo>
                    <a:pt x="1360" y="3427"/>
                  </a:lnTo>
                  <a:lnTo>
                    <a:pt x="1088" y="3536"/>
                  </a:lnTo>
                  <a:lnTo>
                    <a:pt x="925" y="3645"/>
                  </a:lnTo>
                  <a:lnTo>
                    <a:pt x="761" y="3862"/>
                  </a:lnTo>
                  <a:lnTo>
                    <a:pt x="653" y="4134"/>
                  </a:lnTo>
                  <a:lnTo>
                    <a:pt x="653" y="4352"/>
                  </a:lnTo>
                  <a:lnTo>
                    <a:pt x="707" y="4624"/>
                  </a:lnTo>
                  <a:lnTo>
                    <a:pt x="870" y="4841"/>
                  </a:lnTo>
                  <a:lnTo>
                    <a:pt x="1142" y="5331"/>
                  </a:lnTo>
                  <a:lnTo>
                    <a:pt x="1240" y="5429"/>
                  </a:lnTo>
                  <a:lnTo>
                    <a:pt x="979" y="5494"/>
                  </a:lnTo>
                  <a:lnTo>
                    <a:pt x="544" y="5766"/>
                  </a:lnTo>
                  <a:lnTo>
                    <a:pt x="381" y="5875"/>
                  </a:lnTo>
                  <a:lnTo>
                    <a:pt x="272" y="6092"/>
                  </a:lnTo>
                  <a:lnTo>
                    <a:pt x="163" y="6310"/>
                  </a:lnTo>
                  <a:lnTo>
                    <a:pt x="109" y="6527"/>
                  </a:lnTo>
                  <a:lnTo>
                    <a:pt x="54" y="6745"/>
                  </a:lnTo>
                  <a:lnTo>
                    <a:pt x="109" y="6962"/>
                  </a:lnTo>
                  <a:lnTo>
                    <a:pt x="163" y="7180"/>
                  </a:lnTo>
                  <a:lnTo>
                    <a:pt x="272" y="7398"/>
                  </a:lnTo>
                  <a:lnTo>
                    <a:pt x="544" y="7778"/>
                  </a:lnTo>
                  <a:lnTo>
                    <a:pt x="761" y="7941"/>
                  </a:lnTo>
                  <a:lnTo>
                    <a:pt x="943" y="8050"/>
                  </a:lnTo>
                  <a:lnTo>
                    <a:pt x="816" y="8050"/>
                  </a:lnTo>
                  <a:lnTo>
                    <a:pt x="490" y="8159"/>
                  </a:lnTo>
                  <a:lnTo>
                    <a:pt x="218" y="8431"/>
                  </a:lnTo>
                  <a:lnTo>
                    <a:pt x="109" y="8594"/>
                  </a:lnTo>
                  <a:lnTo>
                    <a:pt x="0" y="8812"/>
                  </a:lnTo>
                  <a:lnTo>
                    <a:pt x="0" y="9084"/>
                  </a:lnTo>
                  <a:lnTo>
                    <a:pt x="0" y="9301"/>
                  </a:lnTo>
                  <a:lnTo>
                    <a:pt x="54" y="9573"/>
                  </a:lnTo>
                  <a:lnTo>
                    <a:pt x="163" y="9791"/>
                  </a:lnTo>
                  <a:lnTo>
                    <a:pt x="272" y="10008"/>
                  </a:lnTo>
                  <a:lnTo>
                    <a:pt x="435" y="10171"/>
                  </a:lnTo>
                  <a:lnTo>
                    <a:pt x="707" y="10443"/>
                  </a:lnTo>
                  <a:lnTo>
                    <a:pt x="1088" y="10661"/>
                  </a:lnTo>
                  <a:lnTo>
                    <a:pt x="1795" y="11096"/>
                  </a:lnTo>
                  <a:lnTo>
                    <a:pt x="3590" y="12129"/>
                  </a:lnTo>
                  <a:lnTo>
                    <a:pt x="5330" y="13054"/>
                  </a:lnTo>
                  <a:lnTo>
                    <a:pt x="6200" y="13435"/>
                  </a:lnTo>
                  <a:lnTo>
                    <a:pt x="7125" y="13815"/>
                  </a:lnTo>
                  <a:lnTo>
                    <a:pt x="8104" y="14142"/>
                  </a:lnTo>
                  <a:lnTo>
                    <a:pt x="9028" y="14468"/>
                  </a:lnTo>
                  <a:lnTo>
                    <a:pt x="10986" y="15012"/>
                  </a:lnTo>
                  <a:lnTo>
                    <a:pt x="12999" y="15556"/>
                  </a:lnTo>
                  <a:lnTo>
                    <a:pt x="15011" y="16045"/>
                  </a:lnTo>
                  <a:lnTo>
                    <a:pt x="17078" y="16480"/>
                  </a:lnTo>
                  <a:lnTo>
                    <a:pt x="19144" y="16807"/>
                  </a:lnTo>
                  <a:lnTo>
                    <a:pt x="21265" y="17078"/>
                  </a:lnTo>
                  <a:lnTo>
                    <a:pt x="23332" y="17242"/>
                  </a:lnTo>
                  <a:lnTo>
                    <a:pt x="24909" y="17296"/>
                  </a:lnTo>
                  <a:lnTo>
                    <a:pt x="26541" y="17296"/>
                  </a:lnTo>
                  <a:lnTo>
                    <a:pt x="27357" y="17242"/>
                  </a:lnTo>
                  <a:lnTo>
                    <a:pt x="28118" y="17133"/>
                  </a:lnTo>
                  <a:lnTo>
                    <a:pt x="28934" y="16970"/>
                  </a:lnTo>
                  <a:lnTo>
                    <a:pt x="29695" y="16807"/>
                  </a:lnTo>
                  <a:lnTo>
                    <a:pt x="30783" y="16426"/>
                  </a:lnTo>
                  <a:lnTo>
                    <a:pt x="31762" y="15936"/>
                  </a:lnTo>
                  <a:lnTo>
                    <a:pt x="32741" y="15338"/>
                  </a:lnTo>
                  <a:lnTo>
                    <a:pt x="33611" y="14631"/>
                  </a:lnTo>
                  <a:lnTo>
                    <a:pt x="34373" y="13924"/>
                  </a:lnTo>
                  <a:lnTo>
                    <a:pt x="35080" y="13163"/>
                  </a:lnTo>
                  <a:lnTo>
                    <a:pt x="35678" y="12347"/>
                  </a:lnTo>
                  <a:lnTo>
                    <a:pt x="36222" y="11477"/>
                  </a:lnTo>
                  <a:lnTo>
                    <a:pt x="36711" y="10606"/>
                  </a:lnTo>
                  <a:lnTo>
                    <a:pt x="37201" y="9682"/>
                  </a:lnTo>
                  <a:lnTo>
                    <a:pt x="37582" y="8703"/>
                  </a:lnTo>
                  <a:lnTo>
                    <a:pt x="37908" y="7778"/>
                  </a:lnTo>
                  <a:lnTo>
                    <a:pt x="38343" y="6364"/>
                  </a:lnTo>
                  <a:lnTo>
                    <a:pt x="38669" y="4896"/>
                  </a:lnTo>
                  <a:lnTo>
                    <a:pt x="38887" y="3427"/>
                  </a:lnTo>
                  <a:lnTo>
                    <a:pt x="39050" y="1959"/>
                  </a:lnTo>
                  <a:lnTo>
                    <a:pt x="39050" y="1578"/>
                  </a:lnTo>
                  <a:lnTo>
                    <a:pt x="39050" y="1469"/>
                  </a:lnTo>
                  <a:lnTo>
                    <a:pt x="38941" y="1415"/>
                  </a:lnTo>
                  <a:lnTo>
                    <a:pt x="38887" y="1361"/>
                  </a:lnTo>
                  <a:lnTo>
                    <a:pt x="38778" y="1306"/>
                  </a:lnTo>
                  <a:lnTo>
                    <a:pt x="38669" y="1361"/>
                  </a:lnTo>
                  <a:lnTo>
                    <a:pt x="38615" y="1415"/>
                  </a:lnTo>
                  <a:lnTo>
                    <a:pt x="38561" y="1469"/>
                  </a:lnTo>
                  <a:lnTo>
                    <a:pt x="38506" y="1578"/>
                  </a:lnTo>
                  <a:lnTo>
                    <a:pt x="38452" y="2829"/>
                  </a:lnTo>
                  <a:lnTo>
                    <a:pt x="38289" y="4026"/>
                  </a:lnTo>
                  <a:lnTo>
                    <a:pt x="38017" y="5222"/>
                  </a:lnTo>
                  <a:lnTo>
                    <a:pt x="37745" y="6419"/>
                  </a:lnTo>
                  <a:lnTo>
                    <a:pt x="37473" y="7289"/>
                  </a:lnTo>
                  <a:lnTo>
                    <a:pt x="37201" y="8213"/>
                  </a:lnTo>
                  <a:lnTo>
                    <a:pt x="36875" y="9084"/>
                  </a:lnTo>
                  <a:lnTo>
                    <a:pt x="36494" y="9954"/>
                  </a:lnTo>
                  <a:lnTo>
                    <a:pt x="36059" y="10770"/>
                  </a:lnTo>
                  <a:lnTo>
                    <a:pt x="35569" y="11585"/>
                  </a:lnTo>
                  <a:lnTo>
                    <a:pt x="35025" y="12347"/>
                  </a:lnTo>
                  <a:lnTo>
                    <a:pt x="34427" y="13054"/>
                  </a:lnTo>
                  <a:lnTo>
                    <a:pt x="33666" y="13870"/>
                  </a:lnTo>
                  <a:lnTo>
                    <a:pt x="32850" y="14577"/>
                  </a:lnTo>
                  <a:lnTo>
                    <a:pt x="31925" y="15175"/>
                  </a:lnTo>
                  <a:lnTo>
                    <a:pt x="31001" y="15719"/>
                  </a:lnTo>
                  <a:lnTo>
                    <a:pt x="30022" y="16099"/>
                  </a:lnTo>
                  <a:lnTo>
                    <a:pt x="28988" y="16426"/>
                  </a:lnTo>
                  <a:lnTo>
                    <a:pt x="27901" y="16643"/>
                  </a:lnTo>
                  <a:lnTo>
                    <a:pt x="26813" y="16698"/>
                  </a:lnTo>
                  <a:lnTo>
                    <a:pt x="24855" y="16752"/>
                  </a:lnTo>
                  <a:lnTo>
                    <a:pt x="22843" y="16698"/>
                  </a:lnTo>
                  <a:lnTo>
                    <a:pt x="20885" y="16535"/>
                  </a:lnTo>
                  <a:lnTo>
                    <a:pt x="18927" y="16263"/>
                  </a:lnTo>
                  <a:lnTo>
                    <a:pt x="17023" y="15936"/>
                  </a:lnTo>
                  <a:lnTo>
                    <a:pt x="15065" y="15556"/>
                  </a:lnTo>
                  <a:lnTo>
                    <a:pt x="13162" y="15066"/>
                  </a:lnTo>
                  <a:lnTo>
                    <a:pt x="11258" y="14577"/>
                  </a:lnTo>
                  <a:lnTo>
                    <a:pt x="9409" y="14033"/>
                  </a:lnTo>
                  <a:lnTo>
                    <a:pt x="8539" y="13761"/>
                  </a:lnTo>
                  <a:lnTo>
                    <a:pt x="7614" y="13435"/>
                  </a:lnTo>
                  <a:lnTo>
                    <a:pt x="6744" y="13054"/>
                  </a:lnTo>
                  <a:lnTo>
                    <a:pt x="5874" y="12673"/>
                  </a:lnTo>
                  <a:lnTo>
                    <a:pt x="5004" y="12292"/>
                  </a:lnTo>
                  <a:lnTo>
                    <a:pt x="4133" y="11803"/>
                  </a:lnTo>
                  <a:lnTo>
                    <a:pt x="2502" y="10878"/>
                  </a:lnTo>
                  <a:lnTo>
                    <a:pt x="1686" y="10443"/>
                  </a:lnTo>
                  <a:lnTo>
                    <a:pt x="1305" y="10171"/>
                  </a:lnTo>
                  <a:lnTo>
                    <a:pt x="925" y="9899"/>
                  </a:lnTo>
                  <a:lnTo>
                    <a:pt x="761" y="9736"/>
                  </a:lnTo>
                  <a:lnTo>
                    <a:pt x="653" y="9573"/>
                  </a:lnTo>
                  <a:lnTo>
                    <a:pt x="598" y="9356"/>
                  </a:lnTo>
                  <a:lnTo>
                    <a:pt x="544" y="9192"/>
                  </a:lnTo>
                  <a:lnTo>
                    <a:pt x="544" y="8975"/>
                  </a:lnTo>
                  <a:lnTo>
                    <a:pt x="598" y="8812"/>
                  </a:lnTo>
                  <a:lnTo>
                    <a:pt x="761" y="8648"/>
                  </a:lnTo>
                  <a:lnTo>
                    <a:pt x="979" y="8594"/>
                  </a:lnTo>
                  <a:lnTo>
                    <a:pt x="1414" y="8594"/>
                  </a:lnTo>
                  <a:lnTo>
                    <a:pt x="1795" y="8757"/>
                  </a:lnTo>
                  <a:lnTo>
                    <a:pt x="2176" y="8975"/>
                  </a:lnTo>
                  <a:lnTo>
                    <a:pt x="2502" y="9192"/>
                  </a:lnTo>
                  <a:lnTo>
                    <a:pt x="2611" y="9247"/>
                  </a:lnTo>
                  <a:lnTo>
                    <a:pt x="2665" y="9247"/>
                  </a:lnTo>
                  <a:lnTo>
                    <a:pt x="2828" y="9138"/>
                  </a:lnTo>
                  <a:lnTo>
                    <a:pt x="2883" y="9029"/>
                  </a:lnTo>
                  <a:lnTo>
                    <a:pt x="2883" y="8920"/>
                  </a:lnTo>
                  <a:lnTo>
                    <a:pt x="2883" y="8812"/>
                  </a:lnTo>
                  <a:lnTo>
                    <a:pt x="2611" y="8540"/>
                  </a:lnTo>
                  <a:lnTo>
                    <a:pt x="2339" y="8268"/>
                  </a:lnTo>
                  <a:lnTo>
                    <a:pt x="1632" y="7887"/>
                  </a:lnTo>
                  <a:lnTo>
                    <a:pt x="1251" y="7670"/>
                  </a:lnTo>
                  <a:lnTo>
                    <a:pt x="925" y="7343"/>
                  </a:lnTo>
                  <a:lnTo>
                    <a:pt x="761" y="7180"/>
                  </a:lnTo>
                  <a:lnTo>
                    <a:pt x="653" y="6962"/>
                  </a:lnTo>
                  <a:lnTo>
                    <a:pt x="598" y="6799"/>
                  </a:lnTo>
                  <a:lnTo>
                    <a:pt x="598" y="6527"/>
                  </a:lnTo>
                  <a:lnTo>
                    <a:pt x="707" y="6364"/>
                  </a:lnTo>
                  <a:lnTo>
                    <a:pt x="816" y="6255"/>
                  </a:lnTo>
                  <a:lnTo>
                    <a:pt x="925" y="6147"/>
                  </a:lnTo>
                  <a:lnTo>
                    <a:pt x="1088" y="6038"/>
                  </a:lnTo>
                  <a:lnTo>
                    <a:pt x="1414" y="5929"/>
                  </a:lnTo>
                  <a:lnTo>
                    <a:pt x="1772" y="5929"/>
                  </a:lnTo>
                  <a:lnTo>
                    <a:pt x="1958" y="6092"/>
                  </a:lnTo>
                  <a:lnTo>
                    <a:pt x="2447" y="6419"/>
                  </a:lnTo>
                  <a:lnTo>
                    <a:pt x="2991" y="6745"/>
                  </a:lnTo>
                  <a:lnTo>
                    <a:pt x="3535" y="7017"/>
                  </a:lnTo>
                  <a:lnTo>
                    <a:pt x="3698" y="7017"/>
                  </a:lnTo>
                  <a:lnTo>
                    <a:pt x="3807" y="6854"/>
                  </a:lnTo>
                  <a:lnTo>
                    <a:pt x="3862" y="6691"/>
                  </a:lnTo>
                  <a:lnTo>
                    <a:pt x="3862" y="6636"/>
                  </a:lnTo>
                  <a:lnTo>
                    <a:pt x="3807" y="6527"/>
                  </a:lnTo>
                  <a:lnTo>
                    <a:pt x="3372" y="6147"/>
                  </a:lnTo>
                  <a:lnTo>
                    <a:pt x="2883" y="5820"/>
                  </a:lnTo>
                  <a:lnTo>
                    <a:pt x="2393" y="5548"/>
                  </a:lnTo>
                  <a:lnTo>
                    <a:pt x="2121" y="5440"/>
                  </a:lnTo>
                  <a:lnTo>
                    <a:pt x="1985" y="5412"/>
                  </a:lnTo>
                  <a:lnTo>
                    <a:pt x="1985" y="5412"/>
                  </a:lnTo>
                  <a:lnTo>
                    <a:pt x="1849" y="5276"/>
                  </a:lnTo>
                  <a:lnTo>
                    <a:pt x="1523" y="4896"/>
                  </a:lnTo>
                  <a:lnTo>
                    <a:pt x="1360" y="4733"/>
                  </a:lnTo>
                  <a:lnTo>
                    <a:pt x="1251" y="4515"/>
                  </a:lnTo>
                  <a:lnTo>
                    <a:pt x="1197" y="4352"/>
                  </a:lnTo>
                  <a:lnTo>
                    <a:pt x="1197" y="4134"/>
                  </a:lnTo>
                  <a:lnTo>
                    <a:pt x="1305" y="4026"/>
                  </a:lnTo>
                  <a:lnTo>
                    <a:pt x="1469" y="3971"/>
                  </a:lnTo>
                  <a:lnTo>
                    <a:pt x="1958" y="3971"/>
                  </a:lnTo>
                  <a:lnTo>
                    <a:pt x="2447" y="4134"/>
                  </a:lnTo>
                  <a:lnTo>
                    <a:pt x="2692" y="4216"/>
                  </a:lnTo>
                  <a:lnTo>
                    <a:pt x="2692" y="4216"/>
                  </a:lnTo>
                  <a:lnTo>
                    <a:pt x="2828" y="4298"/>
                  </a:lnTo>
                  <a:lnTo>
                    <a:pt x="3046" y="4461"/>
                  </a:lnTo>
                  <a:lnTo>
                    <a:pt x="3564" y="4660"/>
                  </a:lnTo>
                  <a:lnTo>
                    <a:pt x="3590" y="4678"/>
                  </a:lnTo>
                  <a:lnTo>
                    <a:pt x="3970" y="4896"/>
                  </a:lnTo>
                  <a:lnTo>
                    <a:pt x="4351" y="5222"/>
                  </a:lnTo>
                  <a:lnTo>
                    <a:pt x="4460" y="5276"/>
                  </a:lnTo>
                  <a:lnTo>
                    <a:pt x="4514" y="5276"/>
                  </a:lnTo>
                  <a:lnTo>
                    <a:pt x="4732" y="5222"/>
                  </a:lnTo>
                  <a:lnTo>
                    <a:pt x="4786" y="5168"/>
                  </a:lnTo>
                  <a:lnTo>
                    <a:pt x="4786" y="5059"/>
                  </a:lnTo>
                  <a:lnTo>
                    <a:pt x="4786" y="5005"/>
                  </a:lnTo>
                  <a:lnTo>
                    <a:pt x="4786" y="4896"/>
                  </a:lnTo>
                  <a:lnTo>
                    <a:pt x="4569" y="4624"/>
                  </a:lnTo>
                  <a:lnTo>
                    <a:pt x="4297" y="4461"/>
                  </a:lnTo>
                  <a:lnTo>
                    <a:pt x="4059" y="4318"/>
                  </a:lnTo>
                  <a:lnTo>
                    <a:pt x="3753" y="4080"/>
                  </a:lnTo>
                  <a:lnTo>
                    <a:pt x="3209" y="3808"/>
                  </a:lnTo>
                  <a:lnTo>
                    <a:pt x="2785" y="3654"/>
                  </a:lnTo>
                  <a:lnTo>
                    <a:pt x="2785" y="3654"/>
                  </a:lnTo>
                  <a:lnTo>
                    <a:pt x="2774" y="3645"/>
                  </a:lnTo>
                  <a:lnTo>
                    <a:pt x="2556" y="3427"/>
                  </a:lnTo>
                  <a:lnTo>
                    <a:pt x="2447" y="3155"/>
                  </a:lnTo>
                  <a:lnTo>
                    <a:pt x="2393" y="2992"/>
                  </a:lnTo>
                  <a:lnTo>
                    <a:pt x="2447" y="2829"/>
                  </a:lnTo>
                  <a:lnTo>
                    <a:pt x="2556" y="2720"/>
                  </a:lnTo>
                  <a:lnTo>
                    <a:pt x="2719" y="2612"/>
                  </a:lnTo>
                  <a:lnTo>
                    <a:pt x="3100" y="2612"/>
                  </a:lnTo>
                  <a:lnTo>
                    <a:pt x="3426" y="2720"/>
                  </a:lnTo>
                  <a:lnTo>
                    <a:pt x="3698" y="2829"/>
                  </a:lnTo>
                  <a:lnTo>
                    <a:pt x="5384" y="3427"/>
                  </a:lnTo>
                  <a:lnTo>
                    <a:pt x="8593" y="4569"/>
                  </a:lnTo>
                  <a:lnTo>
                    <a:pt x="11856" y="5657"/>
                  </a:lnTo>
                  <a:lnTo>
                    <a:pt x="15718" y="6854"/>
                  </a:lnTo>
                  <a:lnTo>
                    <a:pt x="17676" y="7398"/>
                  </a:lnTo>
                  <a:lnTo>
                    <a:pt x="19634" y="7941"/>
                  </a:lnTo>
                  <a:lnTo>
                    <a:pt x="21211" y="8322"/>
                  </a:lnTo>
                  <a:lnTo>
                    <a:pt x="22843" y="8648"/>
                  </a:lnTo>
                  <a:lnTo>
                    <a:pt x="23930" y="8812"/>
                  </a:lnTo>
                  <a:lnTo>
                    <a:pt x="24474" y="8866"/>
                  </a:lnTo>
                  <a:lnTo>
                    <a:pt x="25018" y="8866"/>
                  </a:lnTo>
                  <a:lnTo>
                    <a:pt x="25290" y="8812"/>
                  </a:lnTo>
                  <a:lnTo>
                    <a:pt x="25616" y="8703"/>
                  </a:lnTo>
                  <a:lnTo>
                    <a:pt x="25834" y="8540"/>
                  </a:lnTo>
                  <a:lnTo>
                    <a:pt x="26106" y="8322"/>
                  </a:lnTo>
                  <a:lnTo>
                    <a:pt x="26487" y="7833"/>
                  </a:lnTo>
                  <a:lnTo>
                    <a:pt x="26867" y="7343"/>
                  </a:lnTo>
                  <a:lnTo>
                    <a:pt x="27194" y="6691"/>
                  </a:lnTo>
                  <a:lnTo>
                    <a:pt x="27520" y="6092"/>
                  </a:lnTo>
                  <a:lnTo>
                    <a:pt x="28064" y="4787"/>
                  </a:lnTo>
                  <a:lnTo>
                    <a:pt x="28499" y="3482"/>
                  </a:lnTo>
                  <a:lnTo>
                    <a:pt x="28880" y="2122"/>
                  </a:lnTo>
                  <a:lnTo>
                    <a:pt x="29260" y="327"/>
                  </a:lnTo>
                  <a:lnTo>
                    <a:pt x="29315" y="219"/>
                  </a:lnTo>
                  <a:lnTo>
                    <a:pt x="29260" y="110"/>
                  </a:lnTo>
                  <a:lnTo>
                    <a:pt x="29152" y="55"/>
                  </a:lnTo>
                  <a:lnTo>
                    <a:pt x="290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64"/>
            <p:cNvSpPr/>
            <p:nvPr/>
          </p:nvSpPr>
          <p:spPr>
            <a:xfrm>
              <a:off x="5334245" y="3258325"/>
              <a:ext cx="64905" cy="35599"/>
            </a:xfrm>
            <a:custGeom>
              <a:avLst/>
              <a:gdLst/>
              <a:ahLst/>
              <a:cxnLst/>
              <a:rect l="l" t="t" r="r" b="b"/>
              <a:pathLst>
                <a:path w="3373" h="1850" extrusionOk="0">
                  <a:moveTo>
                    <a:pt x="3101" y="0"/>
                  </a:moveTo>
                  <a:lnTo>
                    <a:pt x="2992" y="55"/>
                  </a:lnTo>
                  <a:lnTo>
                    <a:pt x="164" y="1360"/>
                  </a:lnTo>
                  <a:lnTo>
                    <a:pt x="55" y="1414"/>
                  </a:lnTo>
                  <a:lnTo>
                    <a:pt x="55" y="1523"/>
                  </a:lnTo>
                  <a:lnTo>
                    <a:pt x="1" y="1632"/>
                  </a:lnTo>
                  <a:lnTo>
                    <a:pt x="55" y="1741"/>
                  </a:lnTo>
                  <a:lnTo>
                    <a:pt x="109" y="1795"/>
                  </a:lnTo>
                  <a:lnTo>
                    <a:pt x="218" y="1850"/>
                  </a:lnTo>
                  <a:lnTo>
                    <a:pt x="327" y="1850"/>
                  </a:lnTo>
                  <a:lnTo>
                    <a:pt x="436" y="1795"/>
                  </a:lnTo>
                  <a:lnTo>
                    <a:pt x="3264" y="490"/>
                  </a:lnTo>
                  <a:lnTo>
                    <a:pt x="3318" y="435"/>
                  </a:lnTo>
                  <a:lnTo>
                    <a:pt x="3373" y="327"/>
                  </a:lnTo>
                  <a:lnTo>
                    <a:pt x="3373" y="218"/>
                  </a:lnTo>
                  <a:lnTo>
                    <a:pt x="3373" y="109"/>
                  </a:lnTo>
                  <a:lnTo>
                    <a:pt x="3264" y="55"/>
                  </a:lnTo>
                  <a:lnTo>
                    <a:pt x="321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64"/>
            <p:cNvSpPr/>
            <p:nvPr/>
          </p:nvSpPr>
          <p:spPr>
            <a:xfrm>
              <a:off x="5370882" y="3314840"/>
              <a:ext cx="34560" cy="42930"/>
            </a:xfrm>
            <a:custGeom>
              <a:avLst/>
              <a:gdLst/>
              <a:ahLst/>
              <a:cxnLst/>
              <a:rect l="l" t="t" r="r" b="b"/>
              <a:pathLst>
                <a:path w="1796" h="2231" extrusionOk="0">
                  <a:moveTo>
                    <a:pt x="1469" y="0"/>
                  </a:moveTo>
                  <a:lnTo>
                    <a:pt x="1360" y="55"/>
                  </a:lnTo>
                  <a:lnTo>
                    <a:pt x="1306" y="109"/>
                  </a:lnTo>
                  <a:lnTo>
                    <a:pt x="55" y="1795"/>
                  </a:lnTo>
                  <a:lnTo>
                    <a:pt x="0" y="1904"/>
                  </a:lnTo>
                  <a:lnTo>
                    <a:pt x="0" y="2013"/>
                  </a:lnTo>
                  <a:lnTo>
                    <a:pt x="55" y="2121"/>
                  </a:lnTo>
                  <a:lnTo>
                    <a:pt x="163" y="2176"/>
                  </a:lnTo>
                  <a:lnTo>
                    <a:pt x="272" y="2230"/>
                  </a:lnTo>
                  <a:lnTo>
                    <a:pt x="327" y="2176"/>
                  </a:lnTo>
                  <a:lnTo>
                    <a:pt x="435" y="2176"/>
                  </a:lnTo>
                  <a:lnTo>
                    <a:pt x="490" y="2067"/>
                  </a:lnTo>
                  <a:lnTo>
                    <a:pt x="1741" y="381"/>
                  </a:lnTo>
                  <a:lnTo>
                    <a:pt x="1795" y="327"/>
                  </a:lnTo>
                  <a:lnTo>
                    <a:pt x="1795" y="218"/>
                  </a:lnTo>
                  <a:lnTo>
                    <a:pt x="1741" y="109"/>
                  </a:lnTo>
                  <a:lnTo>
                    <a:pt x="1632" y="55"/>
                  </a:lnTo>
                  <a:lnTo>
                    <a:pt x="157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64"/>
            <p:cNvSpPr/>
            <p:nvPr/>
          </p:nvSpPr>
          <p:spPr>
            <a:xfrm>
              <a:off x="5883676" y="3243662"/>
              <a:ext cx="52359" cy="33520"/>
            </a:xfrm>
            <a:custGeom>
              <a:avLst/>
              <a:gdLst/>
              <a:ahLst/>
              <a:cxnLst/>
              <a:rect l="l" t="t" r="r" b="b"/>
              <a:pathLst>
                <a:path w="2721" h="1742" extrusionOk="0">
                  <a:moveTo>
                    <a:pt x="218" y="1"/>
                  </a:moveTo>
                  <a:lnTo>
                    <a:pt x="110" y="55"/>
                  </a:lnTo>
                  <a:lnTo>
                    <a:pt x="55" y="110"/>
                  </a:lnTo>
                  <a:lnTo>
                    <a:pt x="1" y="219"/>
                  </a:lnTo>
                  <a:lnTo>
                    <a:pt x="1" y="327"/>
                  </a:lnTo>
                  <a:lnTo>
                    <a:pt x="55" y="436"/>
                  </a:lnTo>
                  <a:lnTo>
                    <a:pt x="164" y="490"/>
                  </a:lnTo>
                  <a:lnTo>
                    <a:pt x="2340" y="1741"/>
                  </a:lnTo>
                  <a:lnTo>
                    <a:pt x="2557" y="1741"/>
                  </a:lnTo>
                  <a:lnTo>
                    <a:pt x="2612" y="1687"/>
                  </a:lnTo>
                  <a:lnTo>
                    <a:pt x="2720" y="1633"/>
                  </a:lnTo>
                  <a:lnTo>
                    <a:pt x="2720" y="1524"/>
                  </a:lnTo>
                  <a:lnTo>
                    <a:pt x="2720" y="1415"/>
                  </a:lnTo>
                  <a:lnTo>
                    <a:pt x="2720" y="1361"/>
                  </a:lnTo>
                  <a:lnTo>
                    <a:pt x="2612" y="1252"/>
                  </a:lnTo>
                  <a:lnTo>
                    <a:pt x="436" y="55"/>
                  </a:lnTo>
                  <a:lnTo>
                    <a:pt x="3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64"/>
            <p:cNvSpPr/>
            <p:nvPr/>
          </p:nvSpPr>
          <p:spPr>
            <a:xfrm>
              <a:off x="5872169" y="3293904"/>
              <a:ext cx="36657" cy="45027"/>
            </a:xfrm>
            <a:custGeom>
              <a:avLst/>
              <a:gdLst/>
              <a:ahLst/>
              <a:cxnLst/>
              <a:rect l="l" t="t" r="r" b="b"/>
              <a:pathLst>
                <a:path w="1905" h="2340" extrusionOk="0">
                  <a:moveTo>
                    <a:pt x="218" y="1"/>
                  </a:moveTo>
                  <a:lnTo>
                    <a:pt x="164" y="55"/>
                  </a:lnTo>
                  <a:lnTo>
                    <a:pt x="55" y="109"/>
                  </a:lnTo>
                  <a:lnTo>
                    <a:pt x="1" y="218"/>
                  </a:lnTo>
                  <a:lnTo>
                    <a:pt x="1" y="327"/>
                  </a:lnTo>
                  <a:lnTo>
                    <a:pt x="55" y="436"/>
                  </a:lnTo>
                  <a:lnTo>
                    <a:pt x="1360" y="2230"/>
                  </a:lnTo>
                  <a:lnTo>
                    <a:pt x="1469" y="2285"/>
                  </a:lnTo>
                  <a:lnTo>
                    <a:pt x="1524" y="2339"/>
                  </a:lnTo>
                  <a:lnTo>
                    <a:pt x="1741" y="2339"/>
                  </a:lnTo>
                  <a:lnTo>
                    <a:pt x="1795" y="2230"/>
                  </a:lnTo>
                  <a:lnTo>
                    <a:pt x="1850" y="2176"/>
                  </a:lnTo>
                  <a:lnTo>
                    <a:pt x="1904" y="2067"/>
                  </a:lnTo>
                  <a:lnTo>
                    <a:pt x="1850" y="1958"/>
                  </a:lnTo>
                  <a:lnTo>
                    <a:pt x="490" y="164"/>
                  </a:lnTo>
                  <a:lnTo>
                    <a:pt x="436" y="55"/>
                  </a:lnTo>
                  <a:lnTo>
                    <a:pt x="3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64"/>
            <p:cNvSpPr/>
            <p:nvPr/>
          </p:nvSpPr>
          <p:spPr>
            <a:xfrm>
              <a:off x="5457743" y="3136924"/>
              <a:ext cx="369456" cy="532709"/>
            </a:xfrm>
            <a:custGeom>
              <a:avLst/>
              <a:gdLst/>
              <a:ahLst/>
              <a:cxnLst/>
              <a:rect l="l" t="t" r="r" b="b"/>
              <a:pathLst>
                <a:path w="19200" h="27684" extrusionOk="0">
                  <a:moveTo>
                    <a:pt x="8974" y="1"/>
                  </a:moveTo>
                  <a:lnTo>
                    <a:pt x="7560" y="55"/>
                  </a:lnTo>
                  <a:lnTo>
                    <a:pt x="6201" y="164"/>
                  </a:lnTo>
                  <a:lnTo>
                    <a:pt x="5493" y="272"/>
                  </a:lnTo>
                  <a:lnTo>
                    <a:pt x="4841" y="436"/>
                  </a:lnTo>
                  <a:lnTo>
                    <a:pt x="4188" y="599"/>
                  </a:lnTo>
                  <a:lnTo>
                    <a:pt x="3644" y="871"/>
                  </a:lnTo>
                  <a:lnTo>
                    <a:pt x="3046" y="1197"/>
                  </a:lnTo>
                  <a:lnTo>
                    <a:pt x="2557" y="1578"/>
                  </a:lnTo>
                  <a:lnTo>
                    <a:pt x="2121" y="2013"/>
                  </a:lnTo>
                  <a:lnTo>
                    <a:pt x="1741" y="2557"/>
                  </a:lnTo>
                  <a:lnTo>
                    <a:pt x="1414" y="3155"/>
                  </a:lnTo>
                  <a:lnTo>
                    <a:pt x="1197" y="3753"/>
                  </a:lnTo>
                  <a:lnTo>
                    <a:pt x="979" y="4351"/>
                  </a:lnTo>
                  <a:lnTo>
                    <a:pt x="816" y="5004"/>
                  </a:lnTo>
                  <a:lnTo>
                    <a:pt x="653" y="6309"/>
                  </a:lnTo>
                  <a:lnTo>
                    <a:pt x="490" y="7615"/>
                  </a:lnTo>
                  <a:lnTo>
                    <a:pt x="218" y="11694"/>
                  </a:lnTo>
                  <a:lnTo>
                    <a:pt x="55" y="13760"/>
                  </a:lnTo>
                  <a:lnTo>
                    <a:pt x="0" y="15773"/>
                  </a:lnTo>
                  <a:lnTo>
                    <a:pt x="0" y="16480"/>
                  </a:lnTo>
                  <a:lnTo>
                    <a:pt x="109" y="17132"/>
                  </a:lnTo>
                  <a:lnTo>
                    <a:pt x="164" y="17459"/>
                  </a:lnTo>
                  <a:lnTo>
                    <a:pt x="272" y="17785"/>
                  </a:lnTo>
                  <a:lnTo>
                    <a:pt x="435" y="18057"/>
                  </a:lnTo>
                  <a:lnTo>
                    <a:pt x="653" y="18329"/>
                  </a:lnTo>
                  <a:lnTo>
                    <a:pt x="871" y="18546"/>
                  </a:lnTo>
                  <a:lnTo>
                    <a:pt x="1197" y="18764"/>
                  </a:lnTo>
                  <a:lnTo>
                    <a:pt x="1523" y="18982"/>
                  </a:lnTo>
                  <a:lnTo>
                    <a:pt x="1850" y="19145"/>
                  </a:lnTo>
                  <a:lnTo>
                    <a:pt x="2611" y="19362"/>
                  </a:lnTo>
                  <a:lnTo>
                    <a:pt x="3427" y="19525"/>
                  </a:lnTo>
                  <a:lnTo>
                    <a:pt x="4297" y="19634"/>
                  </a:lnTo>
                  <a:lnTo>
                    <a:pt x="5113" y="19689"/>
                  </a:lnTo>
                  <a:lnTo>
                    <a:pt x="5874" y="19689"/>
                  </a:lnTo>
                  <a:lnTo>
                    <a:pt x="6581" y="19634"/>
                  </a:lnTo>
                  <a:lnTo>
                    <a:pt x="6636" y="21048"/>
                  </a:lnTo>
                  <a:lnTo>
                    <a:pt x="6744" y="22462"/>
                  </a:lnTo>
                  <a:lnTo>
                    <a:pt x="6799" y="23169"/>
                  </a:lnTo>
                  <a:lnTo>
                    <a:pt x="6962" y="23822"/>
                  </a:lnTo>
                  <a:lnTo>
                    <a:pt x="7179" y="24475"/>
                  </a:lnTo>
                  <a:lnTo>
                    <a:pt x="7451" y="25182"/>
                  </a:lnTo>
                  <a:lnTo>
                    <a:pt x="7723" y="25671"/>
                  </a:lnTo>
                  <a:lnTo>
                    <a:pt x="8104" y="26161"/>
                  </a:lnTo>
                  <a:lnTo>
                    <a:pt x="8539" y="26596"/>
                  </a:lnTo>
                  <a:lnTo>
                    <a:pt x="9029" y="26976"/>
                  </a:lnTo>
                  <a:lnTo>
                    <a:pt x="9518" y="27248"/>
                  </a:lnTo>
                  <a:lnTo>
                    <a:pt x="10062" y="27520"/>
                  </a:lnTo>
                  <a:lnTo>
                    <a:pt x="10660" y="27629"/>
                  </a:lnTo>
                  <a:lnTo>
                    <a:pt x="11259" y="27683"/>
                  </a:lnTo>
                  <a:lnTo>
                    <a:pt x="11802" y="27629"/>
                  </a:lnTo>
                  <a:lnTo>
                    <a:pt x="12292" y="27466"/>
                  </a:lnTo>
                  <a:lnTo>
                    <a:pt x="12781" y="27248"/>
                  </a:lnTo>
                  <a:lnTo>
                    <a:pt x="13271" y="26976"/>
                  </a:lnTo>
                  <a:lnTo>
                    <a:pt x="13706" y="26650"/>
                  </a:lnTo>
                  <a:lnTo>
                    <a:pt x="14087" y="26215"/>
                  </a:lnTo>
                  <a:lnTo>
                    <a:pt x="14467" y="25834"/>
                  </a:lnTo>
                  <a:lnTo>
                    <a:pt x="14794" y="25345"/>
                  </a:lnTo>
                  <a:lnTo>
                    <a:pt x="15011" y="24855"/>
                  </a:lnTo>
                  <a:lnTo>
                    <a:pt x="15229" y="24366"/>
                  </a:lnTo>
                  <a:lnTo>
                    <a:pt x="15392" y="23822"/>
                  </a:lnTo>
                  <a:lnTo>
                    <a:pt x="15501" y="23278"/>
                  </a:lnTo>
                  <a:lnTo>
                    <a:pt x="15664" y="22245"/>
                  </a:lnTo>
                  <a:lnTo>
                    <a:pt x="15773" y="21157"/>
                  </a:lnTo>
                  <a:lnTo>
                    <a:pt x="15827" y="20396"/>
                  </a:lnTo>
                  <a:lnTo>
                    <a:pt x="15990" y="18818"/>
                  </a:lnTo>
                  <a:lnTo>
                    <a:pt x="15990" y="17296"/>
                  </a:lnTo>
                  <a:lnTo>
                    <a:pt x="15990" y="15773"/>
                  </a:lnTo>
                  <a:lnTo>
                    <a:pt x="15881" y="14195"/>
                  </a:lnTo>
                  <a:lnTo>
                    <a:pt x="16588" y="14032"/>
                  </a:lnTo>
                  <a:lnTo>
                    <a:pt x="17241" y="13760"/>
                  </a:lnTo>
                  <a:lnTo>
                    <a:pt x="17839" y="13380"/>
                  </a:lnTo>
                  <a:lnTo>
                    <a:pt x="18111" y="13162"/>
                  </a:lnTo>
                  <a:lnTo>
                    <a:pt x="18329" y="12945"/>
                  </a:lnTo>
                  <a:lnTo>
                    <a:pt x="18601" y="12673"/>
                  </a:lnTo>
                  <a:lnTo>
                    <a:pt x="18764" y="12401"/>
                  </a:lnTo>
                  <a:lnTo>
                    <a:pt x="18927" y="12074"/>
                  </a:lnTo>
                  <a:lnTo>
                    <a:pt x="19090" y="11748"/>
                  </a:lnTo>
                  <a:lnTo>
                    <a:pt x="19145" y="11422"/>
                  </a:lnTo>
                  <a:lnTo>
                    <a:pt x="19199" y="11095"/>
                  </a:lnTo>
                  <a:lnTo>
                    <a:pt x="19145" y="10715"/>
                  </a:lnTo>
                  <a:lnTo>
                    <a:pt x="19090" y="10388"/>
                  </a:lnTo>
                  <a:lnTo>
                    <a:pt x="18981" y="10062"/>
                  </a:lnTo>
                  <a:lnTo>
                    <a:pt x="18818" y="9736"/>
                  </a:lnTo>
                  <a:lnTo>
                    <a:pt x="18546" y="9518"/>
                  </a:lnTo>
                  <a:lnTo>
                    <a:pt x="18274" y="9301"/>
                  </a:lnTo>
                  <a:lnTo>
                    <a:pt x="18003" y="9138"/>
                  </a:lnTo>
                  <a:lnTo>
                    <a:pt x="17676" y="9029"/>
                  </a:lnTo>
                  <a:lnTo>
                    <a:pt x="17295" y="8974"/>
                  </a:lnTo>
                  <a:lnTo>
                    <a:pt x="16969" y="9029"/>
                  </a:lnTo>
                  <a:lnTo>
                    <a:pt x="17187" y="7669"/>
                  </a:lnTo>
                  <a:lnTo>
                    <a:pt x="17241" y="6418"/>
                  </a:lnTo>
                  <a:lnTo>
                    <a:pt x="17241" y="5766"/>
                  </a:lnTo>
                  <a:lnTo>
                    <a:pt x="17241" y="5058"/>
                  </a:lnTo>
                  <a:lnTo>
                    <a:pt x="17187" y="4406"/>
                  </a:lnTo>
                  <a:lnTo>
                    <a:pt x="17078" y="3753"/>
                  </a:lnTo>
                  <a:lnTo>
                    <a:pt x="16915" y="3264"/>
                  </a:lnTo>
                  <a:lnTo>
                    <a:pt x="16752" y="2774"/>
                  </a:lnTo>
                  <a:lnTo>
                    <a:pt x="16588" y="2339"/>
                  </a:lnTo>
                  <a:lnTo>
                    <a:pt x="16317" y="1850"/>
                  </a:lnTo>
                  <a:lnTo>
                    <a:pt x="16045" y="1469"/>
                  </a:lnTo>
                  <a:lnTo>
                    <a:pt x="15664" y="1088"/>
                  </a:lnTo>
                  <a:lnTo>
                    <a:pt x="15283" y="762"/>
                  </a:lnTo>
                  <a:lnTo>
                    <a:pt x="14848" y="490"/>
                  </a:lnTo>
                  <a:lnTo>
                    <a:pt x="14467" y="327"/>
                  </a:lnTo>
                  <a:lnTo>
                    <a:pt x="14087" y="218"/>
                  </a:lnTo>
                  <a:lnTo>
                    <a:pt x="13652" y="109"/>
                  </a:lnTo>
                  <a:lnTo>
                    <a:pt x="13271" y="55"/>
                  </a:lnTo>
                  <a:lnTo>
                    <a:pt x="12401" y="1"/>
                  </a:lnTo>
                  <a:lnTo>
                    <a:pt x="11530" y="55"/>
                  </a:lnTo>
                  <a:lnTo>
                    <a:pt x="10334" y="55"/>
                  </a:lnTo>
                  <a:lnTo>
                    <a:pt x="897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64"/>
            <p:cNvSpPr/>
            <p:nvPr/>
          </p:nvSpPr>
          <p:spPr>
            <a:xfrm>
              <a:off x="5452509" y="3131690"/>
              <a:ext cx="378866" cy="543177"/>
            </a:xfrm>
            <a:custGeom>
              <a:avLst/>
              <a:gdLst/>
              <a:ahLst/>
              <a:cxnLst/>
              <a:rect l="l" t="t" r="r" b="b"/>
              <a:pathLst>
                <a:path w="19689" h="28228" extrusionOk="0">
                  <a:moveTo>
                    <a:pt x="12945" y="544"/>
                  </a:moveTo>
                  <a:lnTo>
                    <a:pt x="13652" y="599"/>
                  </a:lnTo>
                  <a:lnTo>
                    <a:pt x="14304" y="762"/>
                  </a:lnTo>
                  <a:lnTo>
                    <a:pt x="14957" y="980"/>
                  </a:lnTo>
                  <a:lnTo>
                    <a:pt x="15229" y="1143"/>
                  </a:lnTo>
                  <a:lnTo>
                    <a:pt x="15501" y="1360"/>
                  </a:lnTo>
                  <a:lnTo>
                    <a:pt x="15936" y="1741"/>
                  </a:lnTo>
                  <a:lnTo>
                    <a:pt x="16317" y="2230"/>
                  </a:lnTo>
                  <a:lnTo>
                    <a:pt x="16589" y="2720"/>
                  </a:lnTo>
                  <a:lnTo>
                    <a:pt x="16860" y="3264"/>
                  </a:lnTo>
                  <a:lnTo>
                    <a:pt x="17078" y="3971"/>
                  </a:lnTo>
                  <a:lnTo>
                    <a:pt x="17187" y="4678"/>
                  </a:lnTo>
                  <a:lnTo>
                    <a:pt x="17241" y="5439"/>
                  </a:lnTo>
                  <a:lnTo>
                    <a:pt x="17296" y="6201"/>
                  </a:lnTo>
                  <a:lnTo>
                    <a:pt x="17241" y="6962"/>
                  </a:lnTo>
                  <a:lnTo>
                    <a:pt x="17187" y="7724"/>
                  </a:lnTo>
                  <a:lnTo>
                    <a:pt x="16969" y="9192"/>
                  </a:lnTo>
                  <a:lnTo>
                    <a:pt x="17024" y="9355"/>
                  </a:lnTo>
                  <a:lnTo>
                    <a:pt x="17078" y="9464"/>
                  </a:lnTo>
                  <a:lnTo>
                    <a:pt x="17187" y="9518"/>
                  </a:lnTo>
                  <a:lnTo>
                    <a:pt x="17731" y="9518"/>
                  </a:lnTo>
                  <a:lnTo>
                    <a:pt x="18166" y="9627"/>
                  </a:lnTo>
                  <a:lnTo>
                    <a:pt x="18546" y="9845"/>
                  </a:lnTo>
                  <a:lnTo>
                    <a:pt x="18818" y="10171"/>
                  </a:lnTo>
                  <a:lnTo>
                    <a:pt x="18982" y="10334"/>
                  </a:lnTo>
                  <a:lnTo>
                    <a:pt x="19036" y="10552"/>
                  </a:lnTo>
                  <a:lnTo>
                    <a:pt x="19199" y="11041"/>
                  </a:lnTo>
                  <a:lnTo>
                    <a:pt x="19199" y="11476"/>
                  </a:lnTo>
                  <a:lnTo>
                    <a:pt x="19090" y="11966"/>
                  </a:lnTo>
                  <a:lnTo>
                    <a:pt x="18873" y="12401"/>
                  </a:lnTo>
                  <a:lnTo>
                    <a:pt x="18601" y="12836"/>
                  </a:lnTo>
                  <a:lnTo>
                    <a:pt x="18275" y="13162"/>
                  </a:lnTo>
                  <a:lnTo>
                    <a:pt x="17894" y="13489"/>
                  </a:lnTo>
                  <a:lnTo>
                    <a:pt x="17459" y="13706"/>
                  </a:lnTo>
                  <a:lnTo>
                    <a:pt x="17024" y="13924"/>
                  </a:lnTo>
                  <a:lnTo>
                    <a:pt x="16589" y="14087"/>
                  </a:lnTo>
                  <a:lnTo>
                    <a:pt x="16099" y="14196"/>
                  </a:lnTo>
                  <a:lnTo>
                    <a:pt x="15936" y="14304"/>
                  </a:lnTo>
                  <a:lnTo>
                    <a:pt x="15936" y="14413"/>
                  </a:lnTo>
                  <a:lnTo>
                    <a:pt x="15881" y="14467"/>
                  </a:lnTo>
                  <a:lnTo>
                    <a:pt x="15990" y="16208"/>
                  </a:lnTo>
                  <a:lnTo>
                    <a:pt x="15990" y="17948"/>
                  </a:lnTo>
                  <a:lnTo>
                    <a:pt x="15881" y="19689"/>
                  </a:lnTo>
                  <a:lnTo>
                    <a:pt x="15773" y="21429"/>
                  </a:lnTo>
                  <a:lnTo>
                    <a:pt x="15718" y="22354"/>
                  </a:lnTo>
                  <a:lnTo>
                    <a:pt x="15555" y="23278"/>
                  </a:lnTo>
                  <a:lnTo>
                    <a:pt x="15392" y="24203"/>
                  </a:lnTo>
                  <a:lnTo>
                    <a:pt x="15229" y="24638"/>
                  </a:lnTo>
                  <a:lnTo>
                    <a:pt x="15066" y="25073"/>
                  </a:lnTo>
                  <a:lnTo>
                    <a:pt x="14848" y="25454"/>
                  </a:lnTo>
                  <a:lnTo>
                    <a:pt x="14631" y="25780"/>
                  </a:lnTo>
                  <a:lnTo>
                    <a:pt x="14359" y="26161"/>
                  </a:lnTo>
                  <a:lnTo>
                    <a:pt x="14087" y="26487"/>
                  </a:lnTo>
                  <a:lnTo>
                    <a:pt x="13760" y="26759"/>
                  </a:lnTo>
                  <a:lnTo>
                    <a:pt x="13434" y="27031"/>
                  </a:lnTo>
                  <a:lnTo>
                    <a:pt x="13053" y="27248"/>
                  </a:lnTo>
                  <a:lnTo>
                    <a:pt x="12673" y="27412"/>
                  </a:lnTo>
                  <a:lnTo>
                    <a:pt x="12238" y="27575"/>
                  </a:lnTo>
                  <a:lnTo>
                    <a:pt x="11802" y="27629"/>
                  </a:lnTo>
                  <a:lnTo>
                    <a:pt x="11367" y="27684"/>
                  </a:lnTo>
                  <a:lnTo>
                    <a:pt x="10987" y="27629"/>
                  </a:lnTo>
                  <a:lnTo>
                    <a:pt x="10552" y="27575"/>
                  </a:lnTo>
                  <a:lnTo>
                    <a:pt x="10171" y="27412"/>
                  </a:lnTo>
                  <a:lnTo>
                    <a:pt x="9790" y="27248"/>
                  </a:lnTo>
                  <a:lnTo>
                    <a:pt x="9464" y="27031"/>
                  </a:lnTo>
                  <a:lnTo>
                    <a:pt x="9137" y="26759"/>
                  </a:lnTo>
                  <a:lnTo>
                    <a:pt x="8811" y="26487"/>
                  </a:lnTo>
                  <a:lnTo>
                    <a:pt x="8539" y="26161"/>
                  </a:lnTo>
                  <a:lnTo>
                    <a:pt x="8267" y="25834"/>
                  </a:lnTo>
                  <a:lnTo>
                    <a:pt x="8050" y="25454"/>
                  </a:lnTo>
                  <a:lnTo>
                    <a:pt x="7832" y="25073"/>
                  </a:lnTo>
                  <a:lnTo>
                    <a:pt x="7669" y="24692"/>
                  </a:lnTo>
                  <a:lnTo>
                    <a:pt x="7560" y="24312"/>
                  </a:lnTo>
                  <a:lnTo>
                    <a:pt x="7397" y="23768"/>
                  </a:lnTo>
                  <a:lnTo>
                    <a:pt x="7343" y="23224"/>
                  </a:lnTo>
                  <a:lnTo>
                    <a:pt x="7234" y="22136"/>
                  </a:lnTo>
                  <a:lnTo>
                    <a:pt x="7071" y="19906"/>
                  </a:lnTo>
                  <a:lnTo>
                    <a:pt x="7071" y="19852"/>
                  </a:lnTo>
                  <a:lnTo>
                    <a:pt x="7016" y="19743"/>
                  </a:lnTo>
                  <a:lnTo>
                    <a:pt x="6962" y="19689"/>
                  </a:lnTo>
                  <a:lnTo>
                    <a:pt x="5004" y="19689"/>
                  </a:lnTo>
                  <a:lnTo>
                    <a:pt x="4079" y="19634"/>
                  </a:lnTo>
                  <a:lnTo>
                    <a:pt x="3209" y="19471"/>
                  </a:lnTo>
                  <a:lnTo>
                    <a:pt x="2774" y="19362"/>
                  </a:lnTo>
                  <a:lnTo>
                    <a:pt x="2339" y="19199"/>
                  </a:lnTo>
                  <a:lnTo>
                    <a:pt x="1958" y="19036"/>
                  </a:lnTo>
                  <a:lnTo>
                    <a:pt x="1523" y="18764"/>
                  </a:lnTo>
                  <a:lnTo>
                    <a:pt x="1143" y="18438"/>
                  </a:lnTo>
                  <a:lnTo>
                    <a:pt x="871" y="18057"/>
                  </a:lnTo>
                  <a:lnTo>
                    <a:pt x="707" y="17622"/>
                  </a:lnTo>
                  <a:lnTo>
                    <a:pt x="599" y="17132"/>
                  </a:lnTo>
                  <a:lnTo>
                    <a:pt x="544" y="16534"/>
                  </a:lnTo>
                  <a:lnTo>
                    <a:pt x="544" y="15882"/>
                  </a:lnTo>
                  <a:lnTo>
                    <a:pt x="599" y="14631"/>
                  </a:lnTo>
                  <a:lnTo>
                    <a:pt x="762" y="11857"/>
                  </a:lnTo>
                  <a:lnTo>
                    <a:pt x="925" y="9192"/>
                  </a:lnTo>
                  <a:lnTo>
                    <a:pt x="1197" y="6527"/>
                  </a:lnTo>
                  <a:lnTo>
                    <a:pt x="1360" y="5385"/>
                  </a:lnTo>
                  <a:lnTo>
                    <a:pt x="1469" y="4841"/>
                  </a:lnTo>
                  <a:lnTo>
                    <a:pt x="1632" y="4297"/>
                  </a:lnTo>
                  <a:lnTo>
                    <a:pt x="1850" y="3753"/>
                  </a:lnTo>
                  <a:lnTo>
                    <a:pt x="2067" y="3209"/>
                  </a:lnTo>
                  <a:lnTo>
                    <a:pt x="2393" y="2774"/>
                  </a:lnTo>
                  <a:lnTo>
                    <a:pt x="2720" y="2339"/>
                  </a:lnTo>
                  <a:lnTo>
                    <a:pt x="3046" y="2013"/>
                  </a:lnTo>
                  <a:lnTo>
                    <a:pt x="3372" y="1741"/>
                  </a:lnTo>
                  <a:lnTo>
                    <a:pt x="3699" y="1523"/>
                  </a:lnTo>
                  <a:lnTo>
                    <a:pt x="4079" y="1360"/>
                  </a:lnTo>
                  <a:lnTo>
                    <a:pt x="4895" y="1034"/>
                  </a:lnTo>
                  <a:lnTo>
                    <a:pt x="5711" y="816"/>
                  </a:lnTo>
                  <a:lnTo>
                    <a:pt x="6581" y="708"/>
                  </a:lnTo>
                  <a:lnTo>
                    <a:pt x="7506" y="599"/>
                  </a:lnTo>
                  <a:lnTo>
                    <a:pt x="8376" y="544"/>
                  </a:lnTo>
                  <a:close/>
                  <a:moveTo>
                    <a:pt x="12618" y="1"/>
                  </a:moveTo>
                  <a:lnTo>
                    <a:pt x="10334" y="55"/>
                  </a:lnTo>
                  <a:lnTo>
                    <a:pt x="7451" y="55"/>
                  </a:lnTo>
                  <a:lnTo>
                    <a:pt x="6473" y="164"/>
                  </a:lnTo>
                  <a:lnTo>
                    <a:pt x="5548" y="327"/>
                  </a:lnTo>
                  <a:lnTo>
                    <a:pt x="4678" y="544"/>
                  </a:lnTo>
                  <a:lnTo>
                    <a:pt x="4243" y="708"/>
                  </a:lnTo>
                  <a:lnTo>
                    <a:pt x="3808" y="871"/>
                  </a:lnTo>
                  <a:lnTo>
                    <a:pt x="3427" y="1088"/>
                  </a:lnTo>
                  <a:lnTo>
                    <a:pt x="3046" y="1360"/>
                  </a:lnTo>
                  <a:lnTo>
                    <a:pt x="2611" y="1687"/>
                  </a:lnTo>
                  <a:lnTo>
                    <a:pt x="2230" y="2067"/>
                  </a:lnTo>
                  <a:lnTo>
                    <a:pt x="1904" y="2502"/>
                  </a:lnTo>
                  <a:lnTo>
                    <a:pt x="1632" y="2937"/>
                  </a:lnTo>
                  <a:lnTo>
                    <a:pt x="1415" y="3427"/>
                  </a:lnTo>
                  <a:lnTo>
                    <a:pt x="1197" y="3916"/>
                  </a:lnTo>
                  <a:lnTo>
                    <a:pt x="1034" y="4460"/>
                  </a:lnTo>
                  <a:lnTo>
                    <a:pt x="925" y="4950"/>
                  </a:lnTo>
                  <a:lnTo>
                    <a:pt x="653" y="6364"/>
                  </a:lnTo>
                  <a:lnTo>
                    <a:pt x="490" y="7724"/>
                  </a:lnTo>
                  <a:lnTo>
                    <a:pt x="327" y="10497"/>
                  </a:lnTo>
                  <a:lnTo>
                    <a:pt x="109" y="13489"/>
                  </a:lnTo>
                  <a:lnTo>
                    <a:pt x="0" y="14957"/>
                  </a:lnTo>
                  <a:lnTo>
                    <a:pt x="0" y="16480"/>
                  </a:lnTo>
                  <a:lnTo>
                    <a:pt x="55" y="17078"/>
                  </a:lnTo>
                  <a:lnTo>
                    <a:pt x="164" y="17676"/>
                  </a:lnTo>
                  <a:lnTo>
                    <a:pt x="218" y="17948"/>
                  </a:lnTo>
                  <a:lnTo>
                    <a:pt x="327" y="18220"/>
                  </a:lnTo>
                  <a:lnTo>
                    <a:pt x="490" y="18492"/>
                  </a:lnTo>
                  <a:lnTo>
                    <a:pt x="707" y="18764"/>
                  </a:lnTo>
                  <a:lnTo>
                    <a:pt x="1088" y="19090"/>
                  </a:lnTo>
                  <a:lnTo>
                    <a:pt x="1469" y="19362"/>
                  </a:lnTo>
                  <a:lnTo>
                    <a:pt x="1958" y="19580"/>
                  </a:lnTo>
                  <a:lnTo>
                    <a:pt x="2448" y="19797"/>
                  </a:lnTo>
                  <a:lnTo>
                    <a:pt x="2937" y="19961"/>
                  </a:lnTo>
                  <a:lnTo>
                    <a:pt x="3481" y="20069"/>
                  </a:lnTo>
                  <a:lnTo>
                    <a:pt x="4623" y="20233"/>
                  </a:lnTo>
                  <a:lnTo>
                    <a:pt x="5711" y="20233"/>
                  </a:lnTo>
                  <a:lnTo>
                    <a:pt x="6595" y="20190"/>
                  </a:lnTo>
                  <a:lnTo>
                    <a:pt x="6595" y="20190"/>
                  </a:lnTo>
                  <a:lnTo>
                    <a:pt x="6690" y="22082"/>
                  </a:lnTo>
                  <a:lnTo>
                    <a:pt x="6799" y="23169"/>
                  </a:lnTo>
                  <a:lnTo>
                    <a:pt x="6853" y="23713"/>
                  </a:lnTo>
                  <a:lnTo>
                    <a:pt x="6962" y="24257"/>
                  </a:lnTo>
                  <a:lnTo>
                    <a:pt x="7125" y="24747"/>
                  </a:lnTo>
                  <a:lnTo>
                    <a:pt x="7288" y="25182"/>
                  </a:lnTo>
                  <a:lnTo>
                    <a:pt x="7506" y="25617"/>
                  </a:lnTo>
                  <a:lnTo>
                    <a:pt x="7778" y="25998"/>
                  </a:lnTo>
                  <a:lnTo>
                    <a:pt x="8050" y="26433"/>
                  </a:lnTo>
                  <a:lnTo>
                    <a:pt x="8322" y="26759"/>
                  </a:lnTo>
                  <a:lnTo>
                    <a:pt x="8702" y="27085"/>
                  </a:lnTo>
                  <a:lnTo>
                    <a:pt x="9083" y="27412"/>
                  </a:lnTo>
                  <a:lnTo>
                    <a:pt x="9464" y="27629"/>
                  </a:lnTo>
                  <a:lnTo>
                    <a:pt x="9845" y="27847"/>
                  </a:lnTo>
                  <a:lnTo>
                    <a:pt x="10225" y="28010"/>
                  </a:lnTo>
                  <a:lnTo>
                    <a:pt x="10660" y="28119"/>
                  </a:lnTo>
                  <a:lnTo>
                    <a:pt x="11095" y="28173"/>
                  </a:lnTo>
                  <a:lnTo>
                    <a:pt x="11531" y="28227"/>
                  </a:lnTo>
                  <a:lnTo>
                    <a:pt x="11966" y="28173"/>
                  </a:lnTo>
                  <a:lnTo>
                    <a:pt x="12401" y="28064"/>
                  </a:lnTo>
                  <a:lnTo>
                    <a:pt x="12836" y="27901"/>
                  </a:lnTo>
                  <a:lnTo>
                    <a:pt x="13217" y="27738"/>
                  </a:lnTo>
                  <a:lnTo>
                    <a:pt x="13597" y="27520"/>
                  </a:lnTo>
                  <a:lnTo>
                    <a:pt x="13978" y="27248"/>
                  </a:lnTo>
                  <a:lnTo>
                    <a:pt x="14304" y="26976"/>
                  </a:lnTo>
                  <a:lnTo>
                    <a:pt x="14631" y="26650"/>
                  </a:lnTo>
                  <a:lnTo>
                    <a:pt x="14903" y="26269"/>
                  </a:lnTo>
                  <a:lnTo>
                    <a:pt x="15174" y="25943"/>
                  </a:lnTo>
                  <a:lnTo>
                    <a:pt x="15446" y="25399"/>
                  </a:lnTo>
                  <a:lnTo>
                    <a:pt x="15718" y="24855"/>
                  </a:lnTo>
                  <a:lnTo>
                    <a:pt x="15881" y="24312"/>
                  </a:lnTo>
                  <a:lnTo>
                    <a:pt x="16045" y="23768"/>
                  </a:lnTo>
                  <a:lnTo>
                    <a:pt x="16208" y="22571"/>
                  </a:lnTo>
                  <a:lnTo>
                    <a:pt x="16317" y="21429"/>
                  </a:lnTo>
                  <a:lnTo>
                    <a:pt x="16425" y="19689"/>
                  </a:lnTo>
                  <a:lnTo>
                    <a:pt x="16534" y="17948"/>
                  </a:lnTo>
                  <a:lnTo>
                    <a:pt x="16534" y="16208"/>
                  </a:lnTo>
                  <a:lnTo>
                    <a:pt x="16439" y="14686"/>
                  </a:lnTo>
                  <a:lnTo>
                    <a:pt x="16439" y="14686"/>
                  </a:lnTo>
                  <a:lnTo>
                    <a:pt x="16806" y="14576"/>
                  </a:lnTo>
                  <a:lnTo>
                    <a:pt x="17404" y="14359"/>
                  </a:lnTo>
                  <a:lnTo>
                    <a:pt x="17948" y="14087"/>
                  </a:lnTo>
                  <a:lnTo>
                    <a:pt x="18438" y="13706"/>
                  </a:lnTo>
                  <a:lnTo>
                    <a:pt x="18873" y="13325"/>
                  </a:lnTo>
                  <a:lnTo>
                    <a:pt x="19253" y="12836"/>
                  </a:lnTo>
                  <a:lnTo>
                    <a:pt x="19525" y="12292"/>
                  </a:lnTo>
                  <a:lnTo>
                    <a:pt x="19634" y="12020"/>
                  </a:lnTo>
                  <a:lnTo>
                    <a:pt x="19689" y="11694"/>
                  </a:lnTo>
                  <a:lnTo>
                    <a:pt x="19689" y="11150"/>
                  </a:lnTo>
                  <a:lnTo>
                    <a:pt x="19634" y="10606"/>
                  </a:lnTo>
                  <a:lnTo>
                    <a:pt x="19417" y="10117"/>
                  </a:lnTo>
                  <a:lnTo>
                    <a:pt x="19090" y="9681"/>
                  </a:lnTo>
                  <a:lnTo>
                    <a:pt x="18710" y="9355"/>
                  </a:lnTo>
                  <a:lnTo>
                    <a:pt x="18492" y="9192"/>
                  </a:lnTo>
                  <a:lnTo>
                    <a:pt x="18275" y="9083"/>
                  </a:lnTo>
                  <a:lnTo>
                    <a:pt x="18003" y="9029"/>
                  </a:lnTo>
                  <a:lnTo>
                    <a:pt x="17731" y="8974"/>
                  </a:lnTo>
                  <a:lnTo>
                    <a:pt x="17565" y="8974"/>
                  </a:lnTo>
                  <a:lnTo>
                    <a:pt x="17676" y="8159"/>
                  </a:lnTo>
                  <a:lnTo>
                    <a:pt x="17785" y="6853"/>
                  </a:lnTo>
                  <a:lnTo>
                    <a:pt x="17785" y="5548"/>
                  </a:lnTo>
                  <a:lnTo>
                    <a:pt x="17731" y="4895"/>
                  </a:lnTo>
                  <a:lnTo>
                    <a:pt x="17622" y="4243"/>
                  </a:lnTo>
                  <a:lnTo>
                    <a:pt x="17513" y="3590"/>
                  </a:lnTo>
                  <a:lnTo>
                    <a:pt x="17350" y="2992"/>
                  </a:lnTo>
                  <a:lnTo>
                    <a:pt x="17078" y="2394"/>
                  </a:lnTo>
                  <a:lnTo>
                    <a:pt x="16752" y="1904"/>
                  </a:lnTo>
                  <a:lnTo>
                    <a:pt x="16371" y="1415"/>
                  </a:lnTo>
                  <a:lnTo>
                    <a:pt x="15936" y="980"/>
                  </a:lnTo>
                  <a:lnTo>
                    <a:pt x="15392" y="653"/>
                  </a:lnTo>
                  <a:lnTo>
                    <a:pt x="14794" y="327"/>
                  </a:lnTo>
                  <a:lnTo>
                    <a:pt x="14250" y="164"/>
                  </a:lnTo>
                  <a:lnTo>
                    <a:pt x="13706" y="55"/>
                  </a:lnTo>
                  <a:lnTo>
                    <a:pt x="1316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64"/>
            <p:cNvSpPr/>
            <p:nvPr/>
          </p:nvSpPr>
          <p:spPr>
            <a:xfrm>
              <a:off x="5400189" y="3069941"/>
              <a:ext cx="399782" cy="245958"/>
            </a:xfrm>
            <a:custGeom>
              <a:avLst/>
              <a:gdLst/>
              <a:ahLst/>
              <a:cxnLst/>
              <a:rect l="l" t="t" r="r" b="b"/>
              <a:pathLst>
                <a:path w="20776" h="12782" extrusionOk="0">
                  <a:moveTo>
                    <a:pt x="11748" y="1"/>
                  </a:moveTo>
                  <a:lnTo>
                    <a:pt x="9844" y="110"/>
                  </a:lnTo>
                  <a:lnTo>
                    <a:pt x="7669" y="218"/>
                  </a:lnTo>
                  <a:lnTo>
                    <a:pt x="6581" y="381"/>
                  </a:lnTo>
                  <a:lnTo>
                    <a:pt x="5548" y="545"/>
                  </a:lnTo>
                  <a:lnTo>
                    <a:pt x="4514" y="762"/>
                  </a:lnTo>
                  <a:lnTo>
                    <a:pt x="3481" y="1143"/>
                  </a:lnTo>
                  <a:lnTo>
                    <a:pt x="2502" y="1578"/>
                  </a:lnTo>
                  <a:lnTo>
                    <a:pt x="2067" y="1850"/>
                  </a:lnTo>
                  <a:lnTo>
                    <a:pt x="1632" y="2122"/>
                  </a:lnTo>
                  <a:lnTo>
                    <a:pt x="1251" y="2448"/>
                  </a:lnTo>
                  <a:lnTo>
                    <a:pt x="870" y="2829"/>
                  </a:lnTo>
                  <a:lnTo>
                    <a:pt x="544" y="3210"/>
                  </a:lnTo>
                  <a:lnTo>
                    <a:pt x="272" y="3645"/>
                  </a:lnTo>
                  <a:lnTo>
                    <a:pt x="109" y="4134"/>
                  </a:lnTo>
                  <a:lnTo>
                    <a:pt x="0" y="4569"/>
                  </a:lnTo>
                  <a:lnTo>
                    <a:pt x="0" y="5059"/>
                  </a:lnTo>
                  <a:lnTo>
                    <a:pt x="109" y="5494"/>
                  </a:lnTo>
                  <a:lnTo>
                    <a:pt x="381" y="5929"/>
                  </a:lnTo>
                  <a:lnTo>
                    <a:pt x="653" y="6310"/>
                  </a:lnTo>
                  <a:lnTo>
                    <a:pt x="1088" y="6582"/>
                  </a:lnTo>
                  <a:lnTo>
                    <a:pt x="1523" y="6799"/>
                  </a:lnTo>
                  <a:lnTo>
                    <a:pt x="2012" y="6962"/>
                  </a:lnTo>
                  <a:lnTo>
                    <a:pt x="2502" y="7071"/>
                  </a:lnTo>
                  <a:lnTo>
                    <a:pt x="3535" y="7234"/>
                  </a:lnTo>
                  <a:lnTo>
                    <a:pt x="5221" y="7343"/>
                  </a:lnTo>
                  <a:lnTo>
                    <a:pt x="6853" y="7343"/>
                  </a:lnTo>
                  <a:lnTo>
                    <a:pt x="8539" y="7234"/>
                  </a:lnTo>
                  <a:lnTo>
                    <a:pt x="10170" y="7125"/>
                  </a:lnTo>
                  <a:lnTo>
                    <a:pt x="13488" y="6908"/>
                  </a:lnTo>
                  <a:lnTo>
                    <a:pt x="15120" y="6799"/>
                  </a:lnTo>
                  <a:lnTo>
                    <a:pt x="16751" y="6799"/>
                  </a:lnTo>
                  <a:lnTo>
                    <a:pt x="16751" y="6853"/>
                  </a:lnTo>
                  <a:lnTo>
                    <a:pt x="16806" y="7125"/>
                  </a:lnTo>
                  <a:lnTo>
                    <a:pt x="17078" y="8050"/>
                  </a:lnTo>
                  <a:lnTo>
                    <a:pt x="17513" y="9301"/>
                  </a:lnTo>
                  <a:lnTo>
                    <a:pt x="18165" y="10606"/>
                  </a:lnTo>
                  <a:lnTo>
                    <a:pt x="18492" y="11259"/>
                  </a:lnTo>
                  <a:lnTo>
                    <a:pt x="18818" y="11803"/>
                  </a:lnTo>
                  <a:lnTo>
                    <a:pt x="19199" y="12238"/>
                  </a:lnTo>
                  <a:lnTo>
                    <a:pt x="19525" y="12564"/>
                  </a:lnTo>
                  <a:lnTo>
                    <a:pt x="19688" y="12673"/>
                  </a:lnTo>
                  <a:lnTo>
                    <a:pt x="19851" y="12782"/>
                  </a:lnTo>
                  <a:lnTo>
                    <a:pt x="20015" y="12782"/>
                  </a:lnTo>
                  <a:lnTo>
                    <a:pt x="20178" y="12727"/>
                  </a:lnTo>
                  <a:lnTo>
                    <a:pt x="20286" y="12673"/>
                  </a:lnTo>
                  <a:lnTo>
                    <a:pt x="20450" y="12510"/>
                  </a:lnTo>
                  <a:lnTo>
                    <a:pt x="20558" y="12292"/>
                  </a:lnTo>
                  <a:lnTo>
                    <a:pt x="20667" y="12020"/>
                  </a:lnTo>
                  <a:lnTo>
                    <a:pt x="20722" y="11803"/>
                  </a:lnTo>
                  <a:lnTo>
                    <a:pt x="20776" y="11476"/>
                  </a:lnTo>
                  <a:lnTo>
                    <a:pt x="20776" y="11150"/>
                  </a:lnTo>
                  <a:lnTo>
                    <a:pt x="20776" y="8268"/>
                  </a:lnTo>
                  <a:lnTo>
                    <a:pt x="20776" y="6799"/>
                  </a:lnTo>
                  <a:lnTo>
                    <a:pt x="20722" y="6038"/>
                  </a:lnTo>
                  <a:lnTo>
                    <a:pt x="20613" y="5276"/>
                  </a:lnTo>
                  <a:lnTo>
                    <a:pt x="20450" y="4569"/>
                  </a:lnTo>
                  <a:lnTo>
                    <a:pt x="20286" y="3862"/>
                  </a:lnTo>
                  <a:lnTo>
                    <a:pt x="20015" y="3210"/>
                  </a:lnTo>
                  <a:lnTo>
                    <a:pt x="19688" y="2611"/>
                  </a:lnTo>
                  <a:lnTo>
                    <a:pt x="19253" y="2067"/>
                  </a:lnTo>
                  <a:lnTo>
                    <a:pt x="18764" y="1578"/>
                  </a:lnTo>
                  <a:lnTo>
                    <a:pt x="18165" y="1143"/>
                  </a:lnTo>
                  <a:lnTo>
                    <a:pt x="17458" y="817"/>
                  </a:lnTo>
                  <a:lnTo>
                    <a:pt x="16534" y="490"/>
                  </a:lnTo>
                  <a:lnTo>
                    <a:pt x="15609" y="273"/>
                  </a:lnTo>
                  <a:lnTo>
                    <a:pt x="14685" y="164"/>
                  </a:lnTo>
                  <a:lnTo>
                    <a:pt x="13706" y="55"/>
                  </a:lnTo>
                  <a:lnTo>
                    <a:pt x="127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64"/>
            <p:cNvSpPr/>
            <p:nvPr/>
          </p:nvSpPr>
          <p:spPr>
            <a:xfrm>
              <a:off x="5394955" y="3064707"/>
              <a:ext cx="410250" cy="256426"/>
            </a:xfrm>
            <a:custGeom>
              <a:avLst/>
              <a:gdLst/>
              <a:ahLst/>
              <a:cxnLst/>
              <a:rect l="l" t="t" r="r" b="b"/>
              <a:pathLst>
                <a:path w="21320" h="13326" extrusionOk="0">
                  <a:moveTo>
                    <a:pt x="12400" y="545"/>
                  </a:moveTo>
                  <a:lnTo>
                    <a:pt x="13760" y="599"/>
                  </a:lnTo>
                  <a:lnTo>
                    <a:pt x="15174" y="708"/>
                  </a:lnTo>
                  <a:lnTo>
                    <a:pt x="15827" y="817"/>
                  </a:lnTo>
                  <a:lnTo>
                    <a:pt x="16534" y="980"/>
                  </a:lnTo>
                  <a:lnTo>
                    <a:pt x="17186" y="1197"/>
                  </a:lnTo>
                  <a:lnTo>
                    <a:pt x="17839" y="1415"/>
                  </a:lnTo>
                  <a:lnTo>
                    <a:pt x="18220" y="1632"/>
                  </a:lnTo>
                  <a:lnTo>
                    <a:pt x="18601" y="1850"/>
                  </a:lnTo>
                  <a:lnTo>
                    <a:pt x="18927" y="2122"/>
                  </a:lnTo>
                  <a:lnTo>
                    <a:pt x="19199" y="2448"/>
                  </a:lnTo>
                  <a:lnTo>
                    <a:pt x="19471" y="2775"/>
                  </a:lnTo>
                  <a:lnTo>
                    <a:pt x="19743" y="3101"/>
                  </a:lnTo>
                  <a:lnTo>
                    <a:pt x="19960" y="3482"/>
                  </a:lnTo>
                  <a:lnTo>
                    <a:pt x="20123" y="3862"/>
                  </a:lnTo>
                  <a:lnTo>
                    <a:pt x="20341" y="4352"/>
                  </a:lnTo>
                  <a:lnTo>
                    <a:pt x="20450" y="4841"/>
                  </a:lnTo>
                  <a:lnTo>
                    <a:pt x="20667" y="5820"/>
                  </a:lnTo>
                  <a:lnTo>
                    <a:pt x="20776" y="6854"/>
                  </a:lnTo>
                  <a:lnTo>
                    <a:pt x="20776" y="7833"/>
                  </a:lnTo>
                  <a:lnTo>
                    <a:pt x="20776" y="9845"/>
                  </a:lnTo>
                  <a:lnTo>
                    <a:pt x="20776" y="10933"/>
                  </a:lnTo>
                  <a:lnTo>
                    <a:pt x="20776" y="11476"/>
                  </a:lnTo>
                  <a:lnTo>
                    <a:pt x="20722" y="11966"/>
                  </a:lnTo>
                  <a:lnTo>
                    <a:pt x="20613" y="12401"/>
                  </a:lnTo>
                  <a:lnTo>
                    <a:pt x="20558" y="12564"/>
                  </a:lnTo>
                  <a:lnTo>
                    <a:pt x="20395" y="12727"/>
                  </a:lnTo>
                  <a:lnTo>
                    <a:pt x="20287" y="12782"/>
                  </a:lnTo>
                  <a:lnTo>
                    <a:pt x="20178" y="12782"/>
                  </a:lnTo>
                  <a:lnTo>
                    <a:pt x="19906" y="12619"/>
                  </a:lnTo>
                  <a:lnTo>
                    <a:pt x="19634" y="12347"/>
                  </a:lnTo>
                  <a:lnTo>
                    <a:pt x="19253" y="11803"/>
                  </a:lnTo>
                  <a:lnTo>
                    <a:pt x="18709" y="10933"/>
                  </a:lnTo>
                  <a:lnTo>
                    <a:pt x="18274" y="10062"/>
                  </a:lnTo>
                  <a:lnTo>
                    <a:pt x="17894" y="9083"/>
                  </a:lnTo>
                  <a:lnTo>
                    <a:pt x="17567" y="8159"/>
                  </a:lnTo>
                  <a:lnTo>
                    <a:pt x="17350" y="7397"/>
                  </a:lnTo>
                  <a:lnTo>
                    <a:pt x="17295" y="7234"/>
                  </a:lnTo>
                  <a:lnTo>
                    <a:pt x="17295" y="7125"/>
                  </a:lnTo>
                  <a:lnTo>
                    <a:pt x="17295" y="7017"/>
                  </a:lnTo>
                  <a:lnTo>
                    <a:pt x="17295" y="6962"/>
                  </a:lnTo>
                  <a:lnTo>
                    <a:pt x="17241" y="6854"/>
                  </a:lnTo>
                  <a:lnTo>
                    <a:pt x="17186" y="6799"/>
                  </a:lnTo>
                  <a:lnTo>
                    <a:pt x="15555" y="6799"/>
                  </a:lnTo>
                  <a:lnTo>
                    <a:pt x="14086" y="6908"/>
                  </a:lnTo>
                  <a:lnTo>
                    <a:pt x="11150" y="7125"/>
                  </a:lnTo>
                  <a:lnTo>
                    <a:pt x="8213" y="7289"/>
                  </a:lnTo>
                  <a:lnTo>
                    <a:pt x="6744" y="7343"/>
                  </a:lnTo>
                  <a:lnTo>
                    <a:pt x="5276" y="7343"/>
                  </a:lnTo>
                  <a:lnTo>
                    <a:pt x="3970" y="7234"/>
                  </a:lnTo>
                  <a:lnTo>
                    <a:pt x="3318" y="7180"/>
                  </a:lnTo>
                  <a:lnTo>
                    <a:pt x="2720" y="7071"/>
                  </a:lnTo>
                  <a:lnTo>
                    <a:pt x="2230" y="6962"/>
                  </a:lnTo>
                  <a:lnTo>
                    <a:pt x="1795" y="6799"/>
                  </a:lnTo>
                  <a:lnTo>
                    <a:pt x="1360" y="6527"/>
                  </a:lnTo>
                  <a:lnTo>
                    <a:pt x="979" y="6255"/>
                  </a:lnTo>
                  <a:lnTo>
                    <a:pt x="762" y="5983"/>
                  </a:lnTo>
                  <a:lnTo>
                    <a:pt x="653" y="5711"/>
                  </a:lnTo>
                  <a:lnTo>
                    <a:pt x="544" y="5440"/>
                  </a:lnTo>
                  <a:lnTo>
                    <a:pt x="490" y="5168"/>
                  </a:lnTo>
                  <a:lnTo>
                    <a:pt x="544" y="4896"/>
                  </a:lnTo>
                  <a:lnTo>
                    <a:pt x="598" y="4569"/>
                  </a:lnTo>
                  <a:lnTo>
                    <a:pt x="653" y="4297"/>
                  </a:lnTo>
                  <a:lnTo>
                    <a:pt x="816" y="4025"/>
                  </a:lnTo>
                  <a:lnTo>
                    <a:pt x="1142" y="3536"/>
                  </a:lnTo>
                  <a:lnTo>
                    <a:pt x="1577" y="3046"/>
                  </a:lnTo>
                  <a:lnTo>
                    <a:pt x="2012" y="2666"/>
                  </a:lnTo>
                  <a:lnTo>
                    <a:pt x="2502" y="2339"/>
                  </a:lnTo>
                  <a:lnTo>
                    <a:pt x="3046" y="2013"/>
                  </a:lnTo>
                  <a:lnTo>
                    <a:pt x="3590" y="1741"/>
                  </a:lnTo>
                  <a:lnTo>
                    <a:pt x="4188" y="1524"/>
                  </a:lnTo>
                  <a:lnTo>
                    <a:pt x="4786" y="1360"/>
                  </a:lnTo>
                  <a:lnTo>
                    <a:pt x="5983" y="1034"/>
                  </a:lnTo>
                  <a:lnTo>
                    <a:pt x="7234" y="871"/>
                  </a:lnTo>
                  <a:lnTo>
                    <a:pt x="8539" y="708"/>
                  </a:lnTo>
                  <a:lnTo>
                    <a:pt x="9790" y="653"/>
                  </a:lnTo>
                  <a:lnTo>
                    <a:pt x="12400" y="545"/>
                  </a:lnTo>
                  <a:close/>
                  <a:moveTo>
                    <a:pt x="12183" y="1"/>
                  </a:moveTo>
                  <a:lnTo>
                    <a:pt x="10769" y="55"/>
                  </a:lnTo>
                  <a:lnTo>
                    <a:pt x="9300" y="110"/>
                  </a:lnTo>
                  <a:lnTo>
                    <a:pt x="7886" y="273"/>
                  </a:lnTo>
                  <a:lnTo>
                    <a:pt x="6581" y="382"/>
                  </a:lnTo>
                  <a:lnTo>
                    <a:pt x="5276" y="653"/>
                  </a:lnTo>
                  <a:lnTo>
                    <a:pt x="4623" y="817"/>
                  </a:lnTo>
                  <a:lnTo>
                    <a:pt x="4025" y="1034"/>
                  </a:lnTo>
                  <a:lnTo>
                    <a:pt x="3372" y="1252"/>
                  </a:lnTo>
                  <a:lnTo>
                    <a:pt x="2774" y="1524"/>
                  </a:lnTo>
                  <a:lnTo>
                    <a:pt x="2284" y="1850"/>
                  </a:lnTo>
                  <a:lnTo>
                    <a:pt x="1741" y="2176"/>
                  </a:lnTo>
                  <a:lnTo>
                    <a:pt x="1251" y="2611"/>
                  </a:lnTo>
                  <a:lnTo>
                    <a:pt x="816" y="3046"/>
                  </a:lnTo>
                  <a:lnTo>
                    <a:pt x="435" y="3536"/>
                  </a:lnTo>
                  <a:lnTo>
                    <a:pt x="163" y="4080"/>
                  </a:lnTo>
                  <a:lnTo>
                    <a:pt x="55" y="4406"/>
                  </a:lnTo>
                  <a:lnTo>
                    <a:pt x="0" y="4678"/>
                  </a:lnTo>
                  <a:lnTo>
                    <a:pt x="0" y="5004"/>
                  </a:lnTo>
                  <a:lnTo>
                    <a:pt x="0" y="5331"/>
                  </a:lnTo>
                  <a:lnTo>
                    <a:pt x="55" y="5603"/>
                  </a:lnTo>
                  <a:lnTo>
                    <a:pt x="109" y="5875"/>
                  </a:lnTo>
                  <a:lnTo>
                    <a:pt x="218" y="6092"/>
                  </a:lnTo>
                  <a:lnTo>
                    <a:pt x="381" y="6310"/>
                  </a:lnTo>
                  <a:lnTo>
                    <a:pt x="707" y="6690"/>
                  </a:lnTo>
                  <a:lnTo>
                    <a:pt x="1088" y="7017"/>
                  </a:lnTo>
                  <a:lnTo>
                    <a:pt x="1577" y="7289"/>
                  </a:lnTo>
                  <a:lnTo>
                    <a:pt x="2067" y="7452"/>
                  </a:lnTo>
                  <a:lnTo>
                    <a:pt x="2611" y="7615"/>
                  </a:lnTo>
                  <a:lnTo>
                    <a:pt x="3100" y="7669"/>
                  </a:lnTo>
                  <a:lnTo>
                    <a:pt x="3970" y="7778"/>
                  </a:lnTo>
                  <a:lnTo>
                    <a:pt x="4786" y="7833"/>
                  </a:lnTo>
                  <a:lnTo>
                    <a:pt x="6527" y="7887"/>
                  </a:lnTo>
                  <a:lnTo>
                    <a:pt x="8213" y="7833"/>
                  </a:lnTo>
                  <a:lnTo>
                    <a:pt x="9953" y="7724"/>
                  </a:lnTo>
                  <a:lnTo>
                    <a:pt x="13488" y="7452"/>
                  </a:lnTo>
                  <a:lnTo>
                    <a:pt x="15283" y="7343"/>
                  </a:lnTo>
                  <a:lnTo>
                    <a:pt x="16762" y="7298"/>
                  </a:lnTo>
                  <a:lnTo>
                    <a:pt x="16762" y="7298"/>
                  </a:lnTo>
                  <a:lnTo>
                    <a:pt x="16806" y="7561"/>
                  </a:lnTo>
                  <a:lnTo>
                    <a:pt x="16915" y="7833"/>
                  </a:lnTo>
                  <a:lnTo>
                    <a:pt x="17241" y="8866"/>
                  </a:lnTo>
                  <a:lnTo>
                    <a:pt x="17622" y="9845"/>
                  </a:lnTo>
                  <a:lnTo>
                    <a:pt x="18165" y="10987"/>
                  </a:lnTo>
                  <a:lnTo>
                    <a:pt x="18437" y="11531"/>
                  </a:lnTo>
                  <a:lnTo>
                    <a:pt x="18764" y="12020"/>
                  </a:lnTo>
                  <a:lnTo>
                    <a:pt x="18981" y="12401"/>
                  </a:lnTo>
                  <a:lnTo>
                    <a:pt x="19308" y="12782"/>
                  </a:lnTo>
                  <a:lnTo>
                    <a:pt x="19634" y="13054"/>
                  </a:lnTo>
                  <a:lnTo>
                    <a:pt x="19797" y="13217"/>
                  </a:lnTo>
                  <a:lnTo>
                    <a:pt x="20015" y="13271"/>
                  </a:lnTo>
                  <a:lnTo>
                    <a:pt x="20287" y="13326"/>
                  </a:lnTo>
                  <a:lnTo>
                    <a:pt x="20504" y="13271"/>
                  </a:lnTo>
                  <a:lnTo>
                    <a:pt x="20722" y="13162"/>
                  </a:lnTo>
                  <a:lnTo>
                    <a:pt x="20885" y="12999"/>
                  </a:lnTo>
                  <a:lnTo>
                    <a:pt x="20994" y="12836"/>
                  </a:lnTo>
                  <a:lnTo>
                    <a:pt x="21102" y="12564"/>
                  </a:lnTo>
                  <a:lnTo>
                    <a:pt x="21266" y="12129"/>
                  </a:lnTo>
                  <a:lnTo>
                    <a:pt x="21320" y="11640"/>
                  </a:lnTo>
                  <a:lnTo>
                    <a:pt x="21320" y="11096"/>
                  </a:lnTo>
                  <a:lnTo>
                    <a:pt x="21320" y="10062"/>
                  </a:lnTo>
                  <a:lnTo>
                    <a:pt x="21320" y="8159"/>
                  </a:lnTo>
                  <a:lnTo>
                    <a:pt x="21320" y="7180"/>
                  </a:lnTo>
                  <a:lnTo>
                    <a:pt x="21211" y="6147"/>
                  </a:lnTo>
                  <a:lnTo>
                    <a:pt x="21102" y="5168"/>
                  </a:lnTo>
                  <a:lnTo>
                    <a:pt x="20830" y="4243"/>
                  </a:lnTo>
                  <a:lnTo>
                    <a:pt x="20667" y="3808"/>
                  </a:lnTo>
                  <a:lnTo>
                    <a:pt x="20504" y="3373"/>
                  </a:lnTo>
                  <a:lnTo>
                    <a:pt x="20287" y="2992"/>
                  </a:lnTo>
                  <a:lnTo>
                    <a:pt x="20015" y="2611"/>
                  </a:lnTo>
                  <a:lnTo>
                    <a:pt x="19743" y="2231"/>
                  </a:lnTo>
                  <a:lnTo>
                    <a:pt x="19471" y="1904"/>
                  </a:lnTo>
                  <a:lnTo>
                    <a:pt x="19090" y="1578"/>
                  </a:lnTo>
                  <a:lnTo>
                    <a:pt x="18764" y="1306"/>
                  </a:lnTo>
                  <a:lnTo>
                    <a:pt x="18165" y="980"/>
                  </a:lnTo>
                  <a:lnTo>
                    <a:pt x="17567" y="708"/>
                  </a:lnTo>
                  <a:lnTo>
                    <a:pt x="16915" y="490"/>
                  </a:lnTo>
                  <a:lnTo>
                    <a:pt x="16262" y="327"/>
                  </a:lnTo>
                  <a:lnTo>
                    <a:pt x="15609" y="218"/>
                  </a:lnTo>
                  <a:lnTo>
                    <a:pt x="14957" y="164"/>
                  </a:lnTo>
                  <a:lnTo>
                    <a:pt x="13597" y="55"/>
                  </a:lnTo>
                  <a:lnTo>
                    <a:pt x="121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64"/>
            <p:cNvSpPr/>
            <p:nvPr/>
          </p:nvSpPr>
          <p:spPr>
            <a:xfrm>
              <a:off x="5515297" y="3301236"/>
              <a:ext cx="55495" cy="95250"/>
            </a:xfrm>
            <a:custGeom>
              <a:avLst/>
              <a:gdLst/>
              <a:ahLst/>
              <a:cxnLst/>
              <a:rect l="l" t="t" r="r" b="b"/>
              <a:pathLst>
                <a:path w="2884" h="4950" extrusionOk="0">
                  <a:moveTo>
                    <a:pt x="1578" y="0"/>
                  </a:moveTo>
                  <a:lnTo>
                    <a:pt x="1469" y="55"/>
                  </a:lnTo>
                  <a:lnTo>
                    <a:pt x="1415" y="109"/>
                  </a:lnTo>
                  <a:lnTo>
                    <a:pt x="980" y="1088"/>
                  </a:lnTo>
                  <a:lnTo>
                    <a:pt x="599" y="2013"/>
                  </a:lnTo>
                  <a:lnTo>
                    <a:pt x="218" y="2992"/>
                  </a:lnTo>
                  <a:lnTo>
                    <a:pt x="109" y="3481"/>
                  </a:lnTo>
                  <a:lnTo>
                    <a:pt x="1" y="3916"/>
                  </a:lnTo>
                  <a:lnTo>
                    <a:pt x="55" y="4297"/>
                  </a:lnTo>
                  <a:lnTo>
                    <a:pt x="164" y="4569"/>
                  </a:lnTo>
                  <a:lnTo>
                    <a:pt x="327" y="4732"/>
                  </a:lnTo>
                  <a:lnTo>
                    <a:pt x="436" y="4841"/>
                  </a:lnTo>
                  <a:lnTo>
                    <a:pt x="599" y="4895"/>
                  </a:lnTo>
                  <a:lnTo>
                    <a:pt x="762" y="4949"/>
                  </a:lnTo>
                  <a:lnTo>
                    <a:pt x="1088" y="4949"/>
                  </a:lnTo>
                  <a:lnTo>
                    <a:pt x="1415" y="4841"/>
                  </a:lnTo>
                  <a:lnTo>
                    <a:pt x="1687" y="4678"/>
                  </a:lnTo>
                  <a:lnTo>
                    <a:pt x="1959" y="4514"/>
                  </a:lnTo>
                  <a:lnTo>
                    <a:pt x="2231" y="4242"/>
                  </a:lnTo>
                  <a:lnTo>
                    <a:pt x="2448" y="4025"/>
                  </a:lnTo>
                  <a:lnTo>
                    <a:pt x="2666" y="3753"/>
                  </a:lnTo>
                  <a:lnTo>
                    <a:pt x="2829" y="3427"/>
                  </a:lnTo>
                  <a:lnTo>
                    <a:pt x="2883" y="3318"/>
                  </a:lnTo>
                  <a:lnTo>
                    <a:pt x="2829" y="3209"/>
                  </a:lnTo>
                  <a:lnTo>
                    <a:pt x="2774" y="3155"/>
                  </a:lnTo>
                  <a:lnTo>
                    <a:pt x="2720" y="3046"/>
                  </a:lnTo>
                  <a:lnTo>
                    <a:pt x="2557" y="3046"/>
                  </a:lnTo>
                  <a:lnTo>
                    <a:pt x="2448" y="3100"/>
                  </a:lnTo>
                  <a:lnTo>
                    <a:pt x="2394" y="3155"/>
                  </a:lnTo>
                  <a:lnTo>
                    <a:pt x="2231" y="3427"/>
                  </a:lnTo>
                  <a:lnTo>
                    <a:pt x="2067" y="3699"/>
                  </a:lnTo>
                  <a:lnTo>
                    <a:pt x="1850" y="3916"/>
                  </a:lnTo>
                  <a:lnTo>
                    <a:pt x="1632" y="4079"/>
                  </a:lnTo>
                  <a:lnTo>
                    <a:pt x="1415" y="4242"/>
                  </a:lnTo>
                  <a:lnTo>
                    <a:pt x="1088" y="4406"/>
                  </a:lnTo>
                  <a:lnTo>
                    <a:pt x="816" y="4406"/>
                  </a:lnTo>
                  <a:lnTo>
                    <a:pt x="708" y="4351"/>
                  </a:lnTo>
                  <a:lnTo>
                    <a:pt x="599" y="4242"/>
                  </a:lnTo>
                  <a:lnTo>
                    <a:pt x="545" y="4079"/>
                  </a:lnTo>
                  <a:lnTo>
                    <a:pt x="545" y="3862"/>
                  </a:lnTo>
                  <a:lnTo>
                    <a:pt x="653" y="3481"/>
                  </a:lnTo>
                  <a:lnTo>
                    <a:pt x="980" y="2448"/>
                  </a:lnTo>
                  <a:lnTo>
                    <a:pt x="1415" y="1414"/>
                  </a:lnTo>
                  <a:lnTo>
                    <a:pt x="1904" y="381"/>
                  </a:lnTo>
                  <a:lnTo>
                    <a:pt x="1904" y="272"/>
                  </a:lnTo>
                  <a:lnTo>
                    <a:pt x="1904" y="163"/>
                  </a:lnTo>
                  <a:lnTo>
                    <a:pt x="1850" y="109"/>
                  </a:lnTo>
                  <a:lnTo>
                    <a:pt x="1741" y="55"/>
                  </a:lnTo>
                  <a:lnTo>
                    <a:pt x="168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64"/>
            <p:cNvSpPr/>
            <p:nvPr/>
          </p:nvSpPr>
          <p:spPr>
            <a:xfrm>
              <a:off x="5601119" y="3299138"/>
              <a:ext cx="13624" cy="13624"/>
            </a:xfrm>
            <a:custGeom>
              <a:avLst/>
              <a:gdLst/>
              <a:ahLst/>
              <a:cxnLst/>
              <a:rect l="l" t="t" r="r" b="b"/>
              <a:pathLst>
                <a:path w="708" h="708" extrusionOk="0">
                  <a:moveTo>
                    <a:pt x="218" y="0"/>
                  </a:moveTo>
                  <a:lnTo>
                    <a:pt x="109" y="109"/>
                  </a:lnTo>
                  <a:lnTo>
                    <a:pt x="55" y="218"/>
                  </a:lnTo>
                  <a:lnTo>
                    <a:pt x="0" y="327"/>
                  </a:lnTo>
                  <a:lnTo>
                    <a:pt x="55" y="490"/>
                  </a:lnTo>
                  <a:lnTo>
                    <a:pt x="109" y="599"/>
                  </a:lnTo>
                  <a:lnTo>
                    <a:pt x="218" y="653"/>
                  </a:lnTo>
                  <a:lnTo>
                    <a:pt x="381" y="708"/>
                  </a:lnTo>
                  <a:lnTo>
                    <a:pt x="544" y="653"/>
                  </a:lnTo>
                  <a:lnTo>
                    <a:pt x="653" y="599"/>
                  </a:lnTo>
                  <a:lnTo>
                    <a:pt x="707" y="490"/>
                  </a:lnTo>
                  <a:lnTo>
                    <a:pt x="707" y="327"/>
                  </a:lnTo>
                  <a:lnTo>
                    <a:pt x="707" y="218"/>
                  </a:lnTo>
                  <a:lnTo>
                    <a:pt x="653" y="109"/>
                  </a:lnTo>
                  <a:lnTo>
                    <a:pt x="5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64"/>
            <p:cNvSpPr/>
            <p:nvPr/>
          </p:nvSpPr>
          <p:spPr>
            <a:xfrm>
              <a:off x="5491225" y="3302275"/>
              <a:ext cx="14682" cy="14682"/>
            </a:xfrm>
            <a:custGeom>
              <a:avLst/>
              <a:gdLst/>
              <a:ahLst/>
              <a:cxnLst/>
              <a:rect l="l" t="t" r="r" b="b"/>
              <a:pathLst>
                <a:path w="763" h="763" extrusionOk="0">
                  <a:moveTo>
                    <a:pt x="273" y="1"/>
                  </a:moveTo>
                  <a:lnTo>
                    <a:pt x="110" y="109"/>
                  </a:lnTo>
                  <a:lnTo>
                    <a:pt x="55" y="164"/>
                  </a:lnTo>
                  <a:lnTo>
                    <a:pt x="1" y="327"/>
                  </a:lnTo>
                  <a:lnTo>
                    <a:pt x="1" y="381"/>
                  </a:lnTo>
                  <a:lnTo>
                    <a:pt x="55" y="545"/>
                  </a:lnTo>
                  <a:lnTo>
                    <a:pt x="110" y="653"/>
                  </a:lnTo>
                  <a:lnTo>
                    <a:pt x="273" y="708"/>
                  </a:lnTo>
                  <a:lnTo>
                    <a:pt x="381" y="762"/>
                  </a:lnTo>
                  <a:lnTo>
                    <a:pt x="490" y="762"/>
                  </a:lnTo>
                  <a:lnTo>
                    <a:pt x="653" y="653"/>
                  </a:lnTo>
                  <a:lnTo>
                    <a:pt x="708" y="599"/>
                  </a:lnTo>
                  <a:lnTo>
                    <a:pt x="762" y="381"/>
                  </a:lnTo>
                  <a:lnTo>
                    <a:pt x="762" y="327"/>
                  </a:lnTo>
                  <a:lnTo>
                    <a:pt x="708" y="218"/>
                  </a:lnTo>
                  <a:lnTo>
                    <a:pt x="653" y="109"/>
                  </a:lnTo>
                  <a:lnTo>
                    <a:pt x="54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64"/>
            <p:cNvSpPr/>
            <p:nvPr/>
          </p:nvSpPr>
          <p:spPr>
            <a:xfrm>
              <a:off x="5591690" y="3247857"/>
              <a:ext cx="39793" cy="29326"/>
            </a:xfrm>
            <a:custGeom>
              <a:avLst/>
              <a:gdLst/>
              <a:ahLst/>
              <a:cxnLst/>
              <a:rect l="l" t="t" r="r" b="b"/>
              <a:pathLst>
                <a:path w="2068" h="1524" extrusionOk="0">
                  <a:moveTo>
                    <a:pt x="218" y="1"/>
                  </a:moveTo>
                  <a:lnTo>
                    <a:pt x="110" y="55"/>
                  </a:lnTo>
                  <a:lnTo>
                    <a:pt x="55" y="109"/>
                  </a:lnTo>
                  <a:lnTo>
                    <a:pt x="1" y="218"/>
                  </a:lnTo>
                  <a:lnTo>
                    <a:pt x="1" y="327"/>
                  </a:lnTo>
                  <a:lnTo>
                    <a:pt x="55" y="381"/>
                  </a:lnTo>
                  <a:lnTo>
                    <a:pt x="110" y="490"/>
                  </a:lnTo>
                  <a:lnTo>
                    <a:pt x="1687" y="1523"/>
                  </a:lnTo>
                  <a:lnTo>
                    <a:pt x="1850" y="1523"/>
                  </a:lnTo>
                  <a:lnTo>
                    <a:pt x="1959" y="1469"/>
                  </a:lnTo>
                  <a:lnTo>
                    <a:pt x="2013" y="1415"/>
                  </a:lnTo>
                  <a:lnTo>
                    <a:pt x="2068" y="1306"/>
                  </a:lnTo>
                  <a:lnTo>
                    <a:pt x="2068" y="1197"/>
                  </a:lnTo>
                  <a:lnTo>
                    <a:pt x="2013" y="1143"/>
                  </a:lnTo>
                  <a:lnTo>
                    <a:pt x="1959" y="1034"/>
                  </a:lnTo>
                  <a:lnTo>
                    <a:pt x="3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64"/>
            <p:cNvSpPr/>
            <p:nvPr/>
          </p:nvSpPr>
          <p:spPr>
            <a:xfrm>
              <a:off x="5488088" y="3253091"/>
              <a:ext cx="37696" cy="28267"/>
            </a:xfrm>
            <a:custGeom>
              <a:avLst/>
              <a:gdLst/>
              <a:ahLst/>
              <a:cxnLst/>
              <a:rect l="l" t="t" r="r" b="b"/>
              <a:pathLst>
                <a:path w="1959" h="1469" extrusionOk="0">
                  <a:moveTo>
                    <a:pt x="1632" y="0"/>
                  </a:moveTo>
                  <a:lnTo>
                    <a:pt x="1578" y="55"/>
                  </a:lnTo>
                  <a:lnTo>
                    <a:pt x="1469" y="109"/>
                  </a:lnTo>
                  <a:lnTo>
                    <a:pt x="1415" y="218"/>
                  </a:lnTo>
                  <a:lnTo>
                    <a:pt x="1360" y="272"/>
                  </a:lnTo>
                  <a:lnTo>
                    <a:pt x="1252" y="436"/>
                  </a:lnTo>
                  <a:lnTo>
                    <a:pt x="1088" y="544"/>
                  </a:lnTo>
                  <a:lnTo>
                    <a:pt x="1034" y="599"/>
                  </a:lnTo>
                  <a:lnTo>
                    <a:pt x="925" y="653"/>
                  </a:lnTo>
                  <a:lnTo>
                    <a:pt x="762" y="762"/>
                  </a:lnTo>
                  <a:lnTo>
                    <a:pt x="653" y="816"/>
                  </a:lnTo>
                  <a:lnTo>
                    <a:pt x="599" y="816"/>
                  </a:lnTo>
                  <a:lnTo>
                    <a:pt x="164" y="925"/>
                  </a:lnTo>
                  <a:lnTo>
                    <a:pt x="109" y="979"/>
                  </a:lnTo>
                  <a:lnTo>
                    <a:pt x="1" y="1088"/>
                  </a:lnTo>
                  <a:lnTo>
                    <a:pt x="1" y="1197"/>
                  </a:lnTo>
                  <a:lnTo>
                    <a:pt x="1" y="1306"/>
                  </a:lnTo>
                  <a:lnTo>
                    <a:pt x="55" y="1360"/>
                  </a:lnTo>
                  <a:lnTo>
                    <a:pt x="109" y="1415"/>
                  </a:lnTo>
                  <a:lnTo>
                    <a:pt x="218" y="1469"/>
                  </a:lnTo>
                  <a:lnTo>
                    <a:pt x="327" y="1469"/>
                  </a:lnTo>
                  <a:lnTo>
                    <a:pt x="816" y="1306"/>
                  </a:lnTo>
                  <a:lnTo>
                    <a:pt x="1252" y="1088"/>
                  </a:lnTo>
                  <a:lnTo>
                    <a:pt x="1632" y="762"/>
                  </a:lnTo>
                  <a:lnTo>
                    <a:pt x="1959" y="381"/>
                  </a:lnTo>
                  <a:lnTo>
                    <a:pt x="1959" y="327"/>
                  </a:lnTo>
                  <a:lnTo>
                    <a:pt x="1959" y="218"/>
                  </a:lnTo>
                  <a:lnTo>
                    <a:pt x="1959" y="109"/>
                  </a:lnTo>
                  <a:lnTo>
                    <a:pt x="1850" y="55"/>
                  </a:lnTo>
                  <a:lnTo>
                    <a:pt x="17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64"/>
            <p:cNvSpPr/>
            <p:nvPr/>
          </p:nvSpPr>
          <p:spPr>
            <a:xfrm>
              <a:off x="5515297" y="3431007"/>
              <a:ext cx="60729" cy="30365"/>
            </a:xfrm>
            <a:custGeom>
              <a:avLst/>
              <a:gdLst/>
              <a:ahLst/>
              <a:cxnLst/>
              <a:rect l="l" t="t" r="r" b="b"/>
              <a:pathLst>
                <a:path w="3156" h="1578" extrusionOk="0">
                  <a:moveTo>
                    <a:pt x="1524" y="0"/>
                  </a:moveTo>
                  <a:lnTo>
                    <a:pt x="1252" y="55"/>
                  </a:lnTo>
                  <a:lnTo>
                    <a:pt x="980" y="109"/>
                  </a:lnTo>
                  <a:lnTo>
                    <a:pt x="762" y="218"/>
                  </a:lnTo>
                  <a:lnTo>
                    <a:pt x="545" y="381"/>
                  </a:lnTo>
                  <a:lnTo>
                    <a:pt x="327" y="544"/>
                  </a:lnTo>
                  <a:lnTo>
                    <a:pt x="218" y="762"/>
                  </a:lnTo>
                  <a:lnTo>
                    <a:pt x="55" y="1034"/>
                  </a:lnTo>
                  <a:lnTo>
                    <a:pt x="1" y="1251"/>
                  </a:lnTo>
                  <a:lnTo>
                    <a:pt x="1" y="1360"/>
                  </a:lnTo>
                  <a:lnTo>
                    <a:pt x="1" y="1469"/>
                  </a:lnTo>
                  <a:lnTo>
                    <a:pt x="109" y="1523"/>
                  </a:lnTo>
                  <a:lnTo>
                    <a:pt x="164" y="1577"/>
                  </a:lnTo>
                  <a:lnTo>
                    <a:pt x="381" y="1577"/>
                  </a:lnTo>
                  <a:lnTo>
                    <a:pt x="436" y="1523"/>
                  </a:lnTo>
                  <a:lnTo>
                    <a:pt x="490" y="1414"/>
                  </a:lnTo>
                  <a:lnTo>
                    <a:pt x="653" y="1088"/>
                  </a:lnTo>
                  <a:lnTo>
                    <a:pt x="871" y="816"/>
                  </a:lnTo>
                  <a:lnTo>
                    <a:pt x="1143" y="598"/>
                  </a:lnTo>
                  <a:lnTo>
                    <a:pt x="1524" y="544"/>
                  </a:lnTo>
                  <a:lnTo>
                    <a:pt x="1850" y="544"/>
                  </a:lnTo>
                  <a:lnTo>
                    <a:pt x="2176" y="707"/>
                  </a:lnTo>
                  <a:lnTo>
                    <a:pt x="2448" y="925"/>
                  </a:lnTo>
                  <a:lnTo>
                    <a:pt x="2611" y="1251"/>
                  </a:lnTo>
                  <a:lnTo>
                    <a:pt x="2666" y="1306"/>
                  </a:lnTo>
                  <a:lnTo>
                    <a:pt x="2774" y="1360"/>
                  </a:lnTo>
                  <a:lnTo>
                    <a:pt x="2829" y="1414"/>
                  </a:lnTo>
                  <a:lnTo>
                    <a:pt x="2938" y="1414"/>
                  </a:lnTo>
                  <a:lnTo>
                    <a:pt x="3046" y="1360"/>
                  </a:lnTo>
                  <a:lnTo>
                    <a:pt x="3101" y="1306"/>
                  </a:lnTo>
                  <a:lnTo>
                    <a:pt x="3155" y="1197"/>
                  </a:lnTo>
                  <a:lnTo>
                    <a:pt x="3155" y="1088"/>
                  </a:lnTo>
                  <a:lnTo>
                    <a:pt x="3046" y="870"/>
                  </a:lnTo>
                  <a:lnTo>
                    <a:pt x="2883" y="653"/>
                  </a:lnTo>
                  <a:lnTo>
                    <a:pt x="2720" y="435"/>
                  </a:lnTo>
                  <a:lnTo>
                    <a:pt x="2502" y="272"/>
                  </a:lnTo>
                  <a:lnTo>
                    <a:pt x="2285" y="163"/>
                  </a:lnTo>
                  <a:lnTo>
                    <a:pt x="2013" y="55"/>
                  </a:lnTo>
                  <a:lnTo>
                    <a:pt x="17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64"/>
            <p:cNvSpPr/>
            <p:nvPr/>
          </p:nvSpPr>
          <p:spPr>
            <a:xfrm>
              <a:off x="5453548" y="3121222"/>
              <a:ext cx="50261" cy="51301"/>
            </a:xfrm>
            <a:custGeom>
              <a:avLst/>
              <a:gdLst/>
              <a:ahLst/>
              <a:cxnLst/>
              <a:rect l="l" t="t" r="r" b="b"/>
              <a:pathLst>
                <a:path w="2612" h="2666" extrusionOk="0">
                  <a:moveTo>
                    <a:pt x="164" y="1"/>
                  </a:moveTo>
                  <a:lnTo>
                    <a:pt x="55" y="55"/>
                  </a:lnTo>
                  <a:lnTo>
                    <a:pt x="1" y="109"/>
                  </a:lnTo>
                  <a:lnTo>
                    <a:pt x="1" y="218"/>
                  </a:lnTo>
                  <a:lnTo>
                    <a:pt x="1" y="327"/>
                  </a:lnTo>
                  <a:lnTo>
                    <a:pt x="110" y="708"/>
                  </a:lnTo>
                  <a:lnTo>
                    <a:pt x="273" y="1143"/>
                  </a:lnTo>
                  <a:lnTo>
                    <a:pt x="490" y="1469"/>
                  </a:lnTo>
                  <a:lnTo>
                    <a:pt x="817" y="1795"/>
                  </a:lnTo>
                  <a:lnTo>
                    <a:pt x="1089" y="2122"/>
                  </a:lnTo>
                  <a:lnTo>
                    <a:pt x="1469" y="2339"/>
                  </a:lnTo>
                  <a:lnTo>
                    <a:pt x="1850" y="2503"/>
                  </a:lnTo>
                  <a:lnTo>
                    <a:pt x="2285" y="2666"/>
                  </a:lnTo>
                  <a:lnTo>
                    <a:pt x="2394" y="2666"/>
                  </a:lnTo>
                  <a:lnTo>
                    <a:pt x="2448" y="2611"/>
                  </a:lnTo>
                  <a:lnTo>
                    <a:pt x="2557" y="2557"/>
                  </a:lnTo>
                  <a:lnTo>
                    <a:pt x="2611" y="2448"/>
                  </a:lnTo>
                  <a:lnTo>
                    <a:pt x="2611" y="2339"/>
                  </a:lnTo>
                  <a:lnTo>
                    <a:pt x="2557" y="2231"/>
                  </a:lnTo>
                  <a:lnTo>
                    <a:pt x="2503" y="2176"/>
                  </a:lnTo>
                  <a:lnTo>
                    <a:pt x="2394" y="2122"/>
                  </a:lnTo>
                  <a:lnTo>
                    <a:pt x="2068" y="2013"/>
                  </a:lnTo>
                  <a:lnTo>
                    <a:pt x="1741" y="1850"/>
                  </a:lnTo>
                  <a:lnTo>
                    <a:pt x="1415" y="1687"/>
                  </a:lnTo>
                  <a:lnTo>
                    <a:pt x="1143" y="1415"/>
                  </a:lnTo>
                  <a:lnTo>
                    <a:pt x="925" y="1143"/>
                  </a:lnTo>
                  <a:lnTo>
                    <a:pt x="762" y="871"/>
                  </a:lnTo>
                  <a:lnTo>
                    <a:pt x="599" y="545"/>
                  </a:lnTo>
                  <a:lnTo>
                    <a:pt x="490" y="164"/>
                  </a:lnTo>
                  <a:lnTo>
                    <a:pt x="436" y="55"/>
                  </a:lnTo>
                  <a:lnTo>
                    <a:pt x="3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64"/>
            <p:cNvSpPr/>
            <p:nvPr/>
          </p:nvSpPr>
          <p:spPr>
            <a:xfrm>
              <a:off x="5525765" y="3122280"/>
              <a:ext cx="39793" cy="43969"/>
            </a:xfrm>
            <a:custGeom>
              <a:avLst/>
              <a:gdLst/>
              <a:ahLst/>
              <a:cxnLst/>
              <a:rect l="l" t="t" r="r" b="b"/>
              <a:pathLst>
                <a:path w="2068" h="2285" extrusionOk="0">
                  <a:moveTo>
                    <a:pt x="218" y="0"/>
                  </a:moveTo>
                  <a:lnTo>
                    <a:pt x="109" y="54"/>
                  </a:lnTo>
                  <a:lnTo>
                    <a:pt x="55" y="163"/>
                  </a:lnTo>
                  <a:lnTo>
                    <a:pt x="1" y="218"/>
                  </a:lnTo>
                  <a:lnTo>
                    <a:pt x="1" y="326"/>
                  </a:lnTo>
                  <a:lnTo>
                    <a:pt x="109" y="653"/>
                  </a:lnTo>
                  <a:lnTo>
                    <a:pt x="272" y="925"/>
                  </a:lnTo>
                  <a:lnTo>
                    <a:pt x="653" y="1469"/>
                  </a:lnTo>
                  <a:lnTo>
                    <a:pt x="871" y="1686"/>
                  </a:lnTo>
                  <a:lnTo>
                    <a:pt x="1088" y="1904"/>
                  </a:lnTo>
                  <a:lnTo>
                    <a:pt x="1360" y="2121"/>
                  </a:lnTo>
                  <a:lnTo>
                    <a:pt x="1687" y="2284"/>
                  </a:lnTo>
                  <a:lnTo>
                    <a:pt x="1850" y="2284"/>
                  </a:lnTo>
                  <a:lnTo>
                    <a:pt x="1958" y="2230"/>
                  </a:lnTo>
                  <a:lnTo>
                    <a:pt x="2013" y="2176"/>
                  </a:lnTo>
                  <a:lnTo>
                    <a:pt x="2067" y="2067"/>
                  </a:lnTo>
                  <a:lnTo>
                    <a:pt x="2067" y="1958"/>
                  </a:lnTo>
                  <a:lnTo>
                    <a:pt x="2013" y="1849"/>
                  </a:lnTo>
                  <a:lnTo>
                    <a:pt x="1958" y="1795"/>
                  </a:lnTo>
                  <a:lnTo>
                    <a:pt x="1415" y="1523"/>
                  </a:lnTo>
                  <a:lnTo>
                    <a:pt x="1415" y="1469"/>
                  </a:lnTo>
                  <a:lnTo>
                    <a:pt x="1360" y="1414"/>
                  </a:lnTo>
                  <a:lnTo>
                    <a:pt x="1251" y="1360"/>
                  </a:lnTo>
                  <a:lnTo>
                    <a:pt x="1034" y="1142"/>
                  </a:lnTo>
                  <a:lnTo>
                    <a:pt x="980" y="1033"/>
                  </a:lnTo>
                  <a:lnTo>
                    <a:pt x="925" y="979"/>
                  </a:lnTo>
                  <a:lnTo>
                    <a:pt x="925" y="925"/>
                  </a:lnTo>
                  <a:lnTo>
                    <a:pt x="762" y="707"/>
                  </a:lnTo>
                  <a:lnTo>
                    <a:pt x="599" y="435"/>
                  </a:lnTo>
                  <a:lnTo>
                    <a:pt x="599" y="326"/>
                  </a:lnTo>
                  <a:lnTo>
                    <a:pt x="544" y="218"/>
                  </a:lnTo>
                  <a:lnTo>
                    <a:pt x="490" y="109"/>
                  </a:lnTo>
                  <a:lnTo>
                    <a:pt x="381" y="54"/>
                  </a:lnTo>
                  <a:lnTo>
                    <a:pt x="32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64"/>
            <p:cNvSpPr/>
            <p:nvPr/>
          </p:nvSpPr>
          <p:spPr>
            <a:xfrm>
              <a:off x="5596924" y="3126456"/>
              <a:ext cx="43988" cy="45027"/>
            </a:xfrm>
            <a:custGeom>
              <a:avLst/>
              <a:gdLst/>
              <a:ahLst/>
              <a:cxnLst/>
              <a:rect l="l" t="t" r="r" b="b"/>
              <a:pathLst>
                <a:path w="2286" h="2340" extrusionOk="0">
                  <a:moveTo>
                    <a:pt x="218" y="1"/>
                  </a:moveTo>
                  <a:lnTo>
                    <a:pt x="110" y="55"/>
                  </a:lnTo>
                  <a:lnTo>
                    <a:pt x="55" y="164"/>
                  </a:lnTo>
                  <a:lnTo>
                    <a:pt x="1" y="218"/>
                  </a:lnTo>
                  <a:lnTo>
                    <a:pt x="55" y="327"/>
                  </a:lnTo>
                  <a:lnTo>
                    <a:pt x="382" y="980"/>
                  </a:lnTo>
                  <a:lnTo>
                    <a:pt x="762" y="1469"/>
                  </a:lnTo>
                  <a:lnTo>
                    <a:pt x="1034" y="1741"/>
                  </a:lnTo>
                  <a:lnTo>
                    <a:pt x="1306" y="1959"/>
                  </a:lnTo>
                  <a:lnTo>
                    <a:pt x="1578" y="2122"/>
                  </a:lnTo>
                  <a:lnTo>
                    <a:pt x="1904" y="2285"/>
                  </a:lnTo>
                  <a:lnTo>
                    <a:pt x="2013" y="2339"/>
                  </a:lnTo>
                  <a:lnTo>
                    <a:pt x="2122" y="2339"/>
                  </a:lnTo>
                  <a:lnTo>
                    <a:pt x="2176" y="2285"/>
                  </a:lnTo>
                  <a:lnTo>
                    <a:pt x="2285" y="2176"/>
                  </a:lnTo>
                  <a:lnTo>
                    <a:pt x="2285" y="2122"/>
                  </a:lnTo>
                  <a:lnTo>
                    <a:pt x="2285" y="2013"/>
                  </a:lnTo>
                  <a:lnTo>
                    <a:pt x="2231" y="1904"/>
                  </a:lnTo>
                  <a:lnTo>
                    <a:pt x="2176" y="1850"/>
                  </a:lnTo>
                  <a:lnTo>
                    <a:pt x="1632" y="1523"/>
                  </a:lnTo>
                  <a:lnTo>
                    <a:pt x="1524" y="1415"/>
                  </a:lnTo>
                  <a:lnTo>
                    <a:pt x="1469" y="1415"/>
                  </a:lnTo>
                  <a:lnTo>
                    <a:pt x="1415" y="1360"/>
                  </a:lnTo>
                  <a:lnTo>
                    <a:pt x="1197" y="1143"/>
                  </a:lnTo>
                  <a:lnTo>
                    <a:pt x="980" y="925"/>
                  </a:lnTo>
                  <a:lnTo>
                    <a:pt x="817" y="708"/>
                  </a:lnTo>
                  <a:lnTo>
                    <a:pt x="708" y="436"/>
                  </a:lnTo>
                  <a:lnTo>
                    <a:pt x="599" y="327"/>
                  </a:lnTo>
                  <a:lnTo>
                    <a:pt x="545" y="218"/>
                  </a:lnTo>
                  <a:lnTo>
                    <a:pt x="490" y="109"/>
                  </a:lnTo>
                  <a:lnTo>
                    <a:pt x="436" y="55"/>
                  </a:lnTo>
                  <a:lnTo>
                    <a:pt x="32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64"/>
            <p:cNvSpPr/>
            <p:nvPr/>
          </p:nvSpPr>
          <p:spPr>
            <a:xfrm>
              <a:off x="5670180" y="3134826"/>
              <a:ext cx="30384" cy="42930"/>
            </a:xfrm>
            <a:custGeom>
              <a:avLst/>
              <a:gdLst/>
              <a:ahLst/>
              <a:cxnLst/>
              <a:rect l="l" t="t" r="r" b="b"/>
              <a:pathLst>
                <a:path w="1579" h="2231" extrusionOk="0">
                  <a:moveTo>
                    <a:pt x="164" y="1"/>
                  </a:moveTo>
                  <a:lnTo>
                    <a:pt x="55" y="55"/>
                  </a:lnTo>
                  <a:lnTo>
                    <a:pt x="1" y="164"/>
                  </a:lnTo>
                  <a:lnTo>
                    <a:pt x="1" y="218"/>
                  </a:lnTo>
                  <a:lnTo>
                    <a:pt x="1" y="327"/>
                  </a:lnTo>
                  <a:lnTo>
                    <a:pt x="164" y="871"/>
                  </a:lnTo>
                  <a:lnTo>
                    <a:pt x="382" y="1360"/>
                  </a:lnTo>
                  <a:lnTo>
                    <a:pt x="762" y="1850"/>
                  </a:lnTo>
                  <a:lnTo>
                    <a:pt x="1143" y="2231"/>
                  </a:lnTo>
                  <a:lnTo>
                    <a:pt x="1361" y="2231"/>
                  </a:lnTo>
                  <a:lnTo>
                    <a:pt x="1469" y="2176"/>
                  </a:lnTo>
                  <a:lnTo>
                    <a:pt x="1524" y="2122"/>
                  </a:lnTo>
                  <a:lnTo>
                    <a:pt x="1578" y="2013"/>
                  </a:lnTo>
                  <a:lnTo>
                    <a:pt x="1524" y="1904"/>
                  </a:lnTo>
                  <a:lnTo>
                    <a:pt x="1524" y="1850"/>
                  </a:lnTo>
                  <a:lnTo>
                    <a:pt x="1415" y="1741"/>
                  </a:lnTo>
                  <a:lnTo>
                    <a:pt x="1361" y="1687"/>
                  </a:lnTo>
                  <a:lnTo>
                    <a:pt x="1252" y="1632"/>
                  </a:lnTo>
                  <a:lnTo>
                    <a:pt x="1089" y="1469"/>
                  </a:lnTo>
                  <a:lnTo>
                    <a:pt x="1034" y="1360"/>
                  </a:lnTo>
                  <a:lnTo>
                    <a:pt x="980" y="1306"/>
                  </a:lnTo>
                  <a:lnTo>
                    <a:pt x="817" y="1088"/>
                  </a:lnTo>
                  <a:lnTo>
                    <a:pt x="599" y="653"/>
                  </a:lnTo>
                  <a:lnTo>
                    <a:pt x="490" y="218"/>
                  </a:lnTo>
                  <a:lnTo>
                    <a:pt x="436" y="110"/>
                  </a:lnTo>
                  <a:lnTo>
                    <a:pt x="382" y="55"/>
                  </a:lnTo>
                  <a:lnTo>
                    <a:pt x="27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64"/>
            <p:cNvSpPr/>
            <p:nvPr/>
          </p:nvSpPr>
          <p:spPr>
            <a:xfrm>
              <a:off x="5746592" y="4119619"/>
              <a:ext cx="15721" cy="38754"/>
            </a:xfrm>
            <a:custGeom>
              <a:avLst/>
              <a:gdLst/>
              <a:ahLst/>
              <a:cxnLst/>
              <a:rect l="l" t="t" r="r" b="b"/>
              <a:pathLst>
                <a:path w="817" h="2014" extrusionOk="0">
                  <a:moveTo>
                    <a:pt x="218" y="1"/>
                  </a:moveTo>
                  <a:lnTo>
                    <a:pt x="109" y="55"/>
                  </a:lnTo>
                  <a:lnTo>
                    <a:pt x="55" y="164"/>
                  </a:lnTo>
                  <a:lnTo>
                    <a:pt x="0" y="273"/>
                  </a:lnTo>
                  <a:lnTo>
                    <a:pt x="0" y="327"/>
                  </a:lnTo>
                  <a:lnTo>
                    <a:pt x="327" y="1796"/>
                  </a:lnTo>
                  <a:lnTo>
                    <a:pt x="381" y="1904"/>
                  </a:lnTo>
                  <a:lnTo>
                    <a:pt x="435" y="1959"/>
                  </a:lnTo>
                  <a:lnTo>
                    <a:pt x="544" y="2013"/>
                  </a:lnTo>
                  <a:lnTo>
                    <a:pt x="653" y="2013"/>
                  </a:lnTo>
                  <a:lnTo>
                    <a:pt x="707" y="1959"/>
                  </a:lnTo>
                  <a:lnTo>
                    <a:pt x="816" y="1850"/>
                  </a:lnTo>
                  <a:lnTo>
                    <a:pt x="816" y="1796"/>
                  </a:lnTo>
                  <a:lnTo>
                    <a:pt x="816" y="1687"/>
                  </a:lnTo>
                  <a:lnTo>
                    <a:pt x="544" y="218"/>
                  </a:lnTo>
                  <a:lnTo>
                    <a:pt x="490" y="110"/>
                  </a:lnTo>
                  <a:lnTo>
                    <a:pt x="381" y="55"/>
                  </a:lnTo>
                  <a:lnTo>
                    <a:pt x="3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64"/>
            <p:cNvSpPr/>
            <p:nvPr/>
          </p:nvSpPr>
          <p:spPr>
            <a:xfrm>
              <a:off x="5769606" y="4112307"/>
              <a:ext cx="25150" cy="38735"/>
            </a:xfrm>
            <a:custGeom>
              <a:avLst/>
              <a:gdLst/>
              <a:ahLst/>
              <a:cxnLst/>
              <a:rect l="l" t="t" r="r" b="b"/>
              <a:pathLst>
                <a:path w="1307" h="2013" extrusionOk="0">
                  <a:moveTo>
                    <a:pt x="218" y="0"/>
                  </a:moveTo>
                  <a:lnTo>
                    <a:pt x="110" y="55"/>
                  </a:lnTo>
                  <a:lnTo>
                    <a:pt x="55" y="109"/>
                  </a:lnTo>
                  <a:lnTo>
                    <a:pt x="1" y="218"/>
                  </a:lnTo>
                  <a:lnTo>
                    <a:pt x="1" y="326"/>
                  </a:lnTo>
                  <a:lnTo>
                    <a:pt x="1" y="435"/>
                  </a:lnTo>
                  <a:lnTo>
                    <a:pt x="817" y="1904"/>
                  </a:lnTo>
                  <a:lnTo>
                    <a:pt x="871" y="1958"/>
                  </a:lnTo>
                  <a:lnTo>
                    <a:pt x="980" y="2012"/>
                  </a:lnTo>
                  <a:lnTo>
                    <a:pt x="1088" y="2012"/>
                  </a:lnTo>
                  <a:lnTo>
                    <a:pt x="1197" y="1958"/>
                  </a:lnTo>
                  <a:lnTo>
                    <a:pt x="1252" y="1904"/>
                  </a:lnTo>
                  <a:lnTo>
                    <a:pt x="1306" y="1795"/>
                  </a:lnTo>
                  <a:lnTo>
                    <a:pt x="1306" y="1741"/>
                  </a:lnTo>
                  <a:lnTo>
                    <a:pt x="1306" y="1632"/>
                  </a:lnTo>
                  <a:lnTo>
                    <a:pt x="490" y="163"/>
                  </a:lnTo>
                  <a:lnTo>
                    <a:pt x="436" y="55"/>
                  </a:lnTo>
                  <a:lnTo>
                    <a:pt x="327" y="55"/>
                  </a:lnTo>
                  <a:lnTo>
                    <a:pt x="2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64"/>
            <p:cNvSpPr/>
            <p:nvPr/>
          </p:nvSpPr>
          <p:spPr>
            <a:xfrm>
              <a:off x="5530999" y="3601592"/>
              <a:ext cx="34560" cy="14663"/>
            </a:xfrm>
            <a:custGeom>
              <a:avLst/>
              <a:gdLst/>
              <a:ahLst/>
              <a:cxnLst/>
              <a:rect l="l" t="t" r="r" b="b"/>
              <a:pathLst>
                <a:path w="1796" h="762" extrusionOk="0">
                  <a:moveTo>
                    <a:pt x="1469" y="0"/>
                  </a:moveTo>
                  <a:lnTo>
                    <a:pt x="218" y="218"/>
                  </a:lnTo>
                  <a:lnTo>
                    <a:pt x="109" y="272"/>
                  </a:lnTo>
                  <a:lnTo>
                    <a:pt x="55" y="327"/>
                  </a:lnTo>
                  <a:lnTo>
                    <a:pt x="0" y="435"/>
                  </a:lnTo>
                  <a:lnTo>
                    <a:pt x="55" y="544"/>
                  </a:lnTo>
                  <a:lnTo>
                    <a:pt x="55" y="653"/>
                  </a:lnTo>
                  <a:lnTo>
                    <a:pt x="164" y="707"/>
                  </a:lnTo>
                  <a:lnTo>
                    <a:pt x="272" y="762"/>
                  </a:lnTo>
                  <a:lnTo>
                    <a:pt x="381" y="762"/>
                  </a:lnTo>
                  <a:lnTo>
                    <a:pt x="1578" y="544"/>
                  </a:lnTo>
                  <a:lnTo>
                    <a:pt x="1686" y="490"/>
                  </a:lnTo>
                  <a:lnTo>
                    <a:pt x="1741" y="381"/>
                  </a:lnTo>
                  <a:lnTo>
                    <a:pt x="1795" y="272"/>
                  </a:lnTo>
                  <a:lnTo>
                    <a:pt x="1795" y="163"/>
                  </a:lnTo>
                  <a:lnTo>
                    <a:pt x="1741" y="109"/>
                  </a:lnTo>
                  <a:lnTo>
                    <a:pt x="1686" y="55"/>
                  </a:lnTo>
                  <a:lnTo>
                    <a:pt x="15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64"/>
            <p:cNvSpPr/>
            <p:nvPr/>
          </p:nvSpPr>
          <p:spPr>
            <a:xfrm>
              <a:off x="5559247" y="3649736"/>
              <a:ext cx="27228" cy="12565"/>
            </a:xfrm>
            <a:custGeom>
              <a:avLst/>
              <a:gdLst/>
              <a:ahLst/>
              <a:cxnLst/>
              <a:rect l="l" t="t" r="r" b="b"/>
              <a:pathLst>
                <a:path w="1415" h="653" extrusionOk="0">
                  <a:moveTo>
                    <a:pt x="1034" y="0"/>
                  </a:moveTo>
                  <a:lnTo>
                    <a:pt x="599" y="109"/>
                  </a:lnTo>
                  <a:lnTo>
                    <a:pt x="273" y="109"/>
                  </a:lnTo>
                  <a:lnTo>
                    <a:pt x="164" y="163"/>
                  </a:lnTo>
                  <a:lnTo>
                    <a:pt x="110" y="218"/>
                  </a:lnTo>
                  <a:lnTo>
                    <a:pt x="55" y="272"/>
                  </a:lnTo>
                  <a:lnTo>
                    <a:pt x="1" y="381"/>
                  </a:lnTo>
                  <a:lnTo>
                    <a:pt x="55" y="490"/>
                  </a:lnTo>
                  <a:lnTo>
                    <a:pt x="110" y="598"/>
                  </a:lnTo>
                  <a:lnTo>
                    <a:pt x="164" y="653"/>
                  </a:lnTo>
                  <a:lnTo>
                    <a:pt x="817" y="653"/>
                  </a:lnTo>
                  <a:lnTo>
                    <a:pt x="1034" y="544"/>
                  </a:lnTo>
                  <a:lnTo>
                    <a:pt x="1306" y="490"/>
                  </a:lnTo>
                  <a:lnTo>
                    <a:pt x="1361" y="381"/>
                  </a:lnTo>
                  <a:lnTo>
                    <a:pt x="1415" y="326"/>
                  </a:lnTo>
                  <a:lnTo>
                    <a:pt x="1415" y="218"/>
                  </a:lnTo>
                  <a:lnTo>
                    <a:pt x="1415" y="109"/>
                  </a:lnTo>
                  <a:lnTo>
                    <a:pt x="1306" y="54"/>
                  </a:lnTo>
                  <a:lnTo>
                    <a:pt x="12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64"/>
            <p:cNvSpPr/>
            <p:nvPr/>
          </p:nvSpPr>
          <p:spPr>
            <a:xfrm>
              <a:off x="5600080" y="3670653"/>
              <a:ext cx="21994" cy="31423"/>
            </a:xfrm>
            <a:custGeom>
              <a:avLst/>
              <a:gdLst/>
              <a:ahLst/>
              <a:cxnLst/>
              <a:rect l="l" t="t" r="r" b="b"/>
              <a:pathLst>
                <a:path w="1143" h="1633" extrusionOk="0">
                  <a:moveTo>
                    <a:pt x="816" y="1"/>
                  </a:moveTo>
                  <a:lnTo>
                    <a:pt x="707" y="55"/>
                  </a:lnTo>
                  <a:lnTo>
                    <a:pt x="653" y="110"/>
                  </a:lnTo>
                  <a:lnTo>
                    <a:pt x="54" y="1197"/>
                  </a:lnTo>
                  <a:lnTo>
                    <a:pt x="0" y="1306"/>
                  </a:lnTo>
                  <a:lnTo>
                    <a:pt x="0" y="1415"/>
                  </a:lnTo>
                  <a:lnTo>
                    <a:pt x="54" y="1524"/>
                  </a:lnTo>
                  <a:lnTo>
                    <a:pt x="163" y="1578"/>
                  </a:lnTo>
                  <a:lnTo>
                    <a:pt x="218" y="1632"/>
                  </a:lnTo>
                  <a:lnTo>
                    <a:pt x="326" y="1578"/>
                  </a:lnTo>
                  <a:lnTo>
                    <a:pt x="435" y="1578"/>
                  </a:lnTo>
                  <a:lnTo>
                    <a:pt x="490" y="1469"/>
                  </a:lnTo>
                  <a:lnTo>
                    <a:pt x="1088" y="382"/>
                  </a:lnTo>
                  <a:lnTo>
                    <a:pt x="1142" y="273"/>
                  </a:lnTo>
                  <a:lnTo>
                    <a:pt x="1142" y="164"/>
                  </a:lnTo>
                  <a:lnTo>
                    <a:pt x="1088" y="110"/>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64"/>
            <p:cNvSpPr/>
            <p:nvPr/>
          </p:nvSpPr>
          <p:spPr>
            <a:xfrm>
              <a:off x="5669141" y="3692628"/>
              <a:ext cx="10487" cy="28286"/>
            </a:xfrm>
            <a:custGeom>
              <a:avLst/>
              <a:gdLst/>
              <a:ahLst/>
              <a:cxnLst/>
              <a:rect l="l" t="t" r="r" b="b"/>
              <a:pathLst>
                <a:path w="545" h="1470" extrusionOk="0">
                  <a:moveTo>
                    <a:pt x="273" y="1"/>
                  </a:moveTo>
                  <a:lnTo>
                    <a:pt x="164" y="55"/>
                  </a:lnTo>
                  <a:lnTo>
                    <a:pt x="55" y="110"/>
                  </a:lnTo>
                  <a:lnTo>
                    <a:pt x="1" y="164"/>
                  </a:lnTo>
                  <a:lnTo>
                    <a:pt x="1" y="273"/>
                  </a:lnTo>
                  <a:lnTo>
                    <a:pt x="1" y="1252"/>
                  </a:lnTo>
                  <a:lnTo>
                    <a:pt x="1" y="1306"/>
                  </a:lnTo>
                  <a:lnTo>
                    <a:pt x="55" y="1415"/>
                  </a:lnTo>
                  <a:lnTo>
                    <a:pt x="164" y="1469"/>
                  </a:lnTo>
                  <a:lnTo>
                    <a:pt x="381" y="1469"/>
                  </a:lnTo>
                  <a:lnTo>
                    <a:pt x="436" y="1415"/>
                  </a:lnTo>
                  <a:lnTo>
                    <a:pt x="490" y="1306"/>
                  </a:lnTo>
                  <a:lnTo>
                    <a:pt x="544" y="1252"/>
                  </a:lnTo>
                  <a:lnTo>
                    <a:pt x="544" y="273"/>
                  </a:lnTo>
                  <a:lnTo>
                    <a:pt x="490" y="164"/>
                  </a:lnTo>
                  <a:lnTo>
                    <a:pt x="436" y="110"/>
                  </a:lnTo>
                  <a:lnTo>
                    <a:pt x="381" y="55"/>
                  </a:lnTo>
                  <a:lnTo>
                    <a:pt x="2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64"/>
            <p:cNvSpPr/>
            <p:nvPr/>
          </p:nvSpPr>
          <p:spPr>
            <a:xfrm>
              <a:off x="5705779" y="3691589"/>
              <a:ext cx="23033" cy="31423"/>
            </a:xfrm>
            <a:custGeom>
              <a:avLst/>
              <a:gdLst/>
              <a:ahLst/>
              <a:cxnLst/>
              <a:rect l="l" t="t" r="r" b="b"/>
              <a:pathLst>
                <a:path w="1197" h="1633" extrusionOk="0">
                  <a:moveTo>
                    <a:pt x="163" y="1"/>
                  </a:moveTo>
                  <a:lnTo>
                    <a:pt x="55" y="109"/>
                  </a:lnTo>
                  <a:lnTo>
                    <a:pt x="0" y="164"/>
                  </a:lnTo>
                  <a:lnTo>
                    <a:pt x="0" y="273"/>
                  </a:lnTo>
                  <a:lnTo>
                    <a:pt x="55" y="381"/>
                  </a:lnTo>
                  <a:lnTo>
                    <a:pt x="707" y="1469"/>
                  </a:lnTo>
                  <a:lnTo>
                    <a:pt x="762" y="1578"/>
                  </a:lnTo>
                  <a:lnTo>
                    <a:pt x="870" y="1578"/>
                  </a:lnTo>
                  <a:lnTo>
                    <a:pt x="979" y="1632"/>
                  </a:lnTo>
                  <a:lnTo>
                    <a:pt x="1088" y="1578"/>
                  </a:lnTo>
                  <a:lnTo>
                    <a:pt x="1142" y="1523"/>
                  </a:lnTo>
                  <a:lnTo>
                    <a:pt x="1197" y="1415"/>
                  </a:lnTo>
                  <a:lnTo>
                    <a:pt x="1197" y="1306"/>
                  </a:lnTo>
                  <a:lnTo>
                    <a:pt x="1142" y="1197"/>
                  </a:lnTo>
                  <a:lnTo>
                    <a:pt x="490" y="109"/>
                  </a:lnTo>
                  <a:lnTo>
                    <a:pt x="435" y="55"/>
                  </a:lnTo>
                  <a:lnTo>
                    <a:pt x="3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64"/>
            <p:cNvSpPr/>
            <p:nvPr/>
          </p:nvSpPr>
          <p:spPr>
            <a:xfrm>
              <a:off x="5742397" y="3671711"/>
              <a:ext cx="28286" cy="23033"/>
            </a:xfrm>
            <a:custGeom>
              <a:avLst/>
              <a:gdLst/>
              <a:ahLst/>
              <a:cxnLst/>
              <a:rect l="l" t="t" r="r" b="b"/>
              <a:pathLst>
                <a:path w="1470" h="1197" extrusionOk="0">
                  <a:moveTo>
                    <a:pt x="218" y="0"/>
                  </a:moveTo>
                  <a:lnTo>
                    <a:pt x="109" y="55"/>
                  </a:lnTo>
                  <a:lnTo>
                    <a:pt x="55" y="109"/>
                  </a:lnTo>
                  <a:lnTo>
                    <a:pt x="1" y="218"/>
                  </a:lnTo>
                  <a:lnTo>
                    <a:pt x="1" y="327"/>
                  </a:lnTo>
                  <a:lnTo>
                    <a:pt x="55" y="435"/>
                  </a:lnTo>
                  <a:lnTo>
                    <a:pt x="109" y="490"/>
                  </a:lnTo>
                  <a:lnTo>
                    <a:pt x="1088" y="1142"/>
                  </a:lnTo>
                  <a:lnTo>
                    <a:pt x="1197" y="1197"/>
                  </a:lnTo>
                  <a:lnTo>
                    <a:pt x="1306" y="1197"/>
                  </a:lnTo>
                  <a:lnTo>
                    <a:pt x="1360" y="1142"/>
                  </a:lnTo>
                  <a:lnTo>
                    <a:pt x="1469" y="1034"/>
                  </a:lnTo>
                  <a:lnTo>
                    <a:pt x="1469" y="925"/>
                  </a:lnTo>
                  <a:lnTo>
                    <a:pt x="1469" y="870"/>
                  </a:lnTo>
                  <a:lnTo>
                    <a:pt x="1415" y="762"/>
                  </a:lnTo>
                  <a:lnTo>
                    <a:pt x="1360" y="707"/>
                  </a:lnTo>
                  <a:lnTo>
                    <a:pt x="3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64"/>
            <p:cNvSpPr/>
            <p:nvPr/>
          </p:nvSpPr>
          <p:spPr>
            <a:xfrm>
              <a:off x="5779035" y="3629840"/>
              <a:ext cx="29326" cy="17819"/>
            </a:xfrm>
            <a:custGeom>
              <a:avLst/>
              <a:gdLst/>
              <a:ahLst/>
              <a:cxnLst/>
              <a:rect l="l" t="t" r="r" b="b"/>
              <a:pathLst>
                <a:path w="1524" h="926" extrusionOk="0">
                  <a:moveTo>
                    <a:pt x="109" y="1"/>
                  </a:moveTo>
                  <a:lnTo>
                    <a:pt x="55" y="110"/>
                  </a:lnTo>
                  <a:lnTo>
                    <a:pt x="0" y="164"/>
                  </a:lnTo>
                  <a:lnTo>
                    <a:pt x="0" y="273"/>
                  </a:lnTo>
                  <a:lnTo>
                    <a:pt x="0" y="381"/>
                  </a:lnTo>
                  <a:lnTo>
                    <a:pt x="109" y="436"/>
                  </a:lnTo>
                  <a:lnTo>
                    <a:pt x="163" y="490"/>
                  </a:lnTo>
                  <a:lnTo>
                    <a:pt x="1197" y="925"/>
                  </a:lnTo>
                  <a:lnTo>
                    <a:pt x="1306" y="925"/>
                  </a:lnTo>
                  <a:lnTo>
                    <a:pt x="1414" y="871"/>
                  </a:lnTo>
                  <a:lnTo>
                    <a:pt x="1523" y="817"/>
                  </a:lnTo>
                  <a:lnTo>
                    <a:pt x="1523" y="762"/>
                  </a:lnTo>
                  <a:lnTo>
                    <a:pt x="1523" y="653"/>
                  </a:lnTo>
                  <a:lnTo>
                    <a:pt x="1523" y="545"/>
                  </a:lnTo>
                  <a:lnTo>
                    <a:pt x="1469" y="436"/>
                  </a:lnTo>
                  <a:lnTo>
                    <a:pt x="1360" y="381"/>
                  </a:lnTo>
                  <a:lnTo>
                    <a:pt x="3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64"/>
            <p:cNvSpPr/>
            <p:nvPr/>
          </p:nvSpPr>
          <p:spPr>
            <a:xfrm>
              <a:off x="5786347" y="3599494"/>
              <a:ext cx="25150" cy="13624"/>
            </a:xfrm>
            <a:custGeom>
              <a:avLst/>
              <a:gdLst/>
              <a:ahLst/>
              <a:cxnLst/>
              <a:rect l="l" t="t" r="r" b="b"/>
              <a:pathLst>
                <a:path w="1307" h="708" extrusionOk="0">
                  <a:moveTo>
                    <a:pt x="218" y="1"/>
                  </a:moveTo>
                  <a:lnTo>
                    <a:pt x="110" y="55"/>
                  </a:lnTo>
                  <a:lnTo>
                    <a:pt x="55" y="109"/>
                  </a:lnTo>
                  <a:lnTo>
                    <a:pt x="1" y="218"/>
                  </a:lnTo>
                  <a:lnTo>
                    <a:pt x="1" y="327"/>
                  </a:lnTo>
                  <a:lnTo>
                    <a:pt x="1" y="436"/>
                  </a:lnTo>
                  <a:lnTo>
                    <a:pt x="55" y="490"/>
                  </a:lnTo>
                  <a:lnTo>
                    <a:pt x="164" y="544"/>
                  </a:lnTo>
                  <a:lnTo>
                    <a:pt x="980" y="708"/>
                  </a:lnTo>
                  <a:lnTo>
                    <a:pt x="1089" y="708"/>
                  </a:lnTo>
                  <a:lnTo>
                    <a:pt x="1197" y="653"/>
                  </a:lnTo>
                  <a:lnTo>
                    <a:pt x="1252" y="599"/>
                  </a:lnTo>
                  <a:lnTo>
                    <a:pt x="1306" y="490"/>
                  </a:lnTo>
                  <a:lnTo>
                    <a:pt x="1306" y="381"/>
                  </a:lnTo>
                  <a:lnTo>
                    <a:pt x="1252" y="272"/>
                  </a:lnTo>
                  <a:lnTo>
                    <a:pt x="1197" y="218"/>
                  </a:lnTo>
                  <a:lnTo>
                    <a:pt x="1089" y="164"/>
                  </a:lnTo>
                  <a:lnTo>
                    <a:pt x="3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6" name="Google Shape;2716;p64"/>
          <p:cNvGrpSpPr/>
          <p:nvPr/>
        </p:nvGrpSpPr>
        <p:grpSpPr>
          <a:xfrm>
            <a:off x="1365941" y="2930757"/>
            <a:ext cx="1218185" cy="1321787"/>
            <a:chOff x="1365941" y="2930757"/>
            <a:chExt cx="1218185" cy="1321787"/>
          </a:xfrm>
        </p:grpSpPr>
        <p:sp>
          <p:nvSpPr>
            <p:cNvPr id="2717" name="Google Shape;2717;p64"/>
            <p:cNvSpPr/>
            <p:nvPr/>
          </p:nvSpPr>
          <p:spPr>
            <a:xfrm>
              <a:off x="1371155" y="3248893"/>
              <a:ext cx="295161" cy="382002"/>
            </a:xfrm>
            <a:custGeom>
              <a:avLst/>
              <a:gdLst/>
              <a:ahLst/>
              <a:cxnLst/>
              <a:rect l="l" t="t" r="r" b="b"/>
              <a:pathLst>
                <a:path w="15339" h="19852" extrusionOk="0">
                  <a:moveTo>
                    <a:pt x="12564" y="1"/>
                  </a:moveTo>
                  <a:lnTo>
                    <a:pt x="12238" y="55"/>
                  </a:lnTo>
                  <a:lnTo>
                    <a:pt x="11912" y="109"/>
                  </a:lnTo>
                  <a:lnTo>
                    <a:pt x="10389" y="381"/>
                  </a:lnTo>
                  <a:lnTo>
                    <a:pt x="8866" y="762"/>
                  </a:lnTo>
                  <a:lnTo>
                    <a:pt x="7343" y="1143"/>
                  </a:lnTo>
                  <a:lnTo>
                    <a:pt x="5820" y="1632"/>
                  </a:lnTo>
                  <a:lnTo>
                    <a:pt x="4352" y="2122"/>
                  </a:lnTo>
                  <a:lnTo>
                    <a:pt x="2884" y="2666"/>
                  </a:lnTo>
                  <a:lnTo>
                    <a:pt x="1415" y="3264"/>
                  </a:lnTo>
                  <a:lnTo>
                    <a:pt x="1" y="3862"/>
                  </a:lnTo>
                  <a:lnTo>
                    <a:pt x="164" y="5439"/>
                  </a:lnTo>
                  <a:lnTo>
                    <a:pt x="382" y="7017"/>
                  </a:lnTo>
                  <a:lnTo>
                    <a:pt x="708" y="8594"/>
                  </a:lnTo>
                  <a:lnTo>
                    <a:pt x="1143" y="10117"/>
                  </a:lnTo>
                  <a:lnTo>
                    <a:pt x="1633" y="11639"/>
                  </a:lnTo>
                  <a:lnTo>
                    <a:pt x="2176" y="13108"/>
                  </a:lnTo>
                  <a:lnTo>
                    <a:pt x="2829" y="14522"/>
                  </a:lnTo>
                  <a:lnTo>
                    <a:pt x="3591" y="15936"/>
                  </a:lnTo>
                  <a:lnTo>
                    <a:pt x="4026" y="16697"/>
                  </a:lnTo>
                  <a:lnTo>
                    <a:pt x="4570" y="17404"/>
                  </a:lnTo>
                  <a:lnTo>
                    <a:pt x="5168" y="18003"/>
                  </a:lnTo>
                  <a:lnTo>
                    <a:pt x="5766" y="18547"/>
                  </a:lnTo>
                  <a:lnTo>
                    <a:pt x="6473" y="18982"/>
                  </a:lnTo>
                  <a:lnTo>
                    <a:pt x="7234" y="19362"/>
                  </a:lnTo>
                  <a:lnTo>
                    <a:pt x="8050" y="19634"/>
                  </a:lnTo>
                  <a:lnTo>
                    <a:pt x="8920" y="19797"/>
                  </a:lnTo>
                  <a:lnTo>
                    <a:pt x="9029" y="19797"/>
                  </a:lnTo>
                  <a:lnTo>
                    <a:pt x="9682" y="19852"/>
                  </a:lnTo>
                  <a:lnTo>
                    <a:pt x="10226" y="19797"/>
                  </a:lnTo>
                  <a:lnTo>
                    <a:pt x="10824" y="19689"/>
                  </a:lnTo>
                  <a:lnTo>
                    <a:pt x="11314" y="19471"/>
                  </a:lnTo>
                  <a:lnTo>
                    <a:pt x="11803" y="19308"/>
                  </a:lnTo>
                  <a:lnTo>
                    <a:pt x="12238" y="19036"/>
                  </a:lnTo>
                  <a:lnTo>
                    <a:pt x="12673" y="18710"/>
                  </a:lnTo>
                  <a:lnTo>
                    <a:pt x="13054" y="18383"/>
                  </a:lnTo>
                  <a:lnTo>
                    <a:pt x="13380" y="18003"/>
                  </a:lnTo>
                  <a:lnTo>
                    <a:pt x="13707" y="17568"/>
                  </a:lnTo>
                  <a:lnTo>
                    <a:pt x="13978" y="17078"/>
                  </a:lnTo>
                  <a:lnTo>
                    <a:pt x="14196" y="16643"/>
                  </a:lnTo>
                  <a:lnTo>
                    <a:pt x="14414" y="16099"/>
                  </a:lnTo>
                  <a:lnTo>
                    <a:pt x="14631" y="15555"/>
                  </a:lnTo>
                  <a:lnTo>
                    <a:pt x="14794" y="15011"/>
                  </a:lnTo>
                  <a:lnTo>
                    <a:pt x="14903" y="14468"/>
                  </a:lnTo>
                  <a:lnTo>
                    <a:pt x="15175" y="12782"/>
                  </a:lnTo>
                  <a:lnTo>
                    <a:pt x="15338" y="11150"/>
                  </a:lnTo>
                  <a:lnTo>
                    <a:pt x="15338" y="9518"/>
                  </a:lnTo>
                  <a:lnTo>
                    <a:pt x="15284" y="7887"/>
                  </a:lnTo>
                  <a:lnTo>
                    <a:pt x="15121" y="6255"/>
                  </a:lnTo>
                  <a:lnTo>
                    <a:pt x="14849" y="4624"/>
                  </a:lnTo>
                  <a:lnTo>
                    <a:pt x="14468" y="3046"/>
                  </a:lnTo>
                  <a:lnTo>
                    <a:pt x="14033" y="1415"/>
                  </a:lnTo>
                  <a:lnTo>
                    <a:pt x="13870" y="1034"/>
                  </a:lnTo>
                  <a:lnTo>
                    <a:pt x="13707" y="708"/>
                  </a:lnTo>
                  <a:lnTo>
                    <a:pt x="13489" y="381"/>
                  </a:lnTo>
                  <a:lnTo>
                    <a:pt x="13380" y="273"/>
                  </a:lnTo>
                  <a:lnTo>
                    <a:pt x="13217" y="164"/>
                  </a:lnTo>
                  <a:lnTo>
                    <a:pt x="12891" y="55"/>
                  </a:lnTo>
                  <a:lnTo>
                    <a:pt x="125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64"/>
            <p:cNvSpPr/>
            <p:nvPr/>
          </p:nvSpPr>
          <p:spPr>
            <a:xfrm>
              <a:off x="1365941" y="3244718"/>
              <a:ext cx="305609" cy="390373"/>
            </a:xfrm>
            <a:custGeom>
              <a:avLst/>
              <a:gdLst/>
              <a:ahLst/>
              <a:cxnLst/>
              <a:rect l="l" t="t" r="r" b="b"/>
              <a:pathLst>
                <a:path w="15882" h="20287" extrusionOk="0">
                  <a:moveTo>
                    <a:pt x="12999" y="490"/>
                  </a:moveTo>
                  <a:lnTo>
                    <a:pt x="13325" y="598"/>
                  </a:lnTo>
                  <a:lnTo>
                    <a:pt x="13542" y="761"/>
                  </a:lnTo>
                  <a:lnTo>
                    <a:pt x="13706" y="979"/>
                  </a:lnTo>
                  <a:lnTo>
                    <a:pt x="13869" y="1197"/>
                  </a:lnTo>
                  <a:lnTo>
                    <a:pt x="13923" y="1414"/>
                  </a:lnTo>
                  <a:lnTo>
                    <a:pt x="14141" y="2121"/>
                  </a:lnTo>
                  <a:lnTo>
                    <a:pt x="14358" y="2774"/>
                  </a:lnTo>
                  <a:lnTo>
                    <a:pt x="14685" y="4133"/>
                  </a:lnTo>
                  <a:lnTo>
                    <a:pt x="14957" y="5493"/>
                  </a:lnTo>
                  <a:lnTo>
                    <a:pt x="15174" y="6907"/>
                  </a:lnTo>
                  <a:lnTo>
                    <a:pt x="15283" y="8267"/>
                  </a:lnTo>
                  <a:lnTo>
                    <a:pt x="15337" y="9844"/>
                  </a:lnTo>
                  <a:lnTo>
                    <a:pt x="15337" y="11421"/>
                  </a:lnTo>
                  <a:lnTo>
                    <a:pt x="15174" y="12999"/>
                  </a:lnTo>
                  <a:lnTo>
                    <a:pt x="14902" y="14576"/>
                  </a:lnTo>
                  <a:lnTo>
                    <a:pt x="14630" y="15664"/>
                  </a:lnTo>
                  <a:lnTo>
                    <a:pt x="14467" y="16207"/>
                  </a:lnTo>
                  <a:lnTo>
                    <a:pt x="14249" y="16751"/>
                  </a:lnTo>
                  <a:lnTo>
                    <a:pt x="13978" y="17241"/>
                  </a:lnTo>
                  <a:lnTo>
                    <a:pt x="13706" y="17730"/>
                  </a:lnTo>
                  <a:lnTo>
                    <a:pt x="13325" y="18165"/>
                  </a:lnTo>
                  <a:lnTo>
                    <a:pt x="12944" y="18546"/>
                  </a:lnTo>
                  <a:lnTo>
                    <a:pt x="12509" y="18927"/>
                  </a:lnTo>
                  <a:lnTo>
                    <a:pt x="12020" y="19253"/>
                  </a:lnTo>
                  <a:lnTo>
                    <a:pt x="11476" y="19471"/>
                  </a:lnTo>
                  <a:lnTo>
                    <a:pt x="10932" y="19634"/>
                  </a:lnTo>
                  <a:lnTo>
                    <a:pt x="10334" y="19743"/>
                  </a:lnTo>
                  <a:lnTo>
                    <a:pt x="9790" y="19797"/>
                  </a:lnTo>
                  <a:lnTo>
                    <a:pt x="9191" y="19743"/>
                  </a:lnTo>
                  <a:lnTo>
                    <a:pt x="8593" y="19634"/>
                  </a:lnTo>
                  <a:lnTo>
                    <a:pt x="7995" y="19471"/>
                  </a:lnTo>
                  <a:lnTo>
                    <a:pt x="7397" y="19253"/>
                  </a:lnTo>
                  <a:lnTo>
                    <a:pt x="6853" y="18927"/>
                  </a:lnTo>
                  <a:lnTo>
                    <a:pt x="6363" y="18600"/>
                  </a:lnTo>
                  <a:lnTo>
                    <a:pt x="5819" y="18220"/>
                  </a:lnTo>
                  <a:lnTo>
                    <a:pt x="5384" y="17785"/>
                  </a:lnTo>
                  <a:lnTo>
                    <a:pt x="4949" y="17350"/>
                  </a:lnTo>
                  <a:lnTo>
                    <a:pt x="4569" y="16806"/>
                  </a:lnTo>
                  <a:lnTo>
                    <a:pt x="4188" y="16207"/>
                  </a:lnTo>
                  <a:lnTo>
                    <a:pt x="3807" y="15555"/>
                  </a:lnTo>
                  <a:lnTo>
                    <a:pt x="3155" y="14195"/>
                  </a:lnTo>
                  <a:lnTo>
                    <a:pt x="2502" y="12672"/>
                  </a:lnTo>
                  <a:lnTo>
                    <a:pt x="1958" y="11149"/>
                  </a:lnTo>
                  <a:lnTo>
                    <a:pt x="1414" y="9463"/>
                  </a:lnTo>
                  <a:lnTo>
                    <a:pt x="1033" y="7669"/>
                  </a:lnTo>
                  <a:lnTo>
                    <a:pt x="707" y="5928"/>
                  </a:lnTo>
                  <a:lnTo>
                    <a:pt x="561" y="4273"/>
                  </a:lnTo>
                  <a:lnTo>
                    <a:pt x="561" y="4273"/>
                  </a:lnTo>
                  <a:lnTo>
                    <a:pt x="1632" y="3807"/>
                  </a:lnTo>
                  <a:lnTo>
                    <a:pt x="2883" y="3263"/>
                  </a:lnTo>
                  <a:lnTo>
                    <a:pt x="4188" y="2774"/>
                  </a:lnTo>
                  <a:lnTo>
                    <a:pt x="5439" y="2339"/>
                  </a:lnTo>
                  <a:lnTo>
                    <a:pt x="6744" y="1904"/>
                  </a:lnTo>
                  <a:lnTo>
                    <a:pt x="8049" y="1523"/>
                  </a:lnTo>
                  <a:lnTo>
                    <a:pt x="9355" y="1197"/>
                  </a:lnTo>
                  <a:lnTo>
                    <a:pt x="10660" y="870"/>
                  </a:lnTo>
                  <a:lnTo>
                    <a:pt x="11965" y="653"/>
                  </a:lnTo>
                  <a:lnTo>
                    <a:pt x="12672" y="490"/>
                  </a:lnTo>
                  <a:close/>
                  <a:moveTo>
                    <a:pt x="12455" y="0"/>
                  </a:moveTo>
                  <a:lnTo>
                    <a:pt x="11856" y="109"/>
                  </a:lnTo>
                  <a:lnTo>
                    <a:pt x="10442" y="381"/>
                  </a:lnTo>
                  <a:lnTo>
                    <a:pt x="9028" y="707"/>
                  </a:lnTo>
                  <a:lnTo>
                    <a:pt x="7614" y="1088"/>
                  </a:lnTo>
                  <a:lnTo>
                    <a:pt x="6200" y="1523"/>
                  </a:lnTo>
                  <a:lnTo>
                    <a:pt x="4677" y="2012"/>
                  </a:lnTo>
                  <a:lnTo>
                    <a:pt x="3155" y="2611"/>
                  </a:lnTo>
                  <a:lnTo>
                    <a:pt x="1632" y="3209"/>
                  </a:lnTo>
                  <a:lnTo>
                    <a:pt x="109" y="3862"/>
                  </a:lnTo>
                  <a:lnTo>
                    <a:pt x="54" y="3970"/>
                  </a:lnTo>
                  <a:lnTo>
                    <a:pt x="0" y="4079"/>
                  </a:lnTo>
                  <a:lnTo>
                    <a:pt x="163" y="5819"/>
                  </a:lnTo>
                  <a:lnTo>
                    <a:pt x="435" y="7505"/>
                  </a:lnTo>
                  <a:lnTo>
                    <a:pt x="816" y="9137"/>
                  </a:lnTo>
                  <a:lnTo>
                    <a:pt x="1251" y="10823"/>
                  </a:lnTo>
                  <a:lnTo>
                    <a:pt x="1795" y="12400"/>
                  </a:lnTo>
                  <a:lnTo>
                    <a:pt x="2447" y="13978"/>
                  </a:lnTo>
                  <a:lnTo>
                    <a:pt x="3155" y="15500"/>
                  </a:lnTo>
                  <a:lnTo>
                    <a:pt x="3535" y="16207"/>
                  </a:lnTo>
                  <a:lnTo>
                    <a:pt x="3970" y="16914"/>
                  </a:lnTo>
                  <a:lnTo>
                    <a:pt x="4351" y="17458"/>
                  </a:lnTo>
                  <a:lnTo>
                    <a:pt x="4786" y="17948"/>
                  </a:lnTo>
                  <a:lnTo>
                    <a:pt x="5276" y="18437"/>
                  </a:lnTo>
                  <a:lnTo>
                    <a:pt x="5765" y="18818"/>
                  </a:lnTo>
                  <a:lnTo>
                    <a:pt x="6309" y="19199"/>
                  </a:lnTo>
                  <a:lnTo>
                    <a:pt x="6853" y="19579"/>
                  </a:lnTo>
                  <a:lnTo>
                    <a:pt x="7451" y="19851"/>
                  </a:lnTo>
                  <a:lnTo>
                    <a:pt x="8104" y="20069"/>
                  </a:lnTo>
                  <a:lnTo>
                    <a:pt x="8702" y="20178"/>
                  </a:lnTo>
                  <a:lnTo>
                    <a:pt x="9300" y="20286"/>
                  </a:lnTo>
                  <a:lnTo>
                    <a:pt x="9953" y="20286"/>
                  </a:lnTo>
                  <a:lnTo>
                    <a:pt x="10551" y="20232"/>
                  </a:lnTo>
                  <a:lnTo>
                    <a:pt x="11149" y="20123"/>
                  </a:lnTo>
                  <a:lnTo>
                    <a:pt x="11748" y="19960"/>
                  </a:lnTo>
                  <a:lnTo>
                    <a:pt x="12292" y="19688"/>
                  </a:lnTo>
                  <a:lnTo>
                    <a:pt x="12835" y="19307"/>
                  </a:lnTo>
                  <a:lnTo>
                    <a:pt x="13379" y="18872"/>
                  </a:lnTo>
                  <a:lnTo>
                    <a:pt x="13814" y="18383"/>
                  </a:lnTo>
                  <a:lnTo>
                    <a:pt x="14195" y="17839"/>
                  </a:lnTo>
                  <a:lnTo>
                    <a:pt x="14576" y="17295"/>
                  </a:lnTo>
                  <a:lnTo>
                    <a:pt x="14848" y="16697"/>
                  </a:lnTo>
                  <a:lnTo>
                    <a:pt x="15120" y="16044"/>
                  </a:lnTo>
                  <a:lnTo>
                    <a:pt x="15283" y="15392"/>
                  </a:lnTo>
                  <a:lnTo>
                    <a:pt x="15446" y="14739"/>
                  </a:lnTo>
                  <a:lnTo>
                    <a:pt x="15664" y="13270"/>
                  </a:lnTo>
                  <a:lnTo>
                    <a:pt x="15827" y="11748"/>
                  </a:lnTo>
                  <a:lnTo>
                    <a:pt x="15881" y="10279"/>
                  </a:lnTo>
                  <a:lnTo>
                    <a:pt x="15827" y="8811"/>
                  </a:lnTo>
                  <a:lnTo>
                    <a:pt x="15718" y="7342"/>
                  </a:lnTo>
                  <a:lnTo>
                    <a:pt x="15555" y="5874"/>
                  </a:lnTo>
                  <a:lnTo>
                    <a:pt x="15283" y="4405"/>
                  </a:lnTo>
                  <a:lnTo>
                    <a:pt x="14957" y="2937"/>
                  </a:lnTo>
                  <a:lnTo>
                    <a:pt x="14576" y="1577"/>
                  </a:lnTo>
                  <a:lnTo>
                    <a:pt x="14358" y="979"/>
                  </a:lnTo>
                  <a:lnTo>
                    <a:pt x="14195" y="707"/>
                  </a:lnTo>
                  <a:lnTo>
                    <a:pt x="14032" y="490"/>
                  </a:lnTo>
                  <a:lnTo>
                    <a:pt x="13814" y="272"/>
                  </a:lnTo>
                  <a:lnTo>
                    <a:pt x="13542" y="109"/>
                  </a:lnTo>
                  <a:lnTo>
                    <a:pt x="133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64"/>
            <p:cNvSpPr/>
            <p:nvPr/>
          </p:nvSpPr>
          <p:spPr>
            <a:xfrm>
              <a:off x="1430826" y="3515768"/>
              <a:ext cx="412348" cy="695963"/>
            </a:xfrm>
            <a:custGeom>
              <a:avLst/>
              <a:gdLst/>
              <a:ahLst/>
              <a:cxnLst/>
              <a:rect l="l" t="t" r="r" b="b"/>
              <a:pathLst>
                <a:path w="21429" h="36168" extrusionOk="0">
                  <a:moveTo>
                    <a:pt x="5602" y="0"/>
                  </a:moveTo>
                  <a:lnTo>
                    <a:pt x="5439" y="55"/>
                  </a:lnTo>
                  <a:lnTo>
                    <a:pt x="5330" y="109"/>
                  </a:lnTo>
                  <a:lnTo>
                    <a:pt x="5167" y="218"/>
                  </a:lnTo>
                  <a:lnTo>
                    <a:pt x="5004" y="435"/>
                  </a:lnTo>
                  <a:lnTo>
                    <a:pt x="4841" y="762"/>
                  </a:lnTo>
                  <a:lnTo>
                    <a:pt x="4188" y="2230"/>
                  </a:lnTo>
                  <a:lnTo>
                    <a:pt x="3590" y="3753"/>
                  </a:lnTo>
                  <a:lnTo>
                    <a:pt x="3046" y="5276"/>
                  </a:lnTo>
                  <a:lnTo>
                    <a:pt x="2502" y="6799"/>
                  </a:lnTo>
                  <a:lnTo>
                    <a:pt x="2067" y="8376"/>
                  </a:lnTo>
                  <a:lnTo>
                    <a:pt x="1632" y="9953"/>
                  </a:lnTo>
                  <a:lnTo>
                    <a:pt x="1251" y="11530"/>
                  </a:lnTo>
                  <a:lnTo>
                    <a:pt x="925" y="13108"/>
                  </a:lnTo>
                  <a:lnTo>
                    <a:pt x="653" y="14739"/>
                  </a:lnTo>
                  <a:lnTo>
                    <a:pt x="435" y="16316"/>
                  </a:lnTo>
                  <a:lnTo>
                    <a:pt x="272" y="17948"/>
                  </a:lnTo>
                  <a:lnTo>
                    <a:pt x="109" y="19580"/>
                  </a:lnTo>
                  <a:lnTo>
                    <a:pt x="0" y="21211"/>
                  </a:lnTo>
                  <a:lnTo>
                    <a:pt x="0" y="22843"/>
                  </a:lnTo>
                  <a:lnTo>
                    <a:pt x="0" y="24420"/>
                  </a:lnTo>
                  <a:lnTo>
                    <a:pt x="54" y="26052"/>
                  </a:lnTo>
                  <a:lnTo>
                    <a:pt x="109" y="27139"/>
                  </a:lnTo>
                  <a:lnTo>
                    <a:pt x="218" y="28173"/>
                  </a:lnTo>
                  <a:lnTo>
                    <a:pt x="381" y="29260"/>
                  </a:lnTo>
                  <a:lnTo>
                    <a:pt x="653" y="30294"/>
                  </a:lnTo>
                  <a:lnTo>
                    <a:pt x="979" y="31273"/>
                  </a:lnTo>
                  <a:lnTo>
                    <a:pt x="1414" y="32252"/>
                  </a:lnTo>
                  <a:lnTo>
                    <a:pt x="1632" y="32687"/>
                  </a:lnTo>
                  <a:lnTo>
                    <a:pt x="1958" y="33122"/>
                  </a:lnTo>
                  <a:lnTo>
                    <a:pt x="2284" y="33503"/>
                  </a:lnTo>
                  <a:lnTo>
                    <a:pt x="2611" y="33883"/>
                  </a:lnTo>
                  <a:lnTo>
                    <a:pt x="3209" y="34427"/>
                  </a:lnTo>
                  <a:lnTo>
                    <a:pt x="3807" y="34862"/>
                  </a:lnTo>
                  <a:lnTo>
                    <a:pt x="4460" y="35243"/>
                  </a:lnTo>
                  <a:lnTo>
                    <a:pt x="5112" y="35569"/>
                  </a:lnTo>
                  <a:lnTo>
                    <a:pt x="5819" y="35841"/>
                  </a:lnTo>
                  <a:lnTo>
                    <a:pt x="6581" y="36004"/>
                  </a:lnTo>
                  <a:lnTo>
                    <a:pt x="7288" y="36113"/>
                  </a:lnTo>
                  <a:lnTo>
                    <a:pt x="8049" y="36168"/>
                  </a:lnTo>
                  <a:lnTo>
                    <a:pt x="8811" y="36168"/>
                  </a:lnTo>
                  <a:lnTo>
                    <a:pt x="9572" y="36113"/>
                  </a:lnTo>
                  <a:lnTo>
                    <a:pt x="10334" y="36004"/>
                  </a:lnTo>
                  <a:lnTo>
                    <a:pt x="11095" y="35841"/>
                  </a:lnTo>
                  <a:lnTo>
                    <a:pt x="11802" y="35678"/>
                  </a:lnTo>
                  <a:lnTo>
                    <a:pt x="12509" y="35406"/>
                  </a:lnTo>
                  <a:lnTo>
                    <a:pt x="13216" y="35134"/>
                  </a:lnTo>
                  <a:lnTo>
                    <a:pt x="13869" y="34754"/>
                  </a:lnTo>
                  <a:lnTo>
                    <a:pt x="14521" y="34373"/>
                  </a:lnTo>
                  <a:lnTo>
                    <a:pt x="15120" y="33992"/>
                  </a:lnTo>
                  <a:lnTo>
                    <a:pt x="15718" y="33557"/>
                  </a:lnTo>
                  <a:lnTo>
                    <a:pt x="16316" y="33068"/>
                  </a:lnTo>
                  <a:lnTo>
                    <a:pt x="16751" y="32741"/>
                  </a:lnTo>
                  <a:lnTo>
                    <a:pt x="17186" y="32361"/>
                  </a:lnTo>
                  <a:lnTo>
                    <a:pt x="17567" y="31925"/>
                  </a:lnTo>
                  <a:lnTo>
                    <a:pt x="17948" y="31545"/>
                  </a:lnTo>
                  <a:lnTo>
                    <a:pt x="18600" y="30620"/>
                  </a:lnTo>
                  <a:lnTo>
                    <a:pt x="19199" y="29696"/>
                  </a:lnTo>
                  <a:lnTo>
                    <a:pt x="19688" y="28717"/>
                  </a:lnTo>
                  <a:lnTo>
                    <a:pt x="20232" y="27738"/>
                  </a:lnTo>
                  <a:lnTo>
                    <a:pt x="20722" y="26759"/>
                  </a:lnTo>
                  <a:lnTo>
                    <a:pt x="21265" y="25780"/>
                  </a:lnTo>
                  <a:lnTo>
                    <a:pt x="21374" y="25562"/>
                  </a:lnTo>
                  <a:lnTo>
                    <a:pt x="21429" y="25399"/>
                  </a:lnTo>
                  <a:lnTo>
                    <a:pt x="21429" y="25290"/>
                  </a:lnTo>
                  <a:lnTo>
                    <a:pt x="14848" y="21211"/>
                  </a:lnTo>
                  <a:lnTo>
                    <a:pt x="14141" y="22571"/>
                  </a:lnTo>
                  <a:lnTo>
                    <a:pt x="13379" y="23876"/>
                  </a:lnTo>
                  <a:lnTo>
                    <a:pt x="12509" y="25127"/>
                  </a:lnTo>
                  <a:lnTo>
                    <a:pt x="11585" y="26324"/>
                  </a:lnTo>
                  <a:lnTo>
                    <a:pt x="11258" y="26704"/>
                  </a:lnTo>
                  <a:lnTo>
                    <a:pt x="10877" y="27031"/>
                  </a:lnTo>
                  <a:lnTo>
                    <a:pt x="10660" y="27139"/>
                  </a:lnTo>
                  <a:lnTo>
                    <a:pt x="10497" y="27194"/>
                  </a:lnTo>
                  <a:lnTo>
                    <a:pt x="10062" y="27194"/>
                  </a:lnTo>
                  <a:lnTo>
                    <a:pt x="9790" y="27085"/>
                  </a:lnTo>
                  <a:lnTo>
                    <a:pt x="9627" y="26922"/>
                  </a:lnTo>
                  <a:lnTo>
                    <a:pt x="9518" y="26759"/>
                  </a:lnTo>
                  <a:lnTo>
                    <a:pt x="9409" y="26541"/>
                  </a:lnTo>
                  <a:lnTo>
                    <a:pt x="9246" y="26052"/>
                  </a:lnTo>
                  <a:lnTo>
                    <a:pt x="9191" y="25508"/>
                  </a:lnTo>
                  <a:lnTo>
                    <a:pt x="9083" y="22680"/>
                  </a:lnTo>
                  <a:lnTo>
                    <a:pt x="9083" y="21211"/>
                  </a:lnTo>
                  <a:lnTo>
                    <a:pt x="9083" y="19797"/>
                  </a:lnTo>
                  <a:lnTo>
                    <a:pt x="9191" y="18329"/>
                  </a:lnTo>
                  <a:lnTo>
                    <a:pt x="9246" y="16915"/>
                  </a:lnTo>
                  <a:lnTo>
                    <a:pt x="9409" y="15446"/>
                  </a:lnTo>
                  <a:lnTo>
                    <a:pt x="9572" y="14032"/>
                  </a:lnTo>
                  <a:lnTo>
                    <a:pt x="9953" y="11150"/>
                  </a:lnTo>
                  <a:lnTo>
                    <a:pt x="10442" y="8213"/>
                  </a:lnTo>
                  <a:lnTo>
                    <a:pt x="10769" y="5330"/>
                  </a:lnTo>
                  <a:lnTo>
                    <a:pt x="10932" y="3862"/>
                  </a:lnTo>
                  <a:lnTo>
                    <a:pt x="10986" y="2393"/>
                  </a:lnTo>
                  <a:lnTo>
                    <a:pt x="10986" y="2121"/>
                  </a:lnTo>
                  <a:lnTo>
                    <a:pt x="10986" y="1904"/>
                  </a:lnTo>
                  <a:lnTo>
                    <a:pt x="10877" y="1741"/>
                  </a:lnTo>
                  <a:lnTo>
                    <a:pt x="10714" y="1632"/>
                  </a:lnTo>
                  <a:lnTo>
                    <a:pt x="10606" y="1578"/>
                  </a:lnTo>
                  <a:lnTo>
                    <a:pt x="10497" y="1632"/>
                  </a:lnTo>
                  <a:lnTo>
                    <a:pt x="10279" y="1741"/>
                  </a:lnTo>
                  <a:lnTo>
                    <a:pt x="10116" y="1958"/>
                  </a:lnTo>
                  <a:lnTo>
                    <a:pt x="9953" y="2176"/>
                  </a:lnTo>
                  <a:lnTo>
                    <a:pt x="9409" y="3590"/>
                  </a:lnTo>
                  <a:lnTo>
                    <a:pt x="9028" y="5004"/>
                  </a:lnTo>
                  <a:lnTo>
                    <a:pt x="9300" y="2176"/>
                  </a:lnTo>
                  <a:lnTo>
                    <a:pt x="9300" y="1849"/>
                  </a:lnTo>
                  <a:lnTo>
                    <a:pt x="9300" y="1523"/>
                  </a:lnTo>
                  <a:lnTo>
                    <a:pt x="9191" y="1360"/>
                  </a:lnTo>
                  <a:lnTo>
                    <a:pt x="9137" y="1251"/>
                  </a:lnTo>
                  <a:lnTo>
                    <a:pt x="8974" y="1142"/>
                  </a:lnTo>
                  <a:lnTo>
                    <a:pt x="8811" y="1088"/>
                  </a:lnTo>
                  <a:lnTo>
                    <a:pt x="8648" y="1088"/>
                  </a:lnTo>
                  <a:lnTo>
                    <a:pt x="8484" y="1197"/>
                  </a:lnTo>
                  <a:lnTo>
                    <a:pt x="8321" y="1414"/>
                  </a:lnTo>
                  <a:lnTo>
                    <a:pt x="8158" y="1632"/>
                  </a:lnTo>
                  <a:lnTo>
                    <a:pt x="7941" y="2176"/>
                  </a:lnTo>
                  <a:lnTo>
                    <a:pt x="7786" y="2536"/>
                  </a:lnTo>
                  <a:lnTo>
                    <a:pt x="7886" y="1686"/>
                  </a:lnTo>
                  <a:lnTo>
                    <a:pt x="7941" y="1360"/>
                  </a:lnTo>
                  <a:lnTo>
                    <a:pt x="7886" y="1034"/>
                  </a:lnTo>
                  <a:lnTo>
                    <a:pt x="7777" y="870"/>
                  </a:lnTo>
                  <a:lnTo>
                    <a:pt x="7723" y="762"/>
                  </a:lnTo>
                  <a:lnTo>
                    <a:pt x="7614" y="653"/>
                  </a:lnTo>
                  <a:lnTo>
                    <a:pt x="7234" y="653"/>
                  </a:lnTo>
                  <a:lnTo>
                    <a:pt x="7070" y="816"/>
                  </a:lnTo>
                  <a:lnTo>
                    <a:pt x="6962" y="979"/>
                  </a:lnTo>
                  <a:lnTo>
                    <a:pt x="6798" y="1197"/>
                  </a:lnTo>
                  <a:lnTo>
                    <a:pt x="6527" y="1849"/>
                  </a:lnTo>
                  <a:lnTo>
                    <a:pt x="6309" y="2502"/>
                  </a:lnTo>
                  <a:lnTo>
                    <a:pt x="6156" y="2962"/>
                  </a:lnTo>
                  <a:lnTo>
                    <a:pt x="6200" y="2339"/>
                  </a:lnTo>
                  <a:lnTo>
                    <a:pt x="6255" y="1578"/>
                  </a:lnTo>
                  <a:lnTo>
                    <a:pt x="6146" y="762"/>
                  </a:lnTo>
                  <a:lnTo>
                    <a:pt x="6091" y="544"/>
                  </a:lnTo>
                  <a:lnTo>
                    <a:pt x="6037" y="327"/>
                  </a:lnTo>
                  <a:lnTo>
                    <a:pt x="5928" y="163"/>
                  </a:lnTo>
                  <a:lnTo>
                    <a:pt x="5711" y="55"/>
                  </a:lnTo>
                  <a:lnTo>
                    <a:pt x="56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64"/>
            <p:cNvSpPr/>
            <p:nvPr/>
          </p:nvSpPr>
          <p:spPr>
            <a:xfrm>
              <a:off x="1430826" y="3515768"/>
              <a:ext cx="412348" cy="695963"/>
            </a:xfrm>
            <a:custGeom>
              <a:avLst/>
              <a:gdLst/>
              <a:ahLst/>
              <a:cxnLst/>
              <a:rect l="l" t="t" r="r" b="b"/>
              <a:pathLst>
                <a:path w="21429" h="36168" fill="none" extrusionOk="0">
                  <a:moveTo>
                    <a:pt x="21429" y="25290"/>
                  </a:moveTo>
                  <a:lnTo>
                    <a:pt x="21429" y="25290"/>
                  </a:lnTo>
                  <a:lnTo>
                    <a:pt x="21429" y="25399"/>
                  </a:lnTo>
                  <a:lnTo>
                    <a:pt x="21374" y="25562"/>
                  </a:lnTo>
                  <a:lnTo>
                    <a:pt x="21265" y="25780"/>
                  </a:lnTo>
                  <a:lnTo>
                    <a:pt x="21265" y="25780"/>
                  </a:lnTo>
                  <a:lnTo>
                    <a:pt x="20722" y="26759"/>
                  </a:lnTo>
                  <a:lnTo>
                    <a:pt x="20232" y="27738"/>
                  </a:lnTo>
                  <a:lnTo>
                    <a:pt x="19688" y="28717"/>
                  </a:lnTo>
                  <a:lnTo>
                    <a:pt x="19199" y="29696"/>
                  </a:lnTo>
                  <a:lnTo>
                    <a:pt x="18600" y="30620"/>
                  </a:lnTo>
                  <a:lnTo>
                    <a:pt x="17948" y="31545"/>
                  </a:lnTo>
                  <a:lnTo>
                    <a:pt x="17567" y="31925"/>
                  </a:lnTo>
                  <a:lnTo>
                    <a:pt x="17186" y="32361"/>
                  </a:lnTo>
                  <a:lnTo>
                    <a:pt x="16751" y="32741"/>
                  </a:lnTo>
                  <a:lnTo>
                    <a:pt x="16316" y="33068"/>
                  </a:lnTo>
                  <a:lnTo>
                    <a:pt x="16316" y="33068"/>
                  </a:lnTo>
                  <a:lnTo>
                    <a:pt x="15718" y="33557"/>
                  </a:lnTo>
                  <a:lnTo>
                    <a:pt x="15120" y="33992"/>
                  </a:lnTo>
                  <a:lnTo>
                    <a:pt x="14521" y="34373"/>
                  </a:lnTo>
                  <a:lnTo>
                    <a:pt x="13869" y="34754"/>
                  </a:lnTo>
                  <a:lnTo>
                    <a:pt x="13869" y="34754"/>
                  </a:lnTo>
                  <a:lnTo>
                    <a:pt x="13216" y="35134"/>
                  </a:lnTo>
                  <a:lnTo>
                    <a:pt x="12509" y="35406"/>
                  </a:lnTo>
                  <a:lnTo>
                    <a:pt x="11802" y="35678"/>
                  </a:lnTo>
                  <a:lnTo>
                    <a:pt x="11095" y="35841"/>
                  </a:lnTo>
                  <a:lnTo>
                    <a:pt x="10334" y="36004"/>
                  </a:lnTo>
                  <a:lnTo>
                    <a:pt x="9572" y="36113"/>
                  </a:lnTo>
                  <a:lnTo>
                    <a:pt x="8811" y="36168"/>
                  </a:lnTo>
                  <a:lnTo>
                    <a:pt x="8049" y="36168"/>
                  </a:lnTo>
                  <a:lnTo>
                    <a:pt x="7288" y="36113"/>
                  </a:lnTo>
                  <a:lnTo>
                    <a:pt x="6581" y="36004"/>
                  </a:lnTo>
                  <a:lnTo>
                    <a:pt x="5819" y="35841"/>
                  </a:lnTo>
                  <a:lnTo>
                    <a:pt x="5112" y="35569"/>
                  </a:lnTo>
                  <a:lnTo>
                    <a:pt x="4460" y="35243"/>
                  </a:lnTo>
                  <a:lnTo>
                    <a:pt x="3807" y="34862"/>
                  </a:lnTo>
                  <a:lnTo>
                    <a:pt x="3209" y="34427"/>
                  </a:lnTo>
                  <a:lnTo>
                    <a:pt x="2611" y="33883"/>
                  </a:lnTo>
                  <a:lnTo>
                    <a:pt x="2611" y="33883"/>
                  </a:lnTo>
                  <a:lnTo>
                    <a:pt x="2284" y="33503"/>
                  </a:lnTo>
                  <a:lnTo>
                    <a:pt x="1958" y="33122"/>
                  </a:lnTo>
                  <a:lnTo>
                    <a:pt x="1632" y="32687"/>
                  </a:lnTo>
                  <a:lnTo>
                    <a:pt x="1414" y="32252"/>
                  </a:lnTo>
                  <a:lnTo>
                    <a:pt x="979" y="31273"/>
                  </a:lnTo>
                  <a:lnTo>
                    <a:pt x="653" y="30294"/>
                  </a:lnTo>
                  <a:lnTo>
                    <a:pt x="381" y="29260"/>
                  </a:lnTo>
                  <a:lnTo>
                    <a:pt x="218" y="28173"/>
                  </a:lnTo>
                  <a:lnTo>
                    <a:pt x="109" y="27139"/>
                  </a:lnTo>
                  <a:lnTo>
                    <a:pt x="54" y="26052"/>
                  </a:lnTo>
                  <a:lnTo>
                    <a:pt x="54" y="26052"/>
                  </a:lnTo>
                  <a:lnTo>
                    <a:pt x="0" y="24420"/>
                  </a:lnTo>
                  <a:lnTo>
                    <a:pt x="0" y="22843"/>
                  </a:lnTo>
                  <a:lnTo>
                    <a:pt x="0" y="21211"/>
                  </a:lnTo>
                  <a:lnTo>
                    <a:pt x="109" y="19580"/>
                  </a:lnTo>
                  <a:lnTo>
                    <a:pt x="272" y="17948"/>
                  </a:lnTo>
                  <a:lnTo>
                    <a:pt x="435" y="16316"/>
                  </a:lnTo>
                  <a:lnTo>
                    <a:pt x="653" y="14739"/>
                  </a:lnTo>
                  <a:lnTo>
                    <a:pt x="925" y="13108"/>
                  </a:lnTo>
                  <a:lnTo>
                    <a:pt x="1251" y="11530"/>
                  </a:lnTo>
                  <a:lnTo>
                    <a:pt x="1632" y="9953"/>
                  </a:lnTo>
                  <a:lnTo>
                    <a:pt x="2067" y="8376"/>
                  </a:lnTo>
                  <a:lnTo>
                    <a:pt x="2502" y="6799"/>
                  </a:lnTo>
                  <a:lnTo>
                    <a:pt x="3046" y="5276"/>
                  </a:lnTo>
                  <a:lnTo>
                    <a:pt x="3590" y="3753"/>
                  </a:lnTo>
                  <a:lnTo>
                    <a:pt x="4188" y="2230"/>
                  </a:lnTo>
                  <a:lnTo>
                    <a:pt x="4841" y="762"/>
                  </a:lnTo>
                  <a:lnTo>
                    <a:pt x="4841" y="762"/>
                  </a:lnTo>
                  <a:lnTo>
                    <a:pt x="5004" y="435"/>
                  </a:lnTo>
                  <a:lnTo>
                    <a:pt x="5167" y="218"/>
                  </a:lnTo>
                  <a:lnTo>
                    <a:pt x="5330" y="109"/>
                  </a:lnTo>
                  <a:lnTo>
                    <a:pt x="5439" y="55"/>
                  </a:lnTo>
                  <a:lnTo>
                    <a:pt x="5602" y="0"/>
                  </a:lnTo>
                  <a:lnTo>
                    <a:pt x="5711" y="55"/>
                  </a:lnTo>
                  <a:lnTo>
                    <a:pt x="5711" y="55"/>
                  </a:lnTo>
                  <a:lnTo>
                    <a:pt x="5928" y="163"/>
                  </a:lnTo>
                  <a:lnTo>
                    <a:pt x="6037" y="327"/>
                  </a:lnTo>
                  <a:lnTo>
                    <a:pt x="6091" y="544"/>
                  </a:lnTo>
                  <a:lnTo>
                    <a:pt x="6146" y="762"/>
                  </a:lnTo>
                  <a:lnTo>
                    <a:pt x="6146" y="762"/>
                  </a:lnTo>
                  <a:lnTo>
                    <a:pt x="6255" y="1578"/>
                  </a:lnTo>
                  <a:lnTo>
                    <a:pt x="6200" y="2339"/>
                  </a:lnTo>
                  <a:lnTo>
                    <a:pt x="6146" y="3100"/>
                  </a:lnTo>
                  <a:lnTo>
                    <a:pt x="5983" y="3862"/>
                  </a:lnTo>
                  <a:lnTo>
                    <a:pt x="5983" y="3862"/>
                  </a:lnTo>
                  <a:lnTo>
                    <a:pt x="6091" y="3155"/>
                  </a:lnTo>
                  <a:lnTo>
                    <a:pt x="6309" y="2502"/>
                  </a:lnTo>
                  <a:lnTo>
                    <a:pt x="6527" y="1849"/>
                  </a:lnTo>
                  <a:lnTo>
                    <a:pt x="6798" y="1197"/>
                  </a:lnTo>
                  <a:lnTo>
                    <a:pt x="6798" y="1197"/>
                  </a:lnTo>
                  <a:lnTo>
                    <a:pt x="6962" y="979"/>
                  </a:lnTo>
                  <a:lnTo>
                    <a:pt x="7070" y="816"/>
                  </a:lnTo>
                  <a:lnTo>
                    <a:pt x="7234" y="653"/>
                  </a:lnTo>
                  <a:lnTo>
                    <a:pt x="7451" y="653"/>
                  </a:lnTo>
                  <a:lnTo>
                    <a:pt x="7451" y="653"/>
                  </a:lnTo>
                  <a:lnTo>
                    <a:pt x="7614" y="653"/>
                  </a:lnTo>
                  <a:lnTo>
                    <a:pt x="7723" y="762"/>
                  </a:lnTo>
                  <a:lnTo>
                    <a:pt x="7777" y="870"/>
                  </a:lnTo>
                  <a:lnTo>
                    <a:pt x="7886" y="1034"/>
                  </a:lnTo>
                  <a:lnTo>
                    <a:pt x="7941" y="1360"/>
                  </a:lnTo>
                  <a:lnTo>
                    <a:pt x="7886" y="1686"/>
                  </a:lnTo>
                  <a:lnTo>
                    <a:pt x="7886" y="1686"/>
                  </a:lnTo>
                  <a:lnTo>
                    <a:pt x="7560" y="4460"/>
                  </a:lnTo>
                  <a:lnTo>
                    <a:pt x="7560" y="4460"/>
                  </a:lnTo>
                  <a:lnTo>
                    <a:pt x="7560" y="3971"/>
                  </a:lnTo>
                  <a:lnTo>
                    <a:pt x="7614" y="3481"/>
                  </a:lnTo>
                  <a:lnTo>
                    <a:pt x="7614" y="3046"/>
                  </a:lnTo>
                  <a:lnTo>
                    <a:pt x="7777" y="2556"/>
                  </a:lnTo>
                  <a:lnTo>
                    <a:pt x="7777" y="2556"/>
                  </a:lnTo>
                  <a:lnTo>
                    <a:pt x="7941" y="2176"/>
                  </a:lnTo>
                  <a:lnTo>
                    <a:pt x="8158" y="1632"/>
                  </a:lnTo>
                  <a:lnTo>
                    <a:pt x="8321" y="1414"/>
                  </a:lnTo>
                  <a:lnTo>
                    <a:pt x="8484" y="1197"/>
                  </a:lnTo>
                  <a:lnTo>
                    <a:pt x="8648" y="1088"/>
                  </a:lnTo>
                  <a:lnTo>
                    <a:pt x="8811" y="1088"/>
                  </a:lnTo>
                  <a:lnTo>
                    <a:pt x="8811" y="1088"/>
                  </a:lnTo>
                  <a:lnTo>
                    <a:pt x="8974" y="1142"/>
                  </a:lnTo>
                  <a:lnTo>
                    <a:pt x="9137" y="1251"/>
                  </a:lnTo>
                  <a:lnTo>
                    <a:pt x="9191" y="1360"/>
                  </a:lnTo>
                  <a:lnTo>
                    <a:pt x="9300" y="1523"/>
                  </a:lnTo>
                  <a:lnTo>
                    <a:pt x="9300" y="1523"/>
                  </a:lnTo>
                  <a:lnTo>
                    <a:pt x="9300" y="1849"/>
                  </a:lnTo>
                  <a:lnTo>
                    <a:pt x="9300" y="2176"/>
                  </a:lnTo>
                  <a:lnTo>
                    <a:pt x="9300" y="2176"/>
                  </a:lnTo>
                  <a:lnTo>
                    <a:pt x="9028" y="5004"/>
                  </a:lnTo>
                  <a:lnTo>
                    <a:pt x="9028" y="5004"/>
                  </a:lnTo>
                  <a:lnTo>
                    <a:pt x="9409" y="3590"/>
                  </a:lnTo>
                  <a:lnTo>
                    <a:pt x="9953" y="2176"/>
                  </a:lnTo>
                  <a:lnTo>
                    <a:pt x="9953" y="2176"/>
                  </a:lnTo>
                  <a:lnTo>
                    <a:pt x="10116" y="1958"/>
                  </a:lnTo>
                  <a:lnTo>
                    <a:pt x="10279" y="1741"/>
                  </a:lnTo>
                  <a:lnTo>
                    <a:pt x="10497" y="1632"/>
                  </a:lnTo>
                  <a:lnTo>
                    <a:pt x="10606" y="1578"/>
                  </a:lnTo>
                  <a:lnTo>
                    <a:pt x="10714" y="1632"/>
                  </a:lnTo>
                  <a:lnTo>
                    <a:pt x="10714" y="1632"/>
                  </a:lnTo>
                  <a:lnTo>
                    <a:pt x="10877" y="1741"/>
                  </a:lnTo>
                  <a:lnTo>
                    <a:pt x="10986" y="1904"/>
                  </a:lnTo>
                  <a:lnTo>
                    <a:pt x="10986" y="2121"/>
                  </a:lnTo>
                  <a:lnTo>
                    <a:pt x="10986" y="2393"/>
                  </a:lnTo>
                  <a:lnTo>
                    <a:pt x="10986" y="2393"/>
                  </a:lnTo>
                  <a:lnTo>
                    <a:pt x="10932" y="3862"/>
                  </a:lnTo>
                  <a:lnTo>
                    <a:pt x="10769" y="5330"/>
                  </a:lnTo>
                  <a:lnTo>
                    <a:pt x="10442" y="8213"/>
                  </a:lnTo>
                  <a:lnTo>
                    <a:pt x="9953" y="11150"/>
                  </a:lnTo>
                  <a:lnTo>
                    <a:pt x="9572" y="14032"/>
                  </a:lnTo>
                  <a:lnTo>
                    <a:pt x="9572" y="14032"/>
                  </a:lnTo>
                  <a:lnTo>
                    <a:pt x="9409" y="15446"/>
                  </a:lnTo>
                  <a:lnTo>
                    <a:pt x="9246" y="16915"/>
                  </a:lnTo>
                  <a:lnTo>
                    <a:pt x="9191" y="18329"/>
                  </a:lnTo>
                  <a:lnTo>
                    <a:pt x="9083" y="19797"/>
                  </a:lnTo>
                  <a:lnTo>
                    <a:pt x="9083" y="21211"/>
                  </a:lnTo>
                  <a:lnTo>
                    <a:pt x="9083" y="22680"/>
                  </a:lnTo>
                  <a:lnTo>
                    <a:pt x="9191" y="25508"/>
                  </a:lnTo>
                  <a:lnTo>
                    <a:pt x="9191" y="25508"/>
                  </a:lnTo>
                  <a:lnTo>
                    <a:pt x="9246" y="26052"/>
                  </a:lnTo>
                  <a:lnTo>
                    <a:pt x="9409" y="26541"/>
                  </a:lnTo>
                  <a:lnTo>
                    <a:pt x="9518" y="26759"/>
                  </a:lnTo>
                  <a:lnTo>
                    <a:pt x="9627" y="26922"/>
                  </a:lnTo>
                  <a:lnTo>
                    <a:pt x="9790" y="27085"/>
                  </a:lnTo>
                  <a:lnTo>
                    <a:pt x="10062" y="27194"/>
                  </a:lnTo>
                  <a:lnTo>
                    <a:pt x="10062" y="27194"/>
                  </a:lnTo>
                  <a:lnTo>
                    <a:pt x="10279" y="27194"/>
                  </a:lnTo>
                  <a:lnTo>
                    <a:pt x="10497" y="27194"/>
                  </a:lnTo>
                  <a:lnTo>
                    <a:pt x="10660" y="27139"/>
                  </a:lnTo>
                  <a:lnTo>
                    <a:pt x="10877" y="27031"/>
                  </a:lnTo>
                  <a:lnTo>
                    <a:pt x="11258" y="26704"/>
                  </a:lnTo>
                  <a:lnTo>
                    <a:pt x="11585" y="26324"/>
                  </a:lnTo>
                  <a:lnTo>
                    <a:pt x="11585" y="26324"/>
                  </a:lnTo>
                  <a:lnTo>
                    <a:pt x="12509" y="25127"/>
                  </a:lnTo>
                  <a:lnTo>
                    <a:pt x="13379" y="23876"/>
                  </a:lnTo>
                  <a:lnTo>
                    <a:pt x="14141" y="22571"/>
                  </a:lnTo>
                  <a:lnTo>
                    <a:pt x="14848" y="2121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64"/>
            <p:cNvSpPr/>
            <p:nvPr/>
          </p:nvSpPr>
          <p:spPr>
            <a:xfrm>
              <a:off x="1425592" y="3511573"/>
              <a:ext cx="422815" cy="705392"/>
            </a:xfrm>
            <a:custGeom>
              <a:avLst/>
              <a:gdLst/>
              <a:ahLst/>
              <a:cxnLst/>
              <a:rect l="l" t="t" r="r" b="b"/>
              <a:pathLst>
                <a:path w="21973" h="36658" extrusionOk="0">
                  <a:moveTo>
                    <a:pt x="5602" y="1"/>
                  </a:moveTo>
                  <a:lnTo>
                    <a:pt x="5439" y="110"/>
                  </a:lnTo>
                  <a:lnTo>
                    <a:pt x="5221" y="273"/>
                  </a:lnTo>
                  <a:lnTo>
                    <a:pt x="5004" y="545"/>
                  </a:lnTo>
                  <a:lnTo>
                    <a:pt x="4841" y="817"/>
                  </a:lnTo>
                  <a:lnTo>
                    <a:pt x="4134" y="2503"/>
                  </a:lnTo>
                  <a:lnTo>
                    <a:pt x="3481" y="4189"/>
                  </a:lnTo>
                  <a:lnTo>
                    <a:pt x="2883" y="5875"/>
                  </a:lnTo>
                  <a:lnTo>
                    <a:pt x="2339" y="7615"/>
                  </a:lnTo>
                  <a:lnTo>
                    <a:pt x="1849" y="9355"/>
                  </a:lnTo>
                  <a:lnTo>
                    <a:pt x="1414" y="11150"/>
                  </a:lnTo>
                  <a:lnTo>
                    <a:pt x="1033" y="12945"/>
                  </a:lnTo>
                  <a:lnTo>
                    <a:pt x="707" y="14740"/>
                  </a:lnTo>
                  <a:lnTo>
                    <a:pt x="435" y="16534"/>
                  </a:lnTo>
                  <a:lnTo>
                    <a:pt x="218" y="18329"/>
                  </a:lnTo>
                  <a:lnTo>
                    <a:pt x="109" y="20178"/>
                  </a:lnTo>
                  <a:lnTo>
                    <a:pt x="0" y="21973"/>
                  </a:lnTo>
                  <a:lnTo>
                    <a:pt x="0" y="23713"/>
                  </a:lnTo>
                  <a:lnTo>
                    <a:pt x="0" y="25399"/>
                  </a:lnTo>
                  <a:lnTo>
                    <a:pt x="109" y="27140"/>
                  </a:lnTo>
                  <a:lnTo>
                    <a:pt x="272" y="28826"/>
                  </a:lnTo>
                  <a:lnTo>
                    <a:pt x="435" y="29587"/>
                  </a:lnTo>
                  <a:lnTo>
                    <a:pt x="598" y="30349"/>
                  </a:lnTo>
                  <a:lnTo>
                    <a:pt x="816" y="31056"/>
                  </a:lnTo>
                  <a:lnTo>
                    <a:pt x="1088" y="31763"/>
                  </a:lnTo>
                  <a:lnTo>
                    <a:pt x="1414" y="32470"/>
                  </a:lnTo>
                  <a:lnTo>
                    <a:pt x="1795" y="33122"/>
                  </a:lnTo>
                  <a:lnTo>
                    <a:pt x="2230" y="33775"/>
                  </a:lnTo>
                  <a:lnTo>
                    <a:pt x="2719" y="34373"/>
                  </a:lnTo>
                  <a:lnTo>
                    <a:pt x="3263" y="34808"/>
                  </a:lnTo>
                  <a:lnTo>
                    <a:pt x="3807" y="35243"/>
                  </a:lnTo>
                  <a:lnTo>
                    <a:pt x="4405" y="35624"/>
                  </a:lnTo>
                  <a:lnTo>
                    <a:pt x="5004" y="35896"/>
                  </a:lnTo>
                  <a:lnTo>
                    <a:pt x="5656" y="36168"/>
                  </a:lnTo>
                  <a:lnTo>
                    <a:pt x="6309" y="36386"/>
                  </a:lnTo>
                  <a:lnTo>
                    <a:pt x="7016" y="36494"/>
                  </a:lnTo>
                  <a:lnTo>
                    <a:pt x="7669" y="36603"/>
                  </a:lnTo>
                  <a:lnTo>
                    <a:pt x="8376" y="36658"/>
                  </a:lnTo>
                  <a:lnTo>
                    <a:pt x="9083" y="36658"/>
                  </a:lnTo>
                  <a:lnTo>
                    <a:pt x="9790" y="36603"/>
                  </a:lnTo>
                  <a:lnTo>
                    <a:pt x="10497" y="36549"/>
                  </a:lnTo>
                  <a:lnTo>
                    <a:pt x="11149" y="36386"/>
                  </a:lnTo>
                  <a:lnTo>
                    <a:pt x="11857" y="36222"/>
                  </a:lnTo>
                  <a:lnTo>
                    <a:pt x="12509" y="36005"/>
                  </a:lnTo>
                  <a:lnTo>
                    <a:pt x="13162" y="35787"/>
                  </a:lnTo>
                  <a:lnTo>
                    <a:pt x="13869" y="35461"/>
                  </a:lnTo>
                  <a:lnTo>
                    <a:pt x="14521" y="35080"/>
                  </a:lnTo>
                  <a:lnTo>
                    <a:pt x="15174" y="34645"/>
                  </a:lnTo>
                  <a:lnTo>
                    <a:pt x="15827" y="34210"/>
                  </a:lnTo>
                  <a:lnTo>
                    <a:pt x="16479" y="33721"/>
                  </a:lnTo>
                  <a:lnTo>
                    <a:pt x="17132" y="33231"/>
                  </a:lnTo>
                  <a:lnTo>
                    <a:pt x="17730" y="32687"/>
                  </a:lnTo>
                  <a:lnTo>
                    <a:pt x="18274" y="32089"/>
                  </a:lnTo>
                  <a:lnTo>
                    <a:pt x="18764" y="31491"/>
                  </a:lnTo>
                  <a:lnTo>
                    <a:pt x="19199" y="30838"/>
                  </a:lnTo>
                  <a:lnTo>
                    <a:pt x="19960" y="29533"/>
                  </a:lnTo>
                  <a:lnTo>
                    <a:pt x="21374" y="26868"/>
                  </a:lnTo>
                  <a:lnTo>
                    <a:pt x="21755" y="26215"/>
                  </a:lnTo>
                  <a:lnTo>
                    <a:pt x="21918" y="25889"/>
                  </a:lnTo>
                  <a:lnTo>
                    <a:pt x="21973" y="25508"/>
                  </a:lnTo>
                  <a:lnTo>
                    <a:pt x="21973" y="25399"/>
                  </a:lnTo>
                  <a:lnTo>
                    <a:pt x="21918" y="25291"/>
                  </a:lnTo>
                  <a:lnTo>
                    <a:pt x="21809" y="25236"/>
                  </a:lnTo>
                  <a:lnTo>
                    <a:pt x="21592" y="25236"/>
                  </a:lnTo>
                  <a:lnTo>
                    <a:pt x="21537" y="25291"/>
                  </a:lnTo>
                  <a:lnTo>
                    <a:pt x="21483" y="25399"/>
                  </a:lnTo>
                  <a:lnTo>
                    <a:pt x="21429" y="25508"/>
                  </a:lnTo>
                  <a:lnTo>
                    <a:pt x="21429" y="25671"/>
                  </a:lnTo>
                  <a:lnTo>
                    <a:pt x="21320" y="25835"/>
                  </a:lnTo>
                  <a:lnTo>
                    <a:pt x="21157" y="26161"/>
                  </a:lnTo>
                  <a:lnTo>
                    <a:pt x="20776" y="26868"/>
                  </a:lnTo>
                  <a:lnTo>
                    <a:pt x="20123" y="28119"/>
                  </a:lnTo>
                  <a:lnTo>
                    <a:pt x="19471" y="29370"/>
                  </a:lnTo>
                  <a:lnTo>
                    <a:pt x="18764" y="30566"/>
                  </a:lnTo>
                  <a:lnTo>
                    <a:pt x="18329" y="31164"/>
                  </a:lnTo>
                  <a:lnTo>
                    <a:pt x="17839" y="31763"/>
                  </a:lnTo>
                  <a:lnTo>
                    <a:pt x="17295" y="32307"/>
                  </a:lnTo>
                  <a:lnTo>
                    <a:pt x="16751" y="32850"/>
                  </a:lnTo>
                  <a:lnTo>
                    <a:pt x="16153" y="33340"/>
                  </a:lnTo>
                  <a:lnTo>
                    <a:pt x="15555" y="33775"/>
                  </a:lnTo>
                  <a:lnTo>
                    <a:pt x="14902" y="34210"/>
                  </a:lnTo>
                  <a:lnTo>
                    <a:pt x="14250" y="34591"/>
                  </a:lnTo>
                  <a:lnTo>
                    <a:pt x="13706" y="34917"/>
                  </a:lnTo>
                  <a:lnTo>
                    <a:pt x="13107" y="35189"/>
                  </a:lnTo>
                  <a:lnTo>
                    <a:pt x="12509" y="35461"/>
                  </a:lnTo>
                  <a:lnTo>
                    <a:pt x="11911" y="35679"/>
                  </a:lnTo>
                  <a:lnTo>
                    <a:pt x="11258" y="35842"/>
                  </a:lnTo>
                  <a:lnTo>
                    <a:pt x="10606" y="35950"/>
                  </a:lnTo>
                  <a:lnTo>
                    <a:pt x="9953" y="36059"/>
                  </a:lnTo>
                  <a:lnTo>
                    <a:pt x="9300" y="36114"/>
                  </a:lnTo>
                  <a:lnTo>
                    <a:pt x="8648" y="36168"/>
                  </a:lnTo>
                  <a:lnTo>
                    <a:pt x="7995" y="36114"/>
                  </a:lnTo>
                  <a:lnTo>
                    <a:pt x="7342" y="36059"/>
                  </a:lnTo>
                  <a:lnTo>
                    <a:pt x="6744" y="35950"/>
                  </a:lnTo>
                  <a:lnTo>
                    <a:pt x="6091" y="35787"/>
                  </a:lnTo>
                  <a:lnTo>
                    <a:pt x="5493" y="35570"/>
                  </a:lnTo>
                  <a:lnTo>
                    <a:pt x="4895" y="35298"/>
                  </a:lnTo>
                  <a:lnTo>
                    <a:pt x="4297" y="34972"/>
                  </a:lnTo>
                  <a:lnTo>
                    <a:pt x="3698" y="34482"/>
                  </a:lnTo>
                  <a:lnTo>
                    <a:pt x="3155" y="33993"/>
                  </a:lnTo>
                  <a:lnTo>
                    <a:pt x="2665" y="33449"/>
                  </a:lnTo>
                  <a:lnTo>
                    <a:pt x="2284" y="32905"/>
                  </a:lnTo>
                  <a:lnTo>
                    <a:pt x="1904" y="32307"/>
                  </a:lnTo>
                  <a:lnTo>
                    <a:pt x="1577" y="31654"/>
                  </a:lnTo>
                  <a:lnTo>
                    <a:pt x="1360" y="30947"/>
                  </a:lnTo>
                  <a:lnTo>
                    <a:pt x="1142" y="30240"/>
                  </a:lnTo>
                  <a:lnTo>
                    <a:pt x="979" y="29533"/>
                  </a:lnTo>
                  <a:lnTo>
                    <a:pt x="816" y="28826"/>
                  </a:lnTo>
                  <a:lnTo>
                    <a:pt x="653" y="27357"/>
                  </a:lnTo>
                  <a:lnTo>
                    <a:pt x="544" y="25889"/>
                  </a:lnTo>
                  <a:lnTo>
                    <a:pt x="544" y="24420"/>
                  </a:lnTo>
                  <a:lnTo>
                    <a:pt x="544" y="22734"/>
                  </a:lnTo>
                  <a:lnTo>
                    <a:pt x="598" y="21103"/>
                  </a:lnTo>
                  <a:lnTo>
                    <a:pt x="653" y="19417"/>
                  </a:lnTo>
                  <a:lnTo>
                    <a:pt x="816" y="17731"/>
                  </a:lnTo>
                  <a:lnTo>
                    <a:pt x="1033" y="16045"/>
                  </a:lnTo>
                  <a:lnTo>
                    <a:pt x="1305" y="14359"/>
                  </a:lnTo>
                  <a:lnTo>
                    <a:pt x="1577" y="12727"/>
                  </a:lnTo>
                  <a:lnTo>
                    <a:pt x="1958" y="11096"/>
                  </a:lnTo>
                  <a:lnTo>
                    <a:pt x="2393" y="9464"/>
                  </a:lnTo>
                  <a:lnTo>
                    <a:pt x="2828" y="7832"/>
                  </a:lnTo>
                  <a:lnTo>
                    <a:pt x="3318" y="6201"/>
                  </a:lnTo>
                  <a:lnTo>
                    <a:pt x="3916" y="4624"/>
                  </a:lnTo>
                  <a:lnTo>
                    <a:pt x="4514" y="2992"/>
                  </a:lnTo>
                  <a:lnTo>
                    <a:pt x="5167" y="1415"/>
                  </a:lnTo>
                  <a:lnTo>
                    <a:pt x="5330" y="1143"/>
                  </a:lnTo>
                  <a:lnTo>
                    <a:pt x="5548" y="762"/>
                  </a:lnTo>
                  <a:lnTo>
                    <a:pt x="5656" y="599"/>
                  </a:lnTo>
                  <a:lnTo>
                    <a:pt x="5765" y="545"/>
                  </a:lnTo>
                  <a:lnTo>
                    <a:pt x="5928" y="545"/>
                  </a:lnTo>
                  <a:lnTo>
                    <a:pt x="6037" y="653"/>
                  </a:lnTo>
                  <a:lnTo>
                    <a:pt x="6146" y="817"/>
                  </a:lnTo>
                  <a:lnTo>
                    <a:pt x="6146" y="980"/>
                  </a:lnTo>
                  <a:lnTo>
                    <a:pt x="6200" y="1360"/>
                  </a:lnTo>
                  <a:lnTo>
                    <a:pt x="6255" y="2285"/>
                  </a:lnTo>
                  <a:lnTo>
                    <a:pt x="6146" y="3155"/>
                  </a:lnTo>
                  <a:lnTo>
                    <a:pt x="6135" y="3213"/>
                  </a:lnTo>
                  <a:lnTo>
                    <a:pt x="6091" y="3373"/>
                  </a:lnTo>
                  <a:lnTo>
                    <a:pt x="5983" y="4025"/>
                  </a:lnTo>
                  <a:lnTo>
                    <a:pt x="5983" y="4134"/>
                  </a:lnTo>
                  <a:lnTo>
                    <a:pt x="6037" y="4243"/>
                  </a:lnTo>
                  <a:lnTo>
                    <a:pt x="6091" y="4297"/>
                  </a:lnTo>
                  <a:lnTo>
                    <a:pt x="6200" y="4352"/>
                  </a:lnTo>
                  <a:lnTo>
                    <a:pt x="6363" y="4352"/>
                  </a:lnTo>
                  <a:lnTo>
                    <a:pt x="6472" y="4243"/>
                  </a:lnTo>
                  <a:lnTo>
                    <a:pt x="6527" y="4189"/>
                  </a:lnTo>
                  <a:lnTo>
                    <a:pt x="6690" y="3264"/>
                  </a:lnTo>
                  <a:lnTo>
                    <a:pt x="6962" y="2394"/>
                  </a:lnTo>
                  <a:lnTo>
                    <a:pt x="7070" y="2067"/>
                  </a:lnTo>
                  <a:lnTo>
                    <a:pt x="7342" y="1578"/>
                  </a:lnTo>
                  <a:lnTo>
                    <a:pt x="7451" y="1360"/>
                  </a:lnTo>
                  <a:lnTo>
                    <a:pt x="7614" y="1197"/>
                  </a:lnTo>
                  <a:lnTo>
                    <a:pt x="7723" y="1143"/>
                  </a:lnTo>
                  <a:lnTo>
                    <a:pt x="7777" y="1143"/>
                  </a:lnTo>
                  <a:lnTo>
                    <a:pt x="7832" y="1252"/>
                  </a:lnTo>
                  <a:lnTo>
                    <a:pt x="7886" y="1360"/>
                  </a:lnTo>
                  <a:lnTo>
                    <a:pt x="7941" y="1524"/>
                  </a:lnTo>
                  <a:lnTo>
                    <a:pt x="7941" y="1796"/>
                  </a:lnTo>
                  <a:lnTo>
                    <a:pt x="7790" y="2652"/>
                  </a:lnTo>
                  <a:lnTo>
                    <a:pt x="7723" y="2829"/>
                  </a:lnTo>
                  <a:lnTo>
                    <a:pt x="7614" y="3318"/>
                  </a:lnTo>
                  <a:lnTo>
                    <a:pt x="7614" y="4025"/>
                  </a:lnTo>
                  <a:lnTo>
                    <a:pt x="7560" y="4678"/>
                  </a:lnTo>
                  <a:lnTo>
                    <a:pt x="7560" y="4787"/>
                  </a:lnTo>
                  <a:lnTo>
                    <a:pt x="7614" y="4896"/>
                  </a:lnTo>
                  <a:lnTo>
                    <a:pt x="7669" y="4950"/>
                  </a:lnTo>
                  <a:lnTo>
                    <a:pt x="7886" y="4950"/>
                  </a:lnTo>
                  <a:lnTo>
                    <a:pt x="7995" y="4896"/>
                  </a:lnTo>
                  <a:lnTo>
                    <a:pt x="8049" y="4787"/>
                  </a:lnTo>
                  <a:lnTo>
                    <a:pt x="8104" y="4678"/>
                  </a:lnTo>
                  <a:lnTo>
                    <a:pt x="8342" y="2733"/>
                  </a:lnTo>
                  <a:lnTo>
                    <a:pt x="8593" y="2231"/>
                  </a:lnTo>
                  <a:lnTo>
                    <a:pt x="8702" y="1959"/>
                  </a:lnTo>
                  <a:lnTo>
                    <a:pt x="8865" y="1687"/>
                  </a:lnTo>
                  <a:lnTo>
                    <a:pt x="8974" y="1632"/>
                  </a:lnTo>
                  <a:lnTo>
                    <a:pt x="9083" y="1524"/>
                  </a:lnTo>
                  <a:lnTo>
                    <a:pt x="9137" y="1578"/>
                  </a:lnTo>
                  <a:lnTo>
                    <a:pt x="9246" y="1687"/>
                  </a:lnTo>
                  <a:lnTo>
                    <a:pt x="9300" y="1904"/>
                  </a:lnTo>
                  <a:lnTo>
                    <a:pt x="9300" y="2122"/>
                  </a:lnTo>
                  <a:lnTo>
                    <a:pt x="9300" y="2394"/>
                  </a:lnTo>
                  <a:lnTo>
                    <a:pt x="9246" y="2938"/>
                  </a:lnTo>
                  <a:lnTo>
                    <a:pt x="9036" y="5142"/>
                  </a:lnTo>
                  <a:lnTo>
                    <a:pt x="9028" y="5167"/>
                  </a:lnTo>
                  <a:lnTo>
                    <a:pt x="9034" y="5168"/>
                  </a:lnTo>
                  <a:lnTo>
                    <a:pt x="9034" y="5168"/>
                  </a:lnTo>
                  <a:lnTo>
                    <a:pt x="9028" y="5222"/>
                  </a:lnTo>
                  <a:lnTo>
                    <a:pt x="9028" y="5331"/>
                  </a:lnTo>
                  <a:lnTo>
                    <a:pt x="9083" y="5439"/>
                  </a:lnTo>
                  <a:lnTo>
                    <a:pt x="9246" y="5494"/>
                  </a:lnTo>
                  <a:lnTo>
                    <a:pt x="9409" y="5439"/>
                  </a:lnTo>
                  <a:lnTo>
                    <a:pt x="9518" y="5385"/>
                  </a:lnTo>
                  <a:lnTo>
                    <a:pt x="9518" y="5331"/>
                  </a:lnTo>
                  <a:lnTo>
                    <a:pt x="9551" y="5220"/>
                  </a:lnTo>
                  <a:lnTo>
                    <a:pt x="9551" y="5220"/>
                  </a:lnTo>
                  <a:lnTo>
                    <a:pt x="9572" y="5222"/>
                  </a:lnTo>
                  <a:lnTo>
                    <a:pt x="9586" y="5100"/>
                  </a:lnTo>
                  <a:lnTo>
                    <a:pt x="9586" y="5100"/>
                  </a:lnTo>
                  <a:lnTo>
                    <a:pt x="9790" y="4406"/>
                  </a:lnTo>
                  <a:lnTo>
                    <a:pt x="10116" y="3482"/>
                  </a:lnTo>
                  <a:lnTo>
                    <a:pt x="10225" y="3155"/>
                  </a:lnTo>
                  <a:lnTo>
                    <a:pt x="10442" y="2611"/>
                  </a:lnTo>
                  <a:lnTo>
                    <a:pt x="10606" y="2339"/>
                  </a:lnTo>
                  <a:lnTo>
                    <a:pt x="10714" y="2176"/>
                  </a:lnTo>
                  <a:lnTo>
                    <a:pt x="10878" y="2122"/>
                  </a:lnTo>
                  <a:lnTo>
                    <a:pt x="10932" y="2122"/>
                  </a:lnTo>
                  <a:lnTo>
                    <a:pt x="10986" y="2176"/>
                  </a:lnTo>
                  <a:lnTo>
                    <a:pt x="11041" y="2339"/>
                  </a:lnTo>
                  <a:lnTo>
                    <a:pt x="11041" y="2557"/>
                  </a:lnTo>
                  <a:lnTo>
                    <a:pt x="10986" y="2938"/>
                  </a:lnTo>
                  <a:lnTo>
                    <a:pt x="10932" y="3971"/>
                  </a:lnTo>
                  <a:lnTo>
                    <a:pt x="10769" y="5983"/>
                  </a:lnTo>
                  <a:lnTo>
                    <a:pt x="10497" y="7996"/>
                  </a:lnTo>
                  <a:lnTo>
                    <a:pt x="10171" y="10008"/>
                  </a:lnTo>
                  <a:lnTo>
                    <a:pt x="9572" y="14033"/>
                  </a:lnTo>
                  <a:lnTo>
                    <a:pt x="9355" y="15990"/>
                  </a:lnTo>
                  <a:lnTo>
                    <a:pt x="9192" y="17948"/>
                  </a:lnTo>
                  <a:lnTo>
                    <a:pt x="9137" y="19961"/>
                  </a:lnTo>
                  <a:lnTo>
                    <a:pt x="9083" y="21919"/>
                  </a:lnTo>
                  <a:lnTo>
                    <a:pt x="9083" y="23877"/>
                  </a:lnTo>
                  <a:lnTo>
                    <a:pt x="9192" y="25889"/>
                  </a:lnTo>
                  <a:lnTo>
                    <a:pt x="9300" y="26487"/>
                  </a:lnTo>
                  <a:lnTo>
                    <a:pt x="9409" y="26759"/>
                  </a:lnTo>
                  <a:lnTo>
                    <a:pt x="9518" y="27085"/>
                  </a:lnTo>
                  <a:lnTo>
                    <a:pt x="9681" y="27303"/>
                  </a:lnTo>
                  <a:lnTo>
                    <a:pt x="9899" y="27521"/>
                  </a:lnTo>
                  <a:lnTo>
                    <a:pt x="10171" y="27629"/>
                  </a:lnTo>
                  <a:lnTo>
                    <a:pt x="10497" y="27684"/>
                  </a:lnTo>
                  <a:lnTo>
                    <a:pt x="10714" y="27684"/>
                  </a:lnTo>
                  <a:lnTo>
                    <a:pt x="10932" y="27629"/>
                  </a:lnTo>
                  <a:lnTo>
                    <a:pt x="11313" y="27466"/>
                  </a:lnTo>
                  <a:lnTo>
                    <a:pt x="11639" y="27194"/>
                  </a:lnTo>
                  <a:lnTo>
                    <a:pt x="11965" y="26868"/>
                  </a:lnTo>
                  <a:lnTo>
                    <a:pt x="12564" y="26052"/>
                  </a:lnTo>
                  <a:lnTo>
                    <a:pt x="13162" y="25236"/>
                  </a:lnTo>
                  <a:lnTo>
                    <a:pt x="13760" y="24366"/>
                  </a:lnTo>
                  <a:lnTo>
                    <a:pt x="14358" y="23442"/>
                  </a:lnTo>
                  <a:lnTo>
                    <a:pt x="14848" y="22517"/>
                  </a:lnTo>
                  <a:lnTo>
                    <a:pt x="15337" y="21592"/>
                  </a:lnTo>
                  <a:lnTo>
                    <a:pt x="15337" y="21484"/>
                  </a:lnTo>
                  <a:lnTo>
                    <a:pt x="15337" y="21375"/>
                  </a:lnTo>
                  <a:lnTo>
                    <a:pt x="15283" y="21266"/>
                  </a:lnTo>
                  <a:lnTo>
                    <a:pt x="15229" y="21212"/>
                  </a:lnTo>
                  <a:lnTo>
                    <a:pt x="15120" y="21157"/>
                  </a:lnTo>
                  <a:lnTo>
                    <a:pt x="15011" y="21157"/>
                  </a:lnTo>
                  <a:lnTo>
                    <a:pt x="14957" y="21212"/>
                  </a:lnTo>
                  <a:lnTo>
                    <a:pt x="14848" y="21320"/>
                  </a:lnTo>
                  <a:lnTo>
                    <a:pt x="13978" y="22952"/>
                  </a:lnTo>
                  <a:lnTo>
                    <a:pt x="13488" y="23768"/>
                  </a:lnTo>
                  <a:lnTo>
                    <a:pt x="12999" y="24584"/>
                  </a:lnTo>
                  <a:lnTo>
                    <a:pt x="12400" y="25399"/>
                  </a:lnTo>
                  <a:lnTo>
                    <a:pt x="11802" y="26161"/>
                  </a:lnTo>
                  <a:lnTo>
                    <a:pt x="11585" y="26487"/>
                  </a:lnTo>
                  <a:lnTo>
                    <a:pt x="11258" y="26813"/>
                  </a:lnTo>
                  <a:lnTo>
                    <a:pt x="11095" y="26977"/>
                  </a:lnTo>
                  <a:lnTo>
                    <a:pt x="10932" y="27085"/>
                  </a:lnTo>
                  <a:lnTo>
                    <a:pt x="10714" y="27140"/>
                  </a:lnTo>
                  <a:lnTo>
                    <a:pt x="10334" y="27140"/>
                  </a:lnTo>
                  <a:lnTo>
                    <a:pt x="10171" y="27031"/>
                  </a:lnTo>
                  <a:lnTo>
                    <a:pt x="10062" y="26922"/>
                  </a:lnTo>
                  <a:lnTo>
                    <a:pt x="9953" y="26759"/>
                  </a:lnTo>
                  <a:lnTo>
                    <a:pt x="9844" y="26433"/>
                  </a:lnTo>
                  <a:lnTo>
                    <a:pt x="9735" y="26106"/>
                  </a:lnTo>
                  <a:lnTo>
                    <a:pt x="9681" y="25182"/>
                  </a:lnTo>
                  <a:lnTo>
                    <a:pt x="9681" y="24257"/>
                  </a:lnTo>
                  <a:lnTo>
                    <a:pt x="9627" y="22245"/>
                  </a:lnTo>
                  <a:lnTo>
                    <a:pt x="9627" y="20233"/>
                  </a:lnTo>
                  <a:lnTo>
                    <a:pt x="9735" y="18220"/>
                  </a:lnTo>
                  <a:lnTo>
                    <a:pt x="9899" y="16208"/>
                  </a:lnTo>
                  <a:lnTo>
                    <a:pt x="10116" y="14196"/>
                  </a:lnTo>
                  <a:lnTo>
                    <a:pt x="10388" y="12183"/>
                  </a:lnTo>
                  <a:lnTo>
                    <a:pt x="10986" y="8213"/>
                  </a:lnTo>
                  <a:lnTo>
                    <a:pt x="11258" y="6201"/>
                  </a:lnTo>
                  <a:lnTo>
                    <a:pt x="11476" y="4134"/>
                  </a:lnTo>
                  <a:lnTo>
                    <a:pt x="11530" y="3046"/>
                  </a:lnTo>
                  <a:lnTo>
                    <a:pt x="11530" y="2611"/>
                  </a:lnTo>
                  <a:lnTo>
                    <a:pt x="11530" y="2176"/>
                  </a:lnTo>
                  <a:lnTo>
                    <a:pt x="11421" y="1904"/>
                  </a:lnTo>
                  <a:lnTo>
                    <a:pt x="11313" y="1741"/>
                  </a:lnTo>
                  <a:lnTo>
                    <a:pt x="11204" y="1632"/>
                  </a:lnTo>
                  <a:lnTo>
                    <a:pt x="11041" y="1578"/>
                  </a:lnTo>
                  <a:lnTo>
                    <a:pt x="10878" y="1524"/>
                  </a:lnTo>
                  <a:lnTo>
                    <a:pt x="10769" y="1578"/>
                  </a:lnTo>
                  <a:lnTo>
                    <a:pt x="10551" y="1632"/>
                  </a:lnTo>
                  <a:lnTo>
                    <a:pt x="10388" y="1741"/>
                  </a:lnTo>
                  <a:lnTo>
                    <a:pt x="10225" y="1850"/>
                  </a:lnTo>
                  <a:lnTo>
                    <a:pt x="10007" y="2231"/>
                  </a:lnTo>
                  <a:lnTo>
                    <a:pt x="9844" y="2666"/>
                  </a:lnTo>
                  <a:lnTo>
                    <a:pt x="9807" y="2753"/>
                  </a:lnTo>
                  <a:lnTo>
                    <a:pt x="9844" y="2231"/>
                  </a:lnTo>
                  <a:lnTo>
                    <a:pt x="9844" y="1959"/>
                  </a:lnTo>
                  <a:lnTo>
                    <a:pt x="9790" y="1687"/>
                  </a:lnTo>
                  <a:lnTo>
                    <a:pt x="9681" y="1469"/>
                  </a:lnTo>
                  <a:lnTo>
                    <a:pt x="9518" y="1252"/>
                  </a:lnTo>
                  <a:lnTo>
                    <a:pt x="9355" y="1088"/>
                  </a:lnTo>
                  <a:lnTo>
                    <a:pt x="9192" y="1034"/>
                  </a:lnTo>
                  <a:lnTo>
                    <a:pt x="8974" y="1034"/>
                  </a:lnTo>
                  <a:lnTo>
                    <a:pt x="8811" y="1088"/>
                  </a:lnTo>
                  <a:lnTo>
                    <a:pt x="8648" y="1197"/>
                  </a:lnTo>
                  <a:lnTo>
                    <a:pt x="8485" y="1306"/>
                  </a:lnTo>
                  <a:lnTo>
                    <a:pt x="8430" y="1401"/>
                  </a:lnTo>
                  <a:lnTo>
                    <a:pt x="8430" y="1252"/>
                  </a:lnTo>
                  <a:lnTo>
                    <a:pt x="8376" y="1034"/>
                  </a:lnTo>
                  <a:lnTo>
                    <a:pt x="8267" y="871"/>
                  </a:lnTo>
                  <a:lnTo>
                    <a:pt x="8158" y="762"/>
                  </a:lnTo>
                  <a:lnTo>
                    <a:pt x="7941" y="653"/>
                  </a:lnTo>
                  <a:lnTo>
                    <a:pt x="7723" y="599"/>
                  </a:lnTo>
                  <a:lnTo>
                    <a:pt x="7506" y="599"/>
                  </a:lnTo>
                  <a:lnTo>
                    <a:pt x="7342" y="708"/>
                  </a:lnTo>
                  <a:lnTo>
                    <a:pt x="7179" y="817"/>
                  </a:lnTo>
                  <a:lnTo>
                    <a:pt x="6907" y="1197"/>
                  </a:lnTo>
                  <a:lnTo>
                    <a:pt x="6744" y="1483"/>
                  </a:lnTo>
                  <a:lnTo>
                    <a:pt x="6744" y="1483"/>
                  </a:lnTo>
                  <a:lnTo>
                    <a:pt x="6744" y="1088"/>
                  </a:lnTo>
                  <a:lnTo>
                    <a:pt x="6635" y="653"/>
                  </a:lnTo>
                  <a:lnTo>
                    <a:pt x="6527" y="381"/>
                  </a:lnTo>
                  <a:lnTo>
                    <a:pt x="6309" y="164"/>
                  </a:lnTo>
                  <a:lnTo>
                    <a:pt x="60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64"/>
            <p:cNvSpPr/>
            <p:nvPr/>
          </p:nvSpPr>
          <p:spPr>
            <a:xfrm>
              <a:off x="1440236" y="3365060"/>
              <a:ext cx="67002" cy="39793"/>
            </a:xfrm>
            <a:custGeom>
              <a:avLst/>
              <a:gdLst/>
              <a:ahLst/>
              <a:cxnLst/>
              <a:rect l="l" t="t" r="r" b="b"/>
              <a:pathLst>
                <a:path w="3482" h="2068" extrusionOk="0">
                  <a:moveTo>
                    <a:pt x="1415" y="1"/>
                  </a:moveTo>
                  <a:lnTo>
                    <a:pt x="1143" y="109"/>
                  </a:lnTo>
                  <a:lnTo>
                    <a:pt x="871" y="273"/>
                  </a:lnTo>
                  <a:lnTo>
                    <a:pt x="653" y="436"/>
                  </a:lnTo>
                  <a:lnTo>
                    <a:pt x="436" y="653"/>
                  </a:lnTo>
                  <a:lnTo>
                    <a:pt x="272" y="925"/>
                  </a:lnTo>
                  <a:lnTo>
                    <a:pt x="109" y="1197"/>
                  </a:lnTo>
                  <a:lnTo>
                    <a:pt x="55" y="1469"/>
                  </a:lnTo>
                  <a:lnTo>
                    <a:pt x="1" y="1795"/>
                  </a:lnTo>
                  <a:lnTo>
                    <a:pt x="55" y="1904"/>
                  </a:lnTo>
                  <a:lnTo>
                    <a:pt x="109" y="1959"/>
                  </a:lnTo>
                  <a:lnTo>
                    <a:pt x="218" y="2013"/>
                  </a:lnTo>
                  <a:lnTo>
                    <a:pt x="272" y="2067"/>
                  </a:lnTo>
                  <a:lnTo>
                    <a:pt x="381" y="2013"/>
                  </a:lnTo>
                  <a:lnTo>
                    <a:pt x="490" y="1959"/>
                  </a:lnTo>
                  <a:lnTo>
                    <a:pt x="544" y="1904"/>
                  </a:lnTo>
                  <a:lnTo>
                    <a:pt x="544" y="1795"/>
                  </a:lnTo>
                  <a:lnTo>
                    <a:pt x="599" y="1578"/>
                  </a:lnTo>
                  <a:lnTo>
                    <a:pt x="653" y="1360"/>
                  </a:lnTo>
                  <a:lnTo>
                    <a:pt x="708" y="1143"/>
                  </a:lnTo>
                  <a:lnTo>
                    <a:pt x="871" y="980"/>
                  </a:lnTo>
                  <a:lnTo>
                    <a:pt x="980" y="816"/>
                  </a:lnTo>
                  <a:lnTo>
                    <a:pt x="1143" y="708"/>
                  </a:lnTo>
                  <a:lnTo>
                    <a:pt x="1360" y="599"/>
                  </a:lnTo>
                  <a:lnTo>
                    <a:pt x="1578" y="544"/>
                  </a:lnTo>
                  <a:lnTo>
                    <a:pt x="1795" y="490"/>
                  </a:lnTo>
                  <a:lnTo>
                    <a:pt x="2013" y="544"/>
                  </a:lnTo>
                  <a:lnTo>
                    <a:pt x="2176" y="599"/>
                  </a:lnTo>
                  <a:lnTo>
                    <a:pt x="2394" y="653"/>
                  </a:lnTo>
                  <a:lnTo>
                    <a:pt x="2557" y="816"/>
                  </a:lnTo>
                  <a:lnTo>
                    <a:pt x="2720" y="925"/>
                  </a:lnTo>
                  <a:lnTo>
                    <a:pt x="2883" y="1088"/>
                  </a:lnTo>
                  <a:lnTo>
                    <a:pt x="2937" y="1306"/>
                  </a:lnTo>
                  <a:lnTo>
                    <a:pt x="3046" y="1360"/>
                  </a:lnTo>
                  <a:lnTo>
                    <a:pt x="3101" y="1415"/>
                  </a:lnTo>
                  <a:lnTo>
                    <a:pt x="3209" y="1415"/>
                  </a:lnTo>
                  <a:lnTo>
                    <a:pt x="3318" y="1360"/>
                  </a:lnTo>
                  <a:lnTo>
                    <a:pt x="3427" y="1306"/>
                  </a:lnTo>
                  <a:lnTo>
                    <a:pt x="3427" y="1197"/>
                  </a:lnTo>
                  <a:lnTo>
                    <a:pt x="3481" y="1143"/>
                  </a:lnTo>
                  <a:lnTo>
                    <a:pt x="3427" y="1034"/>
                  </a:lnTo>
                  <a:lnTo>
                    <a:pt x="3264" y="762"/>
                  </a:lnTo>
                  <a:lnTo>
                    <a:pt x="3101" y="544"/>
                  </a:lnTo>
                  <a:lnTo>
                    <a:pt x="2829" y="327"/>
                  </a:lnTo>
                  <a:lnTo>
                    <a:pt x="2611" y="164"/>
                  </a:lnTo>
                  <a:lnTo>
                    <a:pt x="2339" y="55"/>
                  </a:lnTo>
                  <a:lnTo>
                    <a:pt x="20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64"/>
            <p:cNvSpPr/>
            <p:nvPr/>
          </p:nvSpPr>
          <p:spPr>
            <a:xfrm>
              <a:off x="1565813" y="3330520"/>
              <a:ext cx="57593" cy="52359"/>
            </a:xfrm>
            <a:custGeom>
              <a:avLst/>
              <a:gdLst/>
              <a:ahLst/>
              <a:cxnLst/>
              <a:rect l="l" t="t" r="r" b="b"/>
              <a:pathLst>
                <a:path w="2993" h="2721" extrusionOk="0">
                  <a:moveTo>
                    <a:pt x="1361" y="1"/>
                  </a:moveTo>
                  <a:lnTo>
                    <a:pt x="1143" y="55"/>
                  </a:lnTo>
                  <a:lnTo>
                    <a:pt x="871" y="164"/>
                  </a:lnTo>
                  <a:lnTo>
                    <a:pt x="654" y="273"/>
                  </a:lnTo>
                  <a:lnTo>
                    <a:pt x="490" y="436"/>
                  </a:lnTo>
                  <a:lnTo>
                    <a:pt x="327" y="653"/>
                  </a:lnTo>
                  <a:lnTo>
                    <a:pt x="219" y="925"/>
                  </a:lnTo>
                  <a:lnTo>
                    <a:pt x="110" y="1143"/>
                  </a:lnTo>
                  <a:lnTo>
                    <a:pt x="55" y="1469"/>
                  </a:lnTo>
                  <a:lnTo>
                    <a:pt x="1" y="1796"/>
                  </a:lnTo>
                  <a:lnTo>
                    <a:pt x="55" y="2448"/>
                  </a:lnTo>
                  <a:lnTo>
                    <a:pt x="55" y="2557"/>
                  </a:lnTo>
                  <a:lnTo>
                    <a:pt x="110" y="2666"/>
                  </a:lnTo>
                  <a:lnTo>
                    <a:pt x="219" y="2720"/>
                  </a:lnTo>
                  <a:lnTo>
                    <a:pt x="382" y="2720"/>
                  </a:lnTo>
                  <a:lnTo>
                    <a:pt x="490" y="2666"/>
                  </a:lnTo>
                  <a:lnTo>
                    <a:pt x="545" y="2557"/>
                  </a:lnTo>
                  <a:lnTo>
                    <a:pt x="599" y="2448"/>
                  </a:lnTo>
                  <a:lnTo>
                    <a:pt x="545" y="1959"/>
                  </a:lnTo>
                  <a:lnTo>
                    <a:pt x="599" y="1415"/>
                  </a:lnTo>
                  <a:lnTo>
                    <a:pt x="708" y="1143"/>
                  </a:lnTo>
                  <a:lnTo>
                    <a:pt x="817" y="925"/>
                  </a:lnTo>
                  <a:lnTo>
                    <a:pt x="980" y="708"/>
                  </a:lnTo>
                  <a:lnTo>
                    <a:pt x="1198" y="599"/>
                  </a:lnTo>
                  <a:lnTo>
                    <a:pt x="1415" y="545"/>
                  </a:lnTo>
                  <a:lnTo>
                    <a:pt x="1633" y="545"/>
                  </a:lnTo>
                  <a:lnTo>
                    <a:pt x="1796" y="653"/>
                  </a:lnTo>
                  <a:lnTo>
                    <a:pt x="1959" y="762"/>
                  </a:lnTo>
                  <a:lnTo>
                    <a:pt x="2176" y="980"/>
                  </a:lnTo>
                  <a:lnTo>
                    <a:pt x="2285" y="1252"/>
                  </a:lnTo>
                  <a:lnTo>
                    <a:pt x="2503" y="1741"/>
                  </a:lnTo>
                  <a:lnTo>
                    <a:pt x="2557" y="1850"/>
                  </a:lnTo>
                  <a:lnTo>
                    <a:pt x="2612" y="1904"/>
                  </a:lnTo>
                  <a:lnTo>
                    <a:pt x="2720" y="1959"/>
                  </a:lnTo>
                  <a:lnTo>
                    <a:pt x="2829" y="1959"/>
                  </a:lnTo>
                  <a:lnTo>
                    <a:pt x="2884" y="1904"/>
                  </a:lnTo>
                  <a:lnTo>
                    <a:pt x="2992" y="1850"/>
                  </a:lnTo>
                  <a:lnTo>
                    <a:pt x="2992" y="1741"/>
                  </a:lnTo>
                  <a:lnTo>
                    <a:pt x="2992" y="1632"/>
                  </a:lnTo>
                  <a:lnTo>
                    <a:pt x="2829" y="1089"/>
                  </a:lnTo>
                  <a:lnTo>
                    <a:pt x="2557" y="599"/>
                  </a:lnTo>
                  <a:lnTo>
                    <a:pt x="2340" y="436"/>
                  </a:lnTo>
                  <a:lnTo>
                    <a:pt x="2176" y="218"/>
                  </a:lnTo>
                  <a:lnTo>
                    <a:pt x="1905" y="110"/>
                  </a:lnTo>
                  <a:lnTo>
                    <a:pt x="163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64"/>
            <p:cNvSpPr/>
            <p:nvPr/>
          </p:nvSpPr>
          <p:spPr>
            <a:xfrm>
              <a:off x="1524999" y="3440414"/>
              <a:ext cx="73275" cy="47106"/>
            </a:xfrm>
            <a:custGeom>
              <a:avLst/>
              <a:gdLst/>
              <a:ahLst/>
              <a:cxnLst/>
              <a:rect l="l" t="t" r="r" b="b"/>
              <a:pathLst>
                <a:path w="3808" h="2448" extrusionOk="0">
                  <a:moveTo>
                    <a:pt x="3536" y="0"/>
                  </a:moveTo>
                  <a:lnTo>
                    <a:pt x="3427" y="55"/>
                  </a:lnTo>
                  <a:lnTo>
                    <a:pt x="3319" y="109"/>
                  </a:lnTo>
                  <a:lnTo>
                    <a:pt x="3264" y="164"/>
                  </a:lnTo>
                  <a:lnTo>
                    <a:pt x="3264" y="272"/>
                  </a:lnTo>
                  <a:lnTo>
                    <a:pt x="3264" y="544"/>
                  </a:lnTo>
                  <a:lnTo>
                    <a:pt x="3210" y="816"/>
                  </a:lnTo>
                  <a:lnTo>
                    <a:pt x="3155" y="1034"/>
                  </a:lnTo>
                  <a:lnTo>
                    <a:pt x="3047" y="1306"/>
                  </a:lnTo>
                  <a:lnTo>
                    <a:pt x="2883" y="1469"/>
                  </a:lnTo>
                  <a:lnTo>
                    <a:pt x="2666" y="1686"/>
                  </a:lnTo>
                  <a:lnTo>
                    <a:pt x="2448" y="1795"/>
                  </a:lnTo>
                  <a:lnTo>
                    <a:pt x="2231" y="1904"/>
                  </a:lnTo>
                  <a:lnTo>
                    <a:pt x="1959" y="1958"/>
                  </a:lnTo>
                  <a:lnTo>
                    <a:pt x="1687" y="1904"/>
                  </a:lnTo>
                  <a:lnTo>
                    <a:pt x="1469" y="1850"/>
                  </a:lnTo>
                  <a:lnTo>
                    <a:pt x="1197" y="1795"/>
                  </a:lnTo>
                  <a:lnTo>
                    <a:pt x="980" y="1632"/>
                  </a:lnTo>
                  <a:lnTo>
                    <a:pt x="817" y="1469"/>
                  </a:lnTo>
                  <a:lnTo>
                    <a:pt x="654" y="1251"/>
                  </a:lnTo>
                  <a:lnTo>
                    <a:pt x="490" y="1034"/>
                  </a:lnTo>
                  <a:lnTo>
                    <a:pt x="436" y="979"/>
                  </a:lnTo>
                  <a:lnTo>
                    <a:pt x="327" y="925"/>
                  </a:lnTo>
                  <a:lnTo>
                    <a:pt x="164" y="925"/>
                  </a:lnTo>
                  <a:lnTo>
                    <a:pt x="55" y="1034"/>
                  </a:lnTo>
                  <a:lnTo>
                    <a:pt x="1" y="1088"/>
                  </a:lnTo>
                  <a:lnTo>
                    <a:pt x="1" y="1197"/>
                  </a:lnTo>
                  <a:lnTo>
                    <a:pt x="55" y="1306"/>
                  </a:lnTo>
                  <a:lnTo>
                    <a:pt x="218" y="1632"/>
                  </a:lnTo>
                  <a:lnTo>
                    <a:pt x="436" y="1850"/>
                  </a:lnTo>
                  <a:lnTo>
                    <a:pt x="708" y="2067"/>
                  </a:lnTo>
                  <a:lnTo>
                    <a:pt x="980" y="2285"/>
                  </a:lnTo>
                  <a:lnTo>
                    <a:pt x="1306" y="2393"/>
                  </a:lnTo>
                  <a:lnTo>
                    <a:pt x="1687" y="2448"/>
                  </a:lnTo>
                  <a:lnTo>
                    <a:pt x="2013" y="2448"/>
                  </a:lnTo>
                  <a:lnTo>
                    <a:pt x="2340" y="2393"/>
                  </a:lnTo>
                  <a:lnTo>
                    <a:pt x="2666" y="2285"/>
                  </a:lnTo>
                  <a:lnTo>
                    <a:pt x="2992" y="2122"/>
                  </a:lnTo>
                  <a:lnTo>
                    <a:pt x="3210" y="1850"/>
                  </a:lnTo>
                  <a:lnTo>
                    <a:pt x="3482" y="1578"/>
                  </a:lnTo>
                  <a:lnTo>
                    <a:pt x="3645" y="1306"/>
                  </a:lnTo>
                  <a:lnTo>
                    <a:pt x="3754" y="979"/>
                  </a:lnTo>
                  <a:lnTo>
                    <a:pt x="3808" y="653"/>
                  </a:lnTo>
                  <a:lnTo>
                    <a:pt x="3808" y="272"/>
                  </a:lnTo>
                  <a:lnTo>
                    <a:pt x="3754" y="164"/>
                  </a:lnTo>
                  <a:lnTo>
                    <a:pt x="3699" y="109"/>
                  </a:lnTo>
                  <a:lnTo>
                    <a:pt x="3645" y="55"/>
                  </a:lnTo>
                  <a:lnTo>
                    <a:pt x="35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64"/>
            <p:cNvSpPr/>
            <p:nvPr/>
          </p:nvSpPr>
          <p:spPr>
            <a:xfrm>
              <a:off x="1717578" y="3293902"/>
              <a:ext cx="442693" cy="360027"/>
            </a:xfrm>
            <a:custGeom>
              <a:avLst/>
              <a:gdLst/>
              <a:ahLst/>
              <a:cxnLst/>
              <a:rect l="l" t="t" r="r" b="b"/>
              <a:pathLst>
                <a:path w="23006" h="18710" extrusionOk="0">
                  <a:moveTo>
                    <a:pt x="12237" y="0"/>
                  </a:moveTo>
                  <a:lnTo>
                    <a:pt x="11367" y="55"/>
                  </a:lnTo>
                  <a:lnTo>
                    <a:pt x="10497" y="218"/>
                  </a:lnTo>
                  <a:lnTo>
                    <a:pt x="9627" y="435"/>
                  </a:lnTo>
                  <a:lnTo>
                    <a:pt x="8811" y="707"/>
                  </a:lnTo>
                  <a:lnTo>
                    <a:pt x="8049" y="1142"/>
                  </a:lnTo>
                  <a:lnTo>
                    <a:pt x="7342" y="1632"/>
                  </a:lnTo>
                  <a:lnTo>
                    <a:pt x="6799" y="2067"/>
                  </a:lnTo>
                  <a:lnTo>
                    <a:pt x="6309" y="2611"/>
                  </a:lnTo>
                  <a:lnTo>
                    <a:pt x="5874" y="3155"/>
                  </a:lnTo>
                  <a:lnTo>
                    <a:pt x="5493" y="3699"/>
                  </a:lnTo>
                  <a:lnTo>
                    <a:pt x="4677" y="4895"/>
                  </a:lnTo>
                  <a:lnTo>
                    <a:pt x="3916" y="6092"/>
                  </a:lnTo>
                  <a:lnTo>
                    <a:pt x="3318" y="6962"/>
                  </a:lnTo>
                  <a:lnTo>
                    <a:pt x="2665" y="7832"/>
                  </a:lnTo>
                  <a:lnTo>
                    <a:pt x="2012" y="8648"/>
                  </a:lnTo>
                  <a:lnTo>
                    <a:pt x="1414" y="9572"/>
                  </a:lnTo>
                  <a:lnTo>
                    <a:pt x="870" y="10497"/>
                  </a:lnTo>
                  <a:lnTo>
                    <a:pt x="598" y="10986"/>
                  </a:lnTo>
                  <a:lnTo>
                    <a:pt x="435" y="11476"/>
                  </a:lnTo>
                  <a:lnTo>
                    <a:pt x="218" y="11965"/>
                  </a:lnTo>
                  <a:lnTo>
                    <a:pt x="109" y="12509"/>
                  </a:lnTo>
                  <a:lnTo>
                    <a:pt x="0" y="13053"/>
                  </a:lnTo>
                  <a:lnTo>
                    <a:pt x="0" y="13597"/>
                  </a:lnTo>
                  <a:lnTo>
                    <a:pt x="0" y="14086"/>
                  </a:lnTo>
                  <a:lnTo>
                    <a:pt x="109" y="14630"/>
                  </a:lnTo>
                  <a:lnTo>
                    <a:pt x="218" y="15174"/>
                  </a:lnTo>
                  <a:lnTo>
                    <a:pt x="435" y="15664"/>
                  </a:lnTo>
                  <a:lnTo>
                    <a:pt x="707" y="16153"/>
                  </a:lnTo>
                  <a:lnTo>
                    <a:pt x="1033" y="16534"/>
                  </a:lnTo>
                  <a:lnTo>
                    <a:pt x="1414" y="16915"/>
                  </a:lnTo>
                  <a:lnTo>
                    <a:pt x="1849" y="17241"/>
                  </a:lnTo>
                  <a:lnTo>
                    <a:pt x="2176" y="17404"/>
                  </a:lnTo>
                  <a:lnTo>
                    <a:pt x="2502" y="17513"/>
                  </a:lnTo>
                  <a:lnTo>
                    <a:pt x="3209" y="17730"/>
                  </a:lnTo>
                  <a:lnTo>
                    <a:pt x="3916" y="17839"/>
                  </a:lnTo>
                  <a:lnTo>
                    <a:pt x="4623" y="17894"/>
                  </a:lnTo>
                  <a:lnTo>
                    <a:pt x="11041" y="18437"/>
                  </a:lnTo>
                  <a:lnTo>
                    <a:pt x="14413" y="18655"/>
                  </a:lnTo>
                  <a:lnTo>
                    <a:pt x="16044" y="18709"/>
                  </a:lnTo>
                  <a:lnTo>
                    <a:pt x="18383" y="18709"/>
                  </a:lnTo>
                  <a:lnTo>
                    <a:pt x="19090" y="18655"/>
                  </a:lnTo>
                  <a:lnTo>
                    <a:pt x="19743" y="18546"/>
                  </a:lnTo>
                  <a:lnTo>
                    <a:pt x="20341" y="18383"/>
                  </a:lnTo>
                  <a:lnTo>
                    <a:pt x="20994" y="18165"/>
                  </a:lnTo>
                  <a:lnTo>
                    <a:pt x="21592" y="17839"/>
                  </a:lnTo>
                  <a:lnTo>
                    <a:pt x="22081" y="17404"/>
                  </a:lnTo>
                  <a:lnTo>
                    <a:pt x="22299" y="17187"/>
                  </a:lnTo>
                  <a:lnTo>
                    <a:pt x="22516" y="16915"/>
                  </a:lnTo>
                  <a:lnTo>
                    <a:pt x="22734" y="16479"/>
                  </a:lnTo>
                  <a:lnTo>
                    <a:pt x="22897" y="16044"/>
                  </a:lnTo>
                  <a:lnTo>
                    <a:pt x="23006" y="15609"/>
                  </a:lnTo>
                  <a:lnTo>
                    <a:pt x="23006" y="15120"/>
                  </a:lnTo>
                  <a:lnTo>
                    <a:pt x="23006" y="14685"/>
                  </a:lnTo>
                  <a:lnTo>
                    <a:pt x="22952" y="14195"/>
                  </a:lnTo>
                  <a:lnTo>
                    <a:pt x="22897" y="13760"/>
                  </a:lnTo>
                  <a:lnTo>
                    <a:pt x="22788" y="13271"/>
                  </a:lnTo>
                  <a:lnTo>
                    <a:pt x="22462" y="12455"/>
                  </a:lnTo>
                  <a:lnTo>
                    <a:pt x="22081" y="11639"/>
                  </a:lnTo>
                  <a:lnTo>
                    <a:pt x="21266" y="10007"/>
                  </a:lnTo>
                  <a:lnTo>
                    <a:pt x="21102" y="9627"/>
                  </a:lnTo>
                  <a:lnTo>
                    <a:pt x="20994" y="9300"/>
                  </a:lnTo>
                  <a:lnTo>
                    <a:pt x="20885" y="8648"/>
                  </a:lnTo>
                  <a:lnTo>
                    <a:pt x="20776" y="7941"/>
                  </a:lnTo>
                  <a:lnTo>
                    <a:pt x="20613" y="7234"/>
                  </a:lnTo>
                  <a:lnTo>
                    <a:pt x="20232" y="5820"/>
                  </a:lnTo>
                  <a:lnTo>
                    <a:pt x="20069" y="5058"/>
                  </a:lnTo>
                  <a:lnTo>
                    <a:pt x="19797" y="4351"/>
                  </a:lnTo>
                  <a:lnTo>
                    <a:pt x="19580" y="3644"/>
                  </a:lnTo>
                  <a:lnTo>
                    <a:pt x="19199" y="2937"/>
                  </a:lnTo>
                  <a:lnTo>
                    <a:pt x="18818" y="2339"/>
                  </a:lnTo>
                  <a:lnTo>
                    <a:pt x="18546" y="2067"/>
                  </a:lnTo>
                  <a:lnTo>
                    <a:pt x="18274" y="1795"/>
                  </a:lnTo>
                  <a:lnTo>
                    <a:pt x="17839" y="1414"/>
                  </a:lnTo>
                  <a:lnTo>
                    <a:pt x="17350" y="1142"/>
                  </a:lnTo>
                  <a:lnTo>
                    <a:pt x="16806" y="870"/>
                  </a:lnTo>
                  <a:lnTo>
                    <a:pt x="16262" y="653"/>
                  </a:lnTo>
                  <a:lnTo>
                    <a:pt x="15718" y="435"/>
                  </a:lnTo>
                  <a:lnTo>
                    <a:pt x="15174" y="272"/>
                  </a:lnTo>
                  <a:lnTo>
                    <a:pt x="14032" y="109"/>
                  </a:lnTo>
                  <a:lnTo>
                    <a:pt x="131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64"/>
            <p:cNvSpPr/>
            <p:nvPr/>
          </p:nvSpPr>
          <p:spPr>
            <a:xfrm>
              <a:off x="1712344" y="3288668"/>
              <a:ext cx="453161" cy="371534"/>
            </a:xfrm>
            <a:custGeom>
              <a:avLst/>
              <a:gdLst/>
              <a:ahLst/>
              <a:cxnLst/>
              <a:rect l="l" t="t" r="r" b="b"/>
              <a:pathLst>
                <a:path w="23550" h="19308" extrusionOk="0">
                  <a:moveTo>
                    <a:pt x="13379" y="544"/>
                  </a:moveTo>
                  <a:lnTo>
                    <a:pt x="14195" y="599"/>
                  </a:lnTo>
                  <a:lnTo>
                    <a:pt x="14957" y="707"/>
                  </a:lnTo>
                  <a:lnTo>
                    <a:pt x="15718" y="871"/>
                  </a:lnTo>
                  <a:lnTo>
                    <a:pt x="16425" y="1142"/>
                  </a:lnTo>
                  <a:lnTo>
                    <a:pt x="17132" y="1469"/>
                  </a:lnTo>
                  <a:lnTo>
                    <a:pt x="17785" y="1849"/>
                  </a:lnTo>
                  <a:lnTo>
                    <a:pt x="18383" y="2285"/>
                  </a:lnTo>
                  <a:lnTo>
                    <a:pt x="18873" y="2828"/>
                  </a:lnTo>
                  <a:lnTo>
                    <a:pt x="19308" y="3427"/>
                  </a:lnTo>
                  <a:lnTo>
                    <a:pt x="19580" y="4079"/>
                  </a:lnTo>
                  <a:lnTo>
                    <a:pt x="19852" y="4732"/>
                  </a:lnTo>
                  <a:lnTo>
                    <a:pt x="20069" y="5385"/>
                  </a:lnTo>
                  <a:lnTo>
                    <a:pt x="20232" y="6092"/>
                  </a:lnTo>
                  <a:lnTo>
                    <a:pt x="20559" y="7506"/>
                  </a:lnTo>
                  <a:lnTo>
                    <a:pt x="20885" y="8974"/>
                  </a:lnTo>
                  <a:lnTo>
                    <a:pt x="21102" y="9790"/>
                  </a:lnTo>
                  <a:lnTo>
                    <a:pt x="21374" y="10551"/>
                  </a:lnTo>
                  <a:lnTo>
                    <a:pt x="22136" y="12020"/>
                  </a:lnTo>
                  <a:lnTo>
                    <a:pt x="22462" y="12836"/>
                  </a:lnTo>
                  <a:lnTo>
                    <a:pt x="22788" y="13651"/>
                  </a:lnTo>
                  <a:lnTo>
                    <a:pt x="22952" y="14358"/>
                  </a:lnTo>
                  <a:lnTo>
                    <a:pt x="23060" y="15174"/>
                  </a:lnTo>
                  <a:lnTo>
                    <a:pt x="23006" y="15555"/>
                  </a:lnTo>
                  <a:lnTo>
                    <a:pt x="22952" y="15936"/>
                  </a:lnTo>
                  <a:lnTo>
                    <a:pt x="22897" y="16316"/>
                  </a:lnTo>
                  <a:lnTo>
                    <a:pt x="22734" y="16643"/>
                  </a:lnTo>
                  <a:lnTo>
                    <a:pt x="22571" y="16969"/>
                  </a:lnTo>
                  <a:lnTo>
                    <a:pt x="22353" y="17295"/>
                  </a:lnTo>
                  <a:lnTo>
                    <a:pt x="22081" y="17567"/>
                  </a:lnTo>
                  <a:lnTo>
                    <a:pt x="21809" y="17785"/>
                  </a:lnTo>
                  <a:lnTo>
                    <a:pt x="21483" y="18002"/>
                  </a:lnTo>
                  <a:lnTo>
                    <a:pt x="21157" y="18166"/>
                  </a:lnTo>
                  <a:lnTo>
                    <a:pt x="20450" y="18437"/>
                  </a:lnTo>
                  <a:lnTo>
                    <a:pt x="19580" y="18655"/>
                  </a:lnTo>
                  <a:lnTo>
                    <a:pt x="18655" y="18709"/>
                  </a:lnTo>
                  <a:lnTo>
                    <a:pt x="17730" y="18764"/>
                  </a:lnTo>
                  <a:lnTo>
                    <a:pt x="16806" y="18764"/>
                  </a:lnTo>
                  <a:lnTo>
                    <a:pt x="15011" y="18655"/>
                  </a:lnTo>
                  <a:lnTo>
                    <a:pt x="13162" y="18546"/>
                  </a:lnTo>
                  <a:lnTo>
                    <a:pt x="5711" y="17948"/>
                  </a:lnTo>
                  <a:lnTo>
                    <a:pt x="4895" y="17894"/>
                  </a:lnTo>
                  <a:lnTo>
                    <a:pt x="4079" y="17839"/>
                  </a:lnTo>
                  <a:lnTo>
                    <a:pt x="3263" y="17676"/>
                  </a:lnTo>
                  <a:lnTo>
                    <a:pt x="2883" y="17567"/>
                  </a:lnTo>
                  <a:lnTo>
                    <a:pt x="2502" y="17404"/>
                  </a:lnTo>
                  <a:lnTo>
                    <a:pt x="2176" y="17241"/>
                  </a:lnTo>
                  <a:lnTo>
                    <a:pt x="1904" y="17023"/>
                  </a:lnTo>
                  <a:lnTo>
                    <a:pt x="1632" y="16806"/>
                  </a:lnTo>
                  <a:lnTo>
                    <a:pt x="1414" y="16534"/>
                  </a:lnTo>
                  <a:lnTo>
                    <a:pt x="1197" y="16262"/>
                  </a:lnTo>
                  <a:lnTo>
                    <a:pt x="979" y="15936"/>
                  </a:lnTo>
                  <a:lnTo>
                    <a:pt x="707" y="15283"/>
                  </a:lnTo>
                  <a:lnTo>
                    <a:pt x="598" y="14902"/>
                  </a:lnTo>
                  <a:lnTo>
                    <a:pt x="544" y="14467"/>
                  </a:lnTo>
                  <a:lnTo>
                    <a:pt x="544" y="14087"/>
                  </a:lnTo>
                  <a:lnTo>
                    <a:pt x="544" y="13706"/>
                  </a:lnTo>
                  <a:lnTo>
                    <a:pt x="653" y="12890"/>
                  </a:lnTo>
                  <a:lnTo>
                    <a:pt x="816" y="12129"/>
                  </a:lnTo>
                  <a:lnTo>
                    <a:pt x="1142" y="11367"/>
                  </a:lnTo>
                  <a:lnTo>
                    <a:pt x="1469" y="10660"/>
                  </a:lnTo>
                  <a:lnTo>
                    <a:pt x="1904" y="9953"/>
                  </a:lnTo>
                  <a:lnTo>
                    <a:pt x="2339" y="9300"/>
                  </a:lnTo>
                  <a:lnTo>
                    <a:pt x="3372" y="7941"/>
                  </a:lnTo>
                  <a:lnTo>
                    <a:pt x="4406" y="6527"/>
                  </a:lnTo>
                  <a:lnTo>
                    <a:pt x="5221" y="5221"/>
                  </a:lnTo>
                  <a:lnTo>
                    <a:pt x="6092" y="3916"/>
                  </a:lnTo>
                  <a:lnTo>
                    <a:pt x="6581" y="3318"/>
                  </a:lnTo>
                  <a:lnTo>
                    <a:pt x="7071" y="2720"/>
                  </a:lnTo>
                  <a:lnTo>
                    <a:pt x="7669" y="2176"/>
                  </a:lnTo>
                  <a:lnTo>
                    <a:pt x="8267" y="1741"/>
                  </a:lnTo>
                  <a:lnTo>
                    <a:pt x="8920" y="1360"/>
                  </a:lnTo>
                  <a:lnTo>
                    <a:pt x="9627" y="1034"/>
                  </a:lnTo>
                  <a:lnTo>
                    <a:pt x="10334" y="816"/>
                  </a:lnTo>
                  <a:lnTo>
                    <a:pt x="11095" y="653"/>
                  </a:lnTo>
                  <a:lnTo>
                    <a:pt x="11857" y="544"/>
                  </a:lnTo>
                  <a:close/>
                  <a:moveTo>
                    <a:pt x="12129" y="0"/>
                  </a:moveTo>
                  <a:lnTo>
                    <a:pt x="11313" y="109"/>
                  </a:lnTo>
                  <a:lnTo>
                    <a:pt x="10551" y="218"/>
                  </a:lnTo>
                  <a:lnTo>
                    <a:pt x="9790" y="435"/>
                  </a:lnTo>
                  <a:lnTo>
                    <a:pt x="9028" y="707"/>
                  </a:lnTo>
                  <a:lnTo>
                    <a:pt x="8321" y="1088"/>
                  </a:lnTo>
                  <a:lnTo>
                    <a:pt x="7669" y="1523"/>
                  </a:lnTo>
                  <a:lnTo>
                    <a:pt x="7071" y="2013"/>
                  </a:lnTo>
                  <a:lnTo>
                    <a:pt x="6472" y="2557"/>
                  </a:lnTo>
                  <a:lnTo>
                    <a:pt x="5983" y="3209"/>
                  </a:lnTo>
                  <a:lnTo>
                    <a:pt x="5493" y="3916"/>
                  </a:lnTo>
                  <a:lnTo>
                    <a:pt x="4569" y="5276"/>
                  </a:lnTo>
                  <a:lnTo>
                    <a:pt x="3590" y="6744"/>
                  </a:lnTo>
                  <a:lnTo>
                    <a:pt x="2502" y="8213"/>
                  </a:lnTo>
                  <a:lnTo>
                    <a:pt x="2013" y="8865"/>
                  </a:lnTo>
                  <a:lnTo>
                    <a:pt x="1523" y="9572"/>
                  </a:lnTo>
                  <a:lnTo>
                    <a:pt x="1034" y="10334"/>
                  </a:lnTo>
                  <a:lnTo>
                    <a:pt x="653" y="11150"/>
                  </a:lnTo>
                  <a:lnTo>
                    <a:pt x="327" y="11911"/>
                  </a:lnTo>
                  <a:lnTo>
                    <a:pt x="109" y="12781"/>
                  </a:lnTo>
                  <a:lnTo>
                    <a:pt x="55" y="13162"/>
                  </a:lnTo>
                  <a:lnTo>
                    <a:pt x="0" y="13597"/>
                  </a:lnTo>
                  <a:lnTo>
                    <a:pt x="0" y="14032"/>
                  </a:lnTo>
                  <a:lnTo>
                    <a:pt x="0" y="14467"/>
                  </a:lnTo>
                  <a:lnTo>
                    <a:pt x="163" y="15174"/>
                  </a:lnTo>
                  <a:lnTo>
                    <a:pt x="381" y="15881"/>
                  </a:lnTo>
                  <a:lnTo>
                    <a:pt x="707" y="16534"/>
                  </a:lnTo>
                  <a:lnTo>
                    <a:pt x="925" y="16806"/>
                  </a:lnTo>
                  <a:lnTo>
                    <a:pt x="1142" y="17078"/>
                  </a:lnTo>
                  <a:lnTo>
                    <a:pt x="1469" y="17350"/>
                  </a:lnTo>
                  <a:lnTo>
                    <a:pt x="1741" y="17567"/>
                  </a:lnTo>
                  <a:lnTo>
                    <a:pt x="2067" y="17785"/>
                  </a:lnTo>
                  <a:lnTo>
                    <a:pt x="2448" y="17948"/>
                  </a:lnTo>
                  <a:lnTo>
                    <a:pt x="3155" y="18166"/>
                  </a:lnTo>
                  <a:lnTo>
                    <a:pt x="3916" y="18329"/>
                  </a:lnTo>
                  <a:lnTo>
                    <a:pt x="4895" y="18437"/>
                  </a:lnTo>
                  <a:lnTo>
                    <a:pt x="5820" y="18546"/>
                  </a:lnTo>
                  <a:lnTo>
                    <a:pt x="7778" y="18655"/>
                  </a:lnTo>
                  <a:lnTo>
                    <a:pt x="11857" y="18981"/>
                  </a:lnTo>
                  <a:lnTo>
                    <a:pt x="13815" y="19145"/>
                  </a:lnTo>
                  <a:lnTo>
                    <a:pt x="15772" y="19253"/>
                  </a:lnTo>
                  <a:lnTo>
                    <a:pt x="17730" y="19308"/>
                  </a:lnTo>
                  <a:lnTo>
                    <a:pt x="18709" y="19253"/>
                  </a:lnTo>
                  <a:lnTo>
                    <a:pt x="19634" y="19145"/>
                  </a:lnTo>
                  <a:lnTo>
                    <a:pt x="20450" y="18981"/>
                  </a:lnTo>
                  <a:lnTo>
                    <a:pt x="21211" y="18764"/>
                  </a:lnTo>
                  <a:lnTo>
                    <a:pt x="21592" y="18546"/>
                  </a:lnTo>
                  <a:lnTo>
                    <a:pt x="21918" y="18383"/>
                  </a:lnTo>
                  <a:lnTo>
                    <a:pt x="22245" y="18111"/>
                  </a:lnTo>
                  <a:lnTo>
                    <a:pt x="22516" y="17839"/>
                  </a:lnTo>
                  <a:lnTo>
                    <a:pt x="22788" y="17567"/>
                  </a:lnTo>
                  <a:lnTo>
                    <a:pt x="23006" y="17241"/>
                  </a:lnTo>
                  <a:lnTo>
                    <a:pt x="23224" y="16915"/>
                  </a:lnTo>
                  <a:lnTo>
                    <a:pt x="23332" y="16588"/>
                  </a:lnTo>
                  <a:lnTo>
                    <a:pt x="23441" y="16208"/>
                  </a:lnTo>
                  <a:lnTo>
                    <a:pt x="23550" y="15827"/>
                  </a:lnTo>
                  <a:lnTo>
                    <a:pt x="23550" y="15446"/>
                  </a:lnTo>
                  <a:lnTo>
                    <a:pt x="23550" y="15066"/>
                  </a:lnTo>
                  <a:lnTo>
                    <a:pt x="23495" y="14250"/>
                  </a:lnTo>
                  <a:lnTo>
                    <a:pt x="23317" y="13627"/>
                  </a:lnTo>
                  <a:lnTo>
                    <a:pt x="23332" y="13597"/>
                  </a:lnTo>
                  <a:lnTo>
                    <a:pt x="23278" y="13488"/>
                  </a:lnTo>
                  <a:lnTo>
                    <a:pt x="22952" y="12618"/>
                  </a:lnTo>
                  <a:lnTo>
                    <a:pt x="22571" y="11802"/>
                  </a:lnTo>
                  <a:lnTo>
                    <a:pt x="21809" y="10171"/>
                  </a:lnTo>
                  <a:lnTo>
                    <a:pt x="21646" y="9790"/>
                  </a:lnTo>
                  <a:lnTo>
                    <a:pt x="21483" y="9355"/>
                  </a:lnTo>
                  <a:lnTo>
                    <a:pt x="21320" y="8430"/>
                  </a:lnTo>
                  <a:lnTo>
                    <a:pt x="21157" y="7614"/>
                  </a:lnTo>
                  <a:lnTo>
                    <a:pt x="20994" y="6853"/>
                  </a:lnTo>
                  <a:lnTo>
                    <a:pt x="20613" y="5385"/>
                  </a:lnTo>
                  <a:lnTo>
                    <a:pt x="20395" y="4678"/>
                  </a:lnTo>
                  <a:lnTo>
                    <a:pt x="20123" y="3971"/>
                  </a:lnTo>
                  <a:lnTo>
                    <a:pt x="19852" y="3318"/>
                  </a:lnTo>
                  <a:lnTo>
                    <a:pt x="19471" y="2720"/>
                  </a:lnTo>
                  <a:lnTo>
                    <a:pt x="18981" y="2121"/>
                  </a:lnTo>
                  <a:lnTo>
                    <a:pt x="18437" y="1632"/>
                  </a:lnTo>
                  <a:lnTo>
                    <a:pt x="17730" y="1197"/>
                  </a:lnTo>
                  <a:lnTo>
                    <a:pt x="17023" y="816"/>
                  </a:lnTo>
                  <a:lnTo>
                    <a:pt x="16262" y="490"/>
                  </a:lnTo>
                  <a:lnTo>
                    <a:pt x="15446" y="272"/>
                  </a:lnTo>
                  <a:lnTo>
                    <a:pt x="14630" y="109"/>
                  </a:lnTo>
                  <a:lnTo>
                    <a:pt x="13760" y="55"/>
                  </a:lnTo>
                  <a:lnTo>
                    <a:pt x="129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64"/>
            <p:cNvSpPr/>
            <p:nvPr/>
          </p:nvSpPr>
          <p:spPr>
            <a:xfrm>
              <a:off x="1703974" y="3671690"/>
              <a:ext cx="526417" cy="574581"/>
            </a:xfrm>
            <a:custGeom>
              <a:avLst/>
              <a:gdLst/>
              <a:ahLst/>
              <a:cxnLst/>
              <a:rect l="l" t="t" r="r" b="b"/>
              <a:pathLst>
                <a:path w="27357" h="29860" extrusionOk="0">
                  <a:moveTo>
                    <a:pt x="12128" y="1"/>
                  </a:moveTo>
                  <a:lnTo>
                    <a:pt x="10823" y="110"/>
                  </a:lnTo>
                  <a:lnTo>
                    <a:pt x="9681" y="273"/>
                  </a:lnTo>
                  <a:lnTo>
                    <a:pt x="9083" y="382"/>
                  </a:lnTo>
                  <a:lnTo>
                    <a:pt x="8484" y="545"/>
                  </a:lnTo>
                  <a:lnTo>
                    <a:pt x="7941" y="762"/>
                  </a:lnTo>
                  <a:lnTo>
                    <a:pt x="7397" y="980"/>
                  </a:lnTo>
                  <a:lnTo>
                    <a:pt x="6907" y="1306"/>
                  </a:lnTo>
                  <a:lnTo>
                    <a:pt x="6418" y="1687"/>
                  </a:lnTo>
                  <a:lnTo>
                    <a:pt x="5874" y="2176"/>
                  </a:lnTo>
                  <a:lnTo>
                    <a:pt x="5384" y="2775"/>
                  </a:lnTo>
                  <a:lnTo>
                    <a:pt x="4949" y="3427"/>
                  </a:lnTo>
                  <a:lnTo>
                    <a:pt x="4514" y="4080"/>
                  </a:lnTo>
                  <a:lnTo>
                    <a:pt x="3644" y="5440"/>
                  </a:lnTo>
                  <a:lnTo>
                    <a:pt x="2828" y="6854"/>
                  </a:lnTo>
                  <a:lnTo>
                    <a:pt x="1197" y="9791"/>
                  </a:lnTo>
                  <a:lnTo>
                    <a:pt x="707" y="10770"/>
                  </a:lnTo>
                  <a:lnTo>
                    <a:pt x="435" y="11313"/>
                  </a:lnTo>
                  <a:lnTo>
                    <a:pt x="272" y="11857"/>
                  </a:lnTo>
                  <a:lnTo>
                    <a:pt x="109" y="12401"/>
                  </a:lnTo>
                  <a:lnTo>
                    <a:pt x="0" y="12945"/>
                  </a:lnTo>
                  <a:lnTo>
                    <a:pt x="0" y="13489"/>
                  </a:lnTo>
                  <a:lnTo>
                    <a:pt x="109" y="14033"/>
                  </a:lnTo>
                  <a:lnTo>
                    <a:pt x="272" y="14522"/>
                  </a:lnTo>
                  <a:lnTo>
                    <a:pt x="435" y="14957"/>
                  </a:lnTo>
                  <a:lnTo>
                    <a:pt x="979" y="15882"/>
                  </a:lnTo>
                  <a:lnTo>
                    <a:pt x="1523" y="16752"/>
                  </a:lnTo>
                  <a:lnTo>
                    <a:pt x="1740" y="17242"/>
                  </a:lnTo>
                  <a:lnTo>
                    <a:pt x="1904" y="17731"/>
                  </a:lnTo>
                  <a:lnTo>
                    <a:pt x="2012" y="18112"/>
                  </a:lnTo>
                  <a:lnTo>
                    <a:pt x="2012" y="18492"/>
                  </a:lnTo>
                  <a:lnTo>
                    <a:pt x="2012" y="19254"/>
                  </a:lnTo>
                  <a:lnTo>
                    <a:pt x="1904" y="20015"/>
                  </a:lnTo>
                  <a:lnTo>
                    <a:pt x="1740" y="20777"/>
                  </a:lnTo>
                  <a:lnTo>
                    <a:pt x="1360" y="22626"/>
                  </a:lnTo>
                  <a:lnTo>
                    <a:pt x="1088" y="24475"/>
                  </a:lnTo>
                  <a:lnTo>
                    <a:pt x="925" y="26324"/>
                  </a:lnTo>
                  <a:lnTo>
                    <a:pt x="816" y="28173"/>
                  </a:lnTo>
                  <a:lnTo>
                    <a:pt x="816" y="28500"/>
                  </a:lnTo>
                  <a:lnTo>
                    <a:pt x="870" y="28717"/>
                  </a:lnTo>
                  <a:lnTo>
                    <a:pt x="979" y="28880"/>
                  </a:lnTo>
                  <a:lnTo>
                    <a:pt x="1142" y="29044"/>
                  </a:lnTo>
                  <a:lnTo>
                    <a:pt x="1305" y="29152"/>
                  </a:lnTo>
                  <a:lnTo>
                    <a:pt x="1523" y="29261"/>
                  </a:lnTo>
                  <a:lnTo>
                    <a:pt x="2012" y="29370"/>
                  </a:lnTo>
                  <a:lnTo>
                    <a:pt x="2556" y="29424"/>
                  </a:lnTo>
                  <a:lnTo>
                    <a:pt x="4134" y="29424"/>
                  </a:lnTo>
                  <a:lnTo>
                    <a:pt x="8811" y="29533"/>
                  </a:lnTo>
                  <a:lnTo>
                    <a:pt x="19416" y="29751"/>
                  </a:lnTo>
                  <a:lnTo>
                    <a:pt x="21809" y="29805"/>
                  </a:lnTo>
                  <a:lnTo>
                    <a:pt x="24202" y="29859"/>
                  </a:lnTo>
                  <a:lnTo>
                    <a:pt x="24257" y="29859"/>
                  </a:lnTo>
                  <a:lnTo>
                    <a:pt x="24257" y="29751"/>
                  </a:lnTo>
                  <a:lnTo>
                    <a:pt x="24311" y="29370"/>
                  </a:lnTo>
                  <a:lnTo>
                    <a:pt x="24257" y="28010"/>
                  </a:lnTo>
                  <a:lnTo>
                    <a:pt x="24039" y="26052"/>
                  </a:lnTo>
                  <a:lnTo>
                    <a:pt x="23822" y="23822"/>
                  </a:lnTo>
                  <a:lnTo>
                    <a:pt x="23223" y="19417"/>
                  </a:lnTo>
                  <a:lnTo>
                    <a:pt x="22843" y="17024"/>
                  </a:lnTo>
                  <a:lnTo>
                    <a:pt x="23495" y="16915"/>
                  </a:lnTo>
                  <a:lnTo>
                    <a:pt x="24039" y="16752"/>
                  </a:lnTo>
                  <a:lnTo>
                    <a:pt x="24637" y="16535"/>
                  </a:lnTo>
                  <a:lnTo>
                    <a:pt x="25236" y="16317"/>
                  </a:lnTo>
                  <a:lnTo>
                    <a:pt x="25780" y="16099"/>
                  </a:lnTo>
                  <a:lnTo>
                    <a:pt x="26323" y="15773"/>
                  </a:lnTo>
                  <a:lnTo>
                    <a:pt x="26867" y="15447"/>
                  </a:lnTo>
                  <a:lnTo>
                    <a:pt x="27357" y="15121"/>
                  </a:lnTo>
                  <a:lnTo>
                    <a:pt x="26976" y="12945"/>
                  </a:lnTo>
                  <a:lnTo>
                    <a:pt x="26541" y="10498"/>
                  </a:lnTo>
                  <a:lnTo>
                    <a:pt x="26269" y="9247"/>
                  </a:lnTo>
                  <a:lnTo>
                    <a:pt x="25943" y="7996"/>
                  </a:lnTo>
                  <a:lnTo>
                    <a:pt x="25562" y="6799"/>
                  </a:lnTo>
                  <a:lnTo>
                    <a:pt x="25073" y="5657"/>
                  </a:lnTo>
                  <a:lnTo>
                    <a:pt x="24746" y="4950"/>
                  </a:lnTo>
                  <a:lnTo>
                    <a:pt x="24366" y="4243"/>
                  </a:lnTo>
                  <a:lnTo>
                    <a:pt x="23930" y="3590"/>
                  </a:lnTo>
                  <a:lnTo>
                    <a:pt x="23441" y="3047"/>
                  </a:lnTo>
                  <a:lnTo>
                    <a:pt x="22951" y="2503"/>
                  </a:lnTo>
                  <a:lnTo>
                    <a:pt x="22408" y="2013"/>
                  </a:lnTo>
                  <a:lnTo>
                    <a:pt x="21755" y="1633"/>
                  </a:lnTo>
                  <a:lnTo>
                    <a:pt x="21102" y="1306"/>
                  </a:lnTo>
                  <a:lnTo>
                    <a:pt x="19851" y="871"/>
                  </a:lnTo>
                  <a:lnTo>
                    <a:pt x="18601" y="545"/>
                  </a:lnTo>
                  <a:lnTo>
                    <a:pt x="17350" y="273"/>
                  </a:lnTo>
                  <a:lnTo>
                    <a:pt x="16044" y="110"/>
                  </a:lnTo>
                  <a:lnTo>
                    <a:pt x="1473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64"/>
            <p:cNvSpPr/>
            <p:nvPr/>
          </p:nvSpPr>
          <p:spPr>
            <a:xfrm>
              <a:off x="1698740" y="3666475"/>
              <a:ext cx="536885" cy="585030"/>
            </a:xfrm>
            <a:custGeom>
              <a:avLst/>
              <a:gdLst/>
              <a:ahLst/>
              <a:cxnLst/>
              <a:rect l="l" t="t" r="r" b="b"/>
              <a:pathLst>
                <a:path w="27901" h="30403" extrusionOk="0">
                  <a:moveTo>
                    <a:pt x="15283" y="544"/>
                  </a:moveTo>
                  <a:lnTo>
                    <a:pt x="16588" y="707"/>
                  </a:lnTo>
                  <a:lnTo>
                    <a:pt x="17948" y="870"/>
                  </a:lnTo>
                  <a:lnTo>
                    <a:pt x="19199" y="1142"/>
                  </a:lnTo>
                  <a:lnTo>
                    <a:pt x="20504" y="1523"/>
                  </a:lnTo>
                  <a:lnTo>
                    <a:pt x="21048" y="1740"/>
                  </a:lnTo>
                  <a:lnTo>
                    <a:pt x="21592" y="1958"/>
                  </a:lnTo>
                  <a:lnTo>
                    <a:pt x="22081" y="2230"/>
                  </a:lnTo>
                  <a:lnTo>
                    <a:pt x="22571" y="2556"/>
                  </a:lnTo>
                  <a:lnTo>
                    <a:pt x="23006" y="2937"/>
                  </a:lnTo>
                  <a:lnTo>
                    <a:pt x="23387" y="3318"/>
                  </a:lnTo>
                  <a:lnTo>
                    <a:pt x="23767" y="3753"/>
                  </a:lnTo>
                  <a:lnTo>
                    <a:pt x="24094" y="4188"/>
                  </a:lnTo>
                  <a:lnTo>
                    <a:pt x="24638" y="5058"/>
                  </a:lnTo>
                  <a:lnTo>
                    <a:pt x="25127" y="6037"/>
                  </a:lnTo>
                  <a:lnTo>
                    <a:pt x="25562" y="7179"/>
                  </a:lnTo>
                  <a:lnTo>
                    <a:pt x="25943" y="8321"/>
                  </a:lnTo>
                  <a:lnTo>
                    <a:pt x="26269" y="9518"/>
                  </a:lnTo>
                  <a:lnTo>
                    <a:pt x="26541" y="10660"/>
                  </a:lnTo>
                  <a:lnTo>
                    <a:pt x="26976" y="13053"/>
                  </a:lnTo>
                  <a:lnTo>
                    <a:pt x="27328" y="15266"/>
                  </a:lnTo>
                  <a:lnTo>
                    <a:pt x="27328" y="15266"/>
                  </a:lnTo>
                  <a:lnTo>
                    <a:pt x="26976" y="15500"/>
                  </a:lnTo>
                  <a:lnTo>
                    <a:pt x="26487" y="15827"/>
                  </a:lnTo>
                  <a:lnTo>
                    <a:pt x="25943" y="16099"/>
                  </a:lnTo>
                  <a:lnTo>
                    <a:pt x="25399" y="16370"/>
                  </a:lnTo>
                  <a:lnTo>
                    <a:pt x="24801" y="16588"/>
                  </a:lnTo>
                  <a:lnTo>
                    <a:pt x="24257" y="16751"/>
                  </a:lnTo>
                  <a:lnTo>
                    <a:pt x="23659" y="16914"/>
                  </a:lnTo>
                  <a:lnTo>
                    <a:pt x="23060" y="17023"/>
                  </a:lnTo>
                  <a:lnTo>
                    <a:pt x="22952" y="17077"/>
                  </a:lnTo>
                  <a:lnTo>
                    <a:pt x="22897" y="17132"/>
                  </a:lnTo>
                  <a:lnTo>
                    <a:pt x="22897" y="17241"/>
                  </a:lnTo>
                  <a:lnTo>
                    <a:pt x="22897" y="17349"/>
                  </a:lnTo>
                  <a:lnTo>
                    <a:pt x="23060" y="18220"/>
                  </a:lnTo>
                  <a:lnTo>
                    <a:pt x="23169" y="19144"/>
                  </a:lnTo>
                  <a:lnTo>
                    <a:pt x="23387" y="20939"/>
                  </a:lnTo>
                  <a:lnTo>
                    <a:pt x="23767" y="23821"/>
                  </a:lnTo>
                  <a:lnTo>
                    <a:pt x="24094" y="26704"/>
                  </a:lnTo>
                  <a:lnTo>
                    <a:pt x="24202" y="27900"/>
                  </a:lnTo>
                  <a:lnTo>
                    <a:pt x="24257" y="29043"/>
                  </a:lnTo>
                  <a:lnTo>
                    <a:pt x="24311" y="29750"/>
                  </a:lnTo>
                  <a:lnTo>
                    <a:pt x="24311" y="29858"/>
                  </a:lnTo>
                  <a:lnTo>
                    <a:pt x="23931" y="29858"/>
                  </a:lnTo>
                  <a:lnTo>
                    <a:pt x="23332" y="29804"/>
                  </a:lnTo>
                  <a:lnTo>
                    <a:pt x="21864" y="29804"/>
                  </a:lnTo>
                  <a:lnTo>
                    <a:pt x="18981" y="29750"/>
                  </a:lnTo>
                  <a:lnTo>
                    <a:pt x="13271" y="29641"/>
                  </a:lnTo>
                  <a:lnTo>
                    <a:pt x="8213" y="29478"/>
                  </a:lnTo>
                  <a:lnTo>
                    <a:pt x="5656" y="29423"/>
                  </a:lnTo>
                  <a:lnTo>
                    <a:pt x="2393" y="29423"/>
                  </a:lnTo>
                  <a:lnTo>
                    <a:pt x="2067" y="29369"/>
                  </a:lnTo>
                  <a:lnTo>
                    <a:pt x="1741" y="29206"/>
                  </a:lnTo>
                  <a:lnTo>
                    <a:pt x="1577" y="29097"/>
                  </a:lnTo>
                  <a:lnTo>
                    <a:pt x="1414" y="28934"/>
                  </a:lnTo>
                  <a:lnTo>
                    <a:pt x="1360" y="28771"/>
                  </a:lnTo>
                  <a:lnTo>
                    <a:pt x="1305" y="28553"/>
                  </a:lnTo>
                  <a:lnTo>
                    <a:pt x="1360" y="28118"/>
                  </a:lnTo>
                  <a:lnTo>
                    <a:pt x="1360" y="27683"/>
                  </a:lnTo>
                  <a:lnTo>
                    <a:pt x="1469" y="26269"/>
                  </a:lnTo>
                  <a:lnTo>
                    <a:pt x="1632" y="24800"/>
                  </a:lnTo>
                  <a:lnTo>
                    <a:pt x="1849" y="23386"/>
                  </a:lnTo>
                  <a:lnTo>
                    <a:pt x="2067" y="21972"/>
                  </a:lnTo>
                  <a:lnTo>
                    <a:pt x="2339" y="20667"/>
                  </a:lnTo>
                  <a:lnTo>
                    <a:pt x="2502" y="20014"/>
                  </a:lnTo>
                  <a:lnTo>
                    <a:pt x="2556" y="19362"/>
                  </a:lnTo>
                  <a:lnTo>
                    <a:pt x="2556" y="18709"/>
                  </a:lnTo>
                  <a:lnTo>
                    <a:pt x="2502" y="18165"/>
                  </a:lnTo>
                  <a:lnTo>
                    <a:pt x="2339" y="17567"/>
                  </a:lnTo>
                  <a:lnTo>
                    <a:pt x="2121" y="17023"/>
                  </a:lnTo>
                  <a:lnTo>
                    <a:pt x="1849" y="16534"/>
                  </a:lnTo>
                  <a:lnTo>
                    <a:pt x="1523" y="16044"/>
                  </a:lnTo>
                  <a:lnTo>
                    <a:pt x="1251" y="15555"/>
                  </a:lnTo>
                  <a:lnTo>
                    <a:pt x="979" y="15065"/>
                  </a:lnTo>
                  <a:lnTo>
                    <a:pt x="707" y="14521"/>
                  </a:lnTo>
                  <a:lnTo>
                    <a:pt x="598" y="13923"/>
                  </a:lnTo>
                  <a:lnTo>
                    <a:pt x="544" y="13325"/>
                  </a:lnTo>
                  <a:lnTo>
                    <a:pt x="653" y="12672"/>
                  </a:lnTo>
                  <a:lnTo>
                    <a:pt x="816" y="12074"/>
                  </a:lnTo>
                  <a:lnTo>
                    <a:pt x="1088" y="11476"/>
                  </a:lnTo>
                  <a:lnTo>
                    <a:pt x="1632" y="10279"/>
                  </a:lnTo>
                  <a:lnTo>
                    <a:pt x="3046" y="7777"/>
                  </a:lnTo>
                  <a:lnTo>
                    <a:pt x="3698" y="6581"/>
                  </a:lnTo>
                  <a:lnTo>
                    <a:pt x="4406" y="5384"/>
                  </a:lnTo>
                  <a:lnTo>
                    <a:pt x="5167" y="4188"/>
                  </a:lnTo>
                  <a:lnTo>
                    <a:pt x="5983" y="3046"/>
                  </a:lnTo>
                  <a:lnTo>
                    <a:pt x="6363" y="2611"/>
                  </a:lnTo>
                  <a:lnTo>
                    <a:pt x="6799" y="2175"/>
                  </a:lnTo>
                  <a:lnTo>
                    <a:pt x="7288" y="1795"/>
                  </a:lnTo>
                  <a:lnTo>
                    <a:pt x="7778" y="1523"/>
                  </a:lnTo>
                  <a:lnTo>
                    <a:pt x="8321" y="1251"/>
                  </a:lnTo>
                  <a:lnTo>
                    <a:pt x="8865" y="1088"/>
                  </a:lnTo>
                  <a:lnTo>
                    <a:pt x="9464" y="925"/>
                  </a:lnTo>
                  <a:lnTo>
                    <a:pt x="10062" y="816"/>
                  </a:lnTo>
                  <a:lnTo>
                    <a:pt x="11313" y="598"/>
                  </a:lnTo>
                  <a:lnTo>
                    <a:pt x="12672" y="544"/>
                  </a:lnTo>
                  <a:close/>
                  <a:moveTo>
                    <a:pt x="12564" y="0"/>
                  </a:moveTo>
                  <a:lnTo>
                    <a:pt x="11367" y="109"/>
                  </a:lnTo>
                  <a:lnTo>
                    <a:pt x="10171" y="218"/>
                  </a:lnTo>
                  <a:lnTo>
                    <a:pt x="9518" y="326"/>
                  </a:lnTo>
                  <a:lnTo>
                    <a:pt x="8920" y="489"/>
                  </a:lnTo>
                  <a:lnTo>
                    <a:pt x="8376" y="653"/>
                  </a:lnTo>
                  <a:lnTo>
                    <a:pt x="7778" y="925"/>
                  </a:lnTo>
                  <a:lnTo>
                    <a:pt x="7234" y="1197"/>
                  </a:lnTo>
                  <a:lnTo>
                    <a:pt x="6690" y="1577"/>
                  </a:lnTo>
                  <a:lnTo>
                    <a:pt x="6200" y="2012"/>
                  </a:lnTo>
                  <a:lnTo>
                    <a:pt x="5765" y="2502"/>
                  </a:lnTo>
                  <a:lnTo>
                    <a:pt x="5384" y="2991"/>
                  </a:lnTo>
                  <a:lnTo>
                    <a:pt x="4949" y="3535"/>
                  </a:lnTo>
                  <a:lnTo>
                    <a:pt x="4242" y="4623"/>
                  </a:lnTo>
                  <a:lnTo>
                    <a:pt x="3481" y="5874"/>
                  </a:lnTo>
                  <a:lnTo>
                    <a:pt x="2774" y="7179"/>
                  </a:lnTo>
                  <a:lnTo>
                    <a:pt x="1305" y="9790"/>
                  </a:lnTo>
                  <a:lnTo>
                    <a:pt x="707" y="10932"/>
                  </a:lnTo>
                  <a:lnTo>
                    <a:pt x="435" y="11530"/>
                  </a:lnTo>
                  <a:lnTo>
                    <a:pt x="218" y="12183"/>
                  </a:lnTo>
                  <a:lnTo>
                    <a:pt x="55" y="12835"/>
                  </a:lnTo>
                  <a:lnTo>
                    <a:pt x="0" y="13434"/>
                  </a:lnTo>
                  <a:lnTo>
                    <a:pt x="55" y="14086"/>
                  </a:lnTo>
                  <a:lnTo>
                    <a:pt x="109" y="14413"/>
                  </a:lnTo>
                  <a:lnTo>
                    <a:pt x="218" y="14739"/>
                  </a:lnTo>
                  <a:lnTo>
                    <a:pt x="435" y="15283"/>
                  </a:lnTo>
                  <a:lnTo>
                    <a:pt x="707" y="15772"/>
                  </a:lnTo>
                  <a:lnTo>
                    <a:pt x="1360" y="16751"/>
                  </a:lnTo>
                  <a:lnTo>
                    <a:pt x="1632" y="17295"/>
                  </a:lnTo>
                  <a:lnTo>
                    <a:pt x="1849" y="17893"/>
                  </a:lnTo>
                  <a:lnTo>
                    <a:pt x="2012" y="18492"/>
                  </a:lnTo>
                  <a:lnTo>
                    <a:pt x="2012" y="19144"/>
                  </a:lnTo>
                  <a:lnTo>
                    <a:pt x="1958" y="19851"/>
                  </a:lnTo>
                  <a:lnTo>
                    <a:pt x="1849" y="20613"/>
                  </a:lnTo>
                  <a:lnTo>
                    <a:pt x="1523" y="22027"/>
                  </a:lnTo>
                  <a:lnTo>
                    <a:pt x="1305" y="23495"/>
                  </a:lnTo>
                  <a:lnTo>
                    <a:pt x="1088" y="24964"/>
                  </a:lnTo>
                  <a:lnTo>
                    <a:pt x="925" y="26432"/>
                  </a:lnTo>
                  <a:lnTo>
                    <a:pt x="816" y="27955"/>
                  </a:lnTo>
                  <a:lnTo>
                    <a:pt x="816" y="28390"/>
                  </a:lnTo>
                  <a:lnTo>
                    <a:pt x="816" y="28771"/>
                  </a:lnTo>
                  <a:lnTo>
                    <a:pt x="870" y="28988"/>
                  </a:lnTo>
                  <a:lnTo>
                    <a:pt x="979" y="29206"/>
                  </a:lnTo>
                  <a:lnTo>
                    <a:pt x="1088" y="29369"/>
                  </a:lnTo>
                  <a:lnTo>
                    <a:pt x="1251" y="29532"/>
                  </a:lnTo>
                  <a:lnTo>
                    <a:pt x="1523" y="29750"/>
                  </a:lnTo>
                  <a:lnTo>
                    <a:pt x="1904" y="29858"/>
                  </a:lnTo>
                  <a:lnTo>
                    <a:pt x="2230" y="29967"/>
                  </a:lnTo>
                  <a:lnTo>
                    <a:pt x="7016" y="29967"/>
                  </a:lnTo>
                  <a:lnTo>
                    <a:pt x="9790" y="30076"/>
                  </a:lnTo>
                  <a:lnTo>
                    <a:pt x="21864" y="30348"/>
                  </a:lnTo>
                  <a:lnTo>
                    <a:pt x="23332" y="30348"/>
                  </a:lnTo>
                  <a:lnTo>
                    <a:pt x="24039" y="30402"/>
                  </a:lnTo>
                  <a:lnTo>
                    <a:pt x="24583" y="30402"/>
                  </a:lnTo>
                  <a:lnTo>
                    <a:pt x="24692" y="30348"/>
                  </a:lnTo>
                  <a:lnTo>
                    <a:pt x="24746" y="30239"/>
                  </a:lnTo>
                  <a:lnTo>
                    <a:pt x="24801" y="29967"/>
                  </a:lnTo>
                  <a:lnTo>
                    <a:pt x="24855" y="29586"/>
                  </a:lnTo>
                  <a:lnTo>
                    <a:pt x="24855" y="29151"/>
                  </a:lnTo>
                  <a:lnTo>
                    <a:pt x="24801" y="28390"/>
                  </a:lnTo>
                  <a:lnTo>
                    <a:pt x="24529" y="25453"/>
                  </a:lnTo>
                  <a:lnTo>
                    <a:pt x="24148" y="22571"/>
                  </a:lnTo>
                  <a:lnTo>
                    <a:pt x="23822" y="20123"/>
                  </a:lnTo>
                  <a:lnTo>
                    <a:pt x="23495" y="17676"/>
                  </a:lnTo>
                  <a:lnTo>
                    <a:pt x="23450" y="17471"/>
                  </a:lnTo>
                  <a:lnTo>
                    <a:pt x="23450" y="17471"/>
                  </a:lnTo>
                  <a:lnTo>
                    <a:pt x="23822" y="17404"/>
                  </a:lnTo>
                  <a:lnTo>
                    <a:pt x="24420" y="17241"/>
                  </a:lnTo>
                  <a:lnTo>
                    <a:pt x="25018" y="17077"/>
                  </a:lnTo>
                  <a:lnTo>
                    <a:pt x="25617" y="16860"/>
                  </a:lnTo>
                  <a:lnTo>
                    <a:pt x="26160" y="16588"/>
                  </a:lnTo>
                  <a:lnTo>
                    <a:pt x="26704" y="16316"/>
                  </a:lnTo>
                  <a:lnTo>
                    <a:pt x="27248" y="15990"/>
                  </a:lnTo>
                  <a:lnTo>
                    <a:pt x="27738" y="15609"/>
                  </a:lnTo>
                  <a:lnTo>
                    <a:pt x="27846" y="15500"/>
                  </a:lnTo>
                  <a:lnTo>
                    <a:pt x="27901" y="15337"/>
                  </a:lnTo>
                  <a:lnTo>
                    <a:pt x="27466" y="12890"/>
                  </a:lnTo>
                  <a:lnTo>
                    <a:pt x="27031" y="10497"/>
                  </a:lnTo>
                  <a:lnTo>
                    <a:pt x="26759" y="9300"/>
                  </a:lnTo>
                  <a:lnTo>
                    <a:pt x="26432" y="8104"/>
                  </a:lnTo>
                  <a:lnTo>
                    <a:pt x="26052" y="6907"/>
                  </a:lnTo>
                  <a:lnTo>
                    <a:pt x="25617" y="5892"/>
                  </a:lnTo>
                  <a:lnTo>
                    <a:pt x="25617" y="5874"/>
                  </a:lnTo>
                  <a:lnTo>
                    <a:pt x="25562" y="5765"/>
                  </a:lnTo>
                  <a:lnTo>
                    <a:pt x="25562" y="5765"/>
                  </a:lnTo>
                  <a:lnTo>
                    <a:pt x="25562" y="5765"/>
                  </a:lnTo>
                  <a:lnTo>
                    <a:pt x="25073" y="4786"/>
                  </a:lnTo>
                  <a:lnTo>
                    <a:pt x="24474" y="3807"/>
                  </a:lnTo>
                  <a:lnTo>
                    <a:pt x="24148" y="3372"/>
                  </a:lnTo>
                  <a:lnTo>
                    <a:pt x="23767" y="2937"/>
                  </a:lnTo>
                  <a:lnTo>
                    <a:pt x="23332" y="2556"/>
                  </a:lnTo>
                  <a:lnTo>
                    <a:pt x="22897" y="2175"/>
                  </a:lnTo>
                  <a:lnTo>
                    <a:pt x="22408" y="1795"/>
                  </a:lnTo>
                  <a:lnTo>
                    <a:pt x="21864" y="1523"/>
                  </a:lnTo>
                  <a:lnTo>
                    <a:pt x="21266" y="1251"/>
                  </a:lnTo>
                  <a:lnTo>
                    <a:pt x="20667" y="1033"/>
                  </a:lnTo>
                  <a:lnTo>
                    <a:pt x="19416" y="653"/>
                  </a:lnTo>
                  <a:lnTo>
                    <a:pt x="18165" y="381"/>
                  </a:lnTo>
                  <a:lnTo>
                    <a:pt x="16751" y="163"/>
                  </a:lnTo>
                  <a:lnTo>
                    <a:pt x="15392" y="54"/>
                  </a:lnTo>
                  <a:lnTo>
                    <a:pt x="13978" y="0"/>
                  </a:lnTo>
                  <a:close/>
                </a:path>
              </a:pathLst>
            </a:custGeom>
            <a:solidFill>
              <a:srgbClr val="E8B0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64"/>
            <p:cNvSpPr/>
            <p:nvPr/>
          </p:nvSpPr>
          <p:spPr>
            <a:xfrm>
              <a:off x="2253405" y="3320052"/>
              <a:ext cx="324448" cy="352715"/>
            </a:xfrm>
            <a:custGeom>
              <a:avLst/>
              <a:gdLst/>
              <a:ahLst/>
              <a:cxnLst/>
              <a:rect l="l" t="t" r="r" b="b"/>
              <a:pathLst>
                <a:path w="16861" h="18330" extrusionOk="0">
                  <a:moveTo>
                    <a:pt x="2067" y="1"/>
                  </a:moveTo>
                  <a:lnTo>
                    <a:pt x="2013" y="55"/>
                  </a:lnTo>
                  <a:lnTo>
                    <a:pt x="1850" y="327"/>
                  </a:lnTo>
                  <a:lnTo>
                    <a:pt x="1686" y="654"/>
                  </a:lnTo>
                  <a:lnTo>
                    <a:pt x="1523" y="1143"/>
                  </a:lnTo>
                  <a:lnTo>
                    <a:pt x="1197" y="2394"/>
                  </a:lnTo>
                  <a:lnTo>
                    <a:pt x="871" y="3862"/>
                  </a:lnTo>
                  <a:lnTo>
                    <a:pt x="327" y="6691"/>
                  </a:lnTo>
                  <a:lnTo>
                    <a:pt x="164" y="7724"/>
                  </a:lnTo>
                  <a:lnTo>
                    <a:pt x="109" y="8322"/>
                  </a:lnTo>
                  <a:lnTo>
                    <a:pt x="0" y="10280"/>
                  </a:lnTo>
                  <a:lnTo>
                    <a:pt x="0" y="11205"/>
                  </a:lnTo>
                  <a:lnTo>
                    <a:pt x="55" y="12129"/>
                  </a:lnTo>
                  <a:lnTo>
                    <a:pt x="218" y="12999"/>
                  </a:lnTo>
                  <a:lnTo>
                    <a:pt x="435" y="13924"/>
                  </a:lnTo>
                  <a:lnTo>
                    <a:pt x="599" y="14359"/>
                  </a:lnTo>
                  <a:lnTo>
                    <a:pt x="816" y="14794"/>
                  </a:lnTo>
                  <a:lnTo>
                    <a:pt x="1088" y="15229"/>
                  </a:lnTo>
                  <a:lnTo>
                    <a:pt x="1360" y="15664"/>
                  </a:lnTo>
                  <a:lnTo>
                    <a:pt x="1686" y="15991"/>
                  </a:lnTo>
                  <a:lnTo>
                    <a:pt x="1958" y="16371"/>
                  </a:lnTo>
                  <a:lnTo>
                    <a:pt x="2665" y="16970"/>
                  </a:lnTo>
                  <a:lnTo>
                    <a:pt x="3481" y="17459"/>
                  </a:lnTo>
                  <a:lnTo>
                    <a:pt x="4297" y="17894"/>
                  </a:lnTo>
                  <a:lnTo>
                    <a:pt x="5167" y="18166"/>
                  </a:lnTo>
                  <a:lnTo>
                    <a:pt x="5657" y="18275"/>
                  </a:lnTo>
                  <a:lnTo>
                    <a:pt x="6092" y="18329"/>
                  </a:lnTo>
                  <a:lnTo>
                    <a:pt x="7506" y="18329"/>
                  </a:lnTo>
                  <a:lnTo>
                    <a:pt x="7941" y="18221"/>
                  </a:lnTo>
                  <a:lnTo>
                    <a:pt x="8485" y="18057"/>
                  </a:lnTo>
                  <a:lnTo>
                    <a:pt x="8974" y="17894"/>
                  </a:lnTo>
                  <a:lnTo>
                    <a:pt x="9464" y="17677"/>
                  </a:lnTo>
                  <a:lnTo>
                    <a:pt x="9899" y="17459"/>
                  </a:lnTo>
                  <a:lnTo>
                    <a:pt x="10280" y="17187"/>
                  </a:lnTo>
                  <a:lnTo>
                    <a:pt x="10660" y="16861"/>
                  </a:lnTo>
                  <a:lnTo>
                    <a:pt x="11041" y="16535"/>
                  </a:lnTo>
                  <a:lnTo>
                    <a:pt x="11367" y="16154"/>
                  </a:lnTo>
                  <a:lnTo>
                    <a:pt x="12020" y="15392"/>
                  </a:lnTo>
                  <a:lnTo>
                    <a:pt x="12564" y="14577"/>
                  </a:lnTo>
                  <a:lnTo>
                    <a:pt x="13053" y="13706"/>
                  </a:lnTo>
                  <a:lnTo>
                    <a:pt x="13543" y="12782"/>
                  </a:lnTo>
                  <a:lnTo>
                    <a:pt x="14359" y="11041"/>
                  </a:lnTo>
                  <a:lnTo>
                    <a:pt x="15229" y="9301"/>
                  </a:lnTo>
                  <a:lnTo>
                    <a:pt x="15990" y="7561"/>
                  </a:lnTo>
                  <a:lnTo>
                    <a:pt x="16316" y="6691"/>
                  </a:lnTo>
                  <a:lnTo>
                    <a:pt x="16643" y="5766"/>
                  </a:lnTo>
                  <a:lnTo>
                    <a:pt x="16806" y="5113"/>
                  </a:lnTo>
                  <a:lnTo>
                    <a:pt x="16860" y="4624"/>
                  </a:lnTo>
                  <a:lnTo>
                    <a:pt x="16860" y="4298"/>
                  </a:lnTo>
                  <a:lnTo>
                    <a:pt x="16860" y="4134"/>
                  </a:lnTo>
                  <a:lnTo>
                    <a:pt x="16752" y="4080"/>
                  </a:lnTo>
                  <a:lnTo>
                    <a:pt x="15066" y="3155"/>
                  </a:lnTo>
                  <a:lnTo>
                    <a:pt x="13271" y="2340"/>
                  </a:lnTo>
                  <a:lnTo>
                    <a:pt x="11422" y="1633"/>
                  </a:lnTo>
                  <a:lnTo>
                    <a:pt x="9572" y="1089"/>
                  </a:lnTo>
                  <a:lnTo>
                    <a:pt x="8648" y="817"/>
                  </a:lnTo>
                  <a:lnTo>
                    <a:pt x="7723" y="654"/>
                  </a:lnTo>
                  <a:lnTo>
                    <a:pt x="5874" y="436"/>
                  </a:lnTo>
                  <a:lnTo>
                    <a:pt x="4025" y="218"/>
                  </a:lnTo>
                  <a:lnTo>
                    <a:pt x="2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64"/>
            <p:cNvSpPr/>
            <p:nvPr/>
          </p:nvSpPr>
          <p:spPr>
            <a:xfrm>
              <a:off x="2248171" y="3314818"/>
              <a:ext cx="335955" cy="363183"/>
            </a:xfrm>
            <a:custGeom>
              <a:avLst/>
              <a:gdLst/>
              <a:ahLst/>
              <a:cxnLst/>
              <a:rect l="l" t="t" r="r" b="b"/>
              <a:pathLst>
                <a:path w="17459" h="18874" extrusionOk="0">
                  <a:moveTo>
                    <a:pt x="2448" y="545"/>
                  </a:moveTo>
                  <a:lnTo>
                    <a:pt x="2611" y="599"/>
                  </a:lnTo>
                  <a:lnTo>
                    <a:pt x="2774" y="599"/>
                  </a:lnTo>
                  <a:lnTo>
                    <a:pt x="3644" y="708"/>
                  </a:lnTo>
                  <a:lnTo>
                    <a:pt x="5494" y="871"/>
                  </a:lnTo>
                  <a:lnTo>
                    <a:pt x="7288" y="1089"/>
                  </a:lnTo>
                  <a:lnTo>
                    <a:pt x="8213" y="1252"/>
                  </a:lnTo>
                  <a:lnTo>
                    <a:pt x="9083" y="1415"/>
                  </a:lnTo>
                  <a:lnTo>
                    <a:pt x="9899" y="1633"/>
                  </a:lnTo>
                  <a:lnTo>
                    <a:pt x="10769" y="1905"/>
                  </a:lnTo>
                  <a:lnTo>
                    <a:pt x="12455" y="2503"/>
                  </a:lnTo>
                  <a:lnTo>
                    <a:pt x="14087" y="3155"/>
                  </a:lnTo>
                  <a:lnTo>
                    <a:pt x="15664" y="3917"/>
                  </a:lnTo>
                  <a:lnTo>
                    <a:pt x="16425" y="4298"/>
                  </a:lnTo>
                  <a:lnTo>
                    <a:pt x="16697" y="4461"/>
                  </a:lnTo>
                  <a:lnTo>
                    <a:pt x="16806" y="4570"/>
                  </a:lnTo>
                  <a:lnTo>
                    <a:pt x="16915" y="4624"/>
                  </a:lnTo>
                  <a:lnTo>
                    <a:pt x="16915" y="4950"/>
                  </a:lnTo>
                  <a:lnTo>
                    <a:pt x="16860" y="5331"/>
                  </a:lnTo>
                  <a:lnTo>
                    <a:pt x="16643" y="5984"/>
                  </a:lnTo>
                  <a:lnTo>
                    <a:pt x="16317" y="6799"/>
                  </a:lnTo>
                  <a:lnTo>
                    <a:pt x="15990" y="7670"/>
                  </a:lnTo>
                  <a:lnTo>
                    <a:pt x="15283" y="9356"/>
                  </a:lnTo>
                  <a:lnTo>
                    <a:pt x="14522" y="10987"/>
                  </a:lnTo>
                  <a:lnTo>
                    <a:pt x="13706" y="12619"/>
                  </a:lnTo>
                  <a:lnTo>
                    <a:pt x="13108" y="13870"/>
                  </a:lnTo>
                  <a:lnTo>
                    <a:pt x="12781" y="14468"/>
                  </a:lnTo>
                  <a:lnTo>
                    <a:pt x="12401" y="15066"/>
                  </a:lnTo>
                  <a:lnTo>
                    <a:pt x="12020" y="15610"/>
                  </a:lnTo>
                  <a:lnTo>
                    <a:pt x="11585" y="16154"/>
                  </a:lnTo>
                  <a:lnTo>
                    <a:pt x="11095" y="16643"/>
                  </a:lnTo>
                  <a:lnTo>
                    <a:pt x="10606" y="17078"/>
                  </a:lnTo>
                  <a:lnTo>
                    <a:pt x="10008" y="17514"/>
                  </a:lnTo>
                  <a:lnTo>
                    <a:pt x="9355" y="17840"/>
                  </a:lnTo>
                  <a:lnTo>
                    <a:pt x="8702" y="18057"/>
                  </a:lnTo>
                  <a:lnTo>
                    <a:pt x="7995" y="18275"/>
                  </a:lnTo>
                  <a:lnTo>
                    <a:pt x="7288" y="18329"/>
                  </a:lnTo>
                  <a:lnTo>
                    <a:pt x="6581" y="18329"/>
                  </a:lnTo>
                  <a:lnTo>
                    <a:pt x="5874" y="18275"/>
                  </a:lnTo>
                  <a:lnTo>
                    <a:pt x="5167" y="18057"/>
                  </a:lnTo>
                  <a:lnTo>
                    <a:pt x="4460" y="17840"/>
                  </a:lnTo>
                  <a:lnTo>
                    <a:pt x="3808" y="17459"/>
                  </a:lnTo>
                  <a:lnTo>
                    <a:pt x="3155" y="17078"/>
                  </a:lnTo>
                  <a:lnTo>
                    <a:pt x="2611" y="16589"/>
                  </a:lnTo>
                  <a:lnTo>
                    <a:pt x="2067" y="16045"/>
                  </a:lnTo>
                  <a:lnTo>
                    <a:pt x="1632" y="15392"/>
                  </a:lnTo>
                  <a:lnTo>
                    <a:pt x="1251" y="14740"/>
                  </a:lnTo>
                  <a:lnTo>
                    <a:pt x="979" y="14087"/>
                  </a:lnTo>
                  <a:lnTo>
                    <a:pt x="762" y="13326"/>
                  </a:lnTo>
                  <a:lnTo>
                    <a:pt x="653" y="12564"/>
                  </a:lnTo>
                  <a:lnTo>
                    <a:pt x="544" y="11803"/>
                  </a:lnTo>
                  <a:lnTo>
                    <a:pt x="544" y="11042"/>
                  </a:lnTo>
                  <a:lnTo>
                    <a:pt x="544" y="9736"/>
                  </a:lnTo>
                  <a:lnTo>
                    <a:pt x="653" y="8485"/>
                  </a:lnTo>
                  <a:lnTo>
                    <a:pt x="707" y="7778"/>
                  </a:lnTo>
                  <a:lnTo>
                    <a:pt x="816" y="7126"/>
                  </a:lnTo>
                  <a:lnTo>
                    <a:pt x="1088" y="5712"/>
                  </a:lnTo>
                  <a:lnTo>
                    <a:pt x="1469" y="3808"/>
                  </a:lnTo>
                  <a:lnTo>
                    <a:pt x="1904" y="1959"/>
                  </a:lnTo>
                  <a:lnTo>
                    <a:pt x="2122" y="1306"/>
                  </a:lnTo>
                  <a:lnTo>
                    <a:pt x="2339" y="708"/>
                  </a:lnTo>
                  <a:lnTo>
                    <a:pt x="2448" y="545"/>
                  </a:lnTo>
                  <a:close/>
                  <a:moveTo>
                    <a:pt x="2393" y="1"/>
                  </a:moveTo>
                  <a:lnTo>
                    <a:pt x="2230" y="55"/>
                  </a:lnTo>
                  <a:lnTo>
                    <a:pt x="2176" y="110"/>
                  </a:lnTo>
                  <a:lnTo>
                    <a:pt x="2013" y="273"/>
                  </a:lnTo>
                  <a:lnTo>
                    <a:pt x="1850" y="490"/>
                  </a:lnTo>
                  <a:lnTo>
                    <a:pt x="1795" y="708"/>
                  </a:lnTo>
                  <a:lnTo>
                    <a:pt x="1469" y="1578"/>
                  </a:lnTo>
                  <a:lnTo>
                    <a:pt x="1197" y="2448"/>
                  </a:lnTo>
                  <a:lnTo>
                    <a:pt x="816" y="4243"/>
                  </a:lnTo>
                  <a:lnTo>
                    <a:pt x="490" y="6092"/>
                  </a:lnTo>
                  <a:lnTo>
                    <a:pt x="164" y="7941"/>
                  </a:lnTo>
                  <a:lnTo>
                    <a:pt x="109" y="8703"/>
                  </a:lnTo>
                  <a:lnTo>
                    <a:pt x="55" y="9519"/>
                  </a:lnTo>
                  <a:lnTo>
                    <a:pt x="0" y="11150"/>
                  </a:lnTo>
                  <a:lnTo>
                    <a:pt x="55" y="11966"/>
                  </a:lnTo>
                  <a:lnTo>
                    <a:pt x="109" y="12782"/>
                  </a:lnTo>
                  <a:lnTo>
                    <a:pt x="272" y="13543"/>
                  </a:lnTo>
                  <a:lnTo>
                    <a:pt x="490" y="14359"/>
                  </a:lnTo>
                  <a:lnTo>
                    <a:pt x="816" y="15066"/>
                  </a:lnTo>
                  <a:lnTo>
                    <a:pt x="1197" y="15719"/>
                  </a:lnTo>
                  <a:lnTo>
                    <a:pt x="1686" y="16371"/>
                  </a:lnTo>
                  <a:lnTo>
                    <a:pt x="2230" y="16970"/>
                  </a:lnTo>
                  <a:lnTo>
                    <a:pt x="2829" y="17459"/>
                  </a:lnTo>
                  <a:lnTo>
                    <a:pt x="3481" y="17949"/>
                  </a:lnTo>
                  <a:lnTo>
                    <a:pt x="4188" y="18275"/>
                  </a:lnTo>
                  <a:lnTo>
                    <a:pt x="4895" y="18547"/>
                  </a:lnTo>
                  <a:lnTo>
                    <a:pt x="5602" y="18764"/>
                  </a:lnTo>
                  <a:lnTo>
                    <a:pt x="6364" y="18873"/>
                  </a:lnTo>
                  <a:lnTo>
                    <a:pt x="7125" y="18873"/>
                  </a:lnTo>
                  <a:lnTo>
                    <a:pt x="7887" y="18819"/>
                  </a:lnTo>
                  <a:lnTo>
                    <a:pt x="8648" y="18656"/>
                  </a:lnTo>
                  <a:lnTo>
                    <a:pt x="9355" y="18438"/>
                  </a:lnTo>
                  <a:lnTo>
                    <a:pt x="10008" y="18112"/>
                  </a:lnTo>
                  <a:lnTo>
                    <a:pt x="10606" y="17731"/>
                  </a:lnTo>
                  <a:lnTo>
                    <a:pt x="11150" y="17296"/>
                  </a:lnTo>
                  <a:lnTo>
                    <a:pt x="11694" y="16807"/>
                  </a:lnTo>
                  <a:lnTo>
                    <a:pt x="12129" y="16263"/>
                  </a:lnTo>
                  <a:lnTo>
                    <a:pt x="12564" y="15719"/>
                  </a:lnTo>
                  <a:lnTo>
                    <a:pt x="12999" y="15121"/>
                  </a:lnTo>
                  <a:lnTo>
                    <a:pt x="13380" y="14522"/>
                  </a:lnTo>
                  <a:lnTo>
                    <a:pt x="14141" y="12999"/>
                  </a:lnTo>
                  <a:lnTo>
                    <a:pt x="14902" y="11422"/>
                  </a:lnTo>
                  <a:lnTo>
                    <a:pt x="15718" y="9682"/>
                  </a:lnTo>
                  <a:lnTo>
                    <a:pt x="16480" y="7941"/>
                  </a:lnTo>
                  <a:lnTo>
                    <a:pt x="16806" y="7017"/>
                  </a:lnTo>
                  <a:lnTo>
                    <a:pt x="17132" y="6092"/>
                  </a:lnTo>
                  <a:lnTo>
                    <a:pt x="17350" y="5385"/>
                  </a:lnTo>
                  <a:lnTo>
                    <a:pt x="17404" y="5005"/>
                  </a:lnTo>
                  <a:lnTo>
                    <a:pt x="17459" y="4678"/>
                  </a:lnTo>
                  <a:lnTo>
                    <a:pt x="17350" y="4352"/>
                  </a:lnTo>
                  <a:lnTo>
                    <a:pt x="17241" y="4189"/>
                  </a:lnTo>
                  <a:lnTo>
                    <a:pt x="17024" y="4026"/>
                  </a:lnTo>
                  <a:lnTo>
                    <a:pt x="16752" y="3862"/>
                  </a:lnTo>
                  <a:lnTo>
                    <a:pt x="15066" y="3047"/>
                  </a:lnTo>
                  <a:lnTo>
                    <a:pt x="13380" y="2285"/>
                  </a:lnTo>
                  <a:lnTo>
                    <a:pt x="11639" y="1633"/>
                  </a:lnTo>
                  <a:lnTo>
                    <a:pt x="9790" y="1034"/>
                  </a:lnTo>
                  <a:lnTo>
                    <a:pt x="8866" y="817"/>
                  </a:lnTo>
                  <a:lnTo>
                    <a:pt x="7941" y="654"/>
                  </a:lnTo>
                  <a:lnTo>
                    <a:pt x="6037" y="382"/>
                  </a:lnTo>
                  <a:lnTo>
                    <a:pt x="4079" y="219"/>
                  </a:lnTo>
                  <a:lnTo>
                    <a:pt x="3155" y="110"/>
                  </a:lnTo>
                  <a:lnTo>
                    <a:pt x="2774" y="55"/>
                  </a:lnTo>
                  <a:lnTo>
                    <a:pt x="239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64"/>
            <p:cNvSpPr/>
            <p:nvPr/>
          </p:nvSpPr>
          <p:spPr>
            <a:xfrm>
              <a:off x="2306783" y="3395406"/>
              <a:ext cx="71178" cy="26189"/>
            </a:xfrm>
            <a:custGeom>
              <a:avLst/>
              <a:gdLst/>
              <a:ahLst/>
              <a:cxnLst/>
              <a:rect l="l" t="t" r="r" b="b"/>
              <a:pathLst>
                <a:path w="3699" h="1361" extrusionOk="0">
                  <a:moveTo>
                    <a:pt x="3372" y="1"/>
                  </a:moveTo>
                  <a:lnTo>
                    <a:pt x="3263" y="55"/>
                  </a:lnTo>
                  <a:lnTo>
                    <a:pt x="2937" y="327"/>
                  </a:lnTo>
                  <a:lnTo>
                    <a:pt x="2611" y="490"/>
                  </a:lnTo>
                  <a:lnTo>
                    <a:pt x="2230" y="653"/>
                  </a:lnTo>
                  <a:lnTo>
                    <a:pt x="1849" y="762"/>
                  </a:lnTo>
                  <a:lnTo>
                    <a:pt x="1469" y="817"/>
                  </a:lnTo>
                  <a:lnTo>
                    <a:pt x="707" y="817"/>
                  </a:lnTo>
                  <a:lnTo>
                    <a:pt x="326" y="762"/>
                  </a:lnTo>
                  <a:lnTo>
                    <a:pt x="218" y="762"/>
                  </a:lnTo>
                  <a:lnTo>
                    <a:pt x="109" y="817"/>
                  </a:lnTo>
                  <a:lnTo>
                    <a:pt x="54" y="871"/>
                  </a:lnTo>
                  <a:lnTo>
                    <a:pt x="0" y="980"/>
                  </a:lnTo>
                  <a:lnTo>
                    <a:pt x="0" y="1089"/>
                  </a:lnTo>
                  <a:lnTo>
                    <a:pt x="0" y="1143"/>
                  </a:lnTo>
                  <a:lnTo>
                    <a:pt x="54" y="1252"/>
                  </a:lnTo>
                  <a:lnTo>
                    <a:pt x="163" y="1306"/>
                  </a:lnTo>
                  <a:lnTo>
                    <a:pt x="653" y="1360"/>
                  </a:lnTo>
                  <a:lnTo>
                    <a:pt x="1088" y="1360"/>
                  </a:lnTo>
                  <a:lnTo>
                    <a:pt x="1523" y="1306"/>
                  </a:lnTo>
                  <a:lnTo>
                    <a:pt x="2012" y="1252"/>
                  </a:lnTo>
                  <a:lnTo>
                    <a:pt x="2448" y="1143"/>
                  </a:lnTo>
                  <a:lnTo>
                    <a:pt x="2883" y="925"/>
                  </a:lnTo>
                  <a:lnTo>
                    <a:pt x="3263" y="708"/>
                  </a:lnTo>
                  <a:lnTo>
                    <a:pt x="3644" y="436"/>
                  </a:lnTo>
                  <a:lnTo>
                    <a:pt x="3698" y="382"/>
                  </a:lnTo>
                  <a:lnTo>
                    <a:pt x="3698" y="273"/>
                  </a:lnTo>
                  <a:lnTo>
                    <a:pt x="3698" y="164"/>
                  </a:lnTo>
                  <a:lnTo>
                    <a:pt x="3644" y="55"/>
                  </a:lnTo>
                  <a:lnTo>
                    <a:pt x="35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64"/>
            <p:cNvSpPr/>
            <p:nvPr/>
          </p:nvSpPr>
          <p:spPr>
            <a:xfrm>
              <a:off x="2441789" y="3417381"/>
              <a:ext cx="47106" cy="54456"/>
            </a:xfrm>
            <a:custGeom>
              <a:avLst/>
              <a:gdLst/>
              <a:ahLst/>
              <a:cxnLst/>
              <a:rect l="l" t="t" r="r" b="b"/>
              <a:pathLst>
                <a:path w="2448" h="2830" extrusionOk="0">
                  <a:moveTo>
                    <a:pt x="218" y="1"/>
                  </a:moveTo>
                  <a:lnTo>
                    <a:pt x="163" y="55"/>
                  </a:lnTo>
                  <a:lnTo>
                    <a:pt x="54" y="110"/>
                  </a:lnTo>
                  <a:lnTo>
                    <a:pt x="0" y="164"/>
                  </a:lnTo>
                  <a:lnTo>
                    <a:pt x="0" y="273"/>
                  </a:lnTo>
                  <a:lnTo>
                    <a:pt x="54" y="708"/>
                  </a:lnTo>
                  <a:lnTo>
                    <a:pt x="163" y="1143"/>
                  </a:lnTo>
                  <a:lnTo>
                    <a:pt x="381" y="1524"/>
                  </a:lnTo>
                  <a:lnTo>
                    <a:pt x="653" y="1904"/>
                  </a:lnTo>
                  <a:lnTo>
                    <a:pt x="925" y="2231"/>
                  </a:lnTo>
                  <a:lnTo>
                    <a:pt x="1305" y="2503"/>
                  </a:lnTo>
                  <a:lnTo>
                    <a:pt x="1686" y="2720"/>
                  </a:lnTo>
                  <a:lnTo>
                    <a:pt x="2067" y="2829"/>
                  </a:lnTo>
                  <a:lnTo>
                    <a:pt x="2284" y="2829"/>
                  </a:lnTo>
                  <a:lnTo>
                    <a:pt x="2393" y="2720"/>
                  </a:lnTo>
                  <a:lnTo>
                    <a:pt x="2393" y="2666"/>
                  </a:lnTo>
                  <a:lnTo>
                    <a:pt x="2447" y="2557"/>
                  </a:lnTo>
                  <a:lnTo>
                    <a:pt x="2393" y="2448"/>
                  </a:lnTo>
                  <a:lnTo>
                    <a:pt x="2339" y="2394"/>
                  </a:lnTo>
                  <a:lnTo>
                    <a:pt x="2230" y="2340"/>
                  </a:lnTo>
                  <a:lnTo>
                    <a:pt x="1904" y="2231"/>
                  </a:lnTo>
                  <a:lnTo>
                    <a:pt x="1577" y="2068"/>
                  </a:lnTo>
                  <a:lnTo>
                    <a:pt x="1305" y="1850"/>
                  </a:lnTo>
                  <a:lnTo>
                    <a:pt x="1033" y="1578"/>
                  </a:lnTo>
                  <a:lnTo>
                    <a:pt x="870" y="1306"/>
                  </a:lnTo>
                  <a:lnTo>
                    <a:pt x="653" y="980"/>
                  </a:lnTo>
                  <a:lnTo>
                    <a:pt x="544" y="654"/>
                  </a:lnTo>
                  <a:lnTo>
                    <a:pt x="490" y="273"/>
                  </a:lnTo>
                  <a:lnTo>
                    <a:pt x="490" y="164"/>
                  </a:lnTo>
                  <a:lnTo>
                    <a:pt x="435" y="110"/>
                  </a:lnTo>
                  <a:lnTo>
                    <a:pt x="326" y="55"/>
                  </a:lnTo>
                  <a:lnTo>
                    <a:pt x="2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64"/>
            <p:cNvSpPr/>
            <p:nvPr/>
          </p:nvSpPr>
          <p:spPr>
            <a:xfrm>
              <a:off x="2307823" y="3510534"/>
              <a:ext cx="101543" cy="76412"/>
            </a:xfrm>
            <a:custGeom>
              <a:avLst/>
              <a:gdLst/>
              <a:ahLst/>
              <a:cxnLst/>
              <a:rect l="l" t="t" r="r" b="b"/>
              <a:pathLst>
                <a:path w="5277" h="3971" extrusionOk="0">
                  <a:moveTo>
                    <a:pt x="2992" y="0"/>
                  </a:moveTo>
                  <a:lnTo>
                    <a:pt x="2502" y="109"/>
                  </a:lnTo>
                  <a:lnTo>
                    <a:pt x="2013" y="272"/>
                  </a:lnTo>
                  <a:lnTo>
                    <a:pt x="1523" y="544"/>
                  </a:lnTo>
                  <a:lnTo>
                    <a:pt x="1088" y="871"/>
                  </a:lnTo>
                  <a:lnTo>
                    <a:pt x="708" y="1306"/>
                  </a:lnTo>
                  <a:lnTo>
                    <a:pt x="381" y="1686"/>
                  </a:lnTo>
                  <a:lnTo>
                    <a:pt x="55" y="2121"/>
                  </a:lnTo>
                  <a:lnTo>
                    <a:pt x="0" y="2230"/>
                  </a:lnTo>
                  <a:lnTo>
                    <a:pt x="55" y="2339"/>
                  </a:lnTo>
                  <a:lnTo>
                    <a:pt x="55" y="2448"/>
                  </a:lnTo>
                  <a:lnTo>
                    <a:pt x="164" y="2502"/>
                  </a:lnTo>
                  <a:lnTo>
                    <a:pt x="218" y="2557"/>
                  </a:lnTo>
                  <a:lnTo>
                    <a:pt x="327" y="2557"/>
                  </a:lnTo>
                  <a:lnTo>
                    <a:pt x="436" y="2502"/>
                  </a:lnTo>
                  <a:lnTo>
                    <a:pt x="544" y="2393"/>
                  </a:lnTo>
                  <a:lnTo>
                    <a:pt x="1088" y="1686"/>
                  </a:lnTo>
                  <a:lnTo>
                    <a:pt x="1360" y="1360"/>
                  </a:lnTo>
                  <a:lnTo>
                    <a:pt x="1686" y="1088"/>
                  </a:lnTo>
                  <a:lnTo>
                    <a:pt x="2067" y="816"/>
                  </a:lnTo>
                  <a:lnTo>
                    <a:pt x="2448" y="653"/>
                  </a:lnTo>
                  <a:lnTo>
                    <a:pt x="2883" y="544"/>
                  </a:lnTo>
                  <a:lnTo>
                    <a:pt x="3372" y="599"/>
                  </a:lnTo>
                  <a:lnTo>
                    <a:pt x="3753" y="707"/>
                  </a:lnTo>
                  <a:lnTo>
                    <a:pt x="4134" y="925"/>
                  </a:lnTo>
                  <a:lnTo>
                    <a:pt x="4406" y="1197"/>
                  </a:lnTo>
                  <a:lnTo>
                    <a:pt x="4569" y="1578"/>
                  </a:lnTo>
                  <a:lnTo>
                    <a:pt x="4732" y="2121"/>
                  </a:lnTo>
                  <a:lnTo>
                    <a:pt x="4732" y="2611"/>
                  </a:lnTo>
                  <a:lnTo>
                    <a:pt x="4678" y="3100"/>
                  </a:lnTo>
                  <a:lnTo>
                    <a:pt x="4623" y="3644"/>
                  </a:lnTo>
                  <a:lnTo>
                    <a:pt x="4623" y="3753"/>
                  </a:lnTo>
                  <a:lnTo>
                    <a:pt x="4678" y="3862"/>
                  </a:lnTo>
                  <a:lnTo>
                    <a:pt x="4787" y="3916"/>
                  </a:lnTo>
                  <a:lnTo>
                    <a:pt x="4841" y="3971"/>
                  </a:lnTo>
                  <a:lnTo>
                    <a:pt x="5058" y="3971"/>
                  </a:lnTo>
                  <a:lnTo>
                    <a:pt x="5113" y="3862"/>
                  </a:lnTo>
                  <a:lnTo>
                    <a:pt x="5167" y="3753"/>
                  </a:lnTo>
                  <a:lnTo>
                    <a:pt x="5222" y="3155"/>
                  </a:lnTo>
                  <a:lnTo>
                    <a:pt x="5276" y="2557"/>
                  </a:lnTo>
                  <a:lnTo>
                    <a:pt x="5222" y="1904"/>
                  </a:lnTo>
                  <a:lnTo>
                    <a:pt x="5167" y="1632"/>
                  </a:lnTo>
                  <a:lnTo>
                    <a:pt x="5058" y="1306"/>
                  </a:lnTo>
                  <a:lnTo>
                    <a:pt x="4787" y="871"/>
                  </a:lnTo>
                  <a:lnTo>
                    <a:pt x="4460" y="490"/>
                  </a:lnTo>
                  <a:lnTo>
                    <a:pt x="4297" y="327"/>
                  </a:lnTo>
                  <a:lnTo>
                    <a:pt x="4080" y="218"/>
                  </a:lnTo>
                  <a:lnTo>
                    <a:pt x="3808" y="109"/>
                  </a:lnTo>
                  <a:lnTo>
                    <a:pt x="3590" y="55"/>
                  </a:lnTo>
                  <a:lnTo>
                    <a:pt x="299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64"/>
            <p:cNvSpPr/>
            <p:nvPr/>
          </p:nvSpPr>
          <p:spPr>
            <a:xfrm>
              <a:off x="1745826" y="3240523"/>
              <a:ext cx="366319" cy="495033"/>
            </a:xfrm>
            <a:custGeom>
              <a:avLst/>
              <a:gdLst/>
              <a:ahLst/>
              <a:cxnLst/>
              <a:rect l="l" t="t" r="r" b="b"/>
              <a:pathLst>
                <a:path w="19037" h="25726" extrusionOk="0">
                  <a:moveTo>
                    <a:pt x="10008" y="1"/>
                  </a:moveTo>
                  <a:lnTo>
                    <a:pt x="8322" y="109"/>
                  </a:lnTo>
                  <a:lnTo>
                    <a:pt x="6690" y="327"/>
                  </a:lnTo>
                  <a:lnTo>
                    <a:pt x="5004" y="653"/>
                  </a:lnTo>
                  <a:lnTo>
                    <a:pt x="4297" y="871"/>
                  </a:lnTo>
                  <a:lnTo>
                    <a:pt x="3536" y="1143"/>
                  </a:lnTo>
                  <a:lnTo>
                    <a:pt x="2883" y="1523"/>
                  </a:lnTo>
                  <a:lnTo>
                    <a:pt x="2230" y="1958"/>
                  </a:lnTo>
                  <a:lnTo>
                    <a:pt x="1687" y="2448"/>
                  </a:lnTo>
                  <a:lnTo>
                    <a:pt x="1415" y="2720"/>
                  </a:lnTo>
                  <a:lnTo>
                    <a:pt x="1197" y="3046"/>
                  </a:lnTo>
                  <a:lnTo>
                    <a:pt x="1034" y="3373"/>
                  </a:lnTo>
                  <a:lnTo>
                    <a:pt x="871" y="3753"/>
                  </a:lnTo>
                  <a:lnTo>
                    <a:pt x="762" y="4134"/>
                  </a:lnTo>
                  <a:lnTo>
                    <a:pt x="708" y="4515"/>
                  </a:lnTo>
                  <a:lnTo>
                    <a:pt x="436" y="6908"/>
                  </a:lnTo>
                  <a:lnTo>
                    <a:pt x="218" y="9246"/>
                  </a:lnTo>
                  <a:lnTo>
                    <a:pt x="109" y="11639"/>
                  </a:lnTo>
                  <a:lnTo>
                    <a:pt x="1" y="14032"/>
                  </a:lnTo>
                  <a:lnTo>
                    <a:pt x="1" y="15066"/>
                  </a:lnTo>
                  <a:lnTo>
                    <a:pt x="1" y="15610"/>
                  </a:lnTo>
                  <a:lnTo>
                    <a:pt x="55" y="16099"/>
                  </a:lnTo>
                  <a:lnTo>
                    <a:pt x="164" y="16589"/>
                  </a:lnTo>
                  <a:lnTo>
                    <a:pt x="273" y="17078"/>
                  </a:lnTo>
                  <a:lnTo>
                    <a:pt x="490" y="17568"/>
                  </a:lnTo>
                  <a:lnTo>
                    <a:pt x="762" y="18003"/>
                  </a:lnTo>
                  <a:lnTo>
                    <a:pt x="980" y="18329"/>
                  </a:lnTo>
                  <a:lnTo>
                    <a:pt x="1251" y="18601"/>
                  </a:lnTo>
                  <a:lnTo>
                    <a:pt x="1578" y="18818"/>
                  </a:lnTo>
                  <a:lnTo>
                    <a:pt x="1904" y="19036"/>
                  </a:lnTo>
                  <a:lnTo>
                    <a:pt x="2230" y="19199"/>
                  </a:lnTo>
                  <a:lnTo>
                    <a:pt x="2611" y="19308"/>
                  </a:lnTo>
                  <a:lnTo>
                    <a:pt x="3318" y="19525"/>
                  </a:lnTo>
                  <a:lnTo>
                    <a:pt x="5385" y="19906"/>
                  </a:lnTo>
                  <a:lnTo>
                    <a:pt x="6418" y="20069"/>
                  </a:lnTo>
                  <a:lnTo>
                    <a:pt x="7506" y="20124"/>
                  </a:lnTo>
                  <a:lnTo>
                    <a:pt x="7560" y="20776"/>
                  </a:lnTo>
                  <a:lnTo>
                    <a:pt x="7560" y="21483"/>
                  </a:lnTo>
                  <a:lnTo>
                    <a:pt x="7560" y="22136"/>
                  </a:lnTo>
                  <a:lnTo>
                    <a:pt x="7560" y="22789"/>
                  </a:lnTo>
                  <a:lnTo>
                    <a:pt x="7615" y="23278"/>
                  </a:lnTo>
                  <a:lnTo>
                    <a:pt x="7724" y="23713"/>
                  </a:lnTo>
                  <a:lnTo>
                    <a:pt x="7832" y="24148"/>
                  </a:lnTo>
                  <a:lnTo>
                    <a:pt x="8050" y="24529"/>
                  </a:lnTo>
                  <a:lnTo>
                    <a:pt x="8322" y="24855"/>
                  </a:lnTo>
                  <a:lnTo>
                    <a:pt x="8648" y="25182"/>
                  </a:lnTo>
                  <a:lnTo>
                    <a:pt x="9029" y="25399"/>
                  </a:lnTo>
                  <a:lnTo>
                    <a:pt x="9518" y="25562"/>
                  </a:lnTo>
                  <a:lnTo>
                    <a:pt x="9953" y="25617"/>
                  </a:lnTo>
                  <a:lnTo>
                    <a:pt x="10497" y="25671"/>
                  </a:lnTo>
                  <a:lnTo>
                    <a:pt x="11096" y="25726"/>
                  </a:lnTo>
                  <a:lnTo>
                    <a:pt x="11694" y="25726"/>
                  </a:lnTo>
                  <a:lnTo>
                    <a:pt x="12238" y="25671"/>
                  </a:lnTo>
                  <a:lnTo>
                    <a:pt x="12782" y="25562"/>
                  </a:lnTo>
                  <a:lnTo>
                    <a:pt x="13271" y="25399"/>
                  </a:lnTo>
                  <a:lnTo>
                    <a:pt x="13652" y="25127"/>
                  </a:lnTo>
                  <a:lnTo>
                    <a:pt x="13924" y="24855"/>
                  </a:lnTo>
                  <a:lnTo>
                    <a:pt x="14141" y="24583"/>
                  </a:lnTo>
                  <a:lnTo>
                    <a:pt x="14304" y="24257"/>
                  </a:lnTo>
                  <a:lnTo>
                    <a:pt x="14468" y="23931"/>
                  </a:lnTo>
                  <a:lnTo>
                    <a:pt x="14685" y="23278"/>
                  </a:lnTo>
                  <a:lnTo>
                    <a:pt x="14903" y="22517"/>
                  </a:lnTo>
                  <a:lnTo>
                    <a:pt x="15175" y="21211"/>
                  </a:lnTo>
                  <a:lnTo>
                    <a:pt x="15338" y="19852"/>
                  </a:lnTo>
                  <a:lnTo>
                    <a:pt x="15447" y="18546"/>
                  </a:lnTo>
                  <a:lnTo>
                    <a:pt x="15555" y="17187"/>
                  </a:lnTo>
                  <a:lnTo>
                    <a:pt x="15555" y="16371"/>
                  </a:lnTo>
                  <a:lnTo>
                    <a:pt x="15610" y="15990"/>
                  </a:lnTo>
                  <a:lnTo>
                    <a:pt x="15718" y="15664"/>
                  </a:lnTo>
                  <a:lnTo>
                    <a:pt x="15827" y="15446"/>
                  </a:lnTo>
                  <a:lnTo>
                    <a:pt x="15936" y="15283"/>
                  </a:lnTo>
                  <a:lnTo>
                    <a:pt x="16208" y="14957"/>
                  </a:lnTo>
                  <a:lnTo>
                    <a:pt x="16589" y="14739"/>
                  </a:lnTo>
                  <a:lnTo>
                    <a:pt x="16969" y="14576"/>
                  </a:lnTo>
                  <a:lnTo>
                    <a:pt x="17840" y="14250"/>
                  </a:lnTo>
                  <a:lnTo>
                    <a:pt x="18220" y="14032"/>
                  </a:lnTo>
                  <a:lnTo>
                    <a:pt x="18547" y="13706"/>
                  </a:lnTo>
                  <a:lnTo>
                    <a:pt x="18764" y="13325"/>
                  </a:lnTo>
                  <a:lnTo>
                    <a:pt x="18982" y="12945"/>
                  </a:lnTo>
                  <a:lnTo>
                    <a:pt x="19036" y="12510"/>
                  </a:lnTo>
                  <a:lnTo>
                    <a:pt x="19036" y="12292"/>
                  </a:lnTo>
                  <a:lnTo>
                    <a:pt x="18982" y="12074"/>
                  </a:lnTo>
                  <a:lnTo>
                    <a:pt x="18819" y="11748"/>
                  </a:lnTo>
                  <a:lnTo>
                    <a:pt x="18601" y="11476"/>
                  </a:lnTo>
                  <a:lnTo>
                    <a:pt x="18329" y="11259"/>
                  </a:lnTo>
                  <a:lnTo>
                    <a:pt x="18057" y="11095"/>
                  </a:lnTo>
                  <a:lnTo>
                    <a:pt x="17731" y="10987"/>
                  </a:lnTo>
                  <a:lnTo>
                    <a:pt x="17350" y="10932"/>
                  </a:lnTo>
                  <a:lnTo>
                    <a:pt x="16697" y="10824"/>
                  </a:lnTo>
                  <a:lnTo>
                    <a:pt x="16752" y="10660"/>
                  </a:lnTo>
                  <a:lnTo>
                    <a:pt x="16806" y="10443"/>
                  </a:lnTo>
                  <a:lnTo>
                    <a:pt x="16806" y="10062"/>
                  </a:lnTo>
                  <a:lnTo>
                    <a:pt x="16806" y="9627"/>
                  </a:lnTo>
                  <a:lnTo>
                    <a:pt x="16806" y="9192"/>
                  </a:lnTo>
                  <a:lnTo>
                    <a:pt x="17024" y="7669"/>
                  </a:lnTo>
                  <a:lnTo>
                    <a:pt x="17187" y="6527"/>
                  </a:lnTo>
                  <a:lnTo>
                    <a:pt x="17296" y="5385"/>
                  </a:lnTo>
                  <a:lnTo>
                    <a:pt x="17350" y="4787"/>
                  </a:lnTo>
                  <a:lnTo>
                    <a:pt x="17241" y="4188"/>
                  </a:lnTo>
                  <a:lnTo>
                    <a:pt x="17133" y="3590"/>
                  </a:lnTo>
                  <a:lnTo>
                    <a:pt x="16915" y="3046"/>
                  </a:lnTo>
                  <a:lnTo>
                    <a:pt x="16643" y="2502"/>
                  </a:lnTo>
                  <a:lnTo>
                    <a:pt x="16317" y="1958"/>
                  </a:lnTo>
                  <a:lnTo>
                    <a:pt x="15936" y="1523"/>
                  </a:lnTo>
                  <a:lnTo>
                    <a:pt x="15501" y="1143"/>
                  </a:lnTo>
                  <a:lnTo>
                    <a:pt x="15066" y="871"/>
                  </a:lnTo>
                  <a:lnTo>
                    <a:pt x="14631" y="653"/>
                  </a:lnTo>
                  <a:lnTo>
                    <a:pt x="14141" y="436"/>
                  </a:lnTo>
                  <a:lnTo>
                    <a:pt x="13706" y="327"/>
                  </a:lnTo>
                  <a:lnTo>
                    <a:pt x="12727" y="109"/>
                  </a:lnTo>
                  <a:lnTo>
                    <a:pt x="11694" y="55"/>
                  </a:lnTo>
                  <a:lnTo>
                    <a:pt x="100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64"/>
            <p:cNvSpPr/>
            <p:nvPr/>
          </p:nvSpPr>
          <p:spPr>
            <a:xfrm>
              <a:off x="1740592" y="3235289"/>
              <a:ext cx="376787" cy="505500"/>
            </a:xfrm>
            <a:custGeom>
              <a:avLst/>
              <a:gdLst/>
              <a:ahLst/>
              <a:cxnLst/>
              <a:rect l="l" t="t" r="r" b="b"/>
              <a:pathLst>
                <a:path w="19581" h="26270" extrusionOk="0">
                  <a:moveTo>
                    <a:pt x="11911" y="544"/>
                  </a:moveTo>
                  <a:lnTo>
                    <a:pt x="12782" y="653"/>
                  </a:lnTo>
                  <a:lnTo>
                    <a:pt x="13652" y="762"/>
                  </a:lnTo>
                  <a:lnTo>
                    <a:pt x="14522" y="1034"/>
                  </a:lnTo>
                  <a:lnTo>
                    <a:pt x="14903" y="1197"/>
                  </a:lnTo>
                  <a:lnTo>
                    <a:pt x="15229" y="1415"/>
                  </a:lnTo>
                  <a:lnTo>
                    <a:pt x="15555" y="1632"/>
                  </a:lnTo>
                  <a:lnTo>
                    <a:pt x="15882" y="1904"/>
                  </a:lnTo>
                  <a:lnTo>
                    <a:pt x="16154" y="2176"/>
                  </a:lnTo>
                  <a:lnTo>
                    <a:pt x="16426" y="2448"/>
                  </a:lnTo>
                  <a:lnTo>
                    <a:pt x="16643" y="2829"/>
                  </a:lnTo>
                  <a:lnTo>
                    <a:pt x="16806" y="3155"/>
                  </a:lnTo>
                  <a:lnTo>
                    <a:pt x="17024" y="3590"/>
                  </a:lnTo>
                  <a:lnTo>
                    <a:pt x="17133" y="3971"/>
                  </a:lnTo>
                  <a:lnTo>
                    <a:pt x="17241" y="4406"/>
                  </a:lnTo>
                  <a:lnTo>
                    <a:pt x="17296" y="4841"/>
                  </a:lnTo>
                  <a:lnTo>
                    <a:pt x="17350" y="5331"/>
                  </a:lnTo>
                  <a:lnTo>
                    <a:pt x="17296" y="5820"/>
                  </a:lnTo>
                  <a:lnTo>
                    <a:pt x="17187" y="6799"/>
                  </a:lnTo>
                  <a:lnTo>
                    <a:pt x="16861" y="8920"/>
                  </a:lnTo>
                  <a:lnTo>
                    <a:pt x="16806" y="9410"/>
                  </a:lnTo>
                  <a:lnTo>
                    <a:pt x="16806" y="9953"/>
                  </a:lnTo>
                  <a:lnTo>
                    <a:pt x="16806" y="10497"/>
                  </a:lnTo>
                  <a:lnTo>
                    <a:pt x="16752" y="10769"/>
                  </a:lnTo>
                  <a:lnTo>
                    <a:pt x="16698" y="11041"/>
                  </a:lnTo>
                  <a:lnTo>
                    <a:pt x="16698" y="11150"/>
                  </a:lnTo>
                  <a:lnTo>
                    <a:pt x="16752" y="11259"/>
                  </a:lnTo>
                  <a:lnTo>
                    <a:pt x="16861" y="11367"/>
                  </a:lnTo>
                  <a:lnTo>
                    <a:pt x="16969" y="11367"/>
                  </a:lnTo>
                  <a:lnTo>
                    <a:pt x="17676" y="11476"/>
                  </a:lnTo>
                  <a:lnTo>
                    <a:pt x="18057" y="11585"/>
                  </a:lnTo>
                  <a:lnTo>
                    <a:pt x="18438" y="11748"/>
                  </a:lnTo>
                  <a:lnTo>
                    <a:pt x="18710" y="11966"/>
                  </a:lnTo>
                  <a:lnTo>
                    <a:pt x="18927" y="12238"/>
                  </a:lnTo>
                  <a:lnTo>
                    <a:pt x="18982" y="12401"/>
                  </a:lnTo>
                  <a:lnTo>
                    <a:pt x="19036" y="12564"/>
                  </a:lnTo>
                  <a:lnTo>
                    <a:pt x="19036" y="12727"/>
                  </a:lnTo>
                  <a:lnTo>
                    <a:pt x="19036" y="12945"/>
                  </a:lnTo>
                  <a:lnTo>
                    <a:pt x="18927" y="13271"/>
                  </a:lnTo>
                  <a:lnTo>
                    <a:pt x="18764" y="13543"/>
                  </a:lnTo>
                  <a:lnTo>
                    <a:pt x="18601" y="13815"/>
                  </a:lnTo>
                  <a:lnTo>
                    <a:pt x="18384" y="13978"/>
                  </a:lnTo>
                  <a:lnTo>
                    <a:pt x="18166" y="14141"/>
                  </a:lnTo>
                  <a:lnTo>
                    <a:pt x="17894" y="14304"/>
                  </a:lnTo>
                  <a:lnTo>
                    <a:pt x="17296" y="14576"/>
                  </a:lnTo>
                  <a:lnTo>
                    <a:pt x="16861" y="14739"/>
                  </a:lnTo>
                  <a:lnTo>
                    <a:pt x="16426" y="15011"/>
                  </a:lnTo>
                  <a:lnTo>
                    <a:pt x="16045" y="15338"/>
                  </a:lnTo>
                  <a:lnTo>
                    <a:pt x="15882" y="15501"/>
                  </a:lnTo>
                  <a:lnTo>
                    <a:pt x="15773" y="15718"/>
                  </a:lnTo>
                  <a:lnTo>
                    <a:pt x="15664" y="16099"/>
                  </a:lnTo>
                  <a:lnTo>
                    <a:pt x="15610" y="16425"/>
                  </a:lnTo>
                  <a:lnTo>
                    <a:pt x="15555" y="17132"/>
                  </a:lnTo>
                  <a:lnTo>
                    <a:pt x="15447" y="18818"/>
                  </a:lnTo>
                  <a:lnTo>
                    <a:pt x="15283" y="20504"/>
                  </a:lnTo>
                  <a:lnTo>
                    <a:pt x="15012" y="22190"/>
                  </a:lnTo>
                  <a:lnTo>
                    <a:pt x="14848" y="22897"/>
                  </a:lnTo>
                  <a:lnTo>
                    <a:pt x="14685" y="23605"/>
                  </a:lnTo>
                  <a:lnTo>
                    <a:pt x="14413" y="24312"/>
                  </a:lnTo>
                  <a:lnTo>
                    <a:pt x="14250" y="24638"/>
                  </a:lnTo>
                  <a:lnTo>
                    <a:pt x="14033" y="24910"/>
                  </a:lnTo>
                  <a:lnTo>
                    <a:pt x="13815" y="25127"/>
                  </a:lnTo>
                  <a:lnTo>
                    <a:pt x="13597" y="25291"/>
                  </a:lnTo>
                  <a:lnTo>
                    <a:pt x="13380" y="25399"/>
                  </a:lnTo>
                  <a:lnTo>
                    <a:pt x="13162" y="25508"/>
                  </a:lnTo>
                  <a:lnTo>
                    <a:pt x="12618" y="25671"/>
                  </a:lnTo>
                  <a:lnTo>
                    <a:pt x="12075" y="25726"/>
                  </a:lnTo>
                  <a:lnTo>
                    <a:pt x="10987" y="25726"/>
                  </a:lnTo>
                  <a:lnTo>
                    <a:pt x="10443" y="25671"/>
                  </a:lnTo>
                  <a:lnTo>
                    <a:pt x="9899" y="25562"/>
                  </a:lnTo>
                  <a:lnTo>
                    <a:pt x="9518" y="25454"/>
                  </a:lnTo>
                  <a:lnTo>
                    <a:pt x="9138" y="25291"/>
                  </a:lnTo>
                  <a:lnTo>
                    <a:pt x="8866" y="25073"/>
                  </a:lnTo>
                  <a:lnTo>
                    <a:pt x="8648" y="24801"/>
                  </a:lnTo>
                  <a:lnTo>
                    <a:pt x="8431" y="24475"/>
                  </a:lnTo>
                  <a:lnTo>
                    <a:pt x="8322" y="24148"/>
                  </a:lnTo>
                  <a:lnTo>
                    <a:pt x="8213" y="23822"/>
                  </a:lnTo>
                  <a:lnTo>
                    <a:pt x="8159" y="23441"/>
                  </a:lnTo>
                  <a:lnTo>
                    <a:pt x="8104" y="22680"/>
                  </a:lnTo>
                  <a:lnTo>
                    <a:pt x="8050" y="21864"/>
                  </a:lnTo>
                  <a:lnTo>
                    <a:pt x="8050" y="21103"/>
                  </a:lnTo>
                  <a:lnTo>
                    <a:pt x="8050" y="20396"/>
                  </a:lnTo>
                  <a:lnTo>
                    <a:pt x="7996" y="20287"/>
                  </a:lnTo>
                  <a:lnTo>
                    <a:pt x="7941" y="20178"/>
                  </a:lnTo>
                  <a:lnTo>
                    <a:pt x="7887" y="20124"/>
                  </a:lnTo>
                  <a:lnTo>
                    <a:pt x="7778" y="20124"/>
                  </a:lnTo>
                  <a:lnTo>
                    <a:pt x="7017" y="20069"/>
                  </a:lnTo>
                  <a:lnTo>
                    <a:pt x="6255" y="20015"/>
                  </a:lnTo>
                  <a:lnTo>
                    <a:pt x="4787" y="19743"/>
                  </a:lnTo>
                  <a:lnTo>
                    <a:pt x="3481" y="19471"/>
                  </a:lnTo>
                  <a:lnTo>
                    <a:pt x="2829" y="19308"/>
                  </a:lnTo>
                  <a:lnTo>
                    <a:pt x="2502" y="19145"/>
                  </a:lnTo>
                  <a:lnTo>
                    <a:pt x="2231" y="19036"/>
                  </a:lnTo>
                  <a:lnTo>
                    <a:pt x="1904" y="18818"/>
                  </a:lnTo>
                  <a:lnTo>
                    <a:pt x="1687" y="18601"/>
                  </a:lnTo>
                  <a:lnTo>
                    <a:pt x="1415" y="18329"/>
                  </a:lnTo>
                  <a:lnTo>
                    <a:pt x="1252" y="18111"/>
                  </a:lnTo>
                  <a:lnTo>
                    <a:pt x="925" y="17568"/>
                  </a:lnTo>
                  <a:lnTo>
                    <a:pt x="708" y="16915"/>
                  </a:lnTo>
                  <a:lnTo>
                    <a:pt x="599" y="16317"/>
                  </a:lnTo>
                  <a:lnTo>
                    <a:pt x="545" y="15664"/>
                  </a:lnTo>
                  <a:lnTo>
                    <a:pt x="545" y="14957"/>
                  </a:lnTo>
                  <a:lnTo>
                    <a:pt x="545" y="14304"/>
                  </a:lnTo>
                  <a:lnTo>
                    <a:pt x="708" y="10388"/>
                  </a:lnTo>
                  <a:lnTo>
                    <a:pt x="871" y="8431"/>
                  </a:lnTo>
                  <a:lnTo>
                    <a:pt x="1034" y="6473"/>
                  </a:lnTo>
                  <a:lnTo>
                    <a:pt x="1143" y="5602"/>
                  </a:lnTo>
                  <a:lnTo>
                    <a:pt x="1252" y="4787"/>
                  </a:lnTo>
                  <a:lnTo>
                    <a:pt x="1306" y="4406"/>
                  </a:lnTo>
                  <a:lnTo>
                    <a:pt x="1469" y="4025"/>
                  </a:lnTo>
                  <a:lnTo>
                    <a:pt x="1632" y="3645"/>
                  </a:lnTo>
                  <a:lnTo>
                    <a:pt x="1850" y="3264"/>
                  </a:lnTo>
                  <a:lnTo>
                    <a:pt x="2285" y="2774"/>
                  </a:lnTo>
                  <a:lnTo>
                    <a:pt x="2774" y="2339"/>
                  </a:lnTo>
                  <a:lnTo>
                    <a:pt x="3373" y="1959"/>
                  </a:lnTo>
                  <a:lnTo>
                    <a:pt x="3971" y="1632"/>
                  </a:lnTo>
                  <a:lnTo>
                    <a:pt x="4732" y="1360"/>
                  </a:lnTo>
                  <a:lnTo>
                    <a:pt x="5494" y="1143"/>
                  </a:lnTo>
                  <a:lnTo>
                    <a:pt x="6310" y="980"/>
                  </a:lnTo>
                  <a:lnTo>
                    <a:pt x="7125" y="816"/>
                  </a:lnTo>
                  <a:lnTo>
                    <a:pt x="8050" y="708"/>
                  </a:lnTo>
                  <a:lnTo>
                    <a:pt x="9083" y="599"/>
                  </a:lnTo>
                  <a:lnTo>
                    <a:pt x="10062" y="544"/>
                  </a:lnTo>
                  <a:close/>
                  <a:moveTo>
                    <a:pt x="10334" y="1"/>
                  </a:moveTo>
                  <a:lnTo>
                    <a:pt x="9301" y="55"/>
                  </a:lnTo>
                  <a:lnTo>
                    <a:pt x="8267" y="109"/>
                  </a:lnTo>
                  <a:lnTo>
                    <a:pt x="7343" y="273"/>
                  </a:lnTo>
                  <a:lnTo>
                    <a:pt x="6418" y="381"/>
                  </a:lnTo>
                  <a:lnTo>
                    <a:pt x="5439" y="599"/>
                  </a:lnTo>
                  <a:lnTo>
                    <a:pt x="4515" y="871"/>
                  </a:lnTo>
                  <a:lnTo>
                    <a:pt x="3862" y="1143"/>
                  </a:lnTo>
                  <a:lnTo>
                    <a:pt x="3209" y="1469"/>
                  </a:lnTo>
                  <a:lnTo>
                    <a:pt x="2557" y="1850"/>
                  </a:lnTo>
                  <a:lnTo>
                    <a:pt x="2013" y="2285"/>
                  </a:lnTo>
                  <a:lnTo>
                    <a:pt x="1523" y="2829"/>
                  </a:lnTo>
                  <a:lnTo>
                    <a:pt x="1143" y="3427"/>
                  </a:lnTo>
                  <a:lnTo>
                    <a:pt x="980" y="3699"/>
                  </a:lnTo>
                  <a:lnTo>
                    <a:pt x="871" y="4080"/>
                  </a:lnTo>
                  <a:lnTo>
                    <a:pt x="762" y="4406"/>
                  </a:lnTo>
                  <a:lnTo>
                    <a:pt x="708" y="4787"/>
                  </a:lnTo>
                  <a:lnTo>
                    <a:pt x="436" y="7180"/>
                  </a:lnTo>
                  <a:lnTo>
                    <a:pt x="218" y="9573"/>
                  </a:lnTo>
                  <a:lnTo>
                    <a:pt x="109" y="11911"/>
                  </a:lnTo>
                  <a:lnTo>
                    <a:pt x="6" y="14193"/>
                  </a:lnTo>
                  <a:lnTo>
                    <a:pt x="6" y="14193"/>
                  </a:lnTo>
                  <a:lnTo>
                    <a:pt x="1" y="14196"/>
                  </a:lnTo>
                  <a:lnTo>
                    <a:pt x="1" y="14304"/>
                  </a:lnTo>
                  <a:lnTo>
                    <a:pt x="1" y="15011"/>
                  </a:lnTo>
                  <a:lnTo>
                    <a:pt x="1" y="15718"/>
                  </a:lnTo>
                  <a:lnTo>
                    <a:pt x="109" y="16425"/>
                  </a:lnTo>
                  <a:lnTo>
                    <a:pt x="218" y="17132"/>
                  </a:lnTo>
                  <a:lnTo>
                    <a:pt x="436" y="17785"/>
                  </a:lnTo>
                  <a:lnTo>
                    <a:pt x="762" y="18383"/>
                  </a:lnTo>
                  <a:lnTo>
                    <a:pt x="980" y="18655"/>
                  </a:lnTo>
                  <a:lnTo>
                    <a:pt x="1197" y="18873"/>
                  </a:lnTo>
                  <a:lnTo>
                    <a:pt x="1469" y="19145"/>
                  </a:lnTo>
                  <a:lnTo>
                    <a:pt x="1795" y="19362"/>
                  </a:lnTo>
                  <a:lnTo>
                    <a:pt x="2067" y="19580"/>
                  </a:lnTo>
                  <a:lnTo>
                    <a:pt x="2394" y="19689"/>
                  </a:lnTo>
                  <a:lnTo>
                    <a:pt x="3101" y="19906"/>
                  </a:lnTo>
                  <a:lnTo>
                    <a:pt x="3753" y="20069"/>
                  </a:lnTo>
                  <a:lnTo>
                    <a:pt x="4460" y="20233"/>
                  </a:lnTo>
                  <a:lnTo>
                    <a:pt x="6092" y="20504"/>
                  </a:lnTo>
                  <a:lnTo>
                    <a:pt x="6908" y="20613"/>
                  </a:lnTo>
                  <a:lnTo>
                    <a:pt x="7526" y="20652"/>
                  </a:lnTo>
                  <a:lnTo>
                    <a:pt x="7526" y="20652"/>
                  </a:lnTo>
                  <a:lnTo>
                    <a:pt x="7560" y="21103"/>
                  </a:lnTo>
                  <a:lnTo>
                    <a:pt x="7560" y="21864"/>
                  </a:lnTo>
                  <a:lnTo>
                    <a:pt x="7560" y="22626"/>
                  </a:lnTo>
                  <a:lnTo>
                    <a:pt x="7615" y="23387"/>
                  </a:lnTo>
                  <a:lnTo>
                    <a:pt x="7724" y="24094"/>
                  </a:lnTo>
                  <a:lnTo>
                    <a:pt x="7832" y="24420"/>
                  </a:lnTo>
                  <a:lnTo>
                    <a:pt x="7996" y="24747"/>
                  </a:lnTo>
                  <a:lnTo>
                    <a:pt x="8159" y="25073"/>
                  </a:lnTo>
                  <a:lnTo>
                    <a:pt x="8376" y="25345"/>
                  </a:lnTo>
                  <a:lnTo>
                    <a:pt x="8648" y="25562"/>
                  </a:lnTo>
                  <a:lnTo>
                    <a:pt x="8975" y="25780"/>
                  </a:lnTo>
                  <a:lnTo>
                    <a:pt x="9573" y="26052"/>
                  </a:lnTo>
                  <a:lnTo>
                    <a:pt x="10171" y="26161"/>
                  </a:lnTo>
                  <a:lnTo>
                    <a:pt x="10769" y="26269"/>
                  </a:lnTo>
                  <a:lnTo>
                    <a:pt x="11966" y="26269"/>
                  </a:lnTo>
                  <a:lnTo>
                    <a:pt x="12564" y="26215"/>
                  </a:lnTo>
                  <a:lnTo>
                    <a:pt x="13162" y="26106"/>
                  </a:lnTo>
                  <a:lnTo>
                    <a:pt x="13761" y="25834"/>
                  </a:lnTo>
                  <a:lnTo>
                    <a:pt x="14033" y="25671"/>
                  </a:lnTo>
                  <a:lnTo>
                    <a:pt x="14304" y="25454"/>
                  </a:lnTo>
                  <a:lnTo>
                    <a:pt x="14522" y="25182"/>
                  </a:lnTo>
                  <a:lnTo>
                    <a:pt x="14685" y="24855"/>
                  </a:lnTo>
                  <a:lnTo>
                    <a:pt x="15012" y="24257"/>
                  </a:lnTo>
                  <a:lnTo>
                    <a:pt x="15229" y="23605"/>
                  </a:lnTo>
                  <a:lnTo>
                    <a:pt x="15447" y="22734"/>
                  </a:lnTo>
                  <a:lnTo>
                    <a:pt x="15664" y="21810"/>
                  </a:lnTo>
                  <a:lnTo>
                    <a:pt x="15882" y="20015"/>
                  </a:lnTo>
                  <a:lnTo>
                    <a:pt x="16045" y="18166"/>
                  </a:lnTo>
                  <a:lnTo>
                    <a:pt x="16045" y="17187"/>
                  </a:lnTo>
                  <a:lnTo>
                    <a:pt x="16099" y="16752"/>
                  </a:lnTo>
                  <a:lnTo>
                    <a:pt x="16154" y="16262"/>
                  </a:lnTo>
                  <a:lnTo>
                    <a:pt x="16262" y="15936"/>
                  </a:lnTo>
                  <a:lnTo>
                    <a:pt x="16426" y="15718"/>
                  </a:lnTo>
                  <a:lnTo>
                    <a:pt x="16643" y="15501"/>
                  </a:lnTo>
                  <a:lnTo>
                    <a:pt x="16861" y="15338"/>
                  </a:lnTo>
                  <a:lnTo>
                    <a:pt x="17405" y="15066"/>
                  </a:lnTo>
                  <a:lnTo>
                    <a:pt x="18003" y="14848"/>
                  </a:lnTo>
                  <a:lnTo>
                    <a:pt x="18329" y="14685"/>
                  </a:lnTo>
                  <a:lnTo>
                    <a:pt x="18655" y="14468"/>
                  </a:lnTo>
                  <a:lnTo>
                    <a:pt x="18927" y="14196"/>
                  </a:lnTo>
                  <a:lnTo>
                    <a:pt x="19199" y="13924"/>
                  </a:lnTo>
                  <a:lnTo>
                    <a:pt x="19362" y="13597"/>
                  </a:lnTo>
                  <a:lnTo>
                    <a:pt x="19526" y="13271"/>
                  </a:lnTo>
                  <a:lnTo>
                    <a:pt x="19580" y="12890"/>
                  </a:lnTo>
                  <a:lnTo>
                    <a:pt x="19580" y="12510"/>
                  </a:lnTo>
                  <a:lnTo>
                    <a:pt x="19471" y="12074"/>
                  </a:lnTo>
                  <a:lnTo>
                    <a:pt x="19254" y="11694"/>
                  </a:lnTo>
                  <a:lnTo>
                    <a:pt x="18927" y="11422"/>
                  </a:lnTo>
                  <a:lnTo>
                    <a:pt x="18601" y="11204"/>
                  </a:lnTo>
                  <a:lnTo>
                    <a:pt x="18220" y="11041"/>
                  </a:lnTo>
                  <a:lnTo>
                    <a:pt x="17785" y="10932"/>
                  </a:lnTo>
                  <a:lnTo>
                    <a:pt x="17350" y="10878"/>
                  </a:lnTo>
                  <a:lnTo>
                    <a:pt x="17311" y="10872"/>
                  </a:lnTo>
                  <a:lnTo>
                    <a:pt x="17311" y="10872"/>
                  </a:lnTo>
                  <a:lnTo>
                    <a:pt x="17350" y="10715"/>
                  </a:lnTo>
                  <a:lnTo>
                    <a:pt x="17350" y="10225"/>
                  </a:lnTo>
                  <a:lnTo>
                    <a:pt x="17350" y="9790"/>
                  </a:lnTo>
                  <a:lnTo>
                    <a:pt x="17350" y="9301"/>
                  </a:lnTo>
                  <a:lnTo>
                    <a:pt x="17676" y="7125"/>
                  </a:lnTo>
                  <a:lnTo>
                    <a:pt x="17785" y="6255"/>
                  </a:lnTo>
                  <a:lnTo>
                    <a:pt x="17840" y="5385"/>
                  </a:lnTo>
                  <a:lnTo>
                    <a:pt x="17840" y="4950"/>
                  </a:lnTo>
                  <a:lnTo>
                    <a:pt x="17785" y="4515"/>
                  </a:lnTo>
                  <a:lnTo>
                    <a:pt x="17731" y="4080"/>
                  </a:lnTo>
                  <a:lnTo>
                    <a:pt x="17622" y="3645"/>
                  </a:lnTo>
                  <a:lnTo>
                    <a:pt x="17296" y="2937"/>
                  </a:lnTo>
                  <a:lnTo>
                    <a:pt x="16915" y="2230"/>
                  </a:lnTo>
                  <a:lnTo>
                    <a:pt x="16643" y="1904"/>
                  </a:lnTo>
                  <a:lnTo>
                    <a:pt x="16371" y="1632"/>
                  </a:lnTo>
                  <a:lnTo>
                    <a:pt x="16099" y="1360"/>
                  </a:lnTo>
                  <a:lnTo>
                    <a:pt x="15773" y="1088"/>
                  </a:lnTo>
                  <a:lnTo>
                    <a:pt x="15392" y="871"/>
                  </a:lnTo>
                  <a:lnTo>
                    <a:pt x="15012" y="653"/>
                  </a:lnTo>
                  <a:lnTo>
                    <a:pt x="14631" y="490"/>
                  </a:lnTo>
                  <a:lnTo>
                    <a:pt x="14196" y="381"/>
                  </a:lnTo>
                  <a:lnTo>
                    <a:pt x="13325" y="164"/>
                  </a:lnTo>
                  <a:lnTo>
                    <a:pt x="12401" y="55"/>
                  </a:lnTo>
                  <a:lnTo>
                    <a:pt x="113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64"/>
            <p:cNvSpPr/>
            <p:nvPr/>
          </p:nvSpPr>
          <p:spPr>
            <a:xfrm>
              <a:off x="1715481" y="3188203"/>
              <a:ext cx="413406" cy="264796"/>
            </a:xfrm>
            <a:custGeom>
              <a:avLst/>
              <a:gdLst/>
              <a:ahLst/>
              <a:cxnLst/>
              <a:rect l="l" t="t" r="r" b="b"/>
              <a:pathLst>
                <a:path w="21484" h="13761" extrusionOk="0">
                  <a:moveTo>
                    <a:pt x="6146" y="0"/>
                  </a:moveTo>
                  <a:lnTo>
                    <a:pt x="5330" y="55"/>
                  </a:lnTo>
                  <a:lnTo>
                    <a:pt x="4514" y="218"/>
                  </a:lnTo>
                  <a:lnTo>
                    <a:pt x="3753" y="435"/>
                  </a:lnTo>
                  <a:lnTo>
                    <a:pt x="3100" y="707"/>
                  </a:lnTo>
                  <a:lnTo>
                    <a:pt x="2502" y="1034"/>
                  </a:lnTo>
                  <a:lnTo>
                    <a:pt x="1958" y="1414"/>
                  </a:lnTo>
                  <a:lnTo>
                    <a:pt x="1469" y="1904"/>
                  </a:lnTo>
                  <a:lnTo>
                    <a:pt x="1034" y="2393"/>
                  </a:lnTo>
                  <a:lnTo>
                    <a:pt x="653" y="2937"/>
                  </a:lnTo>
                  <a:lnTo>
                    <a:pt x="381" y="3535"/>
                  </a:lnTo>
                  <a:lnTo>
                    <a:pt x="164" y="4134"/>
                  </a:lnTo>
                  <a:lnTo>
                    <a:pt x="0" y="4841"/>
                  </a:lnTo>
                  <a:lnTo>
                    <a:pt x="0" y="5493"/>
                  </a:lnTo>
                  <a:lnTo>
                    <a:pt x="55" y="6146"/>
                  </a:lnTo>
                  <a:lnTo>
                    <a:pt x="218" y="6799"/>
                  </a:lnTo>
                  <a:lnTo>
                    <a:pt x="490" y="7451"/>
                  </a:lnTo>
                  <a:lnTo>
                    <a:pt x="816" y="7995"/>
                  </a:lnTo>
                  <a:lnTo>
                    <a:pt x="1251" y="8485"/>
                  </a:lnTo>
                  <a:lnTo>
                    <a:pt x="1795" y="8920"/>
                  </a:lnTo>
                  <a:lnTo>
                    <a:pt x="1958" y="9028"/>
                  </a:lnTo>
                  <a:lnTo>
                    <a:pt x="2121" y="9028"/>
                  </a:lnTo>
                  <a:lnTo>
                    <a:pt x="2285" y="8920"/>
                  </a:lnTo>
                  <a:lnTo>
                    <a:pt x="2339" y="8811"/>
                  </a:lnTo>
                  <a:lnTo>
                    <a:pt x="2883" y="7886"/>
                  </a:lnTo>
                  <a:lnTo>
                    <a:pt x="3536" y="6962"/>
                  </a:lnTo>
                  <a:lnTo>
                    <a:pt x="4188" y="6146"/>
                  </a:lnTo>
                  <a:lnTo>
                    <a:pt x="4950" y="5384"/>
                  </a:lnTo>
                  <a:lnTo>
                    <a:pt x="5765" y="4677"/>
                  </a:lnTo>
                  <a:lnTo>
                    <a:pt x="6636" y="4079"/>
                  </a:lnTo>
                  <a:lnTo>
                    <a:pt x="7560" y="3481"/>
                  </a:lnTo>
                  <a:lnTo>
                    <a:pt x="8485" y="3046"/>
                  </a:lnTo>
                  <a:lnTo>
                    <a:pt x="8702" y="3970"/>
                  </a:lnTo>
                  <a:lnTo>
                    <a:pt x="8974" y="4949"/>
                  </a:lnTo>
                  <a:lnTo>
                    <a:pt x="9301" y="5820"/>
                  </a:lnTo>
                  <a:lnTo>
                    <a:pt x="9736" y="6744"/>
                  </a:lnTo>
                  <a:lnTo>
                    <a:pt x="10225" y="7614"/>
                  </a:lnTo>
                  <a:lnTo>
                    <a:pt x="10769" y="8430"/>
                  </a:lnTo>
                  <a:lnTo>
                    <a:pt x="11367" y="9192"/>
                  </a:lnTo>
                  <a:lnTo>
                    <a:pt x="12020" y="9953"/>
                  </a:lnTo>
                  <a:lnTo>
                    <a:pt x="12727" y="10606"/>
                  </a:lnTo>
                  <a:lnTo>
                    <a:pt x="13434" y="11258"/>
                  </a:lnTo>
                  <a:lnTo>
                    <a:pt x="14250" y="11802"/>
                  </a:lnTo>
                  <a:lnTo>
                    <a:pt x="15120" y="12346"/>
                  </a:lnTo>
                  <a:lnTo>
                    <a:pt x="15990" y="12781"/>
                  </a:lnTo>
                  <a:lnTo>
                    <a:pt x="16860" y="13162"/>
                  </a:lnTo>
                  <a:lnTo>
                    <a:pt x="17785" y="13488"/>
                  </a:lnTo>
                  <a:lnTo>
                    <a:pt x="18764" y="13706"/>
                  </a:lnTo>
                  <a:lnTo>
                    <a:pt x="19199" y="13760"/>
                  </a:lnTo>
                  <a:lnTo>
                    <a:pt x="19797" y="13760"/>
                  </a:lnTo>
                  <a:lnTo>
                    <a:pt x="20015" y="13651"/>
                  </a:lnTo>
                  <a:lnTo>
                    <a:pt x="20178" y="13543"/>
                  </a:lnTo>
                  <a:lnTo>
                    <a:pt x="20341" y="13434"/>
                  </a:lnTo>
                  <a:lnTo>
                    <a:pt x="20450" y="13107"/>
                  </a:lnTo>
                  <a:lnTo>
                    <a:pt x="20504" y="12781"/>
                  </a:lnTo>
                  <a:lnTo>
                    <a:pt x="21157" y="9300"/>
                  </a:lnTo>
                  <a:lnTo>
                    <a:pt x="21375" y="7669"/>
                  </a:lnTo>
                  <a:lnTo>
                    <a:pt x="21483" y="6853"/>
                  </a:lnTo>
                  <a:lnTo>
                    <a:pt x="21483" y="5983"/>
                  </a:lnTo>
                  <a:lnTo>
                    <a:pt x="21429" y="5167"/>
                  </a:lnTo>
                  <a:lnTo>
                    <a:pt x="21211" y="4351"/>
                  </a:lnTo>
                  <a:lnTo>
                    <a:pt x="21103" y="3970"/>
                  </a:lnTo>
                  <a:lnTo>
                    <a:pt x="20939" y="3590"/>
                  </a:lnTo>
                  <a:lnTo>
                    <a:pt x="20722" y="3209"/>
                  </a:lnTo>
                  <a:lnTo>
                    <a:pt x="20450" y="2883"/>
                  </a:lnTo>
                  <a:lnTo>
                    <a:pt x="20124" y="2502"/>
                  </a:lnTo>
                  <a:lnTo>
                    <a:pt x="19743" y="2176"/>
                  </a:lnTo>
                  <a:lnTo>
                    <a:pt x="19362" y="1849"/>
                  </a:lnTo>
                  <a:lnTo>
                    <a:pt x="18873" y="1632"/>
                  </a:lnTo>
                  <a:lnTo>
                    <a:pt x="18438" y="1414"/>
                  </a:lnTo>
                  <a:lnTo>
                    <a:pt x="17948" y="1251"/>
                  </a:lnTo>
                  <a:lnTo>
                    <a:pt x="17459" y="1088"/>
                  </a:lnTo>
                  <a:lnTo>
                    <a:pt x="16915" y="979"/>
                  </a:lnTo>
                  <a:lnTo>
                    <a:pt x="15936" y="870"/>
                  </a:lnTo>
                  <a:lnTo>
                    <a:pt x="12836" y="870"/>
                  </a:lnTo>
                  <a:lnTo>
                    <a:pt x="12020" y="816"/>
                  </a:lnTo>
                  <a:lnTo>
                    <a:pt x="11204" y="762"/>
                  </a:lnTo>
                  <a:lnTo>
                    <a:pt x="10388" y="707"/>
                  </a:lnTo>
                  <a:lnTo>
                    <a:pt x="9572" y="762"/>
                  </a:lnTo>
                  <a:lnTo>
                    <a:pt x="9246" y="762"/>
                  </a:lnTo>
                  <a:lnTo>
                    <a:pt x="8920" y="707"/>
                  </a:lnTo>
                  <a:lnTo>
                    <a:pt x="8594" y="653"/>
                  </a:lnTo>
                  <a:lnTo>
                    <a:pt x="8267" y="490"/>
                  </a:lnTo>
                  <a:lnTo>
                    <a:pt x="7669" y="218"/>
                  </a:lnTo>
                  <a:lnTo>
                    <a:pt x="7343" y="109"/>
                  </a:lnTo>
                  <a:lnTo>
                    <a:pt x="7016" y="55"/>
                  </a:lnTo>
                  <a:lnTo>
                    <a:pt x="61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64"/>
            <p:cNvSpPr/>
            <p:nvPr/>
          </p:nvSpPr>
          <p:spPr>
            <a:xfrm>
              <a:off x="1710247" y="3184008"/>
              <a:ext cx="423874" cy="274225"/>
            </a:xfrm>
            <a:custGeom>
              <a:avLst/>
              <a:gdLst/>
              <a:ahLst/>
              <a:cxnLst/>
              <a:rect l="l" t="t" r="r" b="b"/>
              <a:pathLst>
                <a:path w="22028" h="14251" extrusionOk="0">
                  <a:moveTo>
                    <a:pt x="6581" y="490"/>
                  </a:moveTo>
                  <a:lnTo>
                    <a:pt x="7016" y="545"/>
                  </a:lnTo>
                  <a:lnTo>
                    <a:pt x="7397" y="599"/>
                  </a:lnTo>
                  <a:lnTo>
                    <a:pt x="7832" y="708"/>
                  </a:lnTo>
                  <a:lnTo>
                    <a:pt x="8213" y="871"/>
                  </a:lnTo>
                  <a:lnTo>
                    <a:pt x="8811" y="1088"/>
                  </a:lnTo>
                  <a:lnTo>
                    <a:pt x="9137" y="1197"/>
                  </a:lnTo>
                  <a:lnTo>
                    <a:pt x="9464" y="1252"/>
                  </a:lnTo>
                  <a:lnTo>
                    <a:pt x="9899" y="1252"/>
                  </a:lnTo>
                  <a:lnTo>
                    <a:pt x="10280" y="1197"/>
                  </a:lnTo>
                  <a:lnTo>
                    <a:pt x="11204" y="1252"/>
                  </a:lnTo>
                  <a:lnTo>
                    <a:pt x="12183" y="1306"/>
                  </a:lnTo>
                  <a:lnTo>
                    <a:pt x="13108" y="1360"/>
                  </a:lnTo>
                  <a:lnTo>
                    <a:pt x="14902" y="1306"/>
                  </a:lnTo>
                  <a:lnTo>
                    <a:pt x="15773" y="1360"/>
                  </a:lnTo>
                  <a:lnTo>
                    <a:pt x="16697" y="1415"/>
                  </a:lnTo>
                  <a:lnTo>
                    <a:pt x="17567" y="1578"/>
                  </a:lnTo>
                  <a:lnTo>
                    <a:pt x="18383" y="1795"/>
                  </a:lnTo>
                  <a:lnTo>
                    <a:pt x="18818" y="1959"/>
                  </a:lnTo>
                  <a:lnTo>
                    <a:pt x="19199" y="2122"/>
                  </a:lnTo>
                  <a:lnTo>
                    <a:pt x="19580" y="2394"/>
                  </a:lnTo>
                  <a:lnTo>
                    <a:pt x="19961" y="2666"/>
                  </a:lnTo>
                  <a:lnTo>
                    <a:pt x="20287" y="2992"/>
                  </a:lnTo>
                  <a:lnTo>
                    <a:pt x="20559" y="3318"/>
                  </a:lnTo>
                  <a:lnTo>
                    <a:pt x="20831" y="3699"/>
                  </a:lnTo>
                  <a:lnTo>
                    <a:pt x="21048" y="4080"/>
                  </a:lnTo>
                  <a:lnTo>
                    <a:pt x="21211" y="4460"/>
                  </a:lnTo>
                  <a:lnTo>
                    <a:pt x="21320" y="4895"/>
                  </a:lnTo>
                  <a:lnTo>
                    <a:pt x="21375" y="5331"/>
                  </a:lnTo>
                  <a:lnTo>
                    <a:pt x="21429" y="5766"/>
                  </a:lnTo>
                  <a:lnTo>
                    <a:pt x="21483" y="6690"/>
                  </a:lnTo>
                  <a:lnTo>
                    <a:pt x="21429" y="7560"/>
                  </a:lnTo>
                  <a:lnTo>
                    <a:pt x="21320" y="8485"/>
                  </a:lnTo>
                  <a:lnTo>
                    <a:pt x="21157" y="9355"/>
                  </a:lnTo>
                  <a:lnTo>
                    <a:pt x="20831" y="11259"/>
                  </a:lnTo>
                  <a:lnTo>
                    <a:pt x="20668" y="12183"/>
                  </a:lnTo>
                  <a:lnTo>
                    <a:pt x="20504" y="13162"/>
                  </a:lnTo>
                  <a:lnTo>
                    <a:pt x="20450" y="13325"/>
                  </a:lnTo>
                  <a:lnTo>
                    <a:pt x="20341" y="13489"/>
                  </a:lnTo>
                  <a:lnTo>
                    <a:pt x="20178" y="13597"/>
                  </a:lnTo>
                  <a:lnTo>
                    <a:pt x="20069" y="13652"/>
                  </a:lnTo>
                  <a:lnTo>
                    <a:pt x="19689" y="13761"/>
                  </a:lnTo>
                  <a:lnTo>
                    <a:pt x="19308" y="13706"/>
                  </a:lnTo>
                  <a:lnTo>
                    <a:pt x="18546" y="13543"/>
                  </a:lnTo>
                  <a:lnTo>
                    <a:pt x="17785" y="13325"/>
                  </a:lnTo>
                  <a:lnTo>
                    <a:pt x="17024" y="13053"/>
                  </a:lnTo>
                  <a:lnTo>
                    <a:pt x="16262" y="12727"/>
                  </a:lnTo>
                  <a:lnTo>
                    <a:pt x="15501" y="12346"/>
                  </a:lnTo>
                  <a:lnTo>
                    <a:pt x="14848" y="11911"/>
                  </a:lnTo>
                  <a:lnTo>
                    <a:pt x="14141" y="11422"/>
                  </a:lnTo>
                  <a:lnTo>
                    <a:pt x="13488" y="10932"/>
                  </a:lnTo>
                  <a:lnTo>
                    <a:pt x="12890" y="10389"/>
                  </a:lnTo>
                  <a:lnTo>
                    <a:pt x="12292" y="9790"/>
                  </a:lnTo>
                  <a:lnTo>
                    <a:pt x="11694" y="9083"/>
                  </a:lnTo>
                  <a:lnTo>
                    <a:pt x="11150" y="8322"/>
                  </a:lnTo>
                  <a:lnTo>
                    <a:pt x="10660" y="7560"/>
                  </a:lnTo>
                  <a:lnTo>
                    <a:pt x="10171" y="6745"/>
                  </a:lnTo>
                  <a:lnTo>
                    <a:pt x="9790" y="5874"/>
                  </a:lnTo>
                  <a:lnTo>
                    <a:pt x="9464" y="5004"/>
                  </a:lnTo>
                  <a:lnTo>
                    <a:pt x="9246" y="4080"/>
                  </a:lnTo>
                  <a:lnTo>
                    <a:pt x="9029" y="3155"/>
                  </a:lnTo>
                  <a:lnTo>
                    <a:pt x="8974" y="3046"/>
                  </a:lnTo>
                  <a:lnTo>
                    <a:pt x="8866" y="2992"/>
                  </a:lnTo>
                  <a:lnTo>
                    <a:pt x="8648" y="2992"/>
                  </a:lnTo>
                  <a:lnTo>
                    <a:pt x="8050" y="3318"/>
                  </a:lnTo>
                  <a:lnTo>
                    <a:pt x="7451" y="3645"/>
                  </a:lnTo>
                  <a:lnTo>
                    <a:pt x="6853" y="3971"/>
                  </a:lnTo>
                  <a:lnTo>
                    <a:pt x="6309" y="4352"/>
                  </a:lnTo>
                  <a:lnTo>
                    <a:pt x="5765" y="4787"/>
                  </a:lnTo>
                  <a:lnTo>
                    <a:pt x="5222" y="5222"/>
                  </a:lnTo>
                  <a:lnTo>
                    <a:pt x="4732" y="5711"/>
                  </a:lnTo>
                  <a:lnTo>
                    <a:pt x="4243" y="6201"/>
                  </a:lnTo>
                  <a:lnTo>
                    <a:pt x="3808" y="6745"/>
                  </a:lnTo>
                  <a:lnTo>
                    <a:pt x="3372" y="7288"/>
                  </a:lnTo>
                  <a:lnTo>
                    <a:pt x="2992" y="7832"/>
                  </a:lnTo>
                  <a:lnTo>
                    <a:pt x="2665" y="8431"/>
                  </a:lnTo>
                  <a:lnTo>
                    <a:pt x="2502" y="8703"/>
                  </a:lnTo>
                  <a:lnTo>
                    <a:pt x="2393" y="8866"/>
                  </a:lnTo>
                  <a:lnTo>
                    <a:pt x="2285" y="8974"/>
                  </a:lnTo>
                  <a:lnTo>
                    <a:pt x="2176" y="8920"/>
                  </a:lnTo>
                  <a:lnTo>
                    <a:pt x="2013" y="8811"/>
                  </a:lnTo>
                  <a:lnTo>
                    <a:pt x="1795" y="8594"/>
                  </a:lnTo>
                  <a:lnTo>
                    <a:pt x="1360" y="8104"/>
                  </a:lnTo>
                  <a:lnTo>
                    <a:pt x="1034" y="7560"/>
                  </a:lnTo>
                  <a:lnTo>
                    <a:pt x="762" y="7017"/>
                  </a:lnTo>
                  <a:lnTo>
                    <a:pt x="599" y="6364"/>
                  </a:lnTo>
                  <a:lnTo>
                    <a:pt x="544" y="5766"/>
                  </a:lnTo>
                  <a:lnTo>
                    <a:pt x="544" y="5113"/>
                  </a:lnTo>
                  <a:lnTo>
                    <a:pt x="707" y="4515"/>
                  </a:lnTo>
                  <a:lnTo>
                    <a:pt x="871" y="3916"/>
                  </a:lnTo>
                  <a:lnTo>
                    <a:pt x="1143" y="3318"/>
                  </a:lnTo>
                  <a:lnTo>
                    <a:pt x="1523" y="2774"/>
                  </a:lnTo>
                  <a:lnTo>
                    <a:pt x="2013" y="2230"/>
                  </a:lnTo>
                  <a:lnTo>
                    <a:pt x="2557" y="1741"/>
                  </a:lnTo>
                  <a:lnTo>
                    <a:pt x="3155" y="1360"/>
                  </a:lnTo>
                  <a:lnTo>
                    <a:pt x="3753" y="1034"/>
                  </a:lnTo>
                  <a:lnTo>
                    <a:pt x="4460" y="816"/>
                  </a:lnTo>
                  <a:lnTo>
                    <a:pt x="5167" y="599"/>
                  </a:lnTo>
                  <a:lnTo>
                    <a:pt x="5874" y="545"/>
                  </a:lnTo>
                  <a:lnTo>
                    <a:pt x="6581" y="490"/>
                  </a:lnTo>
                  <a:close/>
                  <a:moveTo>
                    <a:pt x="5983" y="1"/>
                  </a:moveTo>
                  <a:lnTo>
                    <a:pt x="5222" y="55"/>
                  </a:lnTo>
                  <a:lnTo>
                    <a:pt x="4515" y="218"/>
                  </a:lnTo>
                  <a:lnTo>
                    <a:pt x="3753" y="490"/>
                  </a:lnTo>
                  <a:lnTo>
                    <a:pt x="3046" y="762"/>
                  </a:lnTo>
                  <a:lnTo>
                    <a:pt x="2393" y="1197"/>
                  </a:lnTo>
                  <a:lnTo>
                    <a:pt x="1795" y="1687"/>
                  </a:lnTo>
                  <a:lnTo>
                    <a:pt x="1251" y="2230"/>
                  </a:lnTo>
                  <a:lnTo>
                    <a:pt x="871" y="2774"/>
                  </a:lnTo>
                  <a:lnTo>
                    <a:pt x="544" y="3373"/>
                  </a:lnTo>
                  <a:lnTo>
                    <a:pt x="272" y="4025"/>
                  </a:lnTo>
                  <a:lnTo>
                    <a:pt x="109" y="4678"/>
                  </a:lnTo>
                  <a:lnTo>
                    <a:pt x="0" y="5331"/>
                  </a:lnTo>
                  <a:lnTo>
                    <a:pt x="0" y="5983"/>
                  </a:lnTo>
                  <a:lnTo>
                    <a:pt x="109" y="6636"/>
                  </a:lnTo>
                  <a:lnTo>
                    <a:pt x="327" y="7343"/>
                  </a:lnTo>
                  <a:lnTo>
                    <a:pt x="599" y="7941"/>
                  </a:lnTo>
                  <a:lnTo>
                    <a:pt x="979" y="8485"/>
                  </a:lnTo>
                  <a:lnTo>
                    <a:pt x="1414" y="8974"/>
                  </a:lnTo>
                  <a:lnTo>
                    <a:pt x="1904" y="9410"/>
                  </a:lnTo>
                  <a:lnTo>
                    <a:pt x="2176" y="9518"/>
                  </a:lnTo>
                  <a:lnTo>
                    <a:pt x="2448" y="9518"/>
                  </a:lnTo>
                  <a:lnTo>
                    <a:pt x="2665" y="9355"/>
                  </a:lnTo>
                  <a:lnTo>
                    <a:pt x="2883" y="9138"/>
                  </a:lnTo>
                  <a:lnTo>
                    <a:pt x="3264" y="8485"/>
                  </a:lnTo>
                  <a:lnTo>
                    <a:pt x="3644" y="7832"/>
                  </a:lnTo>
                  <a:lnTo>
                    <a:pt x="4188" y="7125"/>
                  </a:lnTo>
                  <a:lnTo>
                    <a:pt x="4732" y="6473"/>
                  </a:lnTo>
                  <a:lnTo>
                    <a:pt x="5330" y="5874"/>
                  </a:lnTo>
                  <a:lnTo>
                    <a:pt x="5983" y="5276"/>
                  </a:lnTo>
                  <a:lnTo>
                    <a:pt x="6636" y="4787"/>
                  </a:lnTo>
                  <a:lnTo>
                    <a:pt x="7397" y="4297"/>
                  </a:lnTo>
                  <a:lnTo>
                    <a:pt x="8104" y="3862"/>
                  </a:lnTo>
                  <a:lnTo>
                    <a:pt x="8598" y="3632"/>
                  </a:lnTo>
                  <a:lnTo>
                    <a:pt x="8702" y="4188"/>
                  </a:lnTo>
                  <a:lnTo>
                    <a:pt x="8974" y="5059"/>
                  </a:lnTo>
                  <a:lnTo>
                    <a:pt x="9246" y="5929"/>
                  </a:lnTo>
                  <a:lnTo>
                    <a:pt x="9627" y="6745"/>
                  </a:lnTo>
                  <a:lnTo>
                    <a:pt x="10008" y="7506"/>
                  </a:lnTo>
                  <a:lnTo>
                    <a:pt x="10497" y="8267"/>
                  </a:lnTo>
                  <a:lnTo>
                    <a:pt x="10987" y="9029"/>
                  </a:lnTo>
                  <a:lnTo>
                    <a:pt x="11530" y="9736"/>
                  </a:lnTo>
                  <a:lnTo>
                    <a:pt x="12129" y="10389"/>
                  </a:lnTo>
                  <a:lnTo>
                    <a:pt x="12781" y="10987"/>
                  </a:lnTo>
                  <a:lnTo>
                    <a:pt x="13488" y="11585"/>
                  </a:lnTo>
                  <a:lnTo>
                    <a:pt x="14195" y="12129"/>
                  </a:lnTo>
                  <a:lnTo>
                    <a:pt x="14957" y="12564"/>
                  </a:lnTo>
                  <a:lnTo>
                    <a:pt x="15718" y="12999"/>
                  </a:lnTo>
                  <a:lnTo>
                    <a:pt x="16534" y="13434"/>
                  </a:lnTo>
                  <a:lnTo>
                    <a:pt x="17404" y="13761"/>
                  </a:lnTo>
                  <a:lnTo>
                    <a:pt x="18220" y="14032"/>
                  </a:lnTo>
                  <a:lnTo>
                    <a:pt x="19145" y="14250"/>
                  </a:lnTo>
                  <a:lnTo>
                    <a:pt x="19852" y="14250"/>
                  </a:lnTo>
                  <a:lnTo>
                    <a:pt x="20178" y="14196"/>
                  </a:lnTo>
                  <a:lnTo>
                    <a:pt x="20504" y="14087"/>
                  </a:lnTo>
                  <a:lnTo>
                    <a:pt x="20668" y="13924"/>
                  </a:lnTo>
                  <a:lnTo>
                    <a:pt x="20831" y="13761"/>
                  </a:lnTo>
                  <a:lnTo>
                    <a:pt x="20994" y="13380"/>
                  </a:lnTo>
                  <a:lnTo>
                    <a:pt x="21103" y="12945"/>
                  </a:lnTo>
                  <a:lnTo>
                    <a:pt x="21157" y="12564"/>
                  </a:lnTo>
                  <a:lnTo>
                    <a:pt x="21538" y="10443"/>
                  </a:lnTo>
                  <a:lnTo>
                    <a:pt x="21864" y="8539"/>
                  </a:lnTo>
                  <a:lnTo>
                    <a:pt x="21973" y="7560"/>
                  </a:lnTo>
                  <a:lnTo>
                    <a:pt x="22027" y="6581"/>
                  </a:lnTo>
                  <a:lnTo>
                    <a:pt x="21973" y="5602"/>
                  </a:lnTo>
                  <a:lnTo>
                    <a:pt x="21918" y="5113"/>
                  </a:lnTo>
                  <a:lnTo>
                    <a:pt x="21810" y="4678"/>
                  </a:lnTo>
                  <a:lnTo>
                    <a:pt x="21647" y="4243"/>
                  </a:lnTo>
                  <a:lnTo>
                    <a:pt x="21483" y="3753"/>
                  </a:lnTo>
                  <a:lnTo>
                    <a:pt x="21266" y="3373"/>
                  </a:lnTo>
                  <a:lnTo>
                    <a:pt x="20939" y="2938"/>
                  </a:lnTo>
                  <a:lnTo>
                    <a:pt x="20613" y="2502"/>
                  </a:lnTo>
                  <a:lnTo>
                    <a:pt x="20178" y="2176"/>
                  </a:lnTo>
                  <a:lnTo>
                    <a:pt x="19797" y="1850"/>
                  </a:lnTo>
                  <a:lnTo>
                    <a:pt x="19308" y="1578"/>
                  </a:lnTo>
                  <a:lnTo>
                    <a:pt x="18873" y="1415"/>
                  </a:lnTo>
                  <a:lnTo>
                    <a:pt x="18383" y="1197"/>
                  </a:lnTo>
                  <a:lnTo>
                    <a:pt x="17839" y="1088"/>
                  </a:lnTo>
                  <a:lnTo>
                    <a:pt x="17350" y="980"/>
                  </a:lnTo>
                  <a:lnTo>
                    <a:pt x="16262" y="871"/>
                  </a:lnTo>
                  <a:lnTo>
                    <a:pt x="15229" y="816"/>
                  </a:lnTo>
                  <a:lnTo>
                    <a:pt x="13108" y="816"/>
                  </a:lnTo>
                  <a:lnTo>
                    <a:pt x="12183" y="762"/>
                  </a:lnTo>
                  <a:lnTo>
                    <a:pt x="11313" y="708"/>
                  </a:lnTo>
                  <a:lnTo>
                    <a:pt x="10008" y="708"/>
                  </a:lnTo>
                  <a:lnTo>
                    <a:pt x="9573" y="762"/>
                  </a:lnTo>
                  <a:lnTo>
                    <a:pt x="9192" y="708"/>
                  </a:lnTo>
                  <a:lnTo>
                    <a:pt x="8866" y="545"/>
                  </a:lnTo>
                  <a:lnTo>
                    <a:pt x="8213" y="273"/>
                  </a:lnTo>
                  <a:lnTo>
                    <a:pt x="7887" y="164"/>
                  </a:lnTo>
                  <a:lnTo>
                    <a:pt x="7506" y="55"/>
                  </a:lnTo>
                  <a:lnTo>
                    <a:pt x="6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64"/>
            <p:cNvSpPr/>
            <p:nvPr/>
          </p:nvSpPr>
          <p:spPr>
            <a:xfrm>
              <a:off x="2085957" y="3564952"/>
              <a:ext cx="425952" cy="681319"/>
            </a:xfrm>
            <a:custGeom>
              <a:avLst/>
              <a:gdLst/>
              <a:ahLst/>
              <a:cxnLst/>
              <a:rect l="l" t="t" r="r" b="b"/>
              <a:pathLst>
                <a:path w="22136" h="35407" extrusionOk="0">
                  <a:moveTo>
                    <a:pt x="19253" y="0"/>
                  </a:moveTo>
                  <a:lnTo>
                    <a:pt x="19090" y="55"/>
                  </a:lnTo>
                  <a:lnTo>
                    <a:pt x="18927" y="218"/>
                  </a:lnTo>
                  <a:lnTo>
                    <a:pt x="18818" y="436"/>
                  </a:lnTo>
                  <a:lnTo>
                    <a:pt x="18764" y="653"/>
                  </a:lnTo>
                  <a:lnTo>
                    <a:pt x="18546" y="1415"/>
                  </a:lnTo>
                  <a:lnTo>
                    <a:pt x="18438" y="2176"/>
                  </a:lnTo>
                  <a:lnTo>
                    <a:pt x="18438" y="2937"/>
                  </a:lnTo>
                  <a:lnTo>
                    <a:pt x="18492" y="3753"/>
                  </a:lnTo>
                  <a:lnTo>
                    <a:pt x="18438" y="3046"/>
                  </a:lnTo>
                  <a:lnTo>
                    <a:pt x="18329" y="2339"/>
                  </a:lnTo>
                  <a:lnTo>
                    <a:pt x="18220" y="1632"/>
                  </a:lnTo>
                  <a:lnTo>
                    <a:pt x="18003" y="925"/>
                  </a:lnTo>
                  <a:lnTo>
                    <a:pt x="17948" y="708"/>
                  </a:lnTo>
                  <a:lnTo>
                    <a:pt x="17839" y="544"/>
                  </a:lnTo>
                  <a:lnTo>
                    <a:pt x="17676" y="381"/>
                  </a:lnTo>
                  <a:lnTo>
                    <a:pt x="17459" y="327"/>
                  </a:lnTo>
                  <a:lnTo>
                    <a:pt x="17350" y="327"/>
                  </a:lnTo>
                  <a:lnTo>
                    <a:pt x="17187" y="381"/>
                  </a:lnTo>
                  <a:lnTo>
                    <a:pt x="17078" y="490"/>
                  </a:lnTo>
                  <a:lnTo>
                    <a:pt x="17024" y="599"/>
                  </a:lnTo>
                  <a:lnTo>
                    <a:pt x="16915" y="925"/>
                  </a:lnTo>
                  <a:lnTo>
                    <a:pt x="16860" y="1306"/>
                  </a:lnTo>
                  <a:lnTo>
                    <a:pt x="16845" y="2069"/>
                  </a:lnTo>
                  <a:lnTo>
                    <a:pt x="16752" y="1741"/>
                  </a:lnTo>
                  <a:lnTo>
                    <a:pt x="16588" y="1197"/>
                  </a:lnTo>
                  <a:lnTo>
                    <a:pt x="16480" y="925"/>
                  </a:lnTo>
                  <a:lnTo>
                    <a:pt x="16371" y="762"/>
                  </a:lnTo>
                  <a:lnTo>
                    <a:pt x="16208" y="599"/>
                  </a:lnTo>
                  <a:lnTo>
                    <a:pt x="16045" y="544"/>
                  </a:lnTo>
                  <a:lnTo>
                    <a:pt x="15881" y="599"/>
                  </a:lnTo>
                  <a:lnTo>
                    <a:pt x="15773" y="653"/>
                  </a:lnTo>
                  <a:lnTo>
                    <a:pt x="15610" y="762"/>
                  </a:lnTo>
                  <a:lnTo>
                    <a:pt x="15555" y="925"/>
                  </a:lnTo>
                  <a:lnTo>
                    <a:pt x="15446" y="1251"/>
                  </a:lnTo>
                  <a:lnTo>
                    <a:pt x="15446" y="1578"/>
                  </a:lnTo>
                  <a:lnTo>
                    <a:pt x="15283" y="4406"/>
                  </a:lnTo>
                  <a:lnTo>
                    <a:pt x="15066" y="2937"/>
                  </a:lnTo>
                  <a:lnTo>
                    <a:pt x="14739" y="1469"/>
                  </a:lnTo>
                  <a:lnTo>
                    <a:pt x="14685" y="1197"/>
                  </a:lnTo>
                  <a:lnTo>
                    <a:pt x="14522" y="979"/>
                  </a:lnTo>
                  <a:lnTo>
                    <a:pt x="14359" y="816"/>
                  </a:lnTo>
                  <a:lnTo>
                    <a:pt x="14087" y="816"/>
                  </a:lnTo>
                  <a:lnTo>
                    <a:pt x="13924" y="871"/>
                  </a:lnTo>
                  <a:lnTo>
                    <a:pt x="13815" y="1088"/>
                  </a:lnTo>
                  <a:lnTo>
                    <a:pt x="13760" y="1306"/>
                  </a:lnTo>
                  <a:lnTo>
                    <a:pt x="13706" y="1523"/>
                  </a:lnTo>
                  <a:lnTo>
                    <a:pt x="13543" y="2992"/>
                  </a:lnTo>
                  <a:lnTo>
                    <a:pt x="13488" y="4460"/>
                  </a:lnTo>
                  <a:lnTo>
                    <a:pt x="13434" y="7397"/>
                  </a:lnTo>
                  <a:lnTo>
                    <a:pt x="13434" y="10334"/>
                  </a:lnTo>
                  <a:lnTo>
                    <a:pt x="13434" y="13271"/>
                  </a:lnTo>
                  <a:lnTo>
                    <a:pt x="13380" y="14685"/>
                  </a:lnTo>
                  <a:lnTo>
                    <a:pt x="13271" y="16099"/>
                  </a:lnTo>
                  <a:lnTo>
                    <a:pt x="13162" y="17567"/>
                  </a:lnTo>
                  <a:lnTo>
                    <a:pt x="12999" y="18982"/>
                  </a:lnTo>
                  <a:lnTo>
                    <a:pt x="12836" y="20450"/>
                  </a:lnTo>
                  <a:lnTo>
                    <a:pt x="12618" y="21864"/>
                  </a:lnTo>
                  <a:lnTo>
                    <a:pt x="12074" y="24692"/>
                  </a:lnTo>
                  <a:lnTo>
                    <a:pt x="11966" y="25182"/>
                  </a:lnTo>
                  <a:lnTo>
                    <a:pt x="11748" y="25617"/>
                  </a:lnTo>
                  <a:lnTo>
                    <a:pt x="11585" y="25834"/>
                  </a:lnTo>
                  <a:lnTo>
                    <a:pt x="11422" y="25997"/>
                  </a:lnTo>
                  <a:lnTo>
                    <a:pt x="11204" y="26106"/>
                  </a:lnTo>
                  <a:lnTo>
                    <a:pt x="10987" y="26161"/>
                  </a:lnTo>
                  <a:lnTo>
                    <a:pt x="10769" y="26161"/>
                  </a:lnTo>
                  <a:lnTo>
                    <a:pt x="10552" y="26106"/>
                  </a:lnTo>
                  <a:lnTo>
                    <a:pt x="10334" y="26052"/>
                  </a:lnTo>
                  <a:lnTo>
                    <a:pt x="10171" y="25889"/>
                  </a:lnTo>
                  <a:lnTo>
                    <a:pt x="9844" y="25508"/>
                  </a:lnTo>
                  <a:lnTo>
                    <a:pt x="9573" y="25127"/>
                  </a:lnTo>
                  <a:lnTo>
                    <a:pt x="8866" y="23822"/>
                  </a:lnTo>
                  <a:lnTo>
                    <a:pt x="8213" y="22408"/>
                  </a:lnTo>
                  <a:lnTo>
                    <a:pt x="7615" y="20994"/>
                  </a:lnTo>
                  <a:lnTo>
                    <a:pt x="7125" y="19580"/>
                  </a:lnTo>
                  <a:lnTo>
                    <a:pt x="0" y="22625"/>
                  </a:lnTo>
                  <a:lnTo>
                    <a:pt x="0" y="22734"/>
                  </a:lnTo>
                  <a:lnTo>
                    <a:pt x="0" y="22897"/>
                  </a:lnTo>
                  <a:lnTo>
                    <a:pt x="109" y="23115"/>
                  </a:lnTo>
                  <a:lnTo>
                    <a:pt x="490" y="24203"/>
                  </a:lnTo>
                  <a:lnTo>
                    <a:pt x="816" y="25236"/>
                  </a:lnTo>
                  <a:lnTo>
                    <a:pt x="1197" y="26269"/>
                  </a:lnTo>
                  <a:lnTo>
                    <a:pt x="1578" y="27303"/>
                  </a:lnTo>
                  <a:lnTo>
                    <a:pt x="2013" y="28336"/>
                  </a:lnTo>
                  <a:lnTo>
                    <a:pt x="2502" y="29315"/>
                  </a:lnTo>
                  <a:lnTo>
                    <a:pt x="2829" y="29750"/>
                  </a:lnTo>
                  <a:lnTo>
                    <a:pt x="3155" y="30240"/>
                  </a:lnTo>
                  <a:lnTo>
                    <a:pt x="3481" y="30675"/>
                  </a:lnTo>
                  <a:lnTo>
                    <a:pt x="3916" y="31110"/>
                  </a:lnTo>
                  <a:lnTo>
                    <a:pt x="4406" y="31654"/>
                  </a:lnTo>
                  <a:lnTo>
                    <a:pt x="4950" y="32143"/>
                  </a:lnTo>
                  <a:lnTo>
                    <a:pt x="5494" y="32633"/>
                  </a:lnTo>
                  <a:lnTo>
                    <a:pt x="6092" y="33122"/>
                  </a:lnTo>
                  <a:lnTo>
                    <a:pt x="6690" y="33557"/>
                  </a:lnTo>
                  <a:lnTo>
                    <a:pt x="7288" y="33938"/>
                  </a:lnTo>
                  <a:lnTo>
                    <a:pt x="7995" y="34319"/>
                  </a:lnTo>
                  <a:lnTo>
                    <a:pt x="8648" y="34591"/>
                  </a:lnTo>
                  <a:lnTo>
                    <a:pt x="9355" y="34862"/>
                  </a:lnTo>
                  <a:lnTo>
                    <a:pt x="10116" y="35080"/>
                  </a:lnTo>
                  <a:lnTo>
                    <a:pt x="10878" y="35243"/>
                  </a:lnTo>
                  <a:lnTo>
                    <a:pt x="11585" y="35352"/>
                  </a:lnTo>
                  <a:lnTo>
                    <a:pt x="12346" y="35406"/>
                  </a:lnTo>
                  <a:lnTo>
                    <a:pt x="13108" y="35406"/>
                  </a:lnTo>
                  <a:lnTo>
                    <a:pt x="13869" y="35352"/>
                  </a:lnTo>
                  <a:lnTo>
                    <a:pt x="14576" y="35243"/>
                  </a:lnTo>
                  <a:lnTo>
                    <a:pt x="15338" y="35026"/>
                  </a:lnTo>
                  <a:lnTo>
                    <a:pt x="15990" y="34754"/>
                  </a:lnTo>
                  <a:lnTo>
                    <a:pt x="16697" y="34373"/>
                  </a:lnTo>
                  <a:lnTo>
                    <a:pt x="17350" y="33938"/>
                  </a:lnTo>
                  <a:lnTo>
                    <a:pt x="17731" y="33612"/>
                  </a:lnTo>
                  <a:lnTo>
                    <a:pt x="18111" y="33231"/>
                  </a:lnTo>
                  <a:lnTo>
                    <a:pt x="18438" y="32850"/>
                  </a:lnTo>
                  <a:lnTo>
                    <a:pt x="18764" y="32469"/>
                  </a:lnTo>
                  <a:lnTo>
                    <a:pt x="19362" y="31599"/>
                  </a:lnTo>
                  <a:lnTo>
                    <a:pt x="19797" y="30620"/>
                  </a:lnTo>
                  <a:lnTo>
                    <a:pt x="20232" y="29641"/>
                  </a:lnTo>
                  <a:lnTo>
                    <a:pt x="20559" y="28662"/>
                  </a:lnTo>
                  <a:lnTo>
                    <a:pt x="20831" y="27575"/>
                  </a:lnTo>
                  <a:lnTo>
                    <a:pt x="21048" y="26541"/>
                  </a:lnTo>
                  <a:lnTo>
                    <a:pt x="21320" y="24964"/>
                  </a:lnTo>
                  <a:lnTo>
                    <a:pt x="21592" y="23332"/>
                  </a:lnTo>
                  <a:lnTo>
                    <a:pt x="21810" y="21755"/>
                  </a:lnTo>
                  <a:lnTo>
                    <a:pt x="21918" y="20124"/>
                  </a:lnTo>
                  <a:lnTo>
                    <a:pt x="22027" y="18492"/>
                  </a:lnTo>
                  <a:lnTo>
                    <a:pt x="22082" y="16860"/>
                  </a:lnTo>
                  <a:lnTo>
                    <a:pt x="22136" y="15283"/>
                  </a:lnTo>
                  <a:lnTo>
                    <a:pt x="22082" y="13652"/>
                  </a:lnTo>
                  <a:lnTo>
                    <a:pt x="21973" y="12020"/>
                  </a:lnTo>
                  <a:lnTo>
                    <a:pt x="21864" y="10388"/>
                  </a:lnTo>
                  <a:lnTo>
                    <a:pt x="21646" y="8757"/>
                  </a:lnTo>
                  <a:lnTo>
                    <a:pt x="21429" y="7180"/>
                  </a:lnTo>
                  <a:lnTo>
                    <a:pt x="21157" y="5548"/>
                  </a:lnTo>
                  <a:lnTo>
                    <a:pt x="20831" y="3971"/>
                  </a:lnTo>
                  <a:lnTo>
                    <a:pt x="20504" y="2393"/>
                  </a:lnTo>
                  <a:lnTo>
                    <a:pt x="20069" y="816"/>
                  </a:lnTo>
                  <a:lnTo>
                    <a:pt x="19960" y="490"/>
                  </a:lnTo>
                  <a:lnTo>
                    <a:pt x="19797" y="218"/>
                  </a:lnTo>
                  <a:lnTo>
                    <a:pt x="19689" y="109"/>
                  </a:lnTo>
                  <a:lnTo>
                    <a:pt x="195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64"/>
            <p:cNvSpPr/>
            <p:nvPr/>
          </p:nvSpPr>
          <p:spPr>
            <a:xfrm>
              <a:off x="2085957" y="3564952"/>
              <a:ext cx="425952" cy="681319"/>
            </a:xfrm>
            <a:custGeom>
              <a:avLst/>
              <a:gdLst/>
              <a:ahLst/>
              <a:cxnLst/>
              <a:rect l="l" t="t" r="r" b="b"/>
              <a:pathLst>
                <a:path w="22136" h="35407" fill="none" extrusionOk="0">
                  <a:moveTo>
                    <a:pt x="0" y="22625"/>
                  </a:moveTo>
                  <a:lnTo>
                    <a:pt x="0" y="22625"/>
                  </a:lnTo>
                  <a:lnTo>
                    <a:pt x="0" y="22734"/>
                  </a:lnTo>
                  <a:lnTo>
                    <a:pt x="0" y="22897"/>
                  </a:lnTo>
                  <a:lnTo>
                    <a:pt x="109" y="23115"/>
                  </a:lnTo>
                  <a:lnTo>
                    <a:pt x="109" y="23115"/>
                  </a:lnTo>
                  <a:lnTo>
                    <a:pt x="490" y="24203"/>
                  </a:lnTo>
                  <a:lnTo>
                    <a:pt x="816" y="25236"/>
                  </a:lnTo>
                  <a:lnTo>
                    <a:pt x="1197" y="26269"/>
                  </a:lnTo>
                  <a:lnTo>
                    <a:pt x="1578" y="27303"/>
                  </a:lnTo>
                  <a:lnTo>
                    <a:pt x="2013" y="28336"/>
                  </a:lnTo>
                  <a:lnTo>
                    <a:pt x="2502" y="29315"/>
                  </a:lnTo>
                  <a:lnTo>
                    <a:pt x="2829" y="29750"/>
                  </a:lnTo>
                  <a:lnTo>
                    <a:pt x="3155" y="30240"/>
                  </a:lnTo>
                  <a:lnTo>
                    <a:pt x="3481" y="30675"/>
                  </a:lnTo>
                  <a:lnTo>
                    <a:pt x="3916" y="31110"/>
                  </a:lnTo>
                  <a:lnTo>
                    <a:pt x="3916" y="31110"/>
                  </a:lnTo>
                  <a:lnTo>
                    <a:pt x="4406" y="31654"/>
                  </a:lnTo>
                  <a:lnTo>
                    <a:pt x="4950" y="32143"/>
                  </a:lnTo>
                  <a:lnTo>
                    <a:pt x="5494" y="32633"/>
                  </a:lnTo>
                  <a:lnTo>
                    <a:pt x="6092" y="33122"/>
                  </a:lnTo>
                  <a:lnTo>
                    <a:pt x="6092" y="33122"/>
                  </a:lnTo>
                  <a:lnTo>
                    <a:pt x="6690" y="33557"/>
                  </a:lnTo>
                  <a:lnTo>
                    <a:pt x="7288" y="33938"/>
                  </a:lnTo>
                  <a:lnTo>
                    <a:pt x="7995" y="34319"/>
                  </a:lnTo>
                  <a:lnTo>
                    <a:pt x="8648" y="34591"/>
                  </a:lnTo>
                  <a:lnTo>
                    <a:pt x="9355" y="34862"/>
                  </a:lnTo>
                  <a:lnTo>
                    <a:pt x="10116" y="35080"/>
                  </a:lnTo>
                  <a:lnTo>
                    <a:pt x="10878" y="35243"/>
                  </a:lnTo>
                  <a:lnTo>
                    <a:pt x="11585" y="35352"/>
                  </a:lnTo>
                  <a:lnTo>
                    <a:pt x="12346" y="35406"/>
                  </a:lnTo>
                  <a:lnTo>
                    <a:pt x="13108" y="35406"/>
                  </a:lnTo>
                  <a:lnTo>
                    <a:pt x="13869" y="35352"/>
                  </a:lnTo>
                  <a:lnTo>
                    <a:pt x="14576" y="35243"/>
                  </a:lnTo>
                  <a:lnTo>
                    <a:pt x="15338" y="35026"/>
                  </a:lnTo>
                  <a:lnTo>
                    <a:pt x="15990" y="34754"/>
                  </a:lnTo>
                  <a:lnTo>
                    <a:pt x="16697" y="34373"/>
                  </a:lnTo>
                  <a:lnTo>
                    <a:pt x="17350" y="33938"/>
                  </a:lnTo>
                  <a:lnTo>
                    <a:pt x="17350" y="33938"/>
                  </a:lnTo>
                  <a:lnTo>
                    <a:pt x="17731" y="33612"/>
                  </a:lnTo>
                  <a:lnTo>
                    <a:pt x="18111" y="33231"/>
                  </a:lnTo>
                  <a:lnTo>
                    <a:pt x="18438" y="32850"/>
                  </a:lnTo>
                  <a:lnTo>
                    <a:pt x="18764" y="32469"/>
                  </a:lnTo>
                  <a:lnTo>
                    <a:pt x="19362" y="31599"/>
                  </a:lnTo>
                  <a:lnTo>
                    <a:pt x="19797" y="30620"/>
                  </a:lnTo>
                  <a:lnTo>
                    <a:pt x="20232" y="29641"/>
                  </a:lnTo>
                  <a:lnTo>
                    <a:pt x="20559" y="28662"/>
                  </a:lnTo>
                  <a:lnTo>
                    <a:pt x="20831" y="27575"/>
                  </a:lnTo>
                  <a:lnTo>
                    <a:pt x="21048" y="26541"/>
                  </a:lnTo>
                  <a:lnTo>
                    <a:pt x="21048" y="26541"/>
                  </a:lnTo>
                  <a:lnTo>
                    <a:pt x="21320" y="24964"/>
                  </a:lnTo>
                  <a:lnTo>
                    <a:pt x="21592" y="23332"/>
                  </a:lnTo>
                  <a:lnTo>
                    <a:pt x="21810" y="21755"/>
                  </a:lnTo>
                  <a:lnTo>
                    <a:pt x="21918" y="20124"/>
                  </a:lnTo>
                  <a:lnTo>
                    <a:pt x="22027" y="18492"/>
                  </a:lnTo>
                  <a:lnTo>
                    <a:pt x="22082" y="16860"/>
                  </a:lnTo>
                  <a:lnTo>
                    <a:pt x="22136" y="15283"/>
                  </a:lnTo>
                  <a:lnTo>
                    <a:pt x="22082" y="13652"/>
                  </a:lnTo>
                  <a:lnTo>
                    <a:pt x="21973" y="12020"/>
                  </a:lnTo>
                  <a:lnTo>
                    <a:pt x="21864" y="10388"/>
                  </a:lnTo>
                  <a:lnTo>
                    <a:pt x="21646" y="8757"/>
                  </a:lnTo>
                  <a:lnTo>
                    <a:pt x="21429" y="7180"/>
                  </a:lnTo>
                  <a:lnTo>
                    <a:pt x="21157" y="5548"/>
                  </a:lnTo>
                  <a:lnTo>
                    <a:pt x="20831" y="3971"/>
                  </a:lnTo>
                  <a:lnTo>
                    <a:pt x="20504" y="2393"/>
                  </a:lnTo>
                  <a:lnTo>
                    <a:pt x="20069" y="816"/>
                  </a:lnTo>
                  <a:lnTo>
                    <a:pt x="20069" y="816"/>
                  </a:lnTo>
                  <a:lnTo>
                    <a:pt x="19960" y="490"/>
                  </a:lnTo>
                  <a:lnTo>
                    <a:pt x="19797" y="218"/>
                  </a:lnTo>
                  <a:lnTo>
                    <a:pt x="19689" y="109"/>
                  </a:lnTo>
                  <a:lnTo>
                    <a:pt x="19525" y="0"/>
                  </a:lnTo>
                  <a:lnTo>
                    <a:pt x="19417" y="0"/>
                  </a:lnTo>
                  <a:lnTo>
                    <a:pt x="19253" y="0"/>
                  </a:lnTo>
                  <a:lnTo>
                    <a:pt x="19253" y="0"/>
                  </a:lnTo>
                  <a:lnTo>
                    <a:pt x="19090" y="55"/>
                  </a:lnTo>
                  <a:lnTo>
                    <a:pt x="18927" y="218"/>
                  </a:lnTo>
                  <a:lnTo>
                    <a:pt x="18818" y="436"/>
                  </a:lnTo>
                  <a:lnTo>
                    <a:pt x="18764" y="653"/>
                  </a:lnTo>
                  <a:lnTo>
                    <a:pt x="18764" y="653"/>
                  </a:lnTo>
                  <a:lnTo>
                    <a:pt x="18546" y="1415"/>
                  </a:lnTo>
                  <a:lnTo>
                    <a:pt x="18438" y="2176"/>
                  </a:lnTo>
                  <a:lnTo>
                    <a:pt x="18438" y="2937"/>
                  </a:lnTo>
                  <a:lnTo>
                    <a:pt x="18492" y="3753"/>
                  </a:lnTo>
                  <a:lnTo>
                    <a:pt x="18492" y="3753"/>
                  </a:lnTo>
                  <a:lnTo>
                    <a:pt x="18438" y="3046"/>
                  </a:lnTo>
                  <a:lnTo>
                    <a:pt x="18329" y="2339"/>
                  </a:lnTo>
                  <a:lnTo>
                    <a:pt x="18220" y="1632"/>
                  </a:lnTo>
                  <a:lnTo>
                    <a:pt x="18003" y="925"/>
                  </a:lnTo>
                  <a:lnTo>
                    <a:pt x="18003" y="925"/>
                  </a:lnTo>
                  <a:lnTo>
                    <a:pt x="17948" y="708"/>
                  </a:lnTo>
                  <a:lnTo>
                    <a:pt x="17839" y="544"/>
                  </a:lnTo>
                  <a:lnTo>
                    <a:pt x="17676" y="381"/>
                  </a:lnTo>
                  <a:lnTo>
                    <a:pt x="17459" y="327"/>
                  </a:lnTo>
                  <a:lnTo>
                    <a:pt x="17459" y="327"/>
                  </a:lnTo>
                  <a:lnTo>
                    <a:pt x="17350" y="327"/>
                  </a:lnTo>
                  <a:lnTo>
                    <a:pt x="17187" y="381"/>
                  </a:lnTo>
                  <a:lnTo>
                    <a:pt x="17078" y="490"/>
                  </a:lnTo>
                  <a:lnTo>
                    <a:pt x="17024" y="599"/>
                  </a:lnTo>
                  <a:lnTo>
                    <a:pt x="16915" y="925"/>
                  </a:lnTo>
                  <a:lnTo>
                    <a:pt x="16860" y="1306"/>
                  </a:lnTo>
                  <a:lnTo>
                    <a:pt x="16860" y="1306"/>
                  </a:lnTo>
                  <a:lnTo>
                    <a:pt x="16806" y="4079"/>
                  </a:lnTo>
                  <a:lnTo>
                    <a:pt x="16806" y="4079"/>
                  </a:lnTo>
                  <a:lnTo>
                    <a:pt x="16860" y="3590"/>
                  </a:lnTo>
                  <a:lnTo>
                    <a:pt x="16915" y="3155"/>
                  </a:lnTo>
                  <a:lnTo>
                    <a:pt x="16915" y="2665"/>
                  </a:lnTo>
                  <a:lnTo>
                    <a:pt x="16860" y="2122"/>
                  </a:lnTo>
                  <a:lnTo>
                    <a:pt x="16860" y="2122"/>
                  </a:lnTo>
                  <a:lnTo>
                    <a:pt x="16752" y="1741"/>
                  </a:lnTo>
                  <a:lnTo>
                    <a:pt x="16588" y="1197"/>
                  </a:lnTo>
                  <a:lnTo>
                    <a:pt x="16480" y="925"/>
                  </a:lnTo>
                  <a:lnTo>
                    <a:pt x="16371" y="762"/>
                  </a:lnTo>
                  <a:lnTo>
                    <a:pt x="16208" y="599"/>
                  </a:lnTo>
                  <a:lnTo>
                    <a:pt x="16045" y="544"/>
                  </a:lnTo>
                  <a:lnTo>
                    <a:pt x="16045" y="544"/>
                  </a:lnTo>
                  <a:lnTo>
                    <a:pt x="15881" y="599"/>
                  </a:lnTo>
                  <a:lnTo>
                    <a:pt x="15773" y="653"/>
                  </a:lnTo>
                  <a:lnTo>
                    <a:pt x="15610" y="762"/>
                  </a:lnTo>
                  <a:lnTo>
                    <a:pt x="15555" y="925"/>
                  </a:lnTo>
                  <a:lnTo>
                    <a:pt x="15555" y="925"/>
                  </a:lnTo>
                  <a:lnTo>
                    <a:pt x="15446" y="1251"/>
                  </a:lnTo>
                  <a:lnTo>
                    <a:pt x="15446" y="1578"/>
                  </a:lnTo>
                  <a:lnTo>
                    <a:pt x="15446" y="1578"/>
                  </a:lnTo>
                  <a:lnTo>
                    <a:pt x="15283" y="4406"/>
                  </a:lnTo>
                  <a:lnTo>
                    <a:pt x="15283" y="4406"/>
                  </a:lnTo>
                  <a:lnTo>
                    <a:pt x="15066" y="2937"/>
                  </a:lnTo>
                  <a:lnTo>
                    <a:pt x="14739" y="1469"/>
                  </a:lnTo>
                  <a:lnTo>
                    <a:pt x="14739" y="1469"/>
                  </a:lnTo>
                  <a:lnTo>
                    <a:pt x="14685" y="1197"/>
                  </a:lnTo>
                  <a:lnTo>
                    <a:pt x="14522" y="979"/>
                  </a:lnTo>
                  <a:lnTo>
                    <a:pt x="14359" y="816"/>
                  </a:lnTo>
                  <a:lnTo>
                    <a:pt x="14250" y="816"/>
                  </a:lnTo>
                  <a:lnTo>
                    <a:pt x="14087" y="816"/>
                  </a:lnTo>
                  <a:lnTo>
                    <a:pt x="14087" y="816"/>
                  </a:lnTo>
                  <a:lnTo>
                    <a:pt x="13924" y="871"/>
                  </a:lnTo>
                  <a:lnTo>
                    <a:pt x="13815" y="1088"/>
                  </a:lnTo>
                  <a:lnTo>
                    <a:pt x="13760" y="1306"/>
                  </a:lnTo>
                  <a:lnTo>
                    <a:pt x="13706" y="1523"/>
                  </a:lnTo>
                  <a:lnTo>
                    <a:pt x="13706" y="1523"/>
                  </a:lnTo>
                  <a:lnTo>
                    <a:pt x="13543" y="2992"/>
                  </a:lnTo>
                  <a:lnTo>
                    <a:pt x="13488" y="4460"/>
                  </a:lnTo>
                  <a:lnTo>
                    <a:pt x="13434" y="7397"/>
                  </a:lnTo>
                  <a:lnTo>
                    <a:pt x="13434" y="10334"/>
                  </a:lnTo>
                  <a:lnTo>
                    <a:pt x="13434" y="13271"/>
                  </a:lnTo>
                  <a:lnTo>
                    <a:pt x="13434" y="13271"/>
                  </a:lnTo>
                  <a:lnTo>
                    <a:pt x="13380" y="14685"/>
                  </a:lnTo>
                  <a:lnTo>
                    <a:pt x="13271" y="16099"/>
                  </a:lnTo>
                  <a:lnTo>
                    <a:pt x="13162" y="17567"/>
                  </a:lnTo>
                  <a:lnTo>
                    <a:pt x="12999" y="18982"/>
                  </a:lnTo>
                  <a:lnTo>
                    <a:pt x="12836" y="20450"/>
                  </a:lnTo>
                  <a:lnTo>
                    <a:pt x="12618" y="21864"/>
                  </a:lnTo>
                  <a:lnTo>
                    <a:pt x="12074" y="24692"/>
                  </a:lnTo>
                  <a:lnTo>
                    <a:pt x="12074" y="24692"/>
                  </a:lnTo>
                  <a:lnTo>
                    <a:pt x="11966" y="25182"/>
                  </a:lnTo>
                  <a:lnTo>
                    <a:pt x="11748" y="25617"/>
                  </a:lnTo>
                  <a:lnTo>
                    <a:pt x="11585" y="25834"/>
                  </a:lnTo>
                  <a:lnTo>
                    <a:pt x="11422" y="25997"/>
                  </a:lnTo>
                  <a:lnTo>
                    <a:pt x="11204" y="26106"/>
                  </a:lnTo>
                  <a:lnTo>
                    <a:pt x="10987" y="26161"/>
                  </a:lnTo>
                  <a:lnTo>
                    <a:pt x="10987" y="26161"/>
                  </a:lnTo>
                  <a:lnTo>
                    <a:pt x="10769" y="26161"/>
                  </a:lnTo>
                  <a:lnTo>
                    <a:pt x="10552" y="26106"/>
                  </a:lnTo>
                  <a:lnTo>
                    <a:pt x="10334" y="26052"/>
                  </a:lnTo>
                  <a:lnTo>
                    <a:pt x="10171" y="25889"/>
                  </a:lnTo>
                  <a:lnTo>
                    <a:pt x="9844" y="25508"/>
                  </a:lnTo>
                  <a:lnTo>
                    <a:pt x="9573" y="25127"/>
                  </a:lnTo>
                  <a:lnTo>
                    <a:pt x="9573" y="25127"/>
                  </a:lnTo>
                  <a:lnTo>
                    <a:pt x="8866" y="23822"/>
                  </a:lnTo>
                  <a:lnTo>
                    <a:pt x="8213" y="22408"/>
                  </a:lnTo>
                  <a:lnTo>
                    <a:pt x="7615" y="20994"/>
                  </a:lnTo>
                  <a:lnTo>
                    <a:pt x="7125" y="1958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64"/>
            <p:cNvSpPr/>
            <p:nvPr/>
          </p:nvSpPr>
          <p:spPr>
            <a:xfrm>
              <a:off x="2080723" y="3559718"/>
              <a:ext cx="435381" cy="692826"/>
            </a:xfrm>
            <a:custGeom>
              <a:avLst/>
              <a:gdLst/>
              <a:ahLst/>
              <a:cxnLst/>
              <a:rect l="l" t="t" r="r" b="b"/>
              <a:pathLst>
                <a:path w="22626" h="36005" extrusionOk="0">
                  <a:moveTo>
                    <a:pt x="19417" y="1"/>
                  </a:moveTo>
                  <a:lnTo>
                    <a:pt x="19254" y="55"/>
                  </a:lnTo>
                  <a:lnTo>
                    <a:pt x="19145" y="164"/>
                  </a:lnTo>
                  <a:lnTo>
                    <a:pt x="18927" y="436"/>
                  </a:lnTo>
                  <a:lnTo>
                    <a:pt x="18764" y="762"/>
                  </a:lnTo>
                  <a:lnTo>
                    <a:pt x="18655" y="1143"/>
                  </a:lnTo>
                  <a:lnTo>
                    <a:pt x="18604" y="1320"/>
                  </a:lnTo>
                  <a:lnTo>
                    <a:pt x="18546" y="1088"/>
                  </a:lnTo>
                  <a:lnTo>
                    <a:pt x="18329" y="653"/>
                  </a:lnTo>
                  <a:lnTo>
                    <a:pt x="18166" y="490"/>
                  </a:lnTo>
                  <a:lnTo>
                    <a:pt x="18003" y="381"/>
                  </a:lnTo>
                  <a:lnTo>
                    <a:pt x="17785" y="327"/>
                  </a:lnTo>
                  <a:lnTo>
                    <a:pt x="17513" y="327"/>
                  </a:lnTo>
                  <a:lnTo>
                    <a:pt x="17350" y="436"/>
                  </a:lnTo>
                  <a:lnTo>
                    <a:pt x="17187" y="544"/>
                  </a:lnTo>
                  <a:lnTo>
                    <a:pt x="17078" y="708"/>
                  </a:lnTo>
                  <a:lnTo>
                    <a:pt x="17024" y="871"/>
                  </a:lnTo>
                  <a:lnTo>
                    <a:pt x="16977" y="1034"/>
                  </a:lnTo>
                  <a:lnTo>
                    <a:pt x="16915" y="925"/>
                  </a:lnTo>
                  <a:lnTo>
                    <a:pt x="16806" y="762"/>
                  </a:lnTo>
                  <a:lnTo>
                    <a:pt x="16643" y="653"/>
                  </a:lnTo>
                  <a:lnTo>
                    <a:pt x="16480" y="544"/>
                  </a:lnTo>
                  <a:lnTo>
                    <a:pt x="16317" y="544"/>
                  </a:lnTo>
                  <a:lnTo>
                    <a:pt x="16099" y="599"/>
                  </a:lnTo>
                  <a:lnTo>
                    <a:pt x="15936" y="653"/>
                  </a:lnTo>
                  <a:lnTo>
                    <a:pt x="15718" y="871"/>
                  </a:lnTo>
                  <a:lnTo>
                    <a:pt x="15555" y="1088"/>
                  </a:lnTo>
                  <a:lnTo>
                    <a:pt x="15501" y="1360"/>
                  </a:lnTo>
                  <a:lnTo>
                    <a:pt x="15446" y="1632"/>
                  </a:lnTo>
                  <a:lnTo>
                    <a:pt x="15408" y="2168"/>
                  </a:lnTo>
                  <a:lnTo>
                    <a:pt x="15338" y="1904"/>
                  </a:lnTo>
                  <a:lnTo>
                    <a:pt x="15229" y="1469"/>
                  </a:lnTo>
                  <a:lnTo>
                    <a:pt x="15011" y="1143"/>
                  </a:lnTo>
                  <a:lnTo>
                    <a:pt x="14848" y="925"/>
                  </a:lnTo>
                  <a:lnTo>
                    <a:pt x="14576" y="816"/>
                  </a:lnTo>
                  <a:lnTo>
                    <a:pt x="14304" y="816"/>
                  </a:lnTo>
                  <a:lnTo>
                    <a:pt x="14196" y="871"/>
                  </a:lnTo>
                  <a:lnTo>
                    <a:pt x="14032" y="925"/>
                  </a:lnTo>
                  <a:lnTo>
                    <a:pt x="13924" y="1088"/>
                  </a:lnTo>
                  <a:lnTo>
                    <a:pt x="13869" y="1197"/>
                  </a:lnTo>
                  <a:lnTo>
                    <a:pt x="13760" y="1523"/>
                  </a:lnTo>
                  <a:lnTo>
                    <a:pt x="13706" y="1904"/>
                  </a:lnTo>
                  <a:lnTo>
                    <a:pt x="13652" y="2230"/>
                  </a:lnTo>
                  <a:lnTo>
                    <a:pt x="13488" y="4297"/>
                  </a:lnTo>
                  <a:lnTo>
                    <a:pt x="13434" y="6364"/>
                  </a:lnTo>
                  <a:lnTo>
                    <a:pt x="13434" y="10497"/>
                  </a:lnTo>
                  <a:lnTo>
                    <a:pt x="13434" y="12510"/>
                  </a:lnTo>
                  <a:lnTo>
                    <a:pt x="13380" y="14522"/>
                  </a:lnTo>
                  <a:lnTo>
                    <a:pt x="13271" y="16480"/>
                  </a:lnTo>
                  <a:lnTo>
                    <a:pt x="13108" y="18492"/>
                  </a:lnTo>
                  <a:lnTo>
                    <a:pt x="12836" y="20559"/>
                  </a:lnTo>
                  <a:lnTo>
                    <a:pt x="12510" y="22571"/>
                  </a:lnTo>
                  <a:lnTo>
                    <a:pt x="12183" y="24475"/>
                  </a:lnTo>
                  <a:lnTo>
                    <a:pt x="12020" y="25236"/>
                  </a:lnTo>
                  <a:lnTo>
                    <a:pt x="11857" y="25617"/>
                  </a:lnTo>
                  <a:lnTo>
                    <a:pt x="11694" y="25943"/>
                  </a:lnTo>
                  <a:lnTo>
                    <a:pt x="11476" y="26106"/>
                  </a:lnTo>
                  <a:lnTo>
                    <a:pt x="11313" y="26161"/>
                  </a:lnTo>
                  <a:lnTo>
                    <a:pt x="11150" y="26215"/>
                  </a:lnTo>
                  <a:lnTo>
                    <a:pt x="10932" y="26161"/>
                  </a:lnTo>
                  <a:lnTo>
                    <a:pt x="10769" y="26052"/>
                  </a:lnTo>
                  <a:lnTo>
                    <a:pt x="10606" y="25889"/>
                  </a:lnTo>
                  <a:lnTo>
                    <a:pt x="10225" y="25508"/>
                  </a:lnTo>
                  <a:lnTo>
                    <a:pt x="9953" y="25073"/>
                  </a:lnTo>
                  <a:lnTo>
                    <a:pt x="9681" y="24583"/>
                  </a:lnTo>
                  <a:lnTo>
                    <a:pt x="9301" y="23822"/>
                  </a:lnTo>
                  <a:lnTo>
                    <a:pt x="8811" y="22843"/>
                  </a:lnTo>
                  <a:lnTo>
                    <a:pt x="8376" y="21810"/>
                  </a:lnTo>
                  <a:lnTo>
                    <a:pt x="7995" y="20831"/>
                  </a:lnTo>
                  <a:lnTo>
                    <a:pt x="7669" y="19797"/>
                  </a:lnTo>
                  <a:lnTo>
                    <a:pt x="7615" y="19689"/>
                  </a:lnTo>
                  <a:lnTo>
                    <a:pt x="7506" y="19634"/>
                  </a:lnTo>
                  <a:lnTo>
                    <a:pt x="7452" y="19580"/>
                  </a:lnTo>
                  <a:lnTo>
                    <a:pt x="7343" y="19580"/>
                  </a:lnTo>
                  <a:lnTo>
                    <a:pt x="7234" y="19634"/>
                  </a:lnTo>
                  <a:lnTo>
                    <a:pt x="7180" y="19743"/>
                  </a:lnTo>
                  <a:lnTo>
                    <a:pt x="7125" y="19797"/>
                  </a:lnTo>
                  <a:lnTo>
                    <a:pt x="7125" y="19906"/>
                  </a:lnTo>
                  <a:lnTo>
                    <a:pt x="7778" y="21701"/>
                  </a:lnTo>
                  <a:lnTo>
                    <a:pt x="8485" y="23387"/>
                  </a:lnTo>
                  <a:lnTo>
                    <a:pt x="8920" y="24203"/>
                  </a:lnTo>
                  <a:lnTo>
                    <a:pt x="9355" y="25073"/>
                  </a:lnTo>
                  <a:lnTo>
                    <a:pt x="9736" y="25726"/>
                  </a:lnTo>
                  <a:lnTo>
                    <a:pt x="10008" y="26052"/>
                  </a:lnTo>
                  <a:lnTo>
                    <a:pt x="10280" y="26324"/>
                  </a:lnTo>
                  <a:lnTo>
                    <a:pt x="10552" y="26541"/>
                  </a:lnTo>
                  <a:lnTo>
                    <a:pt x="10824" y="26650"/>
                  </a:lnTo>
                  <a:lnTo>
                    <a:pt x="11150" y="26705"/>
                  </a:lnTo>
                  <a:lnTo>
                    <a:pt x="11422" y="26650"/>
                  </a:lnTo>
                  <a:lnTo>
                    <a:pt x="11694" y="26541"/>
                  </a:lnTo>
                  <a:lnTo>
                    <a:pt x="11966" y="26378"/>
                  </a:lnTo>
                  <a:lnTo>
                    <a:pt x="12183" y="26161"/>
                  </a:lnTo>
                  <a:lnTo>
                    <a:pt x="12346" y="25834"/>
                  </a:lnTo>
                  <a:lnTo>
                    <a:pt x="12455" y="25454"/>
                  </a:lnTo>
                  <a:lnTo>
                    <a:pt x="12564" y="25127"/>
                  </a:lnTo>
                  <a:lnTo>
                    <a:pt x="12727" y="24311"/>
                  </a:lnTo>
                  <a:lnTo>
                    <a:pt x="13108" y="22408"/>
                  </a:lnTo>
                  <a:lnTo>
                    <a:pt x="13380" y="20450"/>
                  </a:lnTo>
                  <a:lnTo>
                    <a:pt x="13652" y="18492"/>
                  </a:lnTo>
                  <a:lnTo>
                    <a:pt x="13815" y="16534"/>
                  </a:lnTo>
                  <a:lnTo>
                    <a:pt x="13924" y="14576"/>
                  </a:lnTo>
                  <a:lnTo>
                    <a:pt x="13978" y="12510"/>
                  </a:lnTo>
                  <a:lnTo>
                    <a:pt x="13978" y="10497"/>
                  </a:lnTo>
                  <a:lnTo>
                    <a:pt x="13978" y="8431"/>
                  </a:lnTo>
                  <a:lnTo>
                    <a:pt x="13978" y="6418"/>
                  </a:lnTo>
                  <a:lnTo>
                    <a:pt x="14032" y="4080"/>
                  </a:lnTo>
                  <a:lnTo>
                    <a:pt x="14087" y="2937"/>
                  </a:lnTo>
                  <a:lnTo>
                    <a:pt x="14250" y="1795"/>
                  </a:lnTo>
                  <a:lnTo>
                    <a:pt x="14304" y="1578"/>
                  </a:lnTo>
                  <a:lnTo>
                    <a:pt x="14359" y="1415"/>
                  </a:lnTo>
                  <a:lnTo>
                    <a:pt x="14413" y="1360"/>
                  </a:lnTo>
                  <a:lnTo>
                    <a:pt x="14522" y="1360"/>
                  </a:lnTo>
                  <a:lnTo>
                    <a:pt x="14631" y="1469"/>
                  </a:lnTo>
                  <a:lnTo>
                    <a:pt x="14739" y="1632"/>
                  </a:lnTo>
                  <a:lnTo>
                    <a:pt x="14794" y="1904"/>
                  </a:lnTo>
                  <a:lnTo>
                    <a:pt x="14903" y="2339"/>
                  </a:lnTo>
                  <a:lnTo>
                    <a:pt x="15120" y="3481"/>
                  </a:lnTo>
                  <a:lnTo>
                    <a:pt x="15283" y="4678"/>
                  </a:lnTo>
                  <a:lnTo>
                    <a:pt x="15338" y="4787"/>
                  </a:lnTo>
                  <a:lnTo>
                    <a:pt x="15392" y="4895"/>
                  </a:lnTo>
                  <a:lnTo>
                    <a:pt x="15501" y="4950"/>
                  </a:lnTo>
                  <a:lnTo>
                    <a:pt x="15664" y="4950"/>
                  </a:lnTo>
                  <a:lnTo>
                    <a:pt x="15718" y="4895"/>
                  </a:lnTo>
                  <a:lnTo>
                    <a:pt x="15827" y="4787"/>
                  </a:lnTo>
                  <a:lnTo>
                    <a:pt x="15827" y="4678"/>
                  </a:lnTo>
                  <a:lnTo>
                    <a:pt x="15936" y="2448"/>
                  </a:lnTo>
                  <a:lnTo>
                    <a:pt x="15936" y="1850"/>
                  </a:lnTo>
                  <a:lnTo>
                    <a:pt x="15990" y="1578"/>
                  </a:lnTo>
                  <a:lnTo>
                    <a:pt x="16045" y="1306"/>
                  </a:lnTo>
                  <a:lnTo>
                    <a:pt x="16153" y="1143"/>
                  </a:lnTo>
                  <a:lnTo>
                    <a:pt x="16262" y="1088"/>
                  </a:lnTo>
                  <a:lnTo>
                    <a:pt x="16371" y="1143"/>
                  </a:lnTo>
                  <a:lnTo>
                    <a:pt x="16480" y="1306"/>
                  </a:lnTo>
                  <a:lnTo>
                    <a:pt x="16643" y="1578"/>
                  </a:lnTo>
                  <a:lnTo>
                    <a:pt x="16697" y="1850"/>
                  </a:lnTo>
                  <a:lnTo>
                    <a:pt x="16846" y="2346"/>
                  </a:lnTo>
                  <a:lnTo>
                    <a:pt x="16806" y="4351"/>
                  </a:lnTo>
                  <a:lnTo>
                    <a:pt x="16860" y="4460"/>
                  </a:lnTo>
                  <a:lnTo>
                    <a:pt x="16915" y="4569"/>
                  </a:lnTo>
                  <a:lnTo>
                    <a:pt x="16969" y="4623"/>
                  </a:lnTo>
                  <a:lnTo>
                    <a:pt x="17187" y="4623"/>
                  </a:lnTo>
                  <a:lnTo>
                    <a:pt x="17241" y="4569"/>
                  </a:lnTo>
                  <a:lnTo>
                    <a:pt x="17350" y="4460"/>
                  </a:lnTo>
                  <a:lnTo>
                    <a:pt x="17350" y="4351"/>
                  </a:lnTo>
                  <a:lnTo>
                    <a:pt x="17404" y="3699"/>
                  </a:lnTo>
                  <a:lnTo>
                    <a:pt x="17459" y="2992"/>
                  </a:lnTo>
                  <a:lnTo>
                    <a:pt x="17459" y="2502"/>
                  </a:lnTo>
                  <a:lnTo>
                    <a:pt x="17404" y="2285"/>
                  </a:lnTo>
                  <a:lnTo>
                    <a:pt x="17404" y="1469"/>
                  </a:lnTo>
                  <a:lnTo>
                    <a:pt x="17459" y="1197"/>
                  </a:lnTo>
                  <a:lnTo>
                    <a:pt x="17513" y="1034"/>
                  </a:lnTo>
                  <a:lnTo>
                    <a:pt x="17568" y="925"/>
                  </a:lnTo>
                  <a:lnTo>
                    <a:pt x="17622" y="871"/>
                  </a:lnTo>
                  <a:lnTo>
                    <a:pt x="17731" y="871"/>
                  </a:lnTo>
                  <a:lnTo>
                    <a:pt x="17839" y="925"/>
                  </a:lnTo>
                  <a:lnTo>
                    <a:pt x="17948" y="1088"/>
                  </a:lnTo>
                  <a:lnTo>
                    <a:pt x="18057" y="1306"/>
                  </a:lnTo>
                  <a:lnTo>
                    <a:pt x="18166" y="1795"/>
                  </a:lnTo>
                  <a:lnTo>
                    <a:pt x="18275" y="2122"/>
                  </a:lnTo>
                  <a:lnTo>
                    <a:pt x="18383" y="3046"/>
                  </a:lnTo>
                  <a:lnTo>
                    <a:pt x="18492" y="4025"/>
                  </a:lnTo>
                  <a:lnTo>
                    <a:pt x="18492" y="4134"/>
                  </a:lnTo>
                  <a:lnTo>
                    <a:pt x="18546" y="4188"/>
                  </a:lnTo>
                  <a:lnTo>
                    <a:pt x="18655" y="4243"/>
                  </a:lnTo>
                  <a:lnTo>
                    <a:pt x="18873" y="4243"/>
                  </a:lnTo>
                  <a:lnTo>
                    <a:pt x="18927" y="4188"/>
                  </a:lnTo>
                  <a:lnTo>
                    <a:pt x="18982" y="4134"/>
                  </a:lnTo>
                  <a:lnTo>
                    <a:pt x="18982" y="4025"/>
                  </a:lnTo>
                  <a:lnTo>
                    <a:pt x="18982" y="3155"/>
                  </a:lnTo>
                  <a:lnTo>
                    <a:pt x="18982" y="2339"/>
                  </a:lnTo>
                  <a:lnTo>
                    <a:pt x="19090" y="1469"/>
                  </a:lnTo>
                  <a:lnTo>
                    <a:pt x="19199" y="1088"/>
                  </a:lnTo>
                  <a:lnTo>
                    <a:pt x="19362" y="708"/>
                  </a:lnTo>
                  <a:lnTo>
                    <a:pt x="19525" y="544"/>
                  </a:lnTo>
                  <a:lnTo>
                    <a:pt x="19634" y="544"/>
                  </a:lnTo>
                  <a:lnTo>
                    <a:pt x="19743" y="599"/>
                  </a:lnTo>
                  <a:lnTo>
                    <a:pt x="19852" y="708"/>
                  </a:lnTo>
                  <a:lnTo>
                    <a:pt x="20015" y="1034"/>
                  </a:lnTo>
                  <a:lnTo>
                    <a:pt x="20124" y="1360"/>
                  </a:lnTo>
                  <a:lnTo>
                    <a:pt x="20559" y="2992"/>
                  </a:lnTo>
                  <a:lnTo>
                    <a:pt x="20940" y="4623"/>
                  </a:lnTo>
                  <a:lnTo>
                    <a:pt x="21266" y="6309"/>
                  </a:lnTo>
                  <a:lnTo>
                    <a:pt x="21538" y="7941"/>
                  </a:lnTo>
                  <a:lnTo>
                    <a:pt x="21755" y="9627"/>
                  </a:lnTo>
                  <a:lnTo>
                    <a:pt x="21918" y="11313"/>
                  </a:lnTo>
                  <a:lnTo>
                    <a:pt x="22027" y="12999"/>
                  </a:lnTo>
                  <a:lnTo>
                    <a:pt x="22082" y="14685"/>
                  </a:lnTo>
                  <a:lnTo>
                    <a:pt x="22136" y="16371"/>
                  </a:lnTo>
                  <a:lnTo>
                    <a:pt x="22082" y="18057"/>
                  </a:lnTo>
                  <a:lnTo>
                    <a:pt x="21973" y="19743"/>
                  </a:lnTo>
                  <a:lnTo>
                    <a:pt x="21864" y="21429"/>
                  </a:lnTo>
                  <a:lnTo>
                    <a:pt x="21647" y="23115"/>
                  </a:lnTo>
                  <a:lnTo>
                    <a:pt x="21429" y="24692"/>
                  </a:lnTo>
                  <a:lnTo>
                    <a:pt x="21157" y="26215"/>
                  </a:lnTo>
                  <a:lnTo>
                    <a:pt x="20831" y="27738"/>
                  </a:lnTo>
                  <a:lnTo>
                    <a:pt x="20450" y="29261"/>
                  </a:lnTo>
                  <a:lnTo>
                    <a:pt x="20232" y="29913"/>
                  </a:lnTo>
                  <a:lnTo>
                    <a:pt x="19961" y="30566"/>
                  </a:lnTo>
                  <a:lnTo>
                    <a:pt x="19689" y="31164"/>
                  </a:lnTo>
                  <a:lnTo>
                    <a:pt x="19362" y="31762"/>
                  </a:lnTo>
                  <a:lnTo>
                    <a:pt x="18982" y="32361"/>
                  </a:lnTo>
                  <a:lnTo>
                    <a:pt x="18601" y="32905"/>
                  </a:lnTo>
                  <a:lnTo>
                    <a:pt x="18111" y="33394"/>
                  </a:lnTo>
                  <a:lnTo>
                    <a:pt x="17622" y="33884"/>
                  </a:lnTo>
                  <a:lnTo>
                    <a:pt x="17078" y="34264"/>
                  </a:lnTo>
                  <a:lnTo>
                    <a:pt x="16480" y="34645"/>
                  </a:lnTo>
                  <a:lnTo>
                    <a:pt x="15827" y="34917"/>
                  </a:lnTo>
                  <a:lnTo>
                    <a:pt x="15229" y="35134"/>
                  </a:lnTo>
                  <a:lnTo>
                    <a:pt x="14576" y="35298"/>
                  </a:lnTo>
                  <a:lnTo>
                    <a:pt x="13924" y="35406"/>
                  </a:lnTo>
                  <a:lnTo>
                    <a:pt x="12564" y="35406"/>
                  </a:lnTo>
                  <a:lnTo>
                    <a:pt x="11911" y="35352"/>
                  </a:lnTo>
                  <a:lnTo>
                    <a:pt x="11204" y="35298"/>
                  </a:lnTo>
                  <a:lnTo>
                    <a:pt x="10552" y="35134"/>
                  </a:lnTo>
                  <a:lnTo>
                    <a:pt x="9899" y="34971"/>
                  </a:lnTo>
                  <a:lnTo>
                    <a:pt x="9246" y="34699"/>
                  </a:lnTo>
                  <a:lnTo>
                    <a:pt x="8648" y="34427"/>
                  </a:lnTo>
                  <a:lnTo>
                    <a:pt x="7995" y="34156"/>
                  </a:lnTo>
                  <a:lnTo>
                    <a:pt x="7452" y="33829"/>
                  </a:lnTo>
                  <a:lnTo>
                    <a:pt x="6799" y="33394"/>
                  </a:lnTo>
                  <a:lnTo>
                    <a:pt x="6201" y="32959"/>
                  </a:lnTo>
                  <a:lnTo>
                    <a:pt x="5657" y="32470"/>
                  </a:lnTo>
                  <a:lnTo>
                    <a:pt x="5113" y="31980"/>
                  </a:lnTo>
                  <a:lnTo>
                    <a:pt x="4569" y="31382"/>
                  </a:lnTo>
                  <a:lnTo>
                    <a:pt x="4025" y="30838"/>
                  </a:lnTo>
                  <a:lnTo>
                    <a:pt x="3536" y="30240"/>
                  </a:lnTo>
                  <a:lnTo>
                    <a:pt x="3101" y="29587"/>
                  </a:lnTo>
                  <a:lnTo>
                    <a:pt x="2774" y="28989"/>
                  </a:lnTo>
                  <a:lnTo>
                    <a:pt x="2448" y="28336"/>
                  </a:lnTo>
                  <a:lnTo>
                    <a:pt x="1904" y="27031"/>
                  </a:lnTo>
                  <a:lnTo>
                    <a:pt x="979" y="24311"/>
                  </a:lnTo>
                  <a:lnTo>
                    <a:pt x="708" y="23659"/>
                  </a:lnTo>
                  <a:lnTo>
                    <a:pt x="599" y="23278"/>
                  </a:lnTo>
                  <a:lnTo>
                    <a:pt x="544" y="23061"/>
                  </a:lnTo>
                  <a:lnTo>
                    <a:pt x="544" y="22897"/>
                  </a:lnTo>
                  <a:lnTo>
                    <a:pt x="544" y="22789"/>
                  </a:lnTo>
                  <a:lnTo>
                    <a:pt x="490" y="22680"/>
                  </a:lnTo>
                  <a:lnTo>
                    <a:pt x="381" y="22625"/>
                  </a:lnTo>
                  <a:lnTo>
                    <a:pt x="327" y="22625"/>
                  </a:lnTo>
                  <a:lnTo>
                    <a:pt x="218" y="22680"/>
                  </a:lnTo>
                  <a:lnTo>
                    <a:pt x="109" y="22680"/>
                  </a:lnTo>
                  <a:lnTo>
                    <a:pt x="55" y="22789"/>
                  </a:lnTo>
                  <a:lnTo>
                    <a:pt x="0" y="22897"/>
                  </a:lnTo>
                  <a:lnTo>
                    <a:pt x="0" y="23278"/>
                  </a:lnTo>
                  <a:lnTo>
                    <a:pt x="109" y="23604"/>
                  </a:lnTo>
                  <a:lnTo>
                    <a:pt x="436" y="24311"/>
                  </a:lnTo>
                  <a:lnTo>
                    <a:pt x="925" y="25834"/>
                  </a:lnTo>
                  <a:lnTo>
                    <a:pt x="1469" y="27303"/>
                  </a:lnTo>
                  <a:lnTo>
                    <a:pt x="1741" y="28010"/>
                  </a:lnTo>
                  <a:lnTo>
                    <a:pt x="2013" y="28717"/>
                  </a:lnTo>
                  <a:lnTo>
                    <a:pt x="2394" y="29424"/>
                  </a:lnTo>
                  <a:lnTo>
                    <a:pt x="2829" y="30131"/>
                  </a:lnTo>
                  <a:lnTo>
                    <a:pt x="3318" y="30784"/>
                  </a:lnTo>
                  <a:lnTo>
                    <a:pt x="3808" y="31382"/>
                  </a:lnTo>
                  <a:lnTo>
                    <a:pt x="4351" y="32034"/>
                  </a:lnTo>
                  <a:lnTo>
                    <a:pt x="4950" y="32578"/>
                  </a:lnTo>
                  <a:lnTo>
                    <a:pt x="5548" y="33122"/>
                  </a:lnTo>
                  <a:lnTo>
                    <a:pt x="6201" y="33612"/>
                  </a:lnTo>
                  <a:lnTo>
                    <a:pt x="6799" y="34047"/>
                  </a:lnTo>
                  <a:lnTo>
                    <a:pt x="7397" y="34427"/>
                  </a:lnTo>
                  <a:lnTo>
                    <a:pt x="7995" y="34754"/>
                  </a:lnTo>
                  <a:lnTo>
                    <a:pt x="8648" y="35080"/>
                  </a:lnTo>
                  <a:lnTo>
                    <a:pt x="9355" y="35352"/>
                  </a:lnTo>
                  <a:lnTo>
                    <a:pt x="10008" y="35570"/>
                  </a:lnTo>
                  <a:lnTo>
                    <a:pt x="10715" y="35733"/>
                  </a:lnTo>
                  <a:lnTo>
                    <a:pt x="11422" y="35842"/>
                  </a:lnTo>
                  <a:lnTo>
                    <a:pt x="12129" y="35950"/>
                  </a:lnTo>
                  <a:lnTo>
                    <a:pt x="12836" y="36005"/>
                  </a:lnTo>
                  <a:lnTo>
                    <a:pt x="13597" y="35950"/>
                  </a:lnTo>
                  <a:lnTo>
                    <a:pt x="14304" y="35896"/>
                  </a:lnTo>
                  <a:lnTo>
                    <a:pt x="14957" y="35733"/>
                  </a:lnTo>
                  <a:lnTo>
                    <a:pt x="15664" y="35515"/>
                  </a:lnTo>
                  <a:lnTo>
                    <a:pt x="16317" y="35298"/>
                  </a:lnTo>
                  <a:lnTo>
                    <a:pt x="16969" y="34971"/>
                  </a:lnTo>
                  <a:lnTo>
                    <a:pt x="17622" y="34536"/>
                  </a:lnTo>
                  <a:lnTo>
                    <a:pt x="18220" y="34047"/>
                  </a:lnTo>
                  <a:lnTo>
                    <a:pt x="18764" y="33503"/>
                  </a:lnTo>
                  <a:lnTo>
                    <a:pt x="19254" y="32905"/>
                  </a:lnTo>
                  <a:lnTo>
                    <a:pt x="19689" y="32306"/>
                  </a:lnTo>
                  <a:lnTo>
                    <a:pt x="20069" y="31599"/>
                  </a:lnTo>
                  <a:lnTo>
                    <a:pt x="20396" y="30947"/>
                  </a:lnTo>
                  <a:lnTo>
                    <a:pt x="20668" y="30240"/>
                  </a:lnTo>
                  <a:lnTo>
                    <a:pt x="20940" y="29478"/>
                  </a:lnTo>
                  <a:lnTo>
                    <a:pt x="21157" y="28717"/>
                  </a:lnTo>
                  <a:lnTo>
                    <a:pt x="21538" y="27194"/>
                  </a:lnTo>
                  <a:lnTo>
                    <a:pt x="21810" y="25671"/>
                  </a:lnTo>
                  <a:lnTo>
                    <a:pt x="22027" y="24203"/>
                  </a:lnTo>
                  <a:lnTo>
                    <a:pt x="22299" y="22354"/>
                  </a:lnTo>
                  <a:lnTo>
                    <a:pt x="22462" y="20559"/>
                  </a:lnTo>
                  <a:lnTo>
                    <a:pt x="22571" y="18764"/>
                  </a:lnTo>
                  <a:lnTo>
                    <a:pt x="22626" y="16915"/>
                  </a:lnTo>
                  <a:lnTo>
                    <a:pt x="22626" y="15120"/>
                  </a:lnTo>
                  <a:lnTo>
                    <a:pt x="22571" y="13271"/>
                  </a:lnTo>
                  <a:lnTo>
                    <a:pt x="22462" y="11476"/>
                  </a:lnTo>
                  <a:lnTo>
                    <a:pt x="22299" y="9627"/>
                  </a:lnTo>
                  <a:lnTo>
                    <a:pt x="22027" y="7832"/>
                  </a:lnTo>
                  <a:lnTo>
                    <a:pt x="21755" y="6037"/>
                  </a:lnTo>
                  <a:lnTo>
                    <a:pt x="21375" y="4243"/>
                  </a:lnTo>
                  <a:lnTo>
                    <a:pt x="20994" y="2502"/>
                  </a:lnTo>
                  <a:lnTo>
                    <a:pt x="20776" y="1632"/>
                  </a:lnTo>
                  <a:lnTo>
                    <a:pt x="20504" y="816"/>
                  </a:lnTo>
                  <a:lnTo>
                    <a:pt x="20396" y="544"/>
                  </a:lnTo>
                  <a:lnTo>
                    <a:pt x="20232" y="327"/>
                  </a:lnTo>
                  <a:lnTo>
                    <a:pt x="20015" y="109"/>
                  </a:lnTo>
                  <a:lnTo>
                    <a:pt x="197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64"/>
            <p:cNvSpPr/>
            <p:nvPr/>
          </p:nvSpPr>
          <p:spPr>
            <a:xfrm>
              <a:off x="1798146" y="3410069"/>
              <a:ext cx="52359" cy="75373"/>
            </a:xfrm>
            <a:custGeom>
              <a:avLst/>
              <a:gdLst/>
              <a:ahLst/>
              <a:cxnLst/>
              <a:rect l="l" t="t" r="r" b="b"/>
              <a:pathLst>
                <a:path w="2721" h="3917" extrusionOk="0">
                  <a:moveTo>
                    <a:pt x="1633" y="0"/>
                  </a:moveTo>
                  <a:lnTo>
                    <a:pt x="1524" y="55"/>
                  </a:lnTo>
                  <a:lnTo>
                    <a:pt x="1089" y="653"/>
                  </a:lnTo>
                  <a:lnTo>
                    <a:pt x="708" y="1305"/>
                  </a:lnTo>
                  <a:lnTo>
                    <a:pt x="327" y="2013"/>
                  </a:lnTo>
                  <a:lnTo>
                    <a:pt x="55" y="2720"/>
                  </a:lnTo>
                  <a:lnTo>
                    <a:pt x="1" y="2991"/>
                  </a:lnTo>
                  <a:lnTo>
                    <a:pt x="1" y="3318"/>
                  </a:lnTo>
                  <a:lnTo>
                    <a:pt x="110" y="3590"/>
                  </a:lnTo>
                  <a:lnTo>
                    <a:pt x="164" y="3699"/>
                  </a:lnTo>
                  <a:lnTo>
                    <a:pt x="273" y="3807"/>
                  </a:lnTo>
                  <a:lnTo>
                    <a:pt x="436" y="3862"/>
                  </a:lnTo>
                  <a:lnTo>
                    <a:pt x="599" y="3916"/>
                  </a:lnTo>
                  <a:lnTo>
                    <a:pt x="817" y="3916"/>
                  </a:lnTo>
                  <a:lnTo>
                    <a:pt x="980" y="3862"/>
                  </a:lnTo>
                  <a:lnTo>
                    <a:pt x="1306" y="3644"/>
                  </a:lnTo>
                  <a:lnTo>
                    <a:pt x="1578" y="3427"/>
                  </a:lnTo>
                  <a:lnTo>
                    <a:pt x="1904" y="3155"/>
                  </a:lnTo>
                  <a:lnTo>
                    <a:pt x="2176" y="2883"/>
                  </a:lnTo>
                  <a:lnTo>
                    <a:pt x="2448" y="2556"/>
                  </a:lnTo>
                  <a:lnTo>
                    <a:pt x="2666" y="2230"/>
                  </a:lnTo>
                  <a:lnTo>
                    <a:pt x="2720" y="2121"/>
                  </a:lnTo>
                  <a:lnTo>
                    <a:pt x="2720" y="2013"/>
                  </a:lnTo>
                  <a:lnTo>
                    <a:pt x="2666" y="1904"/>
                  </a:lnTo>
                  <a:lnTo>
                    <a:pt x="2612" y="1849"/>
                  </a:lnTo>
                  <a:lnTo>
                    <a:pt x="2503" y="1795"/>
                  </a:lnTo>
                  <a:lnTo>
                    <a:pt x="2394" y="1795"/>
                  </a:lnTo>
                  <a:lnTo>
                    <a:pt x="2285" y="1849"/>
                  </a:lnTo>
                  <a:lnTo>
                    <a:pt x="2231" y="1958"/>
                  </a:lnTo>
                  <a:lnTo>
                    <a:pt x="1796" y="2556"/>
                  </a:lnTo>
                  <a:lnTo>
                    <a:pt x="1524" y="2774"/>
                  </a:lnTo>
                  <a:lnTo>
                    <a:pt x="1252" y="3046"/>
                  </a:lnTo>
                  <a:lnTo>
                    <a:pt x="980" y="3263"/>
                  </a:lnTo>
                  <a:lnTo>
                    <a:pt x="817" y="3318"/>
                  </a:lnTo>
                  <a:lnTo>
                    <a:pt x="654" y="3372"/>
                  </a:lnTo>
                  <a:lnTo>
                    <a:pt x="599" y="3372"/>
                  </a:lnTo>
                  <a:lnTo>
                    <a:pt x="545" y="3263"/>
                  </a:lnTo>
                  <a:lnTo>
                    <a:pt x="545" y="3100"/>
                  </a:lnTo>
                  <a:lnTo>
                    <a:pt x="654" y="2774"/>
                  </a:lnTo>
                  <a:lnTo>
                    <a:pt x="762" y="2448"/>
                  </a:lnTo>
                  <a:lnTo>
                    <a:pt x="1089" y="1741"/>
                  </a:lnTo>
                  <a:lnTo>
                    <a:pt x="1469" y="1088"/>
                  </a:lnTo>
                  <a:lnTo>
                    <a:pt x="1904" y="435"/>
                  </a:lnTo>
                  <a:lnTo>
                    <a:pt x="1959" y="327"/>
                  </a:lnTo>
                  <a:lnTo>
                    <a:pt x="2013" y="272"/>
                  </a:lnTo>
                  <a:lnTo>
                    <a:pt x="1959" y="163"/>
                  </a:lnTo>
                  <a:lnTo>
                    <a:pt x="1904" y="55"/>
                  </a:lnTo>
                  <a:lnTo>
                    <a:pt x="18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64"/>
            <p:cNvSpPr/>
            <p:nvPr/>
          </p:nvSpPr>
          <p:spPr>
            <a:xfrm>
              <a:off x="1763625" y="3348319"/>
              <a:ext cx="46067" cy="25131"/>
            </a:xfrm>
            <a:custGeom>
              <a:avLst/>
              <a:gdLst/>
              <a:ahLst/>
              <a:cxnLst/>
              <a:rect l="l" t="t" r="r" b="b"/>
              <a:pathLst>
                <a:path w="2394" h="1306" extrusionOk="0">
                  <a:moveTo>
                    <a:pt x="2121" y="0"/>
                  </a:moveTo>
                  <a:lnTo>
                    <a:pt x="2012" y="55"/>
                  </a:lnTo>
                  <a:lnTo>
                    <a:pt x="1632" y="327"/>
                  </a:lnTo>
                  <a:lnTo>
                    <a:pt x="1197" y="544"/>
                  </a:lnTo>
                  <a:lnTo>
                    <a:pt x="707" y="707"/>
                  </a:lnTo>
                  <a:lnTo>
                    <a:pt x="218" y="762"/>
                  </a:lnTo>
                  <a:lnTo>
                    <a:pt x="55" y="871"/>
                  </a:lnTo>
                  <a:lnTo>
                    <a:pt x="0" y="925"/>
                  </a:lnTo>
                  <a:lnTo>
                    <a:pt x="0" y="1034"/>
                  </a:lnTo>
                  <a:lnTo>
                    <a:pt x="0" y="1143"/>
                  </a:lnTo>
                  <a:lnTo>
                    <a:pt x="55" y="1251"/>
                  </a:lnTo>
                  <a:lnTo>
                    <a:pt x="163" y="1306"/>
                  </a:lnTo>
                  <a:lnTo>
                    <a:pt x="218" y="1306"/>
                  </a:lnTo>
                  <a:lnTo>
                    <a:pt x="816" y="1197"/>
                  </a:lnTo>
                  <a:lnTo>
                    <a:pt x="1305" y="1034"/>
                  </a:lnTo>
                  <a:lnTo>
                    <a:pt x="1795" y="816"/>
                  </a:lnTo>
                  <a:lnTo>
                    <a:pt x="2284" y="490"/>
                  </a:lnTo>
                  <a:lnTo>
                    <a:pt x="2339" y="435"/>
                  </a:lnTo>
                  <a:lnTo>
                    <a:pt x="2393" y="327"/>
                  </a:lnTo>
                  <a:lnTo>
                    <a:pt x="2393" y="218"/>
                  </a:lnTo>
                  <a:lnTo>
                    <a:pt x="2393" y="109"/>
                  </a:lnTo>
                  <a:lnTo>
                    <a:pt x="2339" y="55"/>
                  </a:lnTo>
                  <a:lnTo>
                    <a:pt x="22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64"/>
            <p:cNvSpPr/>
            <p:nvPr/>
          </p:nvSpPr>
          <p:spPr>
            <a:xfrm>
              <a:off x="1775132" y="3389133"/>
              <a:ext cx="13624" cy="16760"/>
            </a:xfrm>
            <a:custGeom>
              <a:avLst/>
              <a:gdLst/>
              <a:ahLst/>
              <a:cxnLst/>
              <a:rect l="l" t="t" r="r" b="b"/>
              <a:pathLst>
                <a:path w="708" h="871" extrusionOk="0">
                  <a:moveTo>
                    <a:pt x="272" y="0"/>
                  </a:moveTo>
                  <a:lnTo>
                    <a:pt x="164" y="55"/>
                  </a:lnTo>
                  <a:lnTo>
                    <a:pt x="109" y="164"/>
                  </a:lnTo>
                  <a:lnTo>
                    <a:pt x="109" y="218"/>
                  </a:lnTo>
                  <a:lnTo>
                    <a:pt x="109" y="399"/>
                  </a:lnTo>
                  <a:lnTo>
                    <a:pt x="55" y="490"/>
                  </a:lnTo>
                  <a:lnTo>
                    <a:pt x="0" y="544"/>
                  </a:lnTo>
                  <a:lnTo>
                    <a:pt x="55" y="653"/>
                  </a:lnTo>
                  <a:lnTo>
                    <a:pt x="55" y="762"/>
                  </a:lnTo>
                  <a:lnTo>
                    <a:pt x="164" y="816"/>
                  </a:lnTo>
                  <a:lnTo>
                    <a:pt x="272" y="871"/>
                  </a:lnTo>
                  <a:lnTo>
                    <a:pt x="436" y="871"/>
                  </a:lnTo>
                  <a:lnTo>
                    <a:pt x="544" y="816"/>
                  </a:lnTo>
                  <a:lnTo>
                    <a:pt x="599" y="762"/>
                  </a:lnTo>
                  <a:lnTo>
                    <a:pt x="653" y="653"/>
                  </a:lnTo>
                  <a:lnTo>
                    <a:pt x="675" y="544"/>
                  </a:lnTo>
                  <a:lnTo>
                    <a:pt x="675" y="544"/>
                  </a:lnTo>
                  <a:lnTo>
                    <a:pt x="707" y="490"/>
                  </a:lnTo>
                  <a:lnTo>
                    <a:pt x="687" y="481"/>
                  </a:lnTo>
                  <a:lnTo>
                    <a:pt x="687" y="481"/>
                  </a:lnTo>
                  <a:lnTo>
                    <a:pt x="707" y="381"/>
                  </a:lnTo>
                  <a:lnTo>
                    <a:pt x="707" y="327"/>
                  </a:lnTo>
                  <a:lnTo>
                    <a:pt x="707" y="218"/>
                  </a:lnTo>
                  <a:lnTo>
                    <a:pt x="653" y="164"/>
                  </a:lnTo>
                  <a:lnTo>
                    <a:pt x="581" y="127"/>
                  </a:lnTo>
                  <a:lnTo>
                    <a:pt x="581" y="127"/>
                  </a:lnTo>
                  <a:lnTo>
                    <a:pt x="544" y="55"/>
                  </a:lnTo>
                  <a:lnTo>
                    <a:pt x="49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64"/>
            <p:cNvSpPr/>
            <p:nvPr/>
          </p:nvSpPr>
          <p:spPr>
            <a:xfrm>
              <a:off x="1888163" y="3362963"/>
              <a:ext cx="38735" cy="37696"/>
            </a:xfrm>
            <a:custGeom>
              <a:avLst/>
              <a:gdLst/>
              <a:ahLst/>
              <a:cxnLst/>
              <a:rect l="l" t="t" r="r" b="b"/>
              <a:pathLst>
                <a:path w="2013" h="1959" extrusionOk="0">
                  <a:moveTo>
                    <a:pt x="272" y="1"/>
                  </a:moveTo>
                  <a:lnTo>
                    <a:pt x="218" y="55"/>
                  </a:lnTo>
                  <a:lnTo>
                    <a:pt x="109" y="55"/>
                  </a:lnTo>
                  <a:lnTo>
                    <a:pt x="55" y="164"/>
                  </a:lnTo>
                  <a:lnTo>
                    <a:pt x="0" y="273"/>
                  </a:lnTo>
                  <a:lnTo>
                    <a:pt x="0" y="382"/>
                  </a:lnTo>
                  <a:lnTo>
                    <a:pt x="109" y="653"/>
                  </a:lnTo>
                  <a:lnTo>
                    <a:pt x="272" y="871"/>
                  </a:lnTo>
                  <a:lnTo>
                    <a:pt x="435" y="1143"/>
                  </a:lnTo>
                  <a:lnTo>
                    <a:pt x="653" y="1360"/>
                  </a:lnTo>
                  <a:lnTo>
                    <a:pt x="870" y="1524"/>
                  </a:lnTo>
                  <a:lnTo>
                    <a:pt x="1142" y="1687"/>
                  </a:lnTo>
                  <a:lnTo>
                    <a:pt x="1360" y="1796"/>
                  </a:lnTo>
                  <a:lnTo>
                    <a:pt x="1686" y="1904"/>
                  </a:lnTo>
                  <a:lnTo>
                    <a:pt x="1741" y="1959"/>
                  </a:lnTo>
                  <a:lnTo>
                    <a:pt x="1849" y="1904"/>
                  </a:lnTo>
                  <a:lnTo>
                    <a:pt x="1958" y="1850"/>
                  </a:lnTo>
                  <a:lnTo>
                    <a:pt x="2013" y="1741"/>
                  </a:lnTo>
                  <a:lnTo>
                    <a:pt x="2013" y="1632"/>
                  </a:lnTo>
                  <a:lnTo>
                    <a:pt x="1958" y="1524"/>
                  </a:lnTo>
                  <a:lnTo>
                    <a:pt x="1904" y="1469"/>
                  </a:lnTo>
                  <a:lnTo>
                    <a:pt x="1795" y="1415"/>
                  </a:lnTo>
                  <a:lnTo>
                    <a:pt x="1686" y="1360"/>
                  </a:lnTo>
                  <a:lnTo>
                    <a:pt x="1632" y="1360"/>
                  </a:lnTo>
                  <a:lnTo>
                    <a:pt x="1414" y="1252"/>
                  </a:lnTo>
                  <a:lnTo>
                    <a:pt x="1197" y="1089"/>
                  </a:lnTo>
                  <a:lnTo>
                    <a:pt x="1142" y="1034"/>
                  </a:lnTo>
                  <a:lnTo>
                    <a:pt x="1034" y="980"/>
                  </a:lnTo>
                  <a:lnTo>
                    <a:pt x="870" y="762"/>
                  </a:lnTo>
                  <a:lnTo>
                    <a:pt x="816" y="762"/>
                  </a:lnTo>
                  <a:lnTo>
                    <a:pt x="816" y="708"/>
                  </a:lnTo>
                  <a:lnTo>
                    <a:pt x="707" y="599"/>
                  </a:lnTo>
                  <a:lnTo>
                    <a:pt x="598" y="436"/>
                  </a:lnTo>
                  <a:lnTo>
                    <a:pt x="544" y="273"/>
                  </a:lnTo>
                  <a:lnTo>
                    <a:pt x="544" y="218"/>
                  </a:lnTo>
                  <a:lnTo>
                    <a:pt x="490" y="110"/>
                  </a:lnTo>
                  <a:lnTo>
                    <a:pt x="381" y="55"/>
                  </a:lnTo>
                  <a:lnTo>
                    <a:pt x="2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64"/>
            <p:cNvSpPr/>
            <p:nvPr/>
          </p:nvSpPr>
          <p:spPr>
            <a:xfrm>
              <a:off x="1889202" y="3410069"/>
              <a:ext cx="11526" cy="18858"/>
            </a:xfrm>
            <a:custGeom>
              <a:avLst/>
              <a:gdLst/>
              <a:ahLst/>
              <a:cxnLst/>
              <a:rect l="l" t="t" r="r" b="b"/>
              <a:pathLst>
                <a:path w="599" h="980" extrusionOk="0">
                  <a:moveTo>
                    <a:pt x="218" y="0"/>
                  </a:moveTo>
                  <a:lnTo>
                    <a:pt x="218" y="0"/>
                  </a:lnTo>
                  <a:lnTo>
                    <a:pt x="218" y="0"/>
                  </a:lnTo>
                  <a:lnTo>
                    <a:pt x="164" y="55"/>
                  </a:lnTo>
                  <a:lnTo>
                    <a:pt x="109" y="109"/>
                  </a:lnTo>
                  <a:lnTo>
                    <a:pt x="55" y="272"/>
                  </a:lnTo>
                  <a:lnTo>
                    <a:pt x="1" y="707"/>
                  </a:lnTo>
                  <a:lnTo>
                    <a:pt x="55" y="816"/>
                  </a:lnTo>
                  <a:lnTo>
                    <a:pt x="109" y="870"/>
                  </a:lnTo>
                  <a:lnTo>
                    <a:pt x="164" y="925"/>
                  </a:lnTo>
                  <a:lnTo>
                    <a:pt x="273" y="979"/>
                  </a:lnTo>
                  <a:lnTo>
                    <a:pt x="327" y="979"/>
                  </a:lnTo>
                  <a:lnTo>
                    <a:pt x="436" y="925"/>
                  </a:lnTo>
                  <a:lnTo>
                    <a:pt x="490" y="870"/>
                  </a:lnTo>
                  <a:lnTo>
                    <a:pt x="544" y="816"/>
                  </a:lnTo>
                  <a:lnTo>
                    <a:pt x="544" y="762"/>
                  </a:lnTo>
                  <a:lnTo>
                    <a:pt x="599" y="327"/>
                  </a:lnTo>
                  <a:lnTo>
                    <a:pt x="599" y="218"/>
                  </a:lnTo>
                  <a:lnTo>
                    <a:pt x="599" y="109"/>
                  </a:lnTo>
                  <a:lnTo>
                    <a:pt x="544" y="55"/>
                  </a:lnTo>
                  <a:lnTo>
                    <a:pt x="4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64"/>
            <p:cNvSpPr/>
            <p:nvPr/>
          </p:nvSpPr>
          <p:spPr>
            <a:xfrm>
              <a:off x="1806536" y="3521002"/>
              <a:ext cx="61749" cy="31404"/>
            </a:xfrm>
            <a:custGeom>
              <a:avLst/>
              <a:gdLst/>
              <a:ahLst/>
              <a:cxnLst/>
              <a:rect l="l" t="t" r="r" b="b"/>
              <a:pathLst>
                <a:path w="3209" h="1632" extrusionOk="0">
                  <a:moveTo>
                    <a:pt x="1414" y="0"/>
                  </a:moveTo>
                  <a:lnTo>
                    <a:pt x="925" y="55"/>
                  </a:lnTo>
                  <a:lnTo>
                    <a:pt x="490" y="272"/>
                  </a:lnTo>
                  <a:lnTo>
                    <a:pt x="109" y="598"/>
                  </a:lnTo>
                  <a:lnTo>
                    <a:pt x="0" y="653"/>
                  </a:lnTo>
                  <a:lnTo>
                    <a:pt x="0" y="762"/>
                  </a:lnTo>
                  <a:lnTo>
                    <a:pt x="54" y="870"/>
                  </a:lnTo>
                  <a:lnTo>
                    <a:pt x="109" y="925"/>
                  </a:lnTo>
                  <a:lnTo>
                    <a:pt x="163" y="979"/>
                  </a:lnTo>
                  <a:lnTo>
                    <a:pt x="272" y="1034"/>
                  </a:lnTo>
                  <a:lnTo>
                    <a:pt x="381" y="1034"/>
                  </a:lnTo>
                  <a:lnTo>
                    <a:pt x="490" y="925"/>
                  </a:lnTo>
                  <a:lnTo>
                    <a:pt x="761" y="762"/>
                  </a:lnTo>
                  <a:lnTo>
                    <a:pt x="1033" y="598"/>
                  </a:lnTo>
                  <a:lnTo>
                    <a:pt x="1414" y="544"/>
                  </a:lnTo>
                  <a:lnTo>
                    <a:pt x="1740" y="598"/>
                  </a:lnTo>
                  <a:lnTo>
                    <a:pt x="2067" y="707"/>
                  </a:lnTo>
                  <a:lnTo>
                    <a:pt x="2339" y="870"/>
                  </a:lnTo>
                  <a:lnTo>
                    <a:pt x="2556" y="1142"/>
                  </a:lnTo>
                  <a:lnTo>
                    <a:pt x="2665" y="1414"/>
                  </a:lnTo>
                  <a:lnTo>
                    <a:pt x="2719" y="1523"/>
                  </a:lnTo>
                  <a:lnTo>
                    <a:pt x="2828" y="1577"/>
                  </a:lnTo>
                  <a:lnTo>
                    <a:pt x="2937" y="1632"/>
                  </a:lnTo>
                  <a:lnTo>
                    <a:pt x="2991" y="1632"/>
                  </a:lnTo>
                  <a:lnTo>
                    <a:pt x="3100" y="1577"/>
                  </a:lnTo>
                  <a:lnTo>
                    <a:pt x="3154" y="1469"/>
                  </a:lnTo>
                  <a:lnTo>
                    <a:pt x="3209" y="1414"/>
                  </a:lnTo>
                  <a:lnTo>
                    <a:pt x="3209" y="1306"/>
                  </a:lnTo>
                  <a:lnTo>
                    <a:pt x="2991" y="870"/>
                  </a:lnTo>
                  <a:lnTo>
                    <a:pt x="2719" y="490"/>
                  </a:lnTo>
                  <a:lnTo>
                    <a:pt x="2339" y="218"/>
                  </a:lnTo>
                  <a:lnTo>
                    <a:pt x="1904" y="55"/>
                  </a:lnTo>
                  <a:lnTo>
                    <a:pt x="163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64"/>
            <p:cNvSpPr/>
            <p:nvPr/>
          </p:nvSpPr>
          <p:spPr>
            <a:xfrm>
              <a:off x="2050377" y="3872639"/>
              <a:ext cx="41872" cy="139200"/>
            </a:xfrm>
            <a:custGeom>
              <a:avLst/>
              <a:gdLst/>
              <a:ahLst/>
              <a:cxnLst/>
              <a:rect l="l" t="t" r="r" b="b"/>
              <a:pathLst>
                <a:path w="2176" h="7234" extrusionOk="0">
                  <a:moveTo>
                    <a:pt x="218" y="0"/>
                  </a:moveTo>
                  <a:lnTo>
                    <a:pt x="109" y="55"/>
                  </a:lnTo>
                  <a:lnTo>
                    <a:pt x="55" y="109"/>
                  </a:lnTo>
                  <a:lnTo>
                    <a:pt x="0" y="218"/>
                  </a:lnTo>
                  <a:lnTo>
                    <a:pt x="0" y="327"/>
                  </a:lnTo>
                  <a:lnTo>
                    <a:pt x="1686" y="7016"/>
                  </a:lnTo>
                  <a:lnTo>
                    <a:pt x="1741" y="7125"/>
                  </a:lnTo>
                  <a:lnTo>
                    <a:pt x="1795" y="7179"/>
                  </a:lnTo>
                  <a:lnTo>
                    <a:pt x="1904" y="7234"/>
                  </a:lnTo>
                  <a:lnTo>
                    <a:pt x="2013" y="7234"/>
                  </a:lnTo>
                  <a:lnTo>
                    <a:pt x="2067" y="7179"/>
                  </a:lnTo>
                  <a:lnTo>
                    <a:pt x="2176" y="7125"/>
                  </a:lnTo>
                  <a:lnTo>
                    <a:pt x="2176" y="7016"/>
                  </a:lnTo>
                  <a:lnTo>
                    <a:pt x="2176" y="6907"/>
                  </a:lnTo>
                  <a:lnTo>
                    <a:pt x="544" y="218"/>
                  </a:lnTo>
                  <a:lnTo>
                    <a:pt x="490" y="109"/>
                  </a:lnTo>
                  <a:lnTo>
                    <a:pt x="381" y="55"/>
                  </a:lnTo>
                  <a:lnTo>
                    <a:pt x="3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64"/>
            <p:cNvSpPr/>
            <p:nvPr/>
          </p:nvSpPr>
          <p:spPr>
            <a:xfrm>
              <a:off x="1864091" y="3709367"/>
              <a:ext cx="188403" cy="67002"/>
            </a:xfrm>
            <a:custGeom>
              <a:avLst/>
              <a:gdLst/>
              <a:ahLst/>
              <a:cxnLst/>
              <a:rect l="l" t="t" r="r" b="b"/>
              <a:pathLst>
                <a:path w="9791" h="3482" extrusionOk="0">
                  <a:moveTo>
                    <a:pt x="9464" y="1"/>
                  </a:moveTo>
                  <a:lnTo>
                    <a:pt x="9409" y="55"/>
                  </a:lnTo>
                  <a:lnTo>
                    <a:pt x="9301" y="110"/>
                  </a:lnTo>
                  <a:lnTo>
                    <a:pt x="9246" y="218"/>
                  </a:lnTo>
                  <a:lnTo>
                    <a:pt x="9137" y="545"/>
                  </a:lnTo>
                  <a:lnTo>
                    <a:pt x="8920" y="925"/>
                  </a:lnTo>
                  <a:lnTo>
                    <a:pt x="8757" y="1252"/>
                  </a:lnTo>
                  <a:lnTo>
                    <a:pt x="8539" y="1524"/>
                  </a:lnTo>
                  <a:lnTo>
                    <a:pt x="8267" y="1796"/>
                  </a:lnTo>
                  <a:lnTo>
                    <a:pt x="7941" y="2068"/>
                  </a:lnTo>
                  <a:lnTo>
                    <a:pt x="7669" y="2285"/>
                  </a:lnTo>
                  <a:lnTo>
                    <a:pt x="7343" y="2503"/>
                  </a:lnTo>
                  <a:lnTo>
                    <a:pt x="6744" y="2720"/>
                  </a:lnTo>
                  <a:lnTo>
                    <a:pt x="6092" y="2883"/>
                  </a:lnTo>
                  <a:lnTo>
                    <a:pt x="4786" y="2883"/>
                  </a:lnTo>
                  <a:lnTo>
                    <a:pt x="4188" y="2775"/>
                  </a:lnTo>
                  <a:lnTo>
                    <a:pt x="3535" y="2557"/>
                  </a:lnTo>
                  <a:lnTo>
                    <a:pt x="2937" y="2340"/>
                  </a:lnTo>
                  <a:lnTo>
                    <a:pt x="2339" y="2013"/>
                  </a:lnTo>
                  <a:lnTo>
                    <a:pt x="1795" y="1632"/>
                  </a:lnTo>
                  <a:lnTo>
                    <a:pt x="1306" y="1252"/>
                  </a:lnTo>
                  <a:lnTo>
                    <a:pt x="871" y="708"/>
                  </a:lnTo>
                  <a:lnTo>
                    <a:pt x="490" y="164"/>
                  </a:lnTo>
                  <a:lnTo>
                    <a:pt x="435" y="110"/>
                  </a:lnTo>
                  <a:lnTo>
                    <a:pt x="327" y="55"/>
                  </a:lnTo>
                  <a:lnTo>
                    <a:pt x="218" y="55"/>
                  </a:lnTo>
                  <a:lnTo>
                    <a:pt x="163" y="110"/>
                  </a:lnTo>
                  <a:lnTo>
                    <a:pt x="55" y="164"/>
                  </a:lnTo>
                  <a:lnTo>
                    <a:pt x="0" y="218"/>
                  </a:lnTo>
                  <a:lnTo>
                    <a:pt x="0" y="327"/>
                  </a:lnTo>
                  <a:lnTo>
                    <a:pt x="55" y="436"/>
                  </a:lnTo>
                  <a:lnTo>
                    <a:pt x="327" y="925"/>
                  </a:lnTo>
                  <a:lnTo>
                    <a:pt x="653" y="1361"/>
                  </a:lnTo>
                  <a:lnTo>
                    <a:pt x="1088" y="1796"/>
                  </a:lnTo>
                  <a:lnTo>
                    <a:pt x="1523" y="2122"/>
                  </a:lnTo>
                  <a:lnTo>
                    <a:pt x="2013" y="2448"/>
                  </a:lnTo>
                  <a:lnTo>
                    <a:pt x="2502" y="2775"/>
                  </a:lnTo>
                  <a:lnTo>
                    <a:pt x="3046" y="2992"/>
                  </a:lnTo>
                  <a:lnTo>
                    <a:pt x="3644" y="3210"/>
                  </a:lnTo>
                  <a:lnTo>
                    <a:pt x="4188" y="3318"/>
                  </a:lnTo>
                  <a:lnTo>
                    <a:pt x="4786" y="3427"/>
                  </a:lnTo>
                  <a:lnTo>
                    <a:pt x="5385" y="3482"/>
                  </a:lnTo>
                  <a:lnTo>
                    <a:pt x="5929" y="3427"/>
                  </a:lnTo>
                  <a:lnTo>
                    <a:pt x="6527" y="3318"/>
                  </a:lnTo>
                  <a:lnTo>
                    <a:pt x="7071" y="3210"/>
                  </a:lnTo>
                  <a:lnTo>
                    <a:pt x="7560" y="2938"/>
                  </a:lnTo>
                  <a:lnTo>
                    <a:pt x="8050" y="2666"/>
                  </a:lnTo>
                  <a:lnTo>
                    <a:pt x="8648" y="2176"/>
                  </a:lnTo>
                  <a:lnTo>
                    <a:pt x="9083" y="1632"/>
                  </a:lnTo>
                  <a:lnTo>
                    <a:pt x="9464" y="1034"/>
                  </a:lnTo>
                  <a:lnTo>
                    <a:pt x="9790" y="327"/>
                  </a:lnTo>
                  <a:lnTo>
                    <a:pt x="9790" y="218"/>
                  </a:lnTo>
                  <a:lnTo>
                    <a:pt x="9736" y="164"/>
                  </a:lnTo>
                  <a:lnTo>
                    <a:pt x="9681" y="55"/>
                  </a:lnTo>
                  <a:lnTo>
                    <a:pt x="9572" y="55"/>
                  </a:lnTo>
                  <a:lnTo>
                    <a:pt x="94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64"/>
            <p:cNvSpPr/>
            <p:nvPr/>
          </p:nvSpPr>
          <p:spPr>
            <a:xfrm>
              <a:off x="1939444" y="3260401"/>
              <a:ext cx="80607" cy="107816"/>
            </a:xfrm>
            <a:custGeom>
              <a:avLst/>
              <a:gdLst/>
              <a:ahLst/>
              <a:cxnLst/>
              <a:rect l="l" t="t" r="r" b="b"/>
              <a:pathLst>
                <a:path w="4189" h="5603" extrusionOk="0">
                  <a:moveTo>
                    <a:pt x="109" y="1"/>
                  </a:moveTo>
                  <a:lnTo>
                    <a:pt x="55" y="55"/>
                  </a:lnTo>
                  <a:lnTo>
                    <a:pt x="0" y="110"/>
                  </a:lnTo>
                  <a:lnTo>
                    <a:pt x="0" y="218"/>
                  </a:lnTo>
                  <a:lnTo>
                    <a:pt x="163" y="1089"/>
                  </a:lnTo>
                  <a:lnTo>
                    <a:pt x="381" y="1904"/>
                  </a:lnTo>
                  <a:lnTo>
                    <a:pt x="762" y="2666"/>
                  </a:lnTo>
                  <a:lnTo>
                    <a:pt x="1197" y="3373"/>
                  </a:lnTo>
                  <a:lnTo>
                    <a:pt x="1741" y="4080"/>
                  </a:lnTo>
                  <a:lnTo>
                    <a:pt x="2339" y="4678"/>
                  </a:lnTo>
                  <a:lnTo>
                    <a:pt x="3046" y="5168"/>
                  </a:lnTo>
                  <a:lnTo>
                    <a:pt x="3753" y="5603"/>
                  </a:lnTo>
                  <a:lnTo>
                    <a:pt x="3970" y="5603"/>
                  </a:lnTo>
                  <a:lnTo>
                    <a:pt x="4079" y="5548"/>
                  </a:lnTo>
                  <a:lnTo>
                    <a:pt x="4134" y="5440"/>
                  </a:lnTo>
                  <a:lnTo>
                    <a:pt x="4188" y="5385"/>
                  </a:lnTo>
                  <a:lnTo>
                    <a:pt x="4188" y="5276"/>
                  </a:lnTo>
                  <a:lnTo>
                    <a:pt x="4134" y="5168"/>
                  </a:lnTo>
                  <a:lnTo>
                    <a:pt x="4025" y="5113"/>
                  </a:lnTo>
                  <a:lnTo>
                    <a:pt x="3372" y="4733"/>
                  </a:lnTo>
                  <a:lnTo>
                    <a:pt x="2720" y="4297"/>
                  </a:lnTo>
                  <a:lnTo>
                    <a:pt x="2176" y="3754"/>
                  </a:lnTo>
                  <a:lnTo>
                    <a:pt x="1632" y="3155"/>
                  </a:lnTo>
                  <a:lnTo>
                    <a:pt x="1251" y="2448"/>
                  </a:lnTo>
                  <a:lnTo>
                    <a:pt x="925" y="1741"/>
                  </a:lnTo>
                  <a:lnTo>
                    <a:pt x="653" y="1034"/>
                  </a:lnTo>
                  <a:lnTo>
                    <a:pt x="544" y="218"/>
                  </a:lnTo>
                  <a:lnTo>
                    <a:pt x="490" y="110"/>
                  </a:lnTo>
                  <a:lnTo>
                    <a:pt x="435" y="55"/>
                  </a:lnTo>
                  <a:lnTo>
                    <a:pt x="3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64"/>
            <p:cNvSpPr/>
            <p:nvPr/>
          </p:nvSpPr>
          <p:spPr>
            <a:xfrm>
              <a:off x="1995959" y="3258322"/>
              <a:ext cx="76412" cy="92114"/>
            </a:xfrm>
            <a:custGeom>
              <a:avLst/>
              <a:gdLst/>
              <a:ahLst/>
              <a:cxnLst/>
              <a:rect l="l" t="t" r="r" b="b"/>
              <a:pathLst>
                <a:path w="3971" h="4787" extrusionOk="0">
                  <a:moveTo>
                    <a:pt x="163" y="0"/>
                  </a:moveTo>
                  <a:lnTo>
                    <a:pt x="109" y="54"/>
                  </a:lnTo>
                  <a:lnTo>
                    <a:pt x="54" y="109"/>
                  </a:lnTo>
                  <a:lnTo>
                    <a:pt x="0" y="272"/>
                  </a:lnTo>
                  <a:lnTo>
                    <a:pt x="54" y="653"/>
                  </a:lnTo>
                  <a:lnTo>
                    <a:pt x="109" y="1033"/>
                  </a:lnTo>
                  <a:lnTo>
                    <a:pt x="326" y="1740"/>
                  </a:lnTo>
                  <a:lnTo>
                    <a:pt x="653" y="2448"/>
                  </a:lnTo>
                  <a:lnTo>
                    <a:pt x="1088" y="3100"/>
                  </a:lnTo>
                  <a:lnTo>
                    <a:pt x="1632" y="3698"/>
                  </a:lnTo>
                  <a:lnTo>
                    <a:pt x="2230" y="4134"/>
                  </a:lnTo>
                  <a:lnTo>
                    <a:pt x="2883" y="4514"/>
                  </a:lnTo>
                  <a:lnTo>
                    <a:pt x="3263" y="4677"/>
                  </a:lnTo>
                  <a:lnTo>
                    <a:pt x="3644" y="4786"/>
                  </a:lnTo>
                  <a:lnTo>
                    <a:pt x="3807" y="4786"/>
                  </a:lnTo>
                  <a:lnTo>
                    <a:pt x="3916" y="4677"/>
                  </a:lnTo>
                  <a:lnTo>
                    <a:pt x="3970" y="4623"/>
                  </a:lnTo>
                  <a:lnTo>
                    <a:pt x="3970" y="4514"/>
                  </a:lnTo>
                  <a:lnTo>
                    <a:pt x="3916" y="4405"/>
                  </a:lnTo>
                  <a:lnTo>
                    <a:pt x="3862" y="4351"/>
                  </a:lnTo>
                  <a:lnTo>
                    <a:pt x="3753" y="4297"/>
                  </a:lnTo>
                  <a:lnTo>
                    <a:pt x="3100" y="4025"/>
                  </a:lnTo>
                  <a:lnTo>
                    <a:pt x="2502" y="3698"/>
                  </a:lnTo>
                  <a:lnTo>
                    <a:pt x="1958" y="3263"/>
                  </a:lnTo>
                  <a:lnTo>
                    <a:pt x="1523" y="2774"/>
                  </a:lnTo>
                  <a:lnTo>
                    <a:pt x="1142" y="2230"/>
                  </a:lnTo>
                  <a:lnTo>
                    <a:pt x="816" y="1577"/>
                  </a:lnTo>
                  <a:lnTo>
                    <a:pt x="653" y="925"/>
                  </a:lnTo>
                  <a:lnTo>
                    <a:pt x="544" y="272"/>
                  </a:lnTo>
                  <a:lnTo>
                    <a:pt x="544" y="109"/>
                  </a:lnTo>
                  <a:lnTo>
                    <a:pt x="435" y="54"/>
                  </a:lnTo>
                  <a:lnTo>
                    <a:pt x="38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64"/>
            <p:cNvSpPr/>
            <p:nvPr/>
          </p:nvSpPr>
          <p:spPr>
            <a:xfrm>
              <a:off x="2057689" y="3275063"/>
              <a:ext cx="46067" cy="59671"/>
            </a:xfrm>
            <a:custGeom>
              <a:avLst/>
              <a:gdLst/>
              <a:ahLst/>
              <a:cxnLst/>
              <a:rect l="l" t="t" r="r" b="b"/>
              <a:pathLst>
                <a:path w="2394" h="3101" extrusionOk="0">
                  <a:moveTo>
                    <a:pt x="219" y="0"/>
                  </a:moveTo>
                  <a:lnTo>
                    <a:pt x="110" y="55"/>
                  </a:lnTo>
                  <a:lnTo>
                    <a:pt x="55" y="163"/>
                  </a:lnTo>
                  <a:lnTo>
                    <a:pt x="1" y="272"/>
                  </a:lnTo>
                  <a:lnTo>
                    <a:pt x="55" y="707"/>
                  </a:lnTo>
                  <a:lnTo>
                    <a:pt x="110" y="1197"/>
                  </a:lnTo>
                  <a:lnTo>
                    <a:pt x="327" y="1632"/>
                  </a:lnTo>
                  <a:lnTo>
                    <a:pt x="545" y="2013"/>
                  </a:lnTo>
                  <a:lnTo>
                    <a:pt x="871" y="2393"/>
                  </a:lnTo>
                  <a:lnTo>
                    <a:pt x="1197" y="2665"/>
                  </a:lnTo>
                  <a:lnTo>
                    <a:pt x="1633" y="2883"/>
                  </a:lnTo>
                  <a:lnTo>
                    <a:pt x="2068" y="3046"/>
                  </a:lnTo>
                  <a:lnTo>
                    <a:pt x="2176" y="3100"/>
                  </a:lnTo>
                  <a:lnTo>
                    <a:pt x="2285" y="3046"/>
                  </a:lnTo>
                  <a:lnTo>
                    <a:pt x="2340" y="2992"/>
                  </a:lnTo>
                  <a:lnTo>
                    <a:pt x="2394" y="2883"/>
                  </a:lnTo>
                  <a:lnTo>
                    <a:pt x="2394" y="2774"/>
                  </a:lnTo>
                  <a:lnTo>
                    <a:pt x="2394" y="2665"/>
                  </a:lnTo>
                  <a:lnTo>
                    <a:pt x="2340" y="2611"/>
                  </a:lnTo>
                  <a:lnTo>
                    <a:pt x="2231" y="2556"/>
                  </a:lnTo>
                  <a:lnTo>
                    <a:pt x="1850" y="2393"/>
                  </a:lnTo>
                  <a:lnTo>
                    <a:pt x="1524" y="2230"/>
                  </a:lnTo>
                  <a:lnTo>
                    <a:pt x="1252" y="1958"/>
                  </a:lnTo>
                  <a:lnTo>
                    <a:pt x="980" y="1686"/>
                  </a:lnTo>
                  <a:lnTo>
                    <a:pt x="762" y="1360"/>
                  </a:lnTo>
                  <a:lnTo>
                    <a:pt x="654" y="1034"/>
                  </a:lnTo>
                  <a:lnTo>
                    <a:pt x="545" y="653"/>
                  </a:lnTo>
                  <a:lnTo>
                    <a:pt x="545" y="272"/>
                  </a:lnTo>
                  <a:lnTo>
                    <a:pt x="545" y="163"/>
                  </a:lnTo>
                  <a:lnTo>
                    <a:pt x="490" y="55"/>
                  </a:lnTo>
                  <a:lnTo>
                    <a:pt x="3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64"/>
            <p:cNvSpPr/>
            <p:nvPr/>
          </p:nvSpPr>
          <p:spPr>
            <a:xfrm>
              <a:off x="1750021" y="3242620"/>
              <a:ext cx="56534" cy="59671"/>
            </a:xfrm>
            <a:custGeom>
              <a:avLst/>
              <a:gdLst/>
              <a:ahLst/>
              <a:cxnLst/>
              <a:rect l="l" t="t" r="r" b="b"/>
              <a:pathLst>
                <a:path w="2938" h="3101" extrusionOk="0">
                  <a:moveTo>
                    <a:pt x="2611" y="0"/>
                  </a:moveTo>
                  <a:lnTo>
                    <a:pt x="2556" y="55"/>
                  </a:lnTo>
                  <a:lnTo>
                    <a:pt x="2121" y="272"/>
                  </a:lnTo>
                  <a:lnTo>
                    <a:pt x="1741" y="544"/>
                  </a:lnTo>
                  <a:lnTo>
                    <a:pt x="1360" y="816"/>
                  </a:lnTo>
                  <a:lnTo>
                    <a:pt x="1033" y="1142"/>
                  </a:lnTo>
                  <a:lnTo>
                    <a:pt x="707" y="1523"/>
                  </a:lnTo>
                  <a:lnTo>
                    <a:pt x="435" y="1904"/>
                  </a:lnTo>
                  <a:lnTo>
                    <a:pt x="218" y="2339"/>
                  </a:lnTo>
                  <a:lnTo>
                    <a:pt x="0" y="2774"/>
                  </a:lnTo>
                  <a:lnTo>
                    <a:pt x="0" y="2883"/>
                  </a:lnTo>
                  <a:lnTo>
                    <a:pt x="55" y="2937"/>
                  </a:lnTo>
                  <a:lnTo>
                    <a:pt x="109" y="3046"/>
                  </a:lnTo>
                  <a:lnTo>
                    <a:pt x="218" y="3100"/>
                  </a:lnTo>
                  <a:lnTo>
                    <a:pt x="326" y="3100"/>
                  </a:lnTo>
                  <a:lnTo>
                    <a:pt x="381" y="3046"/>
                  </a:lnTo>
                  <a:lnTo>
                    <a:pt x="544" y="2883"/>
                  </a:lnTo>
                  <a:lnTo>
                    <a:pt x="707" y="2502"/>
                  </a:lnTo>
                  <a:lnTo>
                    <a:pt x="925" y="2176"/>
                  </a:lnTo>
                  <a:lnTo>
                    <a:pt x="1197" y="1795"/>
                  </a:lnTo>
                  <a:lnTo>
                    <a:pt x="1469" y="1469"/>
                  </a:lnTo>
                  <a:lnTo>
                    <a:pt x="1741" y="1197"/>
                  </a:lnTo>
                  <a:lnTo>
                    <a:pt x="2067" y="925"/>
                  </a:lnTo>
                  <a:lnTo>
                    <a:pt x="2448" y="707"/>
                  </a:lnTo>
                  <a:lnTo>
                    <a:pt x="2828" y="490"/>
                  </a:lnTo>
                  <a:lnTo>
                    <a:pt x="2883" y="435"/>
                  </a:lnTo>
                  <a:lnTo>
                    <a:pt x="2937" y="327"/>
                  </a:lnTo>
                  <a:lnTo>
                    <a:pt x="2937" y="218"/>
                  </a:lnTo>
                  <a:lnTo>
                    <a:pt x="2883" y="163"/>
                  </a:lnTo>
                  <a:lnTo>
                    <a:pt x="2828" y="55"/>
                  </a:lnTo>
                  <a:lnTo>
                    <a:pt x="27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64"/>
            <p:cNvSpPr/>
            <p:nvPr/>
          </p:nvSpPr>
          <p:spPr>
            <a:xfrm>
              <a:off x="1746865" y="3241562"/>
              <a:ext cx="16779" cy="23053"/>
            </a:xfrm>
            <a:custGeom>
              <a:avLst/>
              <a:gdLst/>
              <a:ahLst/>
              <a:cxnLst/>
              <a:rect l="l" t="t" r="r" b="b"/>
              <a:pathLst>
                <a:path w="872" h="1198" extrusionOk="0">
                  <a:moveTo>
                    <a:pt x="545" y="1"/>
                  </a:moveTo>
                  <a:lnTo>
                    <a:pt x="436" y="55"/>
                  </a:lnTo>
                  <a:lnTo>
                    <a:pt x="382" y="110"/>
                  </a:lnTo>
                  <a:lnTo>
                    <a:pt x="1" y="817"/>
                  </a:lnTo>
                  <a:lnTo>
                    <a:pt x="1" y="925"/>
                  </a:lnTo>
                  <a:lnTo>
                    <a:pt x="1" y="1034"/>
                  </a:lnTo>
                  <a:lnTo>
                    <a:pt x="55" y="1089"/>
                  </a:lnTo>
                  <a:lnTo>
                    <a:pt x="110" y="1197"/>
                  </a:lnTo>
                  <a:lnTo>
                    <a:pt x="327" y="1197"/>
                  </a:lnTo>
                  <a:lnTo>
                    <a:pt x="382" y="1143"/>
                  </a:lnTo>
                  <a:lnTo>
                    <a:pt x="490" y="1089"/>
                  </a:lnTo>
                  <a:lnTo>
                    <a:pt x="871" y="382"/>
                  </a:lnTo>
                  <a:lnTo>
                    <a:pt x="871" y="273"/>
                  </a:lnTo>
                  <a:lnTo>
                    <a:pt x="871" y="164"/>
                  </a:lnTo>
                  <a:lnTo>
                    <a:pt x="817" y="110"/>
                  </a:lnTo>
                  <a:lnTo>
                    <a:pt x="7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64"/>
            <p:cNvSpPr/>
            <p:nvPr/>
          </p:nvSpPr>
          <p:spPr>
            <a:xfrm>
              <a:off x="2298394" y="4095544"/>
              <a:ext cx="13643" cy="39793"/>
            </a:xfrm>
            <a:custGeom>
              <a:avLst/>
              <a:gdLst/>
              <a:ahLst/>
              <a:cxnLst/>
              <a:rect l="l" t="t" r="r" b="b"/>
              <a:pathLst>
                <a:path w="709" h="2068" extrusionOk="0">
                  <a:moveTo>
                    <a:pt x="164" y="1"/>
                  </a:moveTo>
                  <a:lnTo>
                    <a:pt x="55" y="55"/>
                  </a:lnTo>
                  <a:lnTo>
                    <a:pt x="1" y="164"/>
                  </a:lnTo>
                  <a:lnTo>
                    <a:pt x="1" y="273"/>
                  </a:lnTo>
                  <a:lnTo>
                    <a:pt x="164" y="1795"/>
                  </a:lnTo>
                  <a:lnTo>
                    <a:pt x="273" y="2013"/>
                  </a:lnTo>
                  <a:lnTo>
                    <a:pt x="327" y="2067"/>
                  </a:lnTo>
                  <a:lnTo>
                    <a:pt x="545" y="2067"/>
                  </a:lnTo>
                  <a:lnTo>
                    <a:pt x="654" y="2013"/>
                  </a:lnTo>
                  <a:lnTo>
                    <a:pt x="708" y="1904"/>
                  </a:lnTo>
                  <a:lnTo>
                    <a:pt x="708" y="1795"/>
                  </a:lnTo>
                  <a:lnTo>
                    <a:pt x="490" y="273"/>
                  </a:lnTo>
                  <a:lnTo>
                    <a:pt x="436" y="55"/>
                  </a:lnTo>
                  <a:lnTo>
                    <a:pt x="3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64"/>
            <p:cNvSpPr/>
            <p:nvPr/>
          </p:nvSpPr>
          <p:spPr>
            <a:xfrm>
              <a:off x="2319330" y="4095544"/>
              <a:ext cx="29326" cy="30365"/>
            </a:xfrm>
            <a:custGeom>
              <a:avLst/>
              <a:gdLst/>
              <a:ahLst/>
              <a:cxnLst/>
              <a:rect l="l" t="t" r="r" b="b"/>
              <a:pathLst>
                <a:path w="1524" h="1578" extrusionOk="0">
                  <a:moveTo>
                    <a:pt x="164" y="1"/>
                  </a:moveTo>
                  <a:lnTo>
                    <a:pt x="110" y="55"/>
                  </a:lnTo>
                  <a:lnTo>
                    <a:pt x="55" y="164"/>
                  </a:lnTo>
                  <a:lnTo>
                    <a:pt x="1" y="218"/>
                  </a:lnTo>
                  <a:lnTo>
                    <a:pt x="55" y="327"/>
                  </a:lnTo>
                  <a:lnTo>
                    <a:pt x="110" y="436"/>
                  </a:lnTo>
                  <a:lnTo>
                    <a:pt x="1088" y="1469"/>
                  </a:lnTo>
                  <a:lnTo>
                    <a:pt x="1143" y="1523"/>
                  </a:lnTo>
                  <a:lnTo>
                    <a:pt x="1252" y="1578"/>
                  </a:lnTo>
                  <a:lnTo>
                    <a:pt x="1360" y="1523"/>
                  </a:lnTo>
                  <a:lnTo>
                    <a:pt x="1469" y="1469"/>
                  </a:lnTo>
                  <a:lnTo>
                    <a:pt x="1524" y="1415"/>
                  </a:lnTo>
                  <a:lnTo>
                    <a:pt x="1524" y="1306"/>
                  </a:lnTo>
                  <a:lnTo>
                    <a:pt x="1524" y="1197"/>
                  </a:lnTo>
                  <a:lnTo>
                    <a:pt x="1469" y="1088"/>
                  </a:lnTo>
                  <a:lnTo>
                    <a:pt x="490" y="55"/>
                  </a:lnTo>
                  <a:lnTo>
                    <a:pt x="3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64"/>
            <p:cNvSpPr/>
            <p:nvPr/>
          </p:nvSpPr>
          <p:spPr>
            <a:xfrm>
              <a:off x="1570007" y="4033795"/>
              <a:ext cx="28267" cy="30384"/>
            </a:xfrm>
            <a:custGeom>
              <a:avLst/>
              <a:gdLst/>
              <a:ahLst/>
              <a:cxnLst/>
              <a:rect l="l" t="t" r="r" b="b"/>
              <a:pathLst>
                <a:path w="1469" h="1579" extrusionOk="0">
                  <a:moveTo>
                    <a:pt x="1143" y="1"/>
                  </a:moveTo>
                  <a:lnTo>
                    <a:pt x="1034" y="55"/>
                  </a:lnTo>
                  <a:lnTo>
                    <a:pt x="980" y="110"/>
                  </a:lnTo>
                  <a:lnTo>
                    <a:pt x="816" y="436"/>
                  </a:lnTo>
                  <a:lnTo>
                    <a:pt x="762" y="490"/>
                  </a:lnTo>
                  <a:lnTo>
                    <a:pt x="708" y="599"/>
                  </a:lnTo>
                  <a:lnTo>
                    <a:pt x="653" y="708"/>
                  </a:lnTo>
                  <a:lnTo>
                    <a:pt x="381" y="925"/>
                  </a:lnTo>
                  <a:lnTo>
                    <a:pt x="327" y="925"/>
                  </a:lnTo>
                  <a:lnTo>
                    <a:pt x="272" y="980"/>
                  </a:lnTo>
                  <a:lnTo>
                    <a:pt x="109" y="1089"/>
                  </a:lnTo>
                  <a:lnTo>
                    <a:pt x="55" y="1143"/>
                  </a:lnTo>
                  <a:lnTo>
                    <a:pt x="1" y="1252"/>
                  </a:lnTo>
                  <a:lnTo>
                    <a:pt x="1" y="1360"/>
                  </a:lnTo>
                  <a:lnTo>
                    <a:pt x="1" y="1469"/>
                  </a:lnTo>
                  <a:lnTo>
                    <a:pt x="109" y="1524"/>
                  </a:lnTo>
                  <a:lnTo>
                    <a:pt x="164" y="1578"/>
                  </a:lnTo>
                  <a:lnTo>
                    <a:pt x="381" y="1578"/>
                  </a:lnTo>
                  <a:lnTo>
                    <a:pt x="708" y="1360"/>
                  </a:lnTo>
                  <a:lnTo>
                    <a:pt x="1034" y="1089"/>
                  </a:lnTo>
                  <a:lnTo>
                    <a:pt x="1251" y="762"/>
                  </a:lnTo>
                  <a:lnTo>
                    <a:pt x="1469" y="382"/>
                  </a:lnTo>
                  <a:lnTo>
                    <a:pt x="1469" y="273"/>
                  </a:lnTo>
                  <a:lnTo>
                    <a:pt x="1469" y="164"/>
                  </a:lnTo>
                  <a:lnTo>
                    <a:pt x="1415" y="110"/>
                  </a:lnTo>
                  <a:lnTo>
                    <a:pt x="13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64"/>
            <p:cNvSpPr/>
            <p:nvPr/>
          </p:nvSpPr>
          <p:spPr>
            <a:xfrm>
              <a:off x="1598275" y="4065199"/>
              <a:ext cx="13624" cy="31423"/>
            </a:xfrm>
            <a:custGeom>
              <a:avLst/>
              <a:gdLst/>
              <a:ahLst/>
              <a:cxnLst/>
              <a:rect l="l" t="t" r="r" b="b"/>
              <a:pathLst>
                <a:path w="708" h="1633" extrusionOk="0">
                  <a:moveTo>
                    <a:pt x="381" y="0"/>
                  </a:moveTo>
                  <a:lnTo>
                    <a:pt x="326" y="55"/>
                  </a:lnTo>
                  <a:lnTo>
                    <a:pt x="218" y="109"/>
                  </a:lnTo>
                  <a:lnTo>
                    <a:pt x="163" y="218"/>
                  </a:lnTo>
                  <a:lnTo>
                    <a:pt x="0" y="1306"/>
                  </a:lnTo>
                  <a:lnTo>
                    <a:pt x="0" y="1360"/>
                  </a:lnTo>
                  <a:lnTo>
                    <a:pt x="0" y="1469"/>
                  </a:lnTo>
                  <a:lnTo>
                    <a:pt x="54" y="1578"/>
                  </a:lnTo>
                  <a:lnTo>
                    <a:pt x="163" y="1632"/>
                  </a:lnTo>
                  <a:lnTo>
                    <a:pt x="272" y="1632"/>
                  </a:lnTo>
                  <a:lnTo>
                    <a:pt x="381" y="1578"/>
                  </a:lnTo>
                  <a:lnTo>
                    <a:pt x="435" y="1523"/>
                  </a:lnTo>
                  <a:lnTo>
                    <a:pt x="489" y="1414"/>
                  </a:lnTo>
                  <a:lnTo>
                    <a:pt x="707" y="327"/>
                  </a:lnTo>
                  <a:lnTo>
                    <a:pt x="707" y="272"/>
                  </a:lnTo>
                  <a:lnTo>
                    <a:pt x="653" y="164"/>
                  </a:lnTo>
                  <a:lnTo>
                    <a:pt x="598" y="55"/>
                  </a:lnTo>
                  <a:lnTo>
                    <a:pt x="48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64"/>
            <p:cNvSpPr/>
            <p:nvPr/>
          </p:nvSpPr>
          <p:spPr>
            <a:xfrm>
              <a:off x="1875598" y="2935972"/>
              <a:ext cx="126654" cy="148629"/>
            </a:xfrm>
            <a:custGeom>
              <a:avLst/>
              <a:gdLst/>
              <a:ahLst/>
              <a:cxnLst/>
              <a:rect l="l" t="t" r="r" b="b"/>
              <a:pathLst>
                <a:path w="6582" h="7724" extrusionOk="0">
                  <a:moveTo>
                    <a:pt x="3536" y="1"/>
                  </a:moveTo>
                  <a:lnTo>
                    <a:pt x="2774" y="110"/>
                  </a:lnTo>
                  <a:lnTo>
                    <a:pt x="1959" y="327"/>
                  </a:lnTo>
                  <a:lnTo>
                    <a:pt x="1251" y="599"/>
                  </a:lnTo>
                  <a:lnTo>
                    <a:pt x="925" y="762"/>
                  </a:lnTo>
                  <a:lnTo>
                    <a:pt x="653" y="980"/>
                  </a:lnTo>
                  <a:lnTo>
                    <a:pt x="381" y="1197"/>
                  </a:lnTo>
                  <a:lnTo>
                    <a:pt x="218" y="1415"/>
                  </a:lnTo>
                  <a:lnTo>
                    <a:pt x="55" y="1687"/>
                  </a:lnTo>
                  <a:lnTo>
                    <a:pt x="1" y="1959"/>
                  </a:lnTo>
                  <a:lnTo>
                    <a:pt x="1" y="2176"/>
                  </a:lnTo>
                  <a:lnTo>
                    <a:pt x="55" y="2340"/>
                  </a:lnTo>
                  <a:lnTo>
                    <a:pt x="164" y="2503"/>
                  </a:lnTo>
                  <a:lnTo>
                    <a:pt x="273" y="2666"/>
                  </a:lnTo>
                  <a:lnTo>
                    <a:pt x="381" y="2775"/>
                  </a:lnTo>
                  <a:lnTo>
                    <a:pt x="544" y="2883"/>
                  </a:lnTo>
                  <a:lnTo>
                    <a:pt x="708" y="2938"/>
                  </a:lnTo>
                  <a:lnTo>
                    <a:pt x="925" y="2992"/>
                  </a:lnTo>
                  <a:lnTo>
                    <a:pt x="1088" y="2775"/>
                  </a:lnTo>
                  <a:lnTo>
                    <a:pt x="1306" y="2557"/>
                  </a:lnTo>
                  <a:lnTo>
                    <a:pt x="1578" y="2340"/>
                  </a:lnTo>
                  <a:lnTo>
                    <a:pt x="1904" y="2176"/>
                  </a:lnTo>
                  <a:lnTo>
                    <a:pt x="2557" y="1904"/>
                  </a:lnTo>
                  <a:lnTo>
                    <a:pt x="3101" y="1741"/>
                  </a:lnTo>
                  <a:lnTo>
                    <a:pt x="3590" y="1633"/>
                  </a:lnTo>
                  <a:lnTo>
                    <a:pt x="4080" y="1687"/>
                  </a:lnTo>
                  <a:lnTo>
                    <a:pt x="4297" y="1741"/>
                  </a:lnTo>
                  <a:lnTo>
                    <a:pt x="4460" y="1850"/>
                  </a:lnTo>
                  <a:lnTo>
                    <a:pt x="4678" y="2013"/>
                  </a:lnTo>
                  <a:lnTo>
                    <a:pt x="4841" y="2176"/>
                  </a:lnTo>
                  <a:lnTo>
                    <a:pt x="4895" y="2394"/>
                  </a:lnTo>
                  <a:lnTo>
                    <a:pt x="5004" y="2557"/>
                  </a:lnTo>
                  <a:lnTo>
                    <a:pt x="5004" y="2775"/>
                  </a:lnTo>
                  <a:lnTo>
                    <a:pt x="5004" y="2992"/>
                  </a:lnTo>
                  <a:lnTo>
                    <a:pt x="4841" y="3427"/>
                  </a:lnTo>
                  <a:lnTo>
                    <a:pt x="4623" y="3808"/>
                  </a:lnTo>
                  <a:lnTo>
                    <a:pt x="4297" y="4080"/>
                  </a:lnTo>
                  <a:lnTo>
                    <a:pt x="3916" y="4352"/>
                  </a:lnTo>
                  <a:lnTo>
                    <a:pt x="3536" y="4569"/>
                  </a:lnTo>
                  <a:lnTo>
                    <a:pt x="3155" y="4733"/>
                  </a:lnTo>
                  <a:lnTo>
                    <a:pt x="2339" y="5059"/>
                  </a:lnTo>
                  <a:lnTo>
                    <a:pt x="1959" y="5276"/>
                  </a:lnTo>
                  <a:lnTo>
                    <a:pt x="1632" y="5548"/>
                  </a:lnTo>
                  <a:lnTo>
                    <a:pt x="1360" y="5875"/>
                  </a:lnTo>
                  <a:lnTo>
                    <a:pt x="1143" y="6310"/>
                  </a:lnTo>
                  <a:lnTo>
                    <a:pt x="1088" y="6527"/>
                  </a:lnTo>
                  <a:lnTo>
                    <a:pt x="1088" y="6691"/>
                  </a:lnTo>
                  <a:lnTo>
                    <a:pt x="1088" y="6908"/>
                  </a:lnTo>
                  <a:lnTo>
                    <a:pt x="1143" y="7126"/>
                  </a:lnTo>
                  <a:lnTo>
                    <a:pt x="1251" y="7343"/>
                  </a:lnTo>
                  <a:lnTo>
                    <a:pt x="1415" y="7506"/>
                  </a:lnTo>
                  <a:lnTo>
                    <a:pt x="1578" y="7615"/>
                  </a:lnTo>
                  <a:lnTo>
                    <a:pt x="1795" y="7669"/>
                  </a:lnTo>
                  <a:lnTo>
                    <a:pt x="2013" y="7724"/>
                  </a:lnTo>
                  <a:lnTo>
                    <a:pt x="2176" y="7724"/>
                  </a:lnTo>
                  <a:lnTo>
                    <a:pt x="2394" y="7669"/>
                  </a:lnTo>
                  <a:lnTo>
                    <a:pt x="2557" y="7506"/>
                  </a:lnTo>
                  <a:lnTo>
                    <a:pt x="2720" y="7234"/>
                  </a:lnTo>
                  <a:lnTo>
                    <a:pt x="2829" y="6962"/>
                  </a:lnTo>
                  <a:lnTo>
                    <a:pt x="2883" y="6636"/>
                  </a:lnTo>
                  <a:lnTo>
                    <a:pt x="3046" y="6310"/>
                  </a:lnTo>
                  <a:lnTo>
                    <a:pt x="3209" y="6147"/>
                  </a:lnTo>
                  <a:lnTo>
                    <a:pt x="3373" y="5983"/>
                  </a:lnTo>
                  <a:lnTo>
                    <a:pt x="3590" y="5875"/>
                  </a:lnTo>
                  <a:lnTo>
                    <a:pt x="3862" y="5766"/>
                  </a:lnTo>
                  <a:lnTo>
                    <a:pt x="4352" y="5657"/>
                  </a:lnTo>
                  <a:lnTo>
                    <a:pt x="4895" y="5494"/>
                  </a:lnTo>
                  <a:lnTo>
                    <a:pt x="5331" y="5276"/>
                  </a:lnTo>
                  <a:lnTo>
                    <a:pt x="5657" y="5059"/>
                  </a:lnTo>
                  <a:lnTo>
                    <a:pt x="5929" y="4733"/>
                  </a:lnTo>
                  <a:lnTo>
                    <a:pt x="6201" y="4352"/>
                  </a:lnTo>
                  <a:lnTo>
                    <a:pt x="6364" y="3971"/>
                  </a:lnTo>
                  <a:lnTo>
                    <a:pt x="6473" y="3590"/>
                  </a:lnTo>
                  <a:lnTo>
                    <a:pt x="6581" y="3155"/>
                  </a:lnTo>
                  <a:lnTo>
                    <a:pt x="6581" y="2666"/>
                  </a:lnTo>
                  <a:lnTo>
                    <a:pt x="6527" y="2231"/>
                  </a:lnTo>
                  <a:lnTo>
                    <a:pt x="6418" y="1796"/>
                  </a:lnTo>
                  <a:lnTo>
                    <a:pt x="6309" y="1415"/>
                  </a:lnTo>
                  <a:lnTo>
                    <a:pt x="6092" y="1034"/>
                  </a:lnTo>
                  <a:lnTo>
                    <a:pt x="5820" y="708"/>
                  </a:lnTo>
                  <a:lnTo>
                    <a:pt x="5494" y="436"/>
                  </a:lnTo>
                  <a:lnTo>
                    <a:pt x="5113" y="218"/>
                  </a:lnTo>
                  <a:lnTo>
                    <a:pt x="4732" y="55"/>
                  </a:lnTo>
                  <a:lnTo>
                    <a:pt x="41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64"/>
            <p:cNvSpPr/>
            <p:nvPr/>
          </p:nvSpPr>
          <p:spPr>
            <a:xfrm>
              <a:off x="1870364" y="2930757"/>
              <a:ext cx="137122" cy="159078"/>
            </a:xfrm>
            <a:custGeom>
              <a:avLst/>
              <a:gdLst/>
              <a:ahLst/>
              <a:cxnLst/>
              <a:rect l="l" t="t" r="r" b="b"/>
              <a:pathLst>
                <a:path w="7126" h="8267" extrusionOk="0">
                  <a:moveTo>
                    <a:pt x="4569" y="544"/>
                  </a:moveTo>
                  <a:lnTo>
                    <a:pt x="5059" y="653"/>
                  </a:lnTo>
                  <a:lnTo>
                    <a:pt x="5276" y="707"/>
                  </a:lnTo>
                  <a:lnTo>
                    <a:pt x="5548" y="870"/>
                  </a:lnTo>
                  <a:lnTo>
                    <a:pt x="5711" y="1033"/>
                  </a:lnTo>
                  <a:lnTo>
                    <a:pt x="5929" y="1197"/>
                  </a:lnTo>
                  <a:lnTo>
                    <a:pt x="6092" y="1468"/>
                  </a:lnTo>
                  <a:lnTo>
                    <a:pt x="6255" y="1686"/>
                  </a:lnTo>
                  <a:lnTo>
                    <a:pt x="6364" y="1958"/>
                  </a:lnTo>
                  <a:lnTo>
                    <a:pt x="6473" y="2230"/>
                  </a:lnTo>
                  <a:lnTo>
                    <a:pt x="6581" y="2828"/>
                  </a:lnTo>
                  <a:lnTo>
                    <a:pt x="6581" y="3426"/>
                  </a:lnTo>
                  <a:lnTo>
                    <a:pt x="6527" y="3753"/>
                  </a:lnTo>
                  <a:lnTo>
                    <a:pt x="6418" y="4079"/>
                  </a:lnTo>
                  <a:lnTo>
                    <a:pt x="6310" y="4405"/>
                  </a:lnTo>
                  <a:lnTo>
                    <a:pt x="6146" y="4677"/>
                  </a:lnTo>
                  <a:lnTo>
                    <a:pt x="5929" y="4949"/>
                  </a:lnTo>
                  <a:lnTo>
                    <a:pt x="5657" y="5167"/>
                  </a:lnTo>
                  <a:lnTo>
                    <a:pt x="5385" y="5384"/>
                  </a:lnTo>
                  <a:lnTo>
                    <a:pt x="5113" y="5493"/>
                  </a:lnTo>
                  <a:lnTo>
                    <a:pt x="4352" y="5711"/>
                  </a:lnTo>
                  <a:lnTo>
                    <a:pt x="3971" y="5819"/>
                  </a:lnTo>
                  <a:lnTo>
                    <a:pt x="3590" y="5983"/>
                  </a:lnTo>
                  <a:lnTo>
                    <a:pt x="3264" y="6200"/>
                  </a:lnTo>
                  <a:lnTo>
                    <a:pt x="3046" y="6526"/>
                  </a:lnTo>
                  <a:lnTo>
                    <a:pt x="2938" y="6853"/>
                  </a:lnTo>
                  <a:lnTo>
                    <a:pt x="2829" y="7233"/>
                  </a:lnTo>
                  <a:lnTo>
                    <a:pt x="2720" y="7451"/>
                  </a:lnTo>
                  <a:lnTo>
                    <a:pt x="2666" y="7560"/>
                  </a:lnTo>
                  <a:lnTo>
                    <a:pt x="2502" y="7723"/>
                  </a:lnTo>
                  <a:lnTo>
                    <a:pt x="2122" y="7723"/>
                  </a:lnTo>
                  <a:lnTo>
                    <a:pt x="1959" y="7614"/>
                  </a:lnTo>
                  <a:lnTo>
                    <a:pt x="1795" y="7505"/>
                  </a:lnTo>
                  <a:lnTo>
                    <a:pt x="1687" y="7397"/>
                  </a:lnTo>
                  <a:lnTo>
                    <a:pt x="1632" y="7125"/>
                  </a:lnTo>
                  <a:lnTo>
                    <a:pt x="1578" y="6907"/>
                  </a:lnTo>
                  <a:lnTo>
                    <a:pt x="1632" y="6690"/>
                  </a:lnTo>
                  <a:lnTo>
                    <a:pt x="1741" y="6472"/>
                  </a:lnTo>
                  <a:lnTo>
                    <a:pt x="1904" y="6254"/>
                  </a:lnTo>
                  <a:lnTo>
                    <a:pt x="2067" y="6037"/>
                  </a:lnTo>
                  <a:lnTo>
                    <a:pt x="2394" y="5765"/>
                  </a:lnTo>
                  <a:lnTo>
                    <a:pt x="2829" y="5547"/>
                  </a:lnTo>
                  <a:lnTo>
                    <a:pt x="3264" y="5330"/>
                  </a:lnTo>
                  <a:lnTo>
                    <a:pt x="4080" y="4949"/>
                  </a:lnTo>
                  <a:lnTo>
                    <a:pt x="4515" y="4732"/>
                  </a:lnTo>
                  <a:lnTo>
                    <a:pt x="4841" y="4460"/>
                  </a:lnTo>
                  <a:lnTo>
                    <a:pt x="5167" y="4133"/>
                  </a:lnTo>
                  <a:lnTo>
                    <a:pt x="5385" y="3698"/>
                  </a:lnTo>
                  <a:lnTo>
                    <a:pt x="5494" y="3318"/>
                  </a:lnTo>
                  <a:lnTo>
                    <a:pt x="5548" y="2937"/>
                  </a:lnTo>
                  <a:lnTo>
                    <a:pt x="5439" y="2556"/>
                  </a:lnTo>
                  <a:lnTo>
                    <a:pt x="5331" y="2339"/>
                  </a:lnTo>
                  <a:lnTo>
                    <a:pt x="5222" y="2175"/>
                  </a:lnTo>
                  <a:lnTo>
                    <a:pt x="4950" y="1958"/>
                  </a:lnTo>
                  <a:lnTo>
                    <a:pt x="4624" y="1795"/>
                  </a:lnTo>
                  <a:lnTo>
                    <a:pt x="4243" y="1686"/>
                  </a:lnTo>
                  <a:lnTo>
                    <a:pt x="3481" y="1686"/>
                  </a:lnTo>
                  <a:lnTo>
                    <a:pt x="3046" y="1795"/>
                  </a:lnTo>
                  <a:lnTo>
                    <a:pt x="2666" y="1904"/>
                  </a:lnTo>
                  <a:lnTo>
                    <a:pt x="2285" y="2067"/>
                  </a:lnTo>
                  <a:lnTo>
                    <a:pt x="1904" y="2284"/>
                  </a:lnTo>
                  <a:lnTo>
                    <a:pt x="1523" y="2502"/>
                  </a:lnTo>
                  <a:lnTo>
                    <a:pt x="1197" y="2774"/>
                  </a:lnTo>
                  <a:lnTo>
                    <a:pt x="1073" y="2960"/>
                  </a:lnTo>
                  <a:lnTo>
                    <a:pt x="1073" y="2960"/>
                  </a:lnTo>
                  <a:lnTo>
                    <a:pt x="980" y="2937"/>
                  </a:lnTo>
                  <a:lnTo>
                    <a:pt x="816" y="2828"/>
                  </a:lnTo>
                  <a:lnTo>
                    <a:pt x="708" y="2719"/>
                  </a:lnTo>
                  <a:lnTo>
                    <a:pt x="599" y="2556"/>
                  </a:lnTo>
                  <a:lnTo>
                    <a:pt x="599" y="2393"/>
                  </a:lnTo>
                  <a:lnTo>
                    <a:pt x="545" y="2230"/>
                  </a:lnTo>
                  <a:lnTo>
                    <a:pt x="599" y="2067"/>
                  </a:lnTo>
                  <a:lnTo>
                    <a:pt x="653" y="1849"/>
                  </a:lnTo>
                  <a:lnTo>
                    <a:pt x="816" y="1632"/>
                  </a:lnTo>
                  <a:lnTo>
                    <a:pt x="1034" y="1468"/>
                  </a:lnTo>
                  <a:lnTo>
                    <a:pt x="1523" y="1197"/>
                  </a:lnTo>
                  <a:lnTo>
                    <a:pt x="2122" y="925"/>
                  </a:lnTo>
                  <a:lnTo>
                    <a:pt x="2720" y="707"/>
                  </a:lnTo>
                  <a:lnTo>
                    <a:pt x="3373" y="598"/>
                  </a:lnTo>
                  <a:lnTo>
                    <a:pt x="4025" y="544"/>
                  </a:lnTo>
                  <a:close/>
                  <a:moveTo>
                    <a:pt x="3971" y="0"/>
                  </a:moveTo>
                  <a:lnTo>
                    <a:pt x="3155" y="109"/>
                  </a:lnTo>
                  <a:lnTo>
                    <a:pt x="2394" y="272"/>
                  </a:lnTo>
                  <a:lnTo>
                    <a:pt x="1632" y="489"/>
                  </a:lnTo>
                  <a:lnTo>
                    <a:pt x="1306" y="707"/>
                  </a:lnTo>
                  <a:lnTo>
                    <a:pt x="925" y="870"/>
                  </a:lnTo>
                  <a:lnTo>
                    <a:pt x="653" y="1088"/>
                  </a:lnTo>
                  <a:lnTo>
                    <a:pt x="381" y="1360"/>
                  </a:lnTo>
                  <a:lnTo>
                    <a:pt x="164" y="1686"/>
                  </a:lnTo>
                  <a:lnTo>
                    <a:pt x="55" y="2012"/>
                  </a:lnTo>
                  <a:lnTo>
                    <a:pt x="1" y="2284"/>
                  </a:lnTo>
                  <a:lnTo>
                    <a:pt x="55" y="2556"/>
                  </a:lnTo>
                  <a:lnTo>
                    <a:pt x="164" y="2828"/>
                  </a:lnTo>
                  <a:lnTo>
                    <a:pt x="273" y="3046"/>
                  </a:lnTo>
                  <a:lnTo>
                    <a:pt x="436" y="3209"/>
                  </a:lnTo>
                  <a:lnTo>
                    <a:pt x="653" y="3372"/>
                  </a:lnTo>
                  <a:lnTo>
                    <a:pt x="925" y="3481"/>
                  </a:lnTo>
                  <a:lnTo>
                    <a:pt x="1197" y="3535"/>
                  </a:lnTo>
                  <a:lnTo>
                    <a:pt x="1306" y="3481"/>
                  </a:lnTo>
                  <a:lnTo>
                    <a:pt x="1415" y="3372"/>
                  </a:lnTo>
                  <a:lnTo>
                    <a:pt x="1632" y="3100"/>
                  </a:lnTo>
                  <a:lnTo>
                    <a:pt x="1959" y="2883"/>
                  </a:lnTo>
                  <a:lnTo>
                    <a:pt x="2285" y="2665"/>
                  </a:lnTo>
                  <a:lnTo>
                    <a:pt x="2611" y="2502"/>
                  </a:lnTo>
                  <a:lnTo>
                    <a:pt x="2992" y="2393"/>
                  </a:lnTo>
                  <a:lnTo>
                    <a:pt x="3318" y="2284"/>
                  </a:lnTo>
                  <a:lnTo>
                    <a:pt x="3699" y="2230"/>
                  </a:lnTo>
                  <a:lnTo>
                    <a:pt x="4080" y="2175"/>
                  </a:lnTo>
                  <a:lnTo>
                    <a:pt x="4297" y="2230"/>
                  </a:lnTo>
                  <a:lnTo>
                    <a:pt x="4515" y="2339"/>
                  </a:lnTo>
                  <a:lnTo>
                    <a:pt x="4678" y="2447"/>
                  </a:lnTo>
                  <a:lnTo>
                    <a:pt x="4841" y="2556"/>
                  </a:lnTo>
                  <a:lnTo>
                    <a:pt x="4895" y="2719"/>
                  </a:lnTo>
                  <a:lnTo>
                    <a:pt x="5004" y="2937"/>
                  </a:lnTo>
                  <a:lnTo>
                    <a:pt x="5004" y="3154"/>
                  </a:lnTo>
                  <a:lnTo>
                    <a:pt x="4950" y="3372"/>
                  </a:lnTo>
                  <a:lnTo>
                    <a:pt x="4841" y="3644"/>
                  </a:lnTo>
                  <a:lnTo>
                    <a:pt x="4732" y="3807"/>
                  </a:lnTo>
                  <a:lnTo>
                    <a:pt x="4569" y="3970"/>
                  </a:lnTo>
                  <a:lnTo>
                    <a:pt x="4406" y="4133"/>
                  </a:lnTo>
                  <a:lnTo>
                    <a:pt x="4025" y="4405"/>
                  </a:lnTo>
                  <a:lnTo>
                    <a:pt x="3590" y="4623"/>
                  </a:lnTo>
                  <a:lnTo>
                    <a:pt x="2774" y="5004"/>
                  </a:lnTo>
                  <a:lnTo>
                    <a:pt x="2394" y="5167"/>
                  </a:lnTo>
                  <a:lnTo>
                    <a:pt x="2013" y="5384"/>
                  </a:lnTo>
                  <a:lnTo>
                    <a:pt x="1687" y="5656"/>
                  </a:lnTo>
                  <a:lnTo>
                    <a:pt x="1415" y="5983"/>
                  </a:lnTo>
                  <a:lnTo>
                    <a:pt x="1197" y="6363"/>
                  </a:lnTo>
                  <a:lnTo>
                    <a:pt x="1088" y="6798"/>
                  </a:lnTo>
                  <a:lnTo>
                    <a:pt x="1088" y="7179"/>
                  </a:lnTo>
                  <a:lnTo>
                    <a:pt x="1197" y="7505"/>
                  </a:lnTo>
                  <a:lnTo>
                    <a:pt x="1360" y="7832"/>
                  </a:lnTo>
                  <a:lnTo>
                    <a:pt x="1632" y="8049"/>
                  </a:lnTo>
                  <a:lnTo>
                    <a:pt x="1904" y="8212"/>
                  </a:lnTo>
                  <a:lnTo>
                    <a:pt x="2231" y="8267"/>
                  </a:lnTo>
                  <a:lnTo>
                    <a:pt x="2557" y="8267"/>
                  </a:lnTo>
                  <a:lnTo>
                    <a:pt x="2829" y="8104"/>
                  </a:lnTo>
                  <a:lnTo>
                    <a:pt x="2992" y="7995"/>
                  </a:lnTo>
                  <a:lnTo>
                    <a:pt x="3155" y="7832"/>
                  </a:lnTo>
                  <a:lnTo>
                    <a:pt x="3318" y="7451"/>
                  </a:lnTo>
                  <a:lnTo>
                    <a:pt x="3427" y="7016"/>
                  </a:lnTo>
                  <a:lnTo>
                    <a:pt x="3481" y="6853"/>
                  </a:lnTo>
                  <a:lnTo>
                    <a:pt x="3590" y="6635"/>
                  </a:lnTo>
                  <a:lnTo>
                    <a:pt x="3753" y="6526"/>
                  </a:lnTo>
                  <a:lnTo>
                    <a:pt x="3917" y="6418"/>
                  </a:lnTo>
                  <a:lnTo>
                    <a:pt x="4352" y="6254"/>
                  </a:lnTo>
                  <a:lnTo>
                    <a:pt x="5222" y="6037"/>
                  </a:lnTo>
                  <a:lnTo>
                    <a:pt x="5603" y="5874"/>
                  </a:lnTo>
                  <a:lnTo>
                    <a:pt x="5929" y="5656"/>
                  </a:lnTo>
                  <a:lnTo>
                    <a:pt x="6201" y="5439"/>
                  </a:lnTo>
                  <a:lnTo>
                    <a:pt x="6418" y="5167"/>
                  </a:lnTo>
                  <a:lnTo>
                    <a:pt x="6636" y="4840"/>
                  </a:lnTo>
                  <a:lnTo>
                    <a:pt x="6799" y="4514"/>
                  </a:lnTo>
                  <a:lnTo>
                    <a:pt x="6962" y="4188"/>
                  </a:lnTo>
                  <a:lnTo>
                    <a:pt x="7071" y="3807"/>
                  </a:lnTo>
                  <a:lnTo>
                    <a:pt x="7125" y="3426"/>
                  </a:lnTo>
                  <a:lnTo>
                    <a:pt x="7125" y="3046"/>
                  </a:lnTo>
                  <a:lnTo>
                    <a:pt x="7125" y="2665"/>
                  </a:lnTo>
                  <a:lnTo>
                    <a:pt x="7017" y="2284"/>
                  </a:lnTo>
                  <a:lnTo>
                    <a:pt x="6962" y="1958"/>
                  </a:lnTo>
                  <a:lnTo>
                    <a:pt x="6799" y="1577"/>
                  </a:lnTo>
                  <a:lnTo>
                    <a:pt x="6636" y="1251"/>
                  </a:lnTo>
                  <a:lnTo>
                    <a:pt x="6418" y="979"/>
                  </a:lnTo>
                  <a:lnTo>
                    <a:pt x="6146" y="707"/>
                  </a:lnTo>
                  <a:lnTo>
                    <a:pt x="5929" y="489"/>
                  </a:lnTo>
                  <a:lnTo>
                    <a:pt x="5603" y="272"/>
                  </a:lnTo>
                  <a:lnTo>
                    <a:pt x="5331" y="163"/>
                  </a:lnTo>
                  <a:lnTo>
                    <a:pt x="5004" y="54"/>
                  </a:lnTo>
                  <a:lnTo>
                    <a:pt x="46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64"/>
            <p:cNvSpPr/>
            <p:nvPr/>
          </p:nvSpPr>
          <p:spPr>
            <a:xfrm>
              <a:off x="1891299" y="3104479"/>
              <a:ext cx="42930" cy="36638"/>
            </a:xfrm>
            <a:custGeom>
              <a:avLst/>
              <a:gdLst/>
              <a:ahLst/>
              <a:cxnLst/>
              <a:rect l="l" t="t" r="r" b="b"/>
              <a:pathLst>
                <a:path w="2231" h="1904" extrusionOk="0">
                  <a:moveTo>
                    <a:pt x="762" y="0"/>
                  </a:moveTo>
                  <a:lnTo>
                    <a:pt x="490" y="55"/>
                  </a:lnTo>
                  <a:lnTo>
                    <a:pt x="272" y="163"/>
                  </a:lnTo>
                  <a:lnTo>
                    <a:pt x="109" y="327"/>
                  </a:lnTo>
                  <a:lnTo>
                    <a:pt x="55" y="598"/>
                  </a:lnTo>
                  <a:lnTo>
                    <a:pt x="0" y="870"/>
                  </a:lnTo>
                  <a:lnTo>
                    <a:pt x="109" y="1251"/>
                  </a:lnTo>
                  <a:lnTo>
                    <a:pt x="218" y="1469"/>
                  </a:lnTo>
                  <a:lnTo>
                    <a:pt x="381" y="1686"/>
                  </a:lnTo>
                  <a:lnTo>
                    <a:pt x="599" y="1795"/>
                  </a:lnTo>
                  <a:lnTo>
                    <a:pt x="871" y="1904"/>
                  </a:lnTo>
                  <a:lnTo>
                    <a:pt x="1360" y="1904"/>
                  </a:lnTo>
                  <a:lnTo>
                    <a:pt x="1632" y="1795"/>
                  </a:lnTo>
                  <a:lnTo>
                    <a:pt x="1850" y="1686"/>
                  </a:lnTo>
                  <a:lnTo>
                    <a:pt x="2067" y="1360"/>
                  </a:lnTo>
                  <a:lnTo>
                    <a:pt x="2176" y="1088"/>
                  </a:lnTo>
                  <a:lnTo>
                    <a:pt x="2230" y="816"/>
                  </a:lnTo>
                  <a:lnTo>
                    <a:pt x="2121" y="598"/>
                  </a:lnTo>
                  <a:lnTo>
                    <a:pt x="2013" y="381"/>
                  </a:lnTo>
                  <a:lnTo>
                    <a:pt x="1795" y="218"/>
                  </a:lnTo>
                  <a:lnTo>
                    <a:pt x="1578" y="109"/>
                  </a:lnTo>
                  <a:lnTo>
                    <a:pt x="13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64"/>
            <p:cNvSpPr/>
            <p:nvPr/>
          </p:nvSpPr>
          <p:spPr>
            <a:xfrm>
              <a:off x="1886065" y="3099245"/>
              <a:ext cx="53398" cy="47106"/>
            </a:xfrm>
            <a:custGeom>
              <a:avLst/>
              <a:gdLst/>
              <a:ahLst/>
              <a:cxnLst/>
              <a:rect l="l" t="t" r="r" b="b"/>
              <a:pathLst>
                <a:path w="2775" h="2448" extrusionOk="0">
                  <a:moveTo>
                    <a:pt x="1251" y="490"/>
                  </a:moveTo>
                  <a:lnTo>
                    <a:pt x="1360" y="544"/>
                  </a:lnTo>
                  <a:lnTo>
                    <a:pt x="1415" y="544"/>
                  </a:lnTo>
                  <a:lnTo>
                    <a:pt x="1686" y="599"/>
                  </a:lnTo>
                  <a:lnTo>
                    <a:pt x="1741" y="653"/>
                  </a:lnTo>
                  <a:lnTo>
                    <a:pt x="1850" y="707"/>
                  </a:lnTo>
                  <a:lnTo>
                    <a:pt x="1958" y="762"/>
                  </a:lnTo>
                  <a:lnTo>
                    <a:pt x="2013" y="816"/>
                  </a:lnTo>
                  <a:lnTo>
                    <a:pt x="2122" y="870"/>
                  </a:lnTo>
                  <a:lnTo>
                    <a:pt x="2122" y="925"/>
                  </a:lnTo>
                  <a:lnTo>
                    <a:pt x="2176" y="1034"/>
                  </a:lnTo>
                  <a:lnTo>
                    <a:pt x="2230" y="1088"/>
                  </a:lnTo>
                  <a:lnTo>
                    <a:pt x="2230" y="1142"/>
                  </a:lnTo>
                  <a:lnTo>
                    <a:pt x="2230" y="1251"/>
                  </a:lnTo>
                  <a:lnTo>
                    <a:pt x="2176" y="1360"/>
                  </a:lnTo>
                  <a:lnTo>
                    <a:pt x="2176" y="1414"/>
                  </a:lnTo>
                  <a:lnTo>
                    <a:pt x="2122" y="1469"/>
                  </a:lnTo>
                  <a:lnTo>
                    <a:pt x="2067" y="1523"/>
                  </a:lnTo>
                  <a:lnTo>
                    <a:pt x="2067" y="1578"/>
                  </a:lnTo>
                  <a:lnTo>
                    <a:pt x="1904" y="1741"/>
                  </a:lnTo>
                  <a:lnTo>
                    <a:pt x="1904" y="1741"/>
                  </a:lnTo>
                  <a:lnTo>
                    <a:pt x="1904" y="1741"/>
                  </a:lnTo>
                  <a:lnTo>
                    <a:pt x="1850" y="1795"/>
                  </a:lnTo>
                  <a:lnTo>
                    <a:pt x="1741" y="1849"/>
                  </a:lnTo>
                  <a:lnTo>
                    <a:pt x="1686" y="1849"/>
                  </a:lnTo>
                  <a:lnTo>
                    <a:pt x="1686" y="1904"/>
                  </a:lnTo>
                  <a:lnTo>
                    <a:pt x="1197" y="1904"/>
                  </a:lnTo>
                  <a:lnTo>
                    <a:pt x="1088" y="1849"/>
                  </a:lnTo>
                  <a:lnTo>
                    <a:pt x="1034" y="1849"/>
                  </a:lnTo>
                  <a:lnTo>
                    <a:pt x="925" y="1795"/>
                  </a:lnTo>
                  <a:lnTo>
                    <a:pt x="871" y="1741"/>
                  </a:lnTo>
                  <a:lnTo>
                    <a:pt x="762" y="1686"/>
                  </a:lnTo>
                  <a:lnTo>
                    <a:pt x="762" y="1632"/>
                  </a:lnTo>
                  <a:lnTo>
                    <a:pt x="707" y="1523"/>
                  </a:lnTo>
                  <a:lnTo>
                    <a:pt x="653" y="1469"/>
                  </a:lnTo>
                  <a:lnTo>
                    <a:pt x="599" y="1251"/>
                  </a:lnTo>
                  <a:lnTo>
                    <a:pt x="599" y="1197"/>
                  </a:lnTo>
                  <a:lnTo>
                    <a:pt x="544" y="1142"/>
                  </a:lnTo>
                  <a:lnTo>
                    <a:pt x="544" y="1034"/>
                  </a:lnTo>
                  <a:lnTo>
                    <a:pt x="544" y="925"/>
                  </a:lnTo>
                  <a:lnTo>
                    <a:pt x="599" y="816"/>
                  </a:lnTo>
                  <a:lnTo>
                    <a:pt x="599" y="762"/>
                  </a:lnTo>
                  <a:lnTo>
                    <a:pt x="653" y="707"/>
                  </a:lnTo>
                  <a:lnTo>
                    <a:pt x="707" y="653"/>
                  </a:lnTo>
                  <a:lnTo>
                    <a:pt x="762" y="599"/>
                  </a:lnTo>
                  <a:lnTo>
                    <a:pt x="816" y="599"/>
                  </a:lnTo>
                  <a:lnTo>
                    <a:pt x="1034" y="544"/>
                  </a:lnTo>
                  <a:lnTo>
                    <a:pt x="1088" y="544"/>
                  </a:lnTo>
                  <a:lnTo>
                    <a:pt x="1251" y="490"/>
                  </a:lnTo>
                  <a:close/>
                  <a:moveTo>
                    <a:pt x="1034" y="0"/>
                  </a:moveTo>
                  <a:lnTo>
                    <a:pt x="707" y="55"/>
                  </a:lnTo>
                  <a:lnTo>
                    <a:pt x="436" y="163"/>
                  </a:lnTo>
                  <a:lnTo>
                    <a:pt x="218" y="435"/>
                  </a:lnTo>
                  <a:lnTo>
                    <a:pt x="55" y="707"/>
                  </a:lnTo>
                  <a:lnTo>
                    <a:pt x="0" y="925"/>
                  </a:lnTo>
                  <a:lnTo>
                    <a:pt x="0" y="1088"/>
                  </a:lnTo>
                  <a:lnTo>
                    <a:pt x="109" y="1523"/>
                  </a:lnTo>
                  <a:lnTo>
                    <a:pt x="218" y="1795"/>
                  </a:lnTo>
                  <a:lnTo>
                    <a:pt x="381" y="2013"/>
                  </a:lnTo>
                  <a:lnTo>
                    <a:pt x="599" y="2230"/>
                  </a:lnTo>
                  <a:lnTo>
                    <a:pt x="871" y="2339"/>
                  </a:lnTo>
                  <a:lnTo>
                    <a:pt x="1197" y="2448"/>
                  </a:lnTo>
                  <a:lnTo>
                    <a:pt x="1469" y="2448"/>
                  </a:lnTo>
                  <a:lnTo>
                    <a:pt x="1741" y="2393"/>
                  </a:lnTo>
                  <a:lnTo>
                    <a:pt x="2067" y="2285"/>
                  </a:lnTo>
                  <a:lnTo>
                    <a:pt x="2285" y="2121"/>
                  </a:lnTo>
                  <a:lnTo>
                    <a:pt x="2557" y="1795"/>
                  </a:lnTo>
                  <a:lnTo>
                    <a:pt x="2665" y="1632"/>
                  </a:lnTo>
                  <a:lnTo>
                    <a:pt x="2720" y="1414"/>
                  </a:lnTo>
                  <a:lnTo>
                    <a:pt x="2774" y="1088"/>
                  </a:lnTo>
                  <a:lnTo>
                    <a:pt x="2665" y="762"/>
                  </a:lnTo>
                  <a:lnTo>
                    <a:pt x="2502" y="490"/>
                  </a:lnTo>
                  <a:lnTo>
                    <a:pt x="2230" y="272"/>
                  </a:lnTo>
                  <a:lnTo>
                    <a:pt x="1958" y="163"/>
                  </a:lnTo>
                  <a:lnTo>
                    <a:pt x="1686" y="55"/>
                  </a:lnTo>
                  <a:lnTo>
                    <a:pt x="136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64"/>
            <p:cNvSpPr/>
            <p:nvPr/>
          </p:nvSpPr>
          <p:spPr>
            <a:xfrm>
              <a:off x="1618152" y="3021794"/>
              <a:ext cx="125596" cy="133986"/>
            </a:xfrm>
            <a:custGeom>
              <a:avLst/>
              <a:gdLst/>
              <a:ahLst/>
              <a:cxnLst/>
              <a:rect l="l" t="t" r="r" b="b"/>
              <a:pathLst>
                <a:path w="6527" h="6963" extrusionOk="0">
                  <a:moveTo>
                    <a:pt x="5122" y="3046"/>
                  </a:moveTo>
                  <a:lnTo>
                    <a:pt x="5113" y="3101"/>
                  </a:lnTo>
                  <a:lnTo>
                    <a:pt x="5004" y="3427"/>
                  </a:lnTo>
                  <a:lnTo>
                    <a:pt x="4841" y="3753"/>
                  </a:lnTo>
                  <a:lnTo>
                    <a:pt x="4623" y="4080"/>
                  </a:lnTo>
                  <a:lnTo>
                    <a:pt x="4406" y="4352"/>
                  </a:lnTo>
                  <a:lnTo>
                    <a:pt x="4134" y="4569"/>
                  </a:lnTo>
                  <a:lnTo>
                    <a:pt x="3862" y="4787"/>
                  </a:lnTo>
                  <a:lnTo>
                    <a:pt x="3536" y="4950"/>
                  </a:lnTo>
                  <a:lnTo>
                    <a:pt x="3209" y="5059"/>
                  </a:lnTo>
                  <a:lnTo>
                    <a:pt x="2883" y="5113"/>
                  </a:lnTo>
                  <a:lnTo>
                    <a:pt x="2230" y="5113"/>
                  </a:lnTo>
                  <a:lnTo>
                    <a:pt x="2121" y="5095"/>
                  </a:lnTo>
                  <a:lnTo>
                    <a:pt x="2121" y="5095"/>
                  </a:lnTo>
                  <a:lnTo>
                    <a:pt x="2121" y="5059"/>
                  </a:lnTo>
                  <a:lnTo>
                    <a:pt x="2176" y="4732"/>
                  </a:lnTo>
                  <a:lnTo>
                    <a:pt x="2285" y="4460"/>
                  </a:lnTo>
                  <a:lnTo>
                    <a:pt x="2502" y="4188"/>
                  </a:lnTo>
                  <a:lnTo>
                    <a:pt x="2720" y="3971"/>
                  </a:lnTo>
                  <a:lnTo>
                    <a:pt x="3155" y="3590"/>
                  </a:lnTo>
                  <a:lnTo>
                    <a:pt x="3699" y="3318"/>
                  </a:lnTo>
                  <a:lnTo>
                    <a:pt x="4243" y="3101"/>
                  </a:lnTo>
                  <a:lnTo>
                    <a:pt x="4841" y="3046"/>
                  </a:lnTo>
                  <a:close/>
                  <a:moveTo>
                    <a:pt x="272" y="1"/>
                  </a:moveTo>
                  <a:lnTo>
                    <a:pt x="164" y="55"/>
                  </a:lnTo>
                  <a:lnTo>
                    <a:pt x="109" y="109"/>
                  </a:lnTo>
                  <a:lnTo>
                    <a:pt x="55" y="218"/>
                  </a:lnTo>
                  <a:lnTo>
                    <a:pt x="0" y="490"/>
                  </a:lnTo>
                  <a:lnTo>
                    <a:pt x="0" y="762"/>
                  </a:lnTo>
                  <a:lnTo>
                    <a:pt x="55" y="1034"/>
                  </a:lnTo>
                  <a:lnTo>
                    <a:pt x="109" y="1306"/>
                  </a:lnTo>
                  <a:lnTo>
                    <a:pt x="218" y="1523"/>
                  </a:lnTo>
                  <a:lnTo>
                    <a:pt x="327" y="1795"/>
                  </a:lnTo>
                  <a:lnTo>
                    <a:pt x="544" y="1959"/>
                  </a:lnTo>
                  <a:lnTo>
                    <a:pt x="707" y="2176"/>
                  </a:lnTo>
                  <a:lnTo>
                    <a:pt x="979" y="2339"/>
                  </a:lnTo>
                  <a:lnTo>
                    <a:pt x="1070" y="2357"/>
                  </a:lnTo>
                  <a:lnTo>
                    <a:pt x="762" y="2666"/>
                  </a:lnTo>
                  <a:lnTo>
                    <a:pt x="544" y="3046"/>
                  </a:lnTo>
                  <a:lnTo>
                    <a:pt x="381" y="3536"/>
                  </a:lnTo>
                  <a:lnTo>
                    <a:pt x="381" y="3971"/>
                  </a:lnTo>
                  <a:lnTo>
                    <a:pt x="381" y="4243"/>
                  </a:lnTo>
                  <a:lnTo>
                    <a:pt x="490" y="4460"/>
                  </a:lnTo>
                  <a:lnTo>
                    <a:pt x="707" y="4841"/>
                  </a:lnTo>
                  <a:lnTo>
                    <a:pt x="1034" y="5167"/>
                  </a:lnTo>
                  <a:lnTo>
                    <a:pt x="1414" y="5385"/>
                  </a:lnTo>
                  <a:lnTo>
                    <a:pt x="1578" y="5467"/>
                  </a:lnTo>
                  <a:lnTo>
                    <a:pt x="1578" y="5494"/>
                  </a:lnTo>
                  <a:lnTo>
                    <a:pt x="1686" y="5820"/>
                  </a:lnTo>
                  <a:lnTo>
                    <a:pt x="1850" y="6092"/>
                  </a:lnTo>
                  <a:lnTo>
                    <a:pt x="2013" y="6310"/>
                  </a:lnTo>
                  <a:lnTo>
                    <a:pt x="2230" y="6527"/>
                  </a:lnTo>
                  <a:lnTo>
                    <a:pt x="2502" y="6690"/>
                  </a:lnTo>
                  <a:lnTo>
                    <a:pt x="2774" y="6799"/>
                  </a:lnTo>
                  <a:lnTo>
                    <a:pt x="3100" y="6908"/>
                  </a:lnTo>
                  <a:lnTo>
                    <a:pt x="3372" y="6908"/>
                  </a:lnTo>
                  <a:lnTo>
                    <a:pt x="3699" y="6962"/>
                  </a:lnTo>
                  <a:lnTo>
                    <a:pt x="4079" y="6908"/>
                  </a:lnTo>
                  <a:lnTo>
                    <a:pt x="4460" y="6799"/>
                  </a:lnTo>
                  <a:lnTo>
                    <a:pt x="4786" y="6690"/>
                  </a:lnTo>
                  <a:lnTo>
                    <a:pt x="5167" y="6473"/>
                  </a:lnTo>
                  <a:lnTo>
                    <a:pt x="5820" y="6038"/>
                  </a:lnTo>
                  <a:lnTo>
                    <a:pt x="6418" y="5603"/>
                  </a:lnTo>
                  <a:lnTo>
                    <a:pt x="6472" y="5494"/>
                  </a:lnTo>
                  <a:lnTo>
                    <a:pt x="6527" y="5439"/>
                  </a:lnTo>
                  <a:lnTo>
                    <a:pt x="6472" y="5331"/>
                  </a:lnTo>
                  <a:lnTo>
                    <a:pt x="6418" y="5222"/>
                  </a:lnTo>
                  <a:lnTo>
                    <a:pt x="6364" y="5167"/>
                  </a:lnTo>
                  <a:lnTo>
                    <a:pt x="6146" y="5167"/>
                  </a:lnTo>
                  <a:lnTo>
                    <a:pt x="6037" y="5222"/>
                  </a:lnTo>
                  <a:lnTo>
                    <a:pt x="5548" y="5603"/>
                  </a:lnTo>
                  <a:lnTo>
                    <a:pt x="5004" y="5929"/>
                  </a:lnTo>
                  <a:lnTo>
                    <a:pt x="4460" y="6255"/>
                  </a:lnTo>
                  <a:lnTo>
                    <a:pt x="4134" y="6310"/>
                  </a:lnTo>
                  <a:lnTo>
                    <a:pt x="3862" y="6418"/>
                  </a:lnTo>
                  <a:lnTo>
                    <a:pt x="3372" y="6418"/>
                  </a:lnTo>
                  <a:lnTo>
                    <a:pt x="3155" y="6364"/>
                  </a:lnTo>
                  <a:lnTo>
                    <a:pt x="2883" y="6255"/>
                  </a:lnTo>
                  <a:lnTo>
                    <a:pt x="2665" y="6146"/>
                  </a:lnTo>
                  <a:lnTo>
                    <a:pt x="2502" y="6038"/>
                  </a:lnTo>
                  <a:lnTo>
                    <a:pt x="2285" y="5820"/>
                  </a:lnTo>
                  <a:lnTo>
                    <a:pt x="2176" y="5657"/>
                  </a:lnTo>
                  <a:lnTo>
                    <a:pt x="2169" y="5617"/>
                  </a:lnTo>
                  <a:lnTo>
                    <a:pt x="2448" y="5657"/>
                  </a:lnTo>
                  <a:lnTo>
                    <a:pt x="2774" y="5657"/>
                  </a:lnTo>
                  <a:lnTo>
                    <a:pt x="3100" y="5603"/>
                  </a:lnTo>
                  <a:lnTo>
                    <a:pt x="3427" y="5548"/>
                  </a:lnTo>
                  <a:lnTo>
                    <a:pt x="3753" y="5385"/>
                  </a:lnTo>
                  <a:lnTo>
                    <a:pt x="4079" y="5222"/>
                  </a:lnTo>
                  <a:lnTo>
                    <a:pt x="4406" y="5004"/>
                  </a:lnTo>
                  <a:lnTo>
                    <a:pt x="4678" y="4787"/>
                  </a:lnTo>
                  <a:lnTo>
                    <a:pt x="4950" y="4515"/>
                  </a:lnTo>
                  <a:lnTo>
                    <a:pt x="5167" y="4188"/>
                  </a:lnTo>
                  <a:lnTo>
                    <a:pt x="5385" y="3862"/>
                  </a:lnTo>
                  <a:lnTo>
                    <a:pt x="5548" y="3536"/>
                  </a:lnTo>
                  <a:lnTo>
                    <a:pt x="5657" y="3155"/>
                  </a:lnTo>
                  <a:lnTo>
                    <a:pt x="5711" y="2774"/>
                  </a:lnTo>
                  <a:lnTo>
                    <a:pt x="5657" y="2666"/>
                  </a:lnTo>
                  <a:lnTo>
                    <a:pt x="5602" y="2557"/>
                  </a:lnTo>
                  <a:lnTo>
                    <a:pt x="5548" y="2502"/>
                  </a:lnTo>
                  <a:lnTo>
                    <a:pt x="4678" y="2502"/>
                  </a:lnTo>
                  <a:lnTo>
                    <a:pt x="4297" y="2557"/>
                  </a:lnTo>
                  <a:lnTo>
                    <a:pt x="3916" y="2666"/>
                  </a:lnTo>
                  <a:lnTo>
                    <a:pt x="3590" y="2774"/>
                  </a:lnTo>
                  <a:lnTo>
                    <a:pt x="3264" y="2938"/>
                  </a:lnTo>
                  <a:lnTo>
                    <a:pt x="2937" y="3155"/>
                  </a:lnTo>
                  <a:lnTo>
                    <a:pt x="2611" y="3373"/>
                  </a:lnTo>
                  <a:lnTo>
                    <a:pt x="2339" y="3590"/>
                  </a:lnTo>
                  <a:lnTo>
                    <a:pt x="2121" y="3862"/>
                  </a:lnTo>
                  <a:lnTo>
                    <a:pt x="1904" y="4134"/>
                  </a:lnTo>
                  <a:lnTo>
                    <a:pt x="1741" y="4460"/>
                  </a:lnTo>
                  <a:lnTo>
                    <a:pt x="1632" y="4787"/>
                  </a:lnTo>
                  <a:lnTo>
                    <a:pt x="1608" y="4931"/>
                  </a:lnTo>
                  <a:lnTo>
                    <a:pt x="1360" y="4732"/>
                  </a:lnTo>
                  <a:lnTo>
                    <a:pt x="1142" y="4515"/>
                  </a:lnTo>
                  <a:lnTo>
                    <a:pt x="1034" y="4352"/>
                  </a:lnTo>
                  <a:lnTo>
                    <a:pt x="925" y="4134"/>
                  </a:lnTo>
                  <a:lnTo>
                    <a:pt x="925" y="3971"/>
                  </a:lnTo>
                  <a:lnTo>
                    <a:pt x="925" y="3753"/>
                  </a:lnTo>
                  <a:lnTo>
                    <a:pt x="979" y="3427"/>
                  </a:lnTo>
                  <a:lnTo>
                    <a:pt x="1142" y="3046"/>
                  </a:lnTo>
                  <a:lnTo>
                    <a:pt x="1469" y="2720"/>
                  </a:lnTo>
                  <a:lnTo>
                    <a:pt x="1773" y="2502"/>
                  </a:lnTo>
                  <a:lnTo>
                    <a:pt x="2067" y="2502"/>
                  </a:lnTo>
                  <a:lnTo>
                    <a:pt x="2393" y="2394"/>
                  </a:lnTo>
                  <a:lnTo>
                    <a:pt x="2611" y="2285"/>
                  </a:lnTo>
                  <a:lnTo>
                    <a:pt x="2883" y="2176"/>
                  </a:lnTo>
                  <a:lnTo>
                    <a:pt x="2992" y="2013"/>
                  </a:lnTo>
                  <a:lnTo>
                    <a:pt x="2992" y="1850"/>
                  </a:lnTo>
                  <a:lnTo>
                    <a:pt x="2937" y="1741"/>
                  </a:lnTo>
                  <a:lnTo>
                    <a:pt x="2828" y="1687"/>
                  </a:lnTo>
                  <a:lnTo>
                    <a:pt x="2720" y="1687"/>
                  </a:lnTo>
                  <a:lnTo>
                    <a:pt x="2614" y="1700"/>
                  </a:lnTo>
                  <a:lnTo>
                    <a:pt x="2614" y="1700"/>
                  </a:lnTo>
                  <a:lnTo>
                    <a:pt x="2611" y="1687"/>
                  </a:lnTo>
                  <a:lnTo>
                    <a:pt x="2580" y="1704"/>
                  </a:lnTo>
                  <a:lnTo>
                    <a:pt x="2580" y="1704"/>
                  </a:lnTo>
                  <a:lnTo>
                    <a:pt x="2285" y="1741"/>
                  </a:lnTo>
                  <a:lnTo>
                    <a:pt x="1850" y="1850"/>
                  </a:lnTo>
                  <a:lnTo>
                    <a:pt x="1680" y="1934"/>
                  </a:lnTo>
                  <a:lnTo>
                    <a:pt x="1680" y="1934"/>
                  </a:lnTo>
                  <a:lnTo>
                    <a:pt x="1469" y="1904"/>
                  </a:lnTo>
                  <a:lnTo>
                    <a:pt x="1251" y="1850"/>
                  </a:lnTo>
                  <a:lnTo>
                    <a:pt x="1088" y="1741"/>
                  </a:lnTo>
                  <a:lnTo>
                    <a:pt x="925" y="1632"/>
                  </a:lnTo>
                  <a:lnTo>
                    <a:pt x="816" y="1469"/>
                  </a:lnTo>
                  <a:lnTo>
                    <a:pt x="599" y="1143"/>
                  </a:lnTo>
                  <a:lnTo>
                    <a:pt x="544" y="762"/>
                  </a:lnTo>
                  <a:lnTo>
                    <a:pt x="599" y="327"/>
                  </a:lnTo>
                  <a:lnTo>
                    <a:pt x="599" y="218"/>
                  </a:lnTo>
                  <a:lnTo>
                    <a:pt x="544" y="164"/>
                  </a:lnTo>
                  <a:lnTo>
                    <a:pt x="490" y="55"/>
                  </a:lnTo>
                  <a:lnTo>
                    <a:pt x="381" y="55"/>
                  </a:lnTo>
                  <a:lnTo>
                    <a:pt x="2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64"/>
            <p:cNvSpPr/>
            <p:nvPr/>
          </p:nvSpPr>
          <p:spPr>
            <a:xfrm>
              <a:off x="2088054" y="3013423"/>
              <a:ext cx="61768" cy="125596"/>
            </a:xfrm>
            <a:custGeom>
              <a:avLst/>
              <a:gdLst/>
              <a:ahLst/>
              <a:cxnLst/>
              <a:rect l="l" t="t" r="r" b="b"/>
              <a:pathLst>
                <a:path w="3210" h="6527" extrusionOk="0">
                  <a:moveTo>
                    <a:pt x="1849" y="2557"/>
                  </a:moveTo>
                  <a:lnTo>
                    <a:pt x="2176" y="2611"/>
                  </a:lnTo>
                  <a:lnTo>
                    <a:pt x="2448" y="2774"/>
                  </a:lnTo>
                  <a:lnTo>
                    <a:pt x="2611" y="2883"/>
                  </a:lnTo>
                  <a:lnTo>
                    <a:pt x="2665" y="3046"/>
                  </a:lnTo>
                  <a:lnTo>
                    <a:pt x="2720" y="3209"/>
                  </a:lnTo>
                  <a:lnTo>
                    <a:pt x="2665" y="3373"/>
                  </a:lnTo>
                  <a:lnTo>
                    <a:pt x="2611" y="3536"/>
                  </a:lnTo>
                  <a:lnTo>
                    <a:pt x="2448" y="3699"/>
                  </a:lnTo>
                  <a:lnTo>
                    <a:pt x="2284" y="3753"/>
                  </a:lnTo>
                  <a:lnTo>
                    <a:pt x="1904" y="3753"/>
                  </a:lnTo>
                  <a:lnTo>
                    <a:pt x="1686" y="3699"/>
                  </a:lnTo>
                  <a:lnTo>
                    <a:pt x="1360" y="3481"/>
                  </a:lnTo>
                  <a:lnTo>
                    <a:pt x="1142" y="3264"/>
                  </a:lnTo>
                  <a:lnTo>
                    <a:pt x="925" y="2937"/>
                  </a:lnTo>
                  <a:lnTo>
                    <a:pt x="913" y="2903"/>
                  </a:lnTo>
                  <a:lnTo>
                    <a:pt x="1142" y="2720"/>
                  </a:lnTo>
                  <a:lnTo>
                    <a:pt x="1469" y="2611"/>
                  </a:lnTo>
                  <a:lnTo>
                    <a:pt x="1849" y="2557"/>
                  </a:lnTo>
                  <a:close/>
                  <a:moveTo>
                    <a:pt x="2176" y="1"/>
                  </a:moveTo>
                  <a:lnTo>
                    <a:pt x="1741" y="109"/>
                  </a:lnTo>
                  <a:lnTo>
                    <a:pt x="1305" y="327"/>
                  </a:lnTo>
                  <a:lnTo>
                    <a:pt x="925" y="599"/>
                  </a:lnTo>
                  <a:lnTo>
                    <a:pt x="653" y="925"/>
                  </a:lnTo>
                  <a:lnTo>
                    <a:pt x="435" y="1306"/>
                  </a:lnTo>
                  <a:lnTo>
                    <a:pt x="272" y="1741"/>
                  </a:lnTo>
                  <a:lnTo>
                    <a:pt x="218" y="2230"/>
                  </a:lnTo>
                  <a:lnTo>
                    <a:pt x="272" y="2720"/>
                  </a:lnTo>
                  <a:lnTo>
                    <a:pt x="306" y="2810"/>
                  </a:lnTo>
                  <a:lnTo>
                    <a:pt x="109" y="3155"/>
                  </a:lnTo>
                  <a:lnTo>
                    <a:pt x="0" y="3590"/>
                  </a:lnTo>
                  <a:lnTo>
                    <a:pt x="0" y="4025"/>
                  </a:lnTo>
                  <a:lnTo>
                    <a:pt x="55" y="4460"/>
                  </a:lnTo>
                  <a:lnTo>
                    <a:pt x="272" y="4841"/>
                  </a:lnTo>
                  <a:lnTo>
                    <a:pt x="381" y="5004"/>
                  </a:lnTo>
                  <a:lnTo>
                    <a:pt x="598" y="5222"/>
                  </a:lnTo>
                  <a:lnTo>
                    <a:pt x="762" y="5330"/>
                  </a:lnTo>
                  <a:lnTo>
                    <a:pt x="979" y="5439"/>
                  </a:lnTo>
                  <a:lnTo>
                    <a:pt x="1251" y="5548"/>
                  </a:lnTo>
                  <a:lnTo>
                    <a:pt x="1469" y="5548"/>
                  </a:lnTo>
                  <a:lnTo>
                    <a:pt x="1637" y="5464"/>
                  </a:lnTo>
                  <a:lnTo>
                    <a:pt x="1741" y="5602"/>
                  </a:lnTo>
                  <a:lnTo>
                    <a:pt x="2067" y="6038"/>
                  </a:lnTo>
                  <a:lnTo>
                    <a:pt x="2502" y="6418"/>
                  </a:lnTo>
                  <a:lnTo>
                    <a:pt x="2611" y="6473"/>
                  </a:lnTo>
                  <a:lnTo>
                    <a:pt x="2665" y="6527"/>
                  </a:lnTo>
                  <a:lnTo>
                    <a:pt x="2774" y="6473"/>
                  </a:lnTo>
                  <a:lnTo>
                    <a:pt x="2883" y="6418"/>
                  </a:lnTo>
                  <a:lnTo>
                    <a:pt x="2937" y="6364"/>
                  </a:lnTo>
                  <a:lnTo>
                    <a:pt x="2937" y="6255"/>
                  </a:lnTo>
                  <a:lnTo>
                    <a:pt x="2937" y="6146"/>
                  </a:lnTo>
                  <a:lnTo>
                    <a:pt x="2883" y="6038"/>
                  </a:lnTo>
                  <a:lnTo>
                    <a:pt x="2502" y="5711"/>
                  </a:lnTo>
                  <a:lnTo>
                    <a:pt x="2176" y="5276"/>
                  </a:lnTo>
                  <a:lnTo>
                    <a:pt x="1987" y="5025"/>
                  </a:lnTo>
                  <a:lnTo>
                    <a:pt x="2013" y="4950"/>
                  </a:lnTo>
                  <a:lnTo>
                    <a:pt x="2013" y="4732"/>
                  </a:lnTo>
                  <a:lnTo>
                    <a:pt x="1958" y="4569"/>
                  </a:lnTo>
                  <a:lnTo>
                    <a:pt x="1849" y="4406"/>
                  </a:lnTo>
                  <a:lnTo>
                    <a:pt x="1686" y="4297"/>
                  </a:lnTo>
                  <a:lnTo>
                    <a:pt x="1523" y="4243"/>
                  </a:lnTo>
                  <a:lnTo>
                    <a:pt x="1305" y="4297"/>
                  </a:lnTo>
                  <a:lnTo>
                    <a:pt x="1197" y="4352"/>
                  </a:lnTo>
                  <a:lnTo>
                    <a:pt x="1142" y="4406"/>
                  </a:lnTo>
                  <a:lnTo>
                    <a:pt x="1088" y="4569"/>
                  </a:lnTo>
                  <a:lnTo>
                    <a:pt x="1142" y="4678"/>
                  </a:lnTo>
                  <a:lnTo>
                    <a:pt x="1324" y="5004"/>
                  </a:lnTo>
                  <a:lnTo>
                    <a:pt x="1251" y="5004"/>
                  </a:lnTo>
                  <a:lnTo>
                    <a:pt x="1088" y="4950"/>
                  </a:lnTo>
                  <a:lnTo>
                    <a:pt x="925" y="4841"/>
                  </a:lnTo>
                  <a:lnTo>
                    <a:pt x="707" y="4569"/>
                  </a:lnTo>
                  <a:lnTo>
                    <a:pt x="544" y="4243"/>
                  </a:lnTo>
                  <a:lnTo>
                    <a:pt x="490" y="3862"/>
                  </a:lnTo>
                  <a:lnTo>
                    <a:pt x="544" y="3536"/>
                  </a:lnTo>
                  <a:lnTo>
                    <a:pt x="584" y="3415"/>
                  </a:lnTo>
                  <a:lnTo>
                    <a:pt x="584" y="3415"/>
                  </a:lnTo>
                  <a:lnTo>
                    <a:pt x="653" y="3536"/>
                  </a:lnTo>
                  <a:lnTo>
                    <a:pt x="979" y="3862"/>
                  </a:lnTo>
                  <a:lnTo>
                    <a:pt x="1414" y="4134"/>
                  </a:lnTo>
                  <a:lnTo>
                    <a:pt x="1632" y="4243"/>
                  </a:lnTo>
                  <a:lnTo>
                    <a:pt x="1849" y="4297"/>
                  </a:lnTo>
                  <a:lnTo>
                    <a:pt x="2339" y="4297"/>
                  </a:lnTo>
                  <a:lnTo>
                    <a:pt x="2556" y="4188"/>
                  </a:lnTo>
                  <a:lnTo>
                    <a:pt x="2774" y="4080"/>
                  </a:lnTo>
                  <a:lnTo>
                    <a:pt x="2937" y="3971"/>
                  </a:lnTo>
                  <a:lnTo>
                    <a:pt x="3100" y="3753"/>
                  </a:lnTo>
                  <a:lnTo>
                    <a:pt x="3155" y="3590"/>
                  </a:lnTo>
                  <a:lnTo>
                    <a:pt x="3209" y="3373"/>
                  </a:lnTo>
                  <a:lnTo>
                    <a:pt x="3209" y="3209"/>
                  </a:lnTo>
                  <a:lnTo>
                    <a:pt x="3209" y="2992"/>
                  </a:lnTo>
                  <a:lnTo>
                    <a:pt x="3155" y="2774"/>
                  </a:lnTo>
                  <a:lnTo>
                    <a:pt x="2991" y="2611"/>
                  </a:lnTo>
                  <a:lnTo>
                    <a:pt x="2883" y="2448"/>
                  </a:lnTo>
                  <a:lnTo>
                    <a:pt x="2665" y="2285"/>
                  </a:lnTo>
                  <a:lnTo>
                    <a:pt x="2284" y="2122"/>
                  </a:lnTo>
                  <a:lnTo>
                    <a:pt x="1849" y="2013"/>
                  </a:lnTo>
                  <a:lnTo>
                    <a:pt x="1414" y="2067"/>
                  </a:lnTo>
                  <a:lnTo>
                    <a:pt x="979" y="2230"/>
                  </a:lnTo>
                  <a:lnTo>
                    <a:pt x="778" y="2345"/>
                  </a:lnTo>
                  <a:lnTo>
                    <a:pt x="778" y="2345"/>
                  </a:lnTo>
                  <a:lnTo>
                    <a:pt x="762" y="2230"/>
                  </a:lnTo>
                  <a:lnTo>
                    <a:pt x="816" y="1850"/>
                  </a:lnTo>
                  <a:lnTo>
                    <a:pt x="925" y="1523"/>
                  </a:lnTo>
                  <a:lnTo>
                    <a:pt x="1088" y="1251"/>
                  </a:lnTo>
                  <a:lnTo>
                    <a:pt x="1305" y="980"/>
                  </a:lnTo>
                  <a:lnTo>
                    <a:pt x="1577" y="762"/>
                  </a:lnTo>
                  <a:lnTo>
                    <a:pt x="1904" y="599"/>
                  </a:lnTo>
                  <a:lnTo>
                    <a:pt x="2284" y="544"/>
                  </a:lnTo>
                  <a:lnTo>
                    <a:pt x="2611" y="544"/>
                  </a:lnTo>
                  <a:lnTo>
                    <a:pt x="2774" y="490"/>
                  </a:lnTo>
                  <a:lnTo>
                    <a:pt x="2828" y="436"/>
                  </a:lnTo>
                  <a:lnTo>
                    <a:pt x="2883" y="381"/>
                  </a:lnTo>
                  <a:lnTo>
                    <a:pt x="2883" y="273"/>
                  </a:lnTo>
                  <a:lnTo>
                    <a:pt x="2883" y="164"/>
                  </a:lnTo>
                  <a:lnTo>
                    <a:pt x="2828" y="109"/>
                  </a:lnTo>
                  <a:lnTo>
                    <a:pt x="27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4" name="Google Shape;2764;p64"/>
          <p:cNvSpPr/>
          <p:nvPr/>
        </p:nvSpPr>
        <p:spPr>
          <a:xfrm>
            <a:off x="2717744" y="4142788"/>
            <a:ext cx="347333" cy="307920"/>
          </a:xfrm>
          <a:custGeom>
            <a:avLst/>
            <a:gdLst/>
            <a:ahLst/>
            <a:cxnLst/>
            <a:rect l="l" t="t" r="r" b="b"/>
            <a:pathLst>
              <a:path w="9315" h="8258" extrusionOk="0">
                <a:moveTo>
                  <a:pt x="2807" y="1261"/>
                </a:moveTo>
                <a:lnTo>
                  <a:pt x="2929" y="1343"/>
                </a:lnTo>
                <a:lnTo>
                  <a:pt x="3051" y="1424"/>
                </a:lnTo>
                <a:lnTo>
                  <a:pt x="2766" y="1831"/>
                </a:lnTo>
                <a:lnTo>
                  <a:pt x="2481" y="2319"/>
                </a:lnTo>
                <a:lnTo>
                  <a:pt x="2400" y="1993"/>
                </a:lnTo>
                <a:lnTo>
                  <a:pt x="2359" y="1668"/>
                </a:lnTo>
                <a:lnTo>
                  <a:pt x="2400" y="1505"/>
                </a:lnTo>
                <a:lnTo>
                  <a:pt x="2481" y="1343"/>
                </a:lnTo>
                <a:lnTo>
                  <a:pt x="2522" y="1302"/>
                </a:lnTo>
                <a:lnTo>
                  <a:pt x="2603" y="1261"/>
                </a:lnTo>
                <a:close/>
                <a:moveTo>
                  <a:pt x="5085" y="366"/>
                </a:moveTo>
                <a:lnTo>
                  <a:pt x="5166" y="407"/>
                </a:lnTo>
                <a:lnTo>
                  <a:pt x="5207" y="448"/>
                </a:lnTo>
                <a:lnTo>
                  <a:pt x="5288" y="529"/>
                </a:lnTo>
                <a:lnTo>
                  <a:pt x="5288" y="651"/>
                </a:lnTo>
                <a:lnTo>
                  <a:pt x="5329" y="854"/>
                </a:lnTo>
                <a:lnTo>
                  <a:pt x="5288" y="1017"/>
                </a:lnTo>
                <a:lnTo>
                  <a:pt x="5207" y="1424"/>
                </a:lnTo>
                <a:lnTo>
                  <a:pt x="5003" y="2400"/>
                </a:lnTo>
                <a:lnTo>
                  <a:pt x="4881" y="2929"/>
                </a:lnTo>
                <a:lnTo>
                  <a:pt x="4108" y="2034"/>
                </a:lnTo>
                <a:lnTo>
                  <a:pt x="3580" y="1383"/>
                </a:lnTo>
                <a:lnTo>
                  <a:pt x="3986" y="936"/>
                </a:lnTo>
                <a:lnTo>
                  <a:pt x="4271" y="732"/>
                </a:lnTo>
                <a:lnTo>
                  <a:pt x="4474" y="570"/>
                </a:lnTo>
                <a:lnTo>
                  <a:pt x="4678" y="448"/>
                </a:lnTo>
                <a:lnTo>
                  <a:pt x="4881" y="366"/>
                </a:lnTo>
                <a:close/>
                <a:moveTo>
                  <a:pt x="3335" y="1709"/>
                </a:moveTo>
                <a:lnTo>
                  <a:pt x="3458" y="1831"/>
                </a:lnTo>
                <a:lnTo>
                  <a:pt x="4596" y="3214"/>
                </a:lnTo>
                <a:lnTo>
                  <a:pt x="4149" y="3458"/>
                </a:lnTo>
                <a:lnTo>
                  <a:pt x="3742" y="3336"/>
                </a:lnTo>
                <a:lnTo>
                  <a:pt x="2766" y="3051"/>
                </a:lnTo>
                <a:lnTo>
                  <a:pt x="2766" y="3010"/>
                </a:lnTo>
                <a:lnTo>
                  <a:pt x="2644" y="2766"/>
                </a:lnTo>
                <a:lnTo>
                  <a:pt x="2929" y="2278"/>
                </a:lnTo>
                <a:lnTo>
                  <a:pt x="3335" y="1709"/>
                </a:lnTo>
                <a:close/>
                <a:moveTo>
                  <a:pt x="4718" y="3580"/>
                </a:moveTo>
                <a:lnTo>
                  <a:pt x="4718" y="3620"/>
                </a:lnTo>
                <a:lnTo>
                  <a:pt x="4637" y="3620"/>
                </a:lnTo>
                <a:lnTo>
                  <a:pt x="4718" y="3580"/>
                </a:lnTo>
                <a:close/>
                <a:moveTo>
                  <a:pt x="5085" y="3742"/>
                </a:moveTo>
                <a:lnTo>
                  <a:pt x="5085" y="3783"/>
                </a:lnTo>
                <a:lnTo>
                  <a:pt x="5044" y="3783"/>
                </a:lnTo>
                <a:lnTo>
                  <a:pt x="5085" y="3742"/>
                </a:lnTo>
                <a:close/>
                <a:moveTo>
                  <a:pt x="2929" y="3458"/>
                </a:moveTo>
                <a:lnTo>
                  <a:pt x="3702" y="3702"/>
                </a:lnTo>
                <a:lnTo>
                  <a:pt x="3254" y="3946"/>
                </a:lnTo>
                <a:lnTo>
                  <a:pt x="2929" y="3458"/>
                </a:lnTo>
                <a:close/>
                <a:moveTo>
                  <a:pt x="610" y="2929"/>
                </a:moveTo>
                <a:lnTo>
                  <a:pt x="814" y="2970"/>
                </a:lnTo>
                <a:lnTo>
                  <a:pt x="1058" y="3010"/>
                </a:lnTo>
                <a:lnTo>
                  <a:pt x="1993" y="3214"/>
                </a:lnTo>
                <a:lnTo>
                  <a:pt x="1830" y="3702"/>
                </a:lnTo>
                <a:lnTo>
                  <a:pt x="1749" y="4027"/>
                </a:lnTo>
                <a:lnTo>
                  <a:pt x="1708" y="4353"/>
                </a:lnTo>
                <a:lnTo>
                  <a:pt x="1627" y="4312"/>
                </a:lnTo>
                <a:lnTo>
                  <a:pt x="1261" y="4149"/>
                </a:lnTo>
                <a:lnTo>
                  <a:pt x="976" y="3905"/>
                </a:lnTo>
                <a:lnTo>
                  <a:pt x="610" y="3620"/>
                </a:lnTo>
                <a:lnTo>
                  <a:pt x="488" y="3417"/>
                </a:lnTo>
                <a:lnTo>
                  <a:pt x="407" y="3214"/>
                </a:lnTo>
                <a:lnTo>
                  <a:pt x="407" y="3092"/>
                </a:lnTo>
                <a:lnTo>
                  <a:pt x="447" y="3010"/>
                </a:lnTo>
                <a:lnTo>
                  <a:pt x="488" y="2970"/>
                </a:lnTo>
                <a:lnTo>
                  <a:pt x="610" y="2929"/>
                </a:lnTo>
                <a:close/>
                <a:moveTo>
                  <a:pt x="2481" y="3336"/>
                </a:moveTo>
                <a:lnTo>
                  <a:pt x="2685" y="3742"/>
                </a:lnTo>
                <a:lnTo>
                  <a:pt x="2929" y="4149"/>
                </a:lnTo>
                <a:lnTo>
                  <a:pt x="2278" y="4556"/>
                </a:lnTo>
                <a:lnTo>
                  <a:pt x="2034" y="4515"/>
                </a:lnTo>
                <a:lnTo>
                  <a:pt x="2115" y="4190"/>
                </a:lnTo>
                <a:lnTo>
                  <a:pt x="2156" y="3905"/>
                </a:lnTo>
                <a:lnTo>
                  <a:pt x="2359" y="3336"/>
                </a:lnTo>
                <a:close/>
                <a:moveTo>
                  <a:pt x="7851" y="2359"/>
                </a:moveTo>
                <a:lnTo>
                  <a:pt x="8095" y="2400"/>
                </a:lnTo>
                <a:lnTo>
                  <a:pt x="8298" y="2481"/>
                </a:lnTo>
                <a:lnTo>
                  <a:pt x="8461" y="2563"/>
                </a:lnTo>
                <a:lnTo>
                  <a:pt x="8664" y="2726"/>
                </a:lnTo>
                <a:lnTo>
                  <a:pt x="8786" y="2848"/>
                </a:lnTo>
                <a:lnTo>
                  <a:pt x="8867" y="3010"/>
                </a:lnTo>
                <a:lnTo>
                  <a:pt x="8908" y="3214"/>
                </a:lnTo>
                <a:lnTo>
                  <a:pt x="8908" y="3376"/>
                </a:lnTo>
                <a:lnTo>
                  <a:pt x="8867" y="3539"/>
                </a:lnTo>
                <a:lnTo>
                  <a:pt x="8786" y="3702"/>
                </a:lnTo>
                <a:lnTo>
                  <a:pt x="8664" y="3824"/>
                </a:lnTo>
                <a:lnTo>
                  <a:pt x="8501" y="3946"/>
                </a:lnTo>
                <a:lnTo>
                  <a:pt x="8176" y="4149"/>
                </a:lnTo>
                <a:lnTo>
                  <a:pt x="7769" y="4353"/>
                </a:lnTo>
                <a:lnTo>
                  <a:pt x="6996" y="4556"/>
                </a:lnTo>
                <a:lnTo>
                  <a:pt x="6468" y="4312"/>
                </a:lnTo>
                <a:lnTo>
                  <a:pt x="5939" y="4109"/>
                </a:lnTo>
                <a:lnTo>
                  <a:pt x="5776" y="4027"/>
                </a:lnTo>
                <a:lnTo>
                  <a:pt x="5207" y="3336"/>
                </a:lnTo>
                <a:lnTo>
                  <a:pt x="5288" y="3295"/>
                </a:lnTo>
                <a:lnTo>
                  <a:pt x="6142" y="2888"/>
                </a:lnTo>
                <a:lnTo>
                  <a:pt x="6549" y="2685"/>
                </a:lnTo>
                <a:lnTo>
                  <a:pt x="6996" y="2522"/>
                </a:lnTo>
                <a:lnTo>
                  <a:pt x="7444" y="2400"/>
                </a:lnTo>
                <a:lnTo>
                  <a:pt x="7647" y="2359"/>
                </a:lnTo>
                <a:close/>
                <a:moveTo>
                  <a:pt x="6264" y="4637"/>
                </a:moveTo>
                <a:lnTo>
                  <a:pt x="6427" y="4719"/>
                </a:lnTo>
                <a:lnTo>
                  <a:pt x="6346" y="4719"/>
                </a:lnTo>
                <a:lnTo>
                  <a:pt x="6264" y="4637"/>
                </a:lnTo>
                <a:close/>
                <a:moveTo>
                  <a:pt x="3173" y="4434"/>
                </a:moveTo>
                <a:lnTo>
                  <a:pt x="3173" y="4475"/>
                </a:lnTo>
                <a:lnTo>
                  <a:pt x="3498" y="4759"/>
                </a:lnTo>
                <a:lnTo>
                  <a:pt x="2807" y="4678"/>
                </a:lnTo>
                <a:lnTo>
                  <a:pt x="3173" y="4434"/>
                </a:lnTo>
                <a:close/>
                <a:moveTo>
                  <a:pt x="4190" y="3864"/>
                </a:moveTo>
                <a:lnTo>
                  <a:pt x="4637" y="3987"/>
                </a:lnTo>
                <a:lnTo>
                  <a:pt x="4556" y="4312"/>
                </a:lnTo>
                <a:lnTo>
                  <a:pt x="4474" y="4759"/>
                </a:lnTo>
                <a:lnTo>
                  <a:pt x="4434" y="4759"/>
                </a:lnTo>
                <a:lnTo>
                  <a:pt x="4352" y="4719"/>
                </a:lnTo>
                <a:lnTo>
                  <a:pt x="4230" y="4719"/>
                </a:lnTo>
                <a:lnTo>
                  <a:pt x="3864" y="4556"/>
                </a:lnTo>
                <a:lnTo>
                  <a:pt x="3702" y="4434"/>
                </a:lnTo>
                <a:lnTo>
                  <a:pt x="3539" y="4312"/>
                </a:lnTo>
                <a:lnTo>
                  <a:pt x="3498" y="4271"/>
                </a:lnTo>
                <a:lnTo>
                  <a:pt x="3620" y="4149"/>
                </a:lnTo>
                <a:lnTo>
                  <a:pt x="4190" y="3864"/>
                </a:lnTo>
                <a:close/>
                <a:moveTo>
                  <a:pt x="4963" y="4149"/>
                </a:moveTo>
                <a:lnTo>
                  <a:pt x="5532" y="4353"/>
                </a:lnTo>
                <a:lnTo>
                  <a:pt x="5939" y="4800"/>
                </a:lnTo>
                <a:lnTo>
                  <a:pt x="5491" y="4841"/>
                </a:lnTo>
                <a:lnTo>
                  <a:pt x="5410" y="4759"/>
                </a:lnTo>
                <a:lnTo>
                  <a:pt x="5369" y="4719"/>
                </a:lnTo>
                <a:lnTo>
                  <a:pt x="5329" y="4719"/>
                </a:lnTo>
                <a:lnTo>
                  <a:pt x="4840" y="4759"/>
                </a:lnTo>
                <a:lnTo>
                  <a:pt x="4881" y="4597"/>
                </a:lnTo>
                <a:lnTo>
                  <a:pt x="4963" y="4149"/>
                </a:lnTo>
                <a:close/>
                <a:moveTo>
                  <a:pt x="6915" y="4963"/>
                </a:moveTo>
                <a:lnTo>
                  <a:pt x="7200" y="5207"/>
                </a:lnTo>
                <a:lnTo>
                  <a:pt x="7403" y="5451"/>
                </a:lnTo>
                <a:lnTo>
                  <a:pt x="7444" y="5573"/>
                </a:lnTo>
                <a:lnTo>
                  <a:pt x="7484" y="5736"/>
                </a:lnTo>
                <a:lnTo>
                  <a:pt x="7484" y="5858"/>
                </a:lnTo>
                <a:lnTo>
                  <a:pt x="7444" y="6020"/>
                </a:lnTo>
                <a:lnTo>
                  <a:pt x="6630" y="5044"/>
                </a:lnTo>
                <a:lnTo>
                  <a:pt x="6915" y="4963"/>
                </a:lnTo>
                <a:close/>
                <a:moveTo>
                  <a:pt x="6223" y="5125"/>
                </a:moveTo>
                <a:lnTo>
                  <a:pt x="7200" y="6305"/>
                </a:lnTo>
                <a:lnTo>
                  <a:pt x="6915" y="6549"/>
                </a:lnTo>
                <a:lnTo>
                  <a:pt x="6630" y="6712"/>
                </a:lnTo>
                <a:lnTo>
                  <a:pt x="5979" y="6915"/>
                </a:lnTo>
                <a:lnTo>
                  <a:pt x="5817" y="6956"/>
                </a:lnTo>
                <a:lnTo>
                  <a:pt x="5451" y="6590"/>
                </a:lnTo>
                <a:lnTo>
                  <a:pt x="5125" y="6183"/>
                </a:lnTo>
                <a:lnTo>
                  <a:pt x="4881" y="5776"/>
                </a:lnTo>
                <a:lnTo>
                  <a:pt x="4678" y="5370"/>
                </a:lnTo>
                <a:lnTo>
                  <a:pt x="4718" y="5207"/>
                </a:lnTo>
                <a:lnTo>
                  <a:pt x="5085" y="5247"/>
                </a:lnTo>
                <a:lnTo>
                  <a:pt x="5451" y="5207"/>
                </a:lnTo>
                <a:lnTo>
                  <a:pt x="6223" y="5125"/>
                </a:lnTo>
                <a:close/>
                <a:moveTo>
                  <a:pt x="2359" y="4963"/>
                </a:moveTo>
                <a:lnTo>
                  <a:pt x="2969" y="5085"/>
                </a:lnTo>
                <a:lnTo>
                  <a:pt x="3580" y="5125"/>
                </a:lnTo>
                <a:lnTo>
                  <a:pt x="4190" y="5125"/>
                </a:lnTo>
                <a:lnTo>
                  <a:pt x="4312" y="5410"/>
                </a:lnTo>
                <a:lnTo>
                  <a:pt x="4149" y="5858"/>
                </a:lnTo>
                <a:lnTo>
                  <a:pt x="3946" y="6305"/>
                </a:lnTo>
                <a:lnTo>
                  <a:pt x="3702" y="6712"/>
                </a:lnTo>
                <a:lnTo>
                  <a:pt x="3417" y="7078"/>
                </a:lnTo>
                <a:lnTo>
                  <a:pt x="3132" y="6956"/>
                </a:lnTo>
                <a:lnTo>
                  <a:pt x="2847" y="6752"/>
                </a:lnTo>
                <a:lnTo>
                  <a:pt x="2603" y="6508"/>
                </a:lnTo>
                <a:lnTo>
                  <a:pt x="2359" y="6224"/>
                </a:lnTo>
                <a:lnTo>
                  <a:pt x="2197" y="5858"/>
                </a:lnTo>
                <a:lnTo>
                  <a:pt x="2115" y="5492"/>
                </a:lnTo>
                <a:lnTo>
                  <a:pt x="2034" y="5207"/>
                </a:lnTo>
                <a:lnTo>
                  <a:pt x="2075" y="5166"/>
                </a:lnTo>
                <a:lnTo>
                  <a:pt x="2359" y="4963"/>
                </a:lnTo>
                <a:close/>
                <a:moveTo>
                  <a:pt x="4515" y="5898"/>
                </a:moveTo>
                <a:lnTo>
                  <a:pt x="4718" y="6224"/>
                </a:lnTo>
                <a:lnTo>
                  <a:pt x="4922" y="6508"/>
                </a:lnTo>
                <a:lnTo>
                  <a:pt x="5166" y="6834"/>
                </a:lnTo>
                <a:lnTo>
                  <a:pt x="5410" y="7078"/>
                </a:lnTo>
                <a:lnTo>
                  <a:pt x="4881" y="7200"/>
                </a:lnTo>
                <a:lnTo>
                  <a:pt x="4352" y="7241"/>
                </a:lnTo>
                <a:lnTo>
                  <a:pt x="4068" y="7241"/>
                </a:lnTo>
                <a:lnTo>
                  <a:pt x="3783" y="7200"/>
                </a:lnTo>
                <a:lnTo>
                  <a:pt x="4027" y="6875"/>
                </a:lnTo>
                <a:lnTo>
                  <a:pt x="4230" y="6508"/>
                </a:lnTo>
                <a:lnTo>
                  <a:pt x="4393" y="6224"/>
                </a:lnTo>
                <a:lnTo>
                  <a:pt x="4515" y="5898"/>
                </a:lnTo>
                <a:close/>
                <a:moveTo>
                  <a:pt x="1708" y="5451"/>
                </a:moveTo>
                <a:lnTo>
                  <a:pt x="1830" y="5898"/>
                </a:lnTo>
                <a:lnTo>
                  <a:pt x="2034" y="6346"/>
                </a:lnTo>
                <a:lnTo>
                  <a:pt x="2278" y="6752"/>
                </a:lnTo>
                <a:lnTo>
                  <a:pt x="2441" y="6915"/>
                </a:lnTo>
                <a:lnTo>
                  <a:pt x="2644" y="7078"/>
                </a:lnTo>
                <a:lnTo>
                  <a:pt x="2847" y="7241"/>
                </a:lnTo>
                <a:lnTo>
                  <a:pt x="3091" y="7363"/>
                </a:lnTo>
                <a:lnTo>
                  <a:pt x="2766" y="7525"/>
                </a:lnTo>
                <a:lnTo>
                  <a:pt x="2400" y="7647"/>
                </a:lnTo>
                <a:lnTo>
                  <a:pt x="1871" y="7647"/>
                </a:lnTo>
                <a:lnTo>
                  <a:pt x="1708" y="7566"/>
                </a:lnTo>
                <a:lnTo>
                  <a:pt x="1505" y="7485"/>
                </a:lnTo>
                <a:lnTo>
                  <a:pt x="1383" y="7363"/>
                </a:lnTo>
                <a:lnTo>
                  <a:pt x="1261" y="7241"/>
                </a:lnTo>
                <a:lnTo>
                  <a:pt x="1139" y="7119"/>
                </a:lnTo>
                <a:lnTo>
                  <a:pt x="1058" y="6956"/>
                </a:lnTo>
                <a:lnTo>
                  <a:pt x="1017" y="6752"/>
                </a:lnTo>
                <a:lnTo>
                  <a:pt x="1017" y="6590"/>
                </a:lnTo>
                <a:lnTo>
                  <a:pt x="1058" y="6386"/>
                </a:lnTo>
                <a:lnTo>
                  <a:pt x="1180" y="6142"/>
                </a:lnTo>
                <a:lnTo>
                  <a:pt x="1302" y="5898"/>
                </a:lnTo>
                <a:lnTo>
                  <a:pt x="1505" y="5654"/>
                </a:lnTo>
                <a:lnTo>
                  <a:pt x="1708" y="5451"/>
                </a:lnTo>
                <a:close/>
                <a:moveTo>
                  <a:pt x="7444" y="6590"/>
                </a:moveTo>
                <a:lnTo>
                  <a:pt x="7688" y="6915"/>
                </a:lnTo>
                <a:lnTo>
                  <a:pt x="7932" y="7241"/>
                </a:lnTo>
                <a:lnTo>
                  <a:pt x="8054" y="7403"/>
                </a:lnTo>
                <a:lnTo>
                  <a:pt x="8054" y="7525"/>
                </a:lnTo>
                <a:lnTo>
                  <a:pt x="8054" y="7607"/>
                </a:lnTo>
                <a:lnTo>
                  <a:pt x="8013" y="7729"/>
                </a:lnTo>
                <a:lnTo>
                  <a:pt x="7932" y="7769"/>
                </a:lnTo>
                <a:lnTo>
                  <a:pt x="7729" y="7891"/>
                </a:lnTo>
                <a:lnTo>
                  <a:pt x="7525" y="7891"/>
                </a:lnTo>
                <a:lnTo>
                  <a:pt x="7281" y="7851"/>
                </a:lnTo>
                <a:lnTo>
                  <a:pt x="7078" y="7769"/>
                </a:lnTo>
                <a:lnTo>
                  <a:pt x="6874" y="7688"/>
                </a:lnTo>
                <a:lnTo>
                  <a:pt x="6508" y="7485"/>
                </a:lnTo>
                <a:lnTo>
                  <a:pt x="6183" y="7281"/>
                </a:lnTo>
                <a:lnTo>
                  <a:pt x="6183" y="7241"/>
                </a:lnTo>
                <a:lnTo>
                  <a:pt x="6223" y="7241"/>
                </a:lnTo>
                <a:lnTo>
                  <a:pt x="6874" y="6997"/>
                </a:lnTo>
                <a:lnTo>
                  <a:pt x="7159" y="6793"/>
                </a:lnTo>
                <a:lnTo>
                  <a:pt x="7444" y="6590"/>
                </a:lnTo>
                <a:close/>
                <a:moveTo>
                  <a:pt x="5085" y="0"/>
                </a:moveTo>
                <a:lnTo>
                  <a:pt x="4881" y="41"/>
                </a:lnTo>
                <a:lnTo>
                  <a:pt x="4678" y="82"/>
                </a:lnTo>
                <a:lnTo>
                  <a:pt x="4474" y="163"/>
                </a:lnTo>
                <a:lnTo>
                  <a:pt x="4108" y="366"/>
                </a:lnTo>
                <a:lnTo>
                  <a:pt x="3702" y="732"/>
                </a:lnTo>
                <a:lnTo>
                  <a:pt x="3295" y="1139"/>
                </a:lnTo>
                <a:lnTo>
                  <a:pt x="3132" y="1058"/>
                </a:lnTo>
                <a:lnTo>
                  <a:pt x="2969" y="976"/>
                </a:lnTo>
                <a:lnTo>
                  <a:pt x="2766" y="936"/>
                </a:lnTo>
                <a:lnTo>
                  <a:pt x="2603" y="895"/>
                </a:lnTo>
                <a:lnTo>
                  <a:pt x="2441" y="936"/>
                </a:lnTo>
                <a:lnTo>
                  <a:pt x="2278" y="1017"/>
                </a:lnTo>
                <a:lnTo>
                  <a:pt x="2156" y="1139"/>
                </a:lnTo>
                <a:lnTo>
                  <a:pt x="2034" y="1343"/>
                </a:lnTo>
                <a:lnTo>
                  <a:pt x="1993" y="1505"/>
                </a:lnTo>
                <a:lnTo>
                  <a:pt x="1993" y="1668"/>
                </a:lnTo>
                <a:lnTo>
                  <a:pt x="2034" y="2034"/>
                </a:lnTo>
                <a:lnTo>
                  <a:pt x="2115" y="2400"/>
                </a:lnTo>
                <a:lnTo>
                  <a:pt x="2237" y="2726"/>
                </a:lnTo>
                <a:lnTo>
                  <a:pt x="2156" y="2888"/>
                </a:lnTo>
                <a:lnTo>
                  <a:pt x="1464" y="2726"/>
                </a:lnTo>
                <a:lnTo>
                  <a:pt x="976" y="2604"/>
                </a:lnTo>
                <a:lnTo>
                  <a:pt x="732" y="2563"/>
                </a:lnTo>
                <a:lnTo>
                  <a:pt x="488" y="2563"/>
                </a:lnTo>
                <a:lnTo>
                  <a:pt x="285" y="2644"/>
                </a:lnTo>
                <a:lnTo>
                  <a:pt x="163" y="2766"/>
                </a:lnTo>
                <a:lnTo>
                  <a:pt x="81" y="2929"/>
                </a:lnTo>
                <a:lnTo>
                  <a:pt x="0" y="3092"/>
                </a:lnTo>
                <a:lnTo>
                  <a:pt x="41" y="3336"/>
                </a:lnTo>
                <a:lnTo>
                  <a:pt x="122" y="3539"/>
                </a:lnTo>
                <a:lnTo>
                  <a:pt x="244" y="3702"/>
                </a:lnTo>
                <a:lnTo>
                  <a:pt x="366" y="3905"/>
                </a:lnTo>
                <a:lnTo>
                  <a:pt x="732" y="4231"/>
                </a:lnTo>
                <a:lnTo>
                  <a:pt x="1098" y="4475"/>
                </a:lnTo>
                <a:lnTo>
                  <a:pt x="1383" y="4597"/>
                </a:lnTo>
                <a:lnTo>
                  <a:pt x="1668" y="4759"/>
                </a:lnTo>
                <a:lnTo>
                  <a:pt x="1668" y="5003"/>
                </a:lnTo>
                <a:lnTo>
                  <a:pt x="1342" y="5288"/>
                </a:lnTo>
                <a:lnTo>
                  <a:pt x="1058" y="5654"/>
                </a:lnTo>
                <a:lnTo>
                  <a:pt x="814" y="6020"/>
                </a:lnTo>
                <a:lnTo>
                  <a:pt x="732" y="6224"/>
                </a:lnTo>
                <a:lnTo>
                  <a:pt x="692" y="6427"/>
                </a:lnTo>
                <a:lnTo>
                  <a:pt x="651" y="6630"/>
                </a:lnTo>
                <a:lnTo>
                  <a:pt x="651" y="6834"/>
                </a:lnTo>
                <a:lnTo>
                  <a:pt x="692" y="7037"/>
                </a:lnTo>
                <a:lnTo>
                  <a:pt x="773" y="7200"/>
                </a:lnTo>
                <a:lnTo>
                  <a:pt x="895" y="7403"/>
                </a:lnTo>
                <a:lnTo>
                  <a:pt x="1017" y="7525"/>
                </a:lnTo>
                <a:lnTo>
                  <a:pt x="1139" y="7688"/>
                </a:lnTo>
                <a:lnTo>
                  <a:pt x="1342" y="7810"/>
                </a:lnTo>
                <a:lnTo>
                  <a:pt x="1627" y="7932"/>
                </a:lnTo>
                <a:lnTo>
                  <a:pt x="1912" y="8013"/>
                </a:lnTo>
                <a:lnTo>
                  <a:pt x="2197" y="8054"/>
                </a:lnTo>
                <a:lnTo>
                  <a:pt x="2441" y="8013"/>
                </a:lnTo>
                <a:lnTo>
                  <a:pt x="2725" y="7932"/>
                </a:lnTo>
                <a:lnTo>
                  <a:pt x="3010" y="7810"/>
                </a:lnTo>
                <a:lnTo>
                  <a:pt x="3254" y="7688"/>
                </a:lnTo>
                <a:lnTo>
                  <a:pt x="3458" y="7485"/>
                </a:lnTo>
                <a:lnTo>
                  <a:pt x="3742" y="7566"/>
                </a:lnTo>
                <a:lnTo>
                  <a:pt x="4027" y="7607"/>
                </a:lnTo>
                <a:lnTo>
                  <a:pt x="4596" y="7607"/>
                </a:lnTo>
                <a:lnTo>
                  <a:pt x="5166" y="7525"/>
                </a:lnTo>
                <a:lnTo>
                  <a:pt x="5735" y="7403"/>
                </a:lnTo>
                <a:lnTo>
                  <a:pt x="6264" y="7769"/>
                </a:lnTo>
                <a:lnTo>
                  <a:pt x="6671" y="8013"/>
                </a:lnTo>
                <a:lnTo>
                  <a:pt x="7078" y="8176"/>
                </a:lnTo>
                <a:lnTo>
                  <a:pt x="7322" y="8258"/>
                </a:lnTo>
                <a:lnTo>
                  <a:pt x="7769" y="8258"/>
                </a:lnTo>
                <a:lnTo>
                  <a:pt x="7973" y="8176"/>
                </a:lnTo>
                <a:lnTo>
                  <a:pt x="8176" y="8095"/>
                </a:lnTo>
                <a:lnTo>
                  <a:pt x="8298" y="7932"/>
                </a:lnTo>
                <a:lnTo>
                  <a:pt x="8379" y="7769"/>
                </a:lnTo>
                <a:lnTo>
                  <a:pt x="8420" y="7566"/>
                </a:lnTo>
                <a:lnTo>
                  <a:pt x="8420" y="7363"/>
                </a:lnTo>
                <a:lnTo>
                  <a:pt x="8339" y="7119"/>
                </a:lnTo>
                <a:lnTo>
                  <a:pt x="8176" y="6915"/>
                </a:lnTo>
                <a:lnTo>
                  <a:pt x="8054" y="6752"/>
                </a:lnTo>
                <a:lnTo>
                  <a:pt x="7688" y="6305"/>
                </a:lnTo>
                <a:lnTo>
                  <a:pt x="7769" y="6142"/>
                </a:lnTo>
                <a:lnTo>
                  <a:pt x="7810" y="5980"/>
                </a:lnTo>
                <a:lnTo>
                  <a:pt x="7851" y="5817"/>
                </a:lnTo>
                <a:lnTo>
                  <a:pt x="7810" y="5654"/>
                </a:lnTo>
                <a:lnTo>
                  <a:pt x="7769" y="5451"/>
                </a:lnTo>
                <a:lnTo>
                  <a:pt x="7729" y="5288"/>
                </a:lnTo>
                <a:lnTo>
                  <a:pt x="7647" y="5166"/>
                </a:lnTo>
                <a:lnTo>
                  <a:pt x="7525" y="5003"/>
                </a:lnTo>
                <a:lnTo>
                  <a:pt x="7362" y="4841"/>
                </a:lnTo>
                <a:lnTo>
                  <a:pt x="7769" y="4719"/>
                </a:lnTo>
                <a:lnTo>
                  <a:pt x="8176" y="4556"/>
                </a:lnTo>
                <a:lnTo>
                  <a:pt x="8542" y="4353"/>
                </a:lnTo>
                <a:lnTo>
                  <a:pt x="8867" y="4109"/>
                </a:lnTo>
                <a:lnTo>
                  <a:pt x="9030" y="3987"/>
                </a:lnTo>
                <a:lnTo>
                  <a:pt x="9152" y="3864"/>
                </a:lnTo>
                <a:lnTo>
                  <a:pt x="9234" y="3702"/>
                </a:lnTo>
                <a:lnTo>
                  <a:pt x="9315" y="3539"/>
                </a:lnTo>
                <a:lnTo>
                  <a:pt x="9315" y="3336"/>
                </a:lnTo>
                <a:lnTo>
                  <a:pt x="9315" y="3173"/>
                </a:lnTo>
                <a:lnTo>
                  <a:pt x="9234" y="2970"/>
                </a:lnTo>
                <a:lnTo>
                  <a:pt x="9152" y="2726"/>
                </a:lnTo>
                <a:lnTo>
                  <a:pt x="9030" y="2563"/>
                </a:lnTo>
                <a:lnTo>
                  <a:pt x="8867" y="2400"/>
                </a:lnTo>
                <a:lnTo>
                  <a:pt x="8705" y="2278"/>
                </a:lnTo>
                <a:lnTo>
                  <a:pt x="8501" y="2156"/>
                </a:lnTo>
                <a:lnTo>
                  <a:pt x="8298" y="2075"/>
                </a:lnTo>
                <a:lnTo>
                  <a:pt x="8095" y="2034"/>
                </a:lnTo>
                <a:lnTo>
                  <a:pt x="7851" y="1993"/>
                </a:lnTo>
                <a:lnTo>
                  <a:pt x="7647" y="1993"/>
                </a:lnTo>
                <a:lnTo>
                  <a:pt x="7362" y="2034"/>
                </a:lnTo>
                <a:lnTo>
                  <a:pt x="7118" y="2075"/>
                </a:lnTo>
                <a:lnTo>
                  <a:pt x="6590" y="2278"/>
                </a:lnTo>
                <a:lnTo>
                  <a:pt x="6101" y="2481"/>
                </a:lnTo>
                <a:lnTo>
                  <a:pt x="5613" y="2726"/>
                </a:lnTo>
                <a:lnTo>
                  <a:pt x="5247" y="2888"/>
                </a:lnTo>
                <a:lnTo>
                  <a:pt x="5410" y="2197"/>
                </a:lnTo>
                <a:lnTo>
                  <a:pt x="5654" y="1099"/>
                </a:lnTo>
                <a:lnTo>
                  <a:pt x="5695" y="936"/>
                </a:lnTo>
                <a:lnTo>
                  <a:pt x="5695" y="732"/>
                </a:lnTo>
                <a:lnTo>
                  <a:pt x="5654" y="529"/>
                </a:lnTo>
                <a:lnTo>
                  <a:pt x="5573" y="326"/>
                </a:lnTo>
                <a:lnTo>
                  <a:pt x="5451" y="163"/>
                </a:lnTo>
                <a:lnTo>
                  <a:pt x="5247" y="41"/>
                </a:lnTo>
                <a:lnTo>
                  <a:pt x="50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64"/>
          <p:cNvSpPr/>
          <p:nvPr/>
        </p:nvSpPr>
        <p:spPr>
          <a:xfrm>
            <a:off x="1026778" y="2631261"/>
            <a:ext cx="247291" cy="247253"/>
          </a:xfrm>
          <a:custGeom>
            <a:avLst/>
            <a:gdLst/>
            <a:ahLst/>
            <a:cxnLst/>
            <a:rect l="l" t="t" r="r" b="b"/>
            <a:pathLst>
              <a:path w="6632" h="6631" extrusionOk="0">
                <a:moveTo>
                  <a:pt x="4231" y="0"/>
                </a:moveTo>
                <a:lnTo>
                  <a:pt x="2767" y="122"/>
                </a:lnTo>
                <a:lnTo>
                  <a:pt x="2279" y="122"/>
                </a:lnTo>
                <a:lnTo>
                  <a:pt x="2116" y="163"/>
                </a:lnTo>
                <a:lnTo>
                  <a:pt x="1994" y="244"/>
                </a:lnTo>
                <a:lnTo>
                  <a:pt x="1953" y="366"/>
                </a:lnTo>
                <a:lnTo>
                  <a:pt x="1953" y="692"/>
                </a:lnTo>
                <a:lnTo>
                  <a:pt x="1953" y="1017"/>
                </a:lnTo>
                <a:lnTo>
                  <a:pt x="1994" y="2156"/>
                </a:lnTo>
                <a:lnTo>
                  <a:pt x="204" y="2319"/>
                </a:lnTo>
                <a:lnTo>
                  <a:pt x="82" y="2360"/>
                </a:lnTo>
                <a:lnTo>
                  <a:pt x="42" y="2441"/>
                </a:lnTo>
                <a:lnTo>
                  <a:pt x="1" y="2482"/>
                </a:lnTo>
                <a:lnTo>
                  <a:pt x="42" y="3661"/>
                </a:lnTo>
                <a:lnTo>
                  <a:pt x="42" y="4149"/>
                </a:lnTo>
                <a:lnTo>
                  <a:pt x="82" y="4393"/>
                </a:lnTo>
                <a:lnTo>
                  <a:pt x="164" y="4475"/>
                </a:lnTo>
                <a:lnTo>
                  <a:pt x="204" y="4556"/>
                </a:lnTo>
                <a:lnTo>
                  <a:pt x="326" y="4637"/>
                </a:lnTo>
                <a:lnTo>
                  <a:pt x="408" y="4678"/>
                </a:lnTo>
                <a:lnTo>
                  <a:pt x="1099" y="4678"/>
                </a:lnTo>
                <a:lnTo>
                  <a:pt x="2157" y="4597"/>
                </a:lnTo>
                <a:lnTo>
                  <a:pt x="2319" y="6427"/>
                </a:lnTo>
                <a:lnTo>
                  <a:pt x="2360" y="6549"/>
                </a:lnTo>
                <a:lnTo>
                  <a:pt x="2401" y="6590"/>
                </a:lnTo>
                <a:lnTo>
                  <a:pt x="2482" y="6631"/>
                </a:lnTo>
                <a:lnTo>
                  <a:pt x="3662" y="6590"/>
                </a:lnTo>
                <a:lnTo>
                  <a:pt x="4150" y="6590"/>
                </a:lnTo>
                <a:lnTo>
                  <a:pt x="4394" y="6549"/>
                </a:lnTo>
                <a:lnTo>
                  <a:pt x="4475" y="6468"/>
                </a:lnTo>
                <a:lnTo>
                  <a:pt x="4557" y="6386"/>
                </a:lnTo>
                <a:lnTo>
                  <a:pt x="4638" y="6305"/>
                </a:lnTo>
                <a:lnTo>
                  <a:pt x="4679" y="6224"/>
                </a:lnTo>
                <a:lnTo>
                  <a:pt x="4679" y="5980"/>
                </a:lnTo>
                <a:lnTo>
                  <a:pt x="4679" y="5532"/>
                </a:lnTo>
                <a:lnTo>
                  <a:pt x="4597" y="4515"/>
                </a:lnTo>
                <a:lnTo>
                  <a:pt x="6428" y="4434"/>
                </a:lnTo>
                <a:lnTo>
                  <a:pt x="6509" y="4393"/>
                </a:lnTo>
                <a:lnTo>
                  <a:pt x="6550" y="4353"/>
                </a:lnTo>
                <a:lnTo>
                  <a:pt x="6590" y="4312"/>
                </a:lnTo>
                <a:lnTo>
                  <a:pt x="6631" y="4231"/>
                </a:lnTo>
                <a:lnTo>
                  <a:pt x="6509" y="2807"/>
                </a:lnTo>
                <a:lnTo>
                  <a:pt x="6509" y="2441"/>
                </a:lnTo>
                <a:lnTo>
                  <a:pt x="6509" y="2278"/>
                </a:lnTo>
                <a:lnTo>
                  <a:pt x="6468" y="2115"/>
                </a:lnTo>
                <a:lnTo>
                  <a:pt x="6387" y="1993"/>
                </a:lnTo>
                <a:lnTo>
                  <a:pt x="6306" y="1953"/>
                </a:lnTo>
                <a:lnTo>
                  <a:pt x="5614" y="1953"/>
                </a:lnTo>
                <a:lnTo>
                  <a:pt x="4516" y="1993"/>
                </a:lnTo>
                <a:lnTo>
                  <a:pt x="4435" y="204"/>
                </a:lnTo>
                <a:lnTo>
                  <a:pt x="4394" y="122"/>
                </a:lnTo>
                <a:lnTo>
                  <a:pt x="4353" y="82"/>
                </a:lnTo>
                <a:lnTo>
                  <a:pt x="4313" y="41"/>
                </a:lnTo>
                <a:lnTo>
                  <a:pt x="42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66" name="Google Shape;2766;p64"/>
          <p:cNvGrpSpPr/>
          <p:nvPr/>
        </p:nvGrpSpPr>
        <p:grpSpPr>
          <a:xfrm>
            <a:off x="6841867" y="2924495"/>
            <a:ext cx="722333" cy="1334315"/>
            <a:chOff x="2246500" y="4077250"/>
            <a:chExt cx="459675" cy="849125"/>
          </a:xfrm>
        </p:grpSpPr>
        <p:sp>
          <p:nvSpPr>
            <p:cNvPr id="2767" name="Google Shape;2767;p64"/>
            <p:cNvSpPr/>
            <p:nvPr/>
          </p:nvSpPr>
          <p:spPr>
            <a:xfrm>
              <a:off x="2254625" y="4338600"/>
              <a:ext cx="381375" cy="375250"/>
            </a:xfrm>
            <a:custGeom>
              <a:avLst/>
              <a:gdLst/>
              <a:ahLst/>
              <a:cxnLst/>
              <a:rect l="l" t="t" r="r" b="b"/>
              <a:pathLst>
                <a:path w="15255" h="15010" extrusionOk="0">
                  <a:moveTo>
                    <a:pt x="2441" y="0"/>
                  </a:moveTo>
                  <a:lnTo>
                    <a:pt x="2319" y="1180"/>
                  </a:lnTo>
                  <a:lnTo>
                    <a:pt x="2238" y="1953"/>
                  </a:lnTo>
                  <a:lnTo>
                    <a:pt x="2075" y="2726"/>
                  </a:lnTo>
                  <a:lnTo>
                    <a:pt x="1994" y="3132"/>
                  </a:lnTo>
                  <a:lnTo>
                    <a:pt x="1872" y="3498"/>
                  </a:lnTo>
                  <a:lnTo>
                    <a:pt x="1750" y="3824"/>
                  </a:lnTo>
                  <a:lnTo>
                    <a:pt x="1587" y="4109"/>
                  </a:lnTo>
                  <a:lnTo>
                    <a:pt x="1384" y="4353"/>
                  </a:lnTo>
                  <a:lnTo>
                    <a:pt x="1140" y="4515"/>
                  </a:lnTo>
                  <a:lnTo>
                    <a:pt x="896" y="4637"/>
                  </a:lnTo>
                  <a:lnTo>
                    <a:pt x="611" y="4678"/>
                  </a:lnTo>
                  <a:lnTo>
                    <a:pt x="448" y="4678"/>
                  </a:lnTo>
                  <a:lnTo>
                    <a:pt x="286" y="4719"/>
                  </a:lnTo>
                  <a:lnTo>
                    <a:pt x="204" y="4759"/>
                  </a:lnTo>
                  <a:lnTo>
                    <a:pt x="123" y="4800"/>
                  </a:lnTo>
                  <a:lnTo>
                    <a:pt x="41" y="4963"/>
                  </a:lnTo>
                  <a:lnTo>
                    <a:pt x="1" y="5166"/>
                  </a:lnTo>
                  <a:lnTo>
                    <a:pt x="1" y="5329"/>
                  </a:lnTo>
                  <a:lnTo>
                    <a:pt x="123" y="5532"/>
                  </a:lnTo>
                  <a:lnTo>
                    <a:pt x="245" y="5654"/>
                  </a:lnTo>
                  <a:lnTo>
                    <a:pt x="408" y="5736"/>
                  </a:lnTo>
                  <a:lnTo>
                    <a:pt x="611" y="5817"/>
                  </a:lnTo>
                  <a:lnTo>
                    <a:pt x="774" y="5858"/>
                  </a:lnTo>
                  <a:lnTo>
                    <a:pt x="977" y="5858"/>
                  </a:lnTo>
                  <a:lnTo>
                    <a:pt x="1384" y="5817"/>
                  </a:lnTo>
                  <a:lnTo>
                    <a:pt x="1384" y="5817"/>
                  </a:lnTo>
                  <a:lnTo>
                    <a:pt x="1343" y="5898"/>
                  </a:lnTo>
                  <a:lnTo>
                    <a:pt x="1302" y="6102"/>
                  </a:lnTo>
                  <a:lnTo>
                    <a:pt x="1302" y="6671"/>
                  </a:lnTo>
                  <a:lnTo>
                    <a:pt x="1343" y="7566"/>
                  </a:lnTo>
                  <a:lnTo>
                    <a:pt x="1872" y="7525"/>
                  </a:lnTo>
                  <a:lnTo>
                    <a:pt x="2645" y="7525"/>
                  </a:lnTo>
                  <a:lnTo>
                    <a:pt x="2889" y="7607"/>
                  </a:lnTo>
                  <a:lnTo>
                    <a:pt x="3133" y="7688"/>
                  </a:lnTo>
                  <a:lnTo>
                    <a:pt x="3377" y="7810"/>
                  </a:lnTo>
                  <a:lnTo>
                    <a:pt x="3580" y="7932"/>
                  </a:lnTo>
                  <a:lnTo>
                    <a:pt x="3784" y="8135"/>
                  </a:lnTo>
                  <a:lnTo>
                    <a:pt x="3946" y="8339"/>
                  </a:lnTo>
                  <a:lnTo>
                    <a:pt x="4068" y="8542"/>
                  </a:lnTo>
                  <a:lnTo>
                    <a:pt x="4190" y="8786"/>
                  </a:lnTo>
                  <a:lnTo>
                    <a:pt x="4231" y="9030"/>
                  </a:lnTo>
                  <a:lnTo>
                    <a:pt x="4272" y="9274"/>
                  </a:lnTo>
                  <a:lnTo>
                    <a:pt x="4231" y="9559"/>
                  </a:lnTo>
                  <a:lnTo>
                    <a:pt x="3580" y="9356"/>
                  </a:lnTo>
                  <a:lnTo>
                    <a:pt x="2930" y="9193"/>
                  </a:lnTo>
                  <a:lnTo>
                    <a:pt x="2279" y="9112"/>
                  </a:lnTo>
                  <a:lnTo>
                    <a:pt x="1587" y="9030"/>
                  </a:lnTo>
                  <a:lnTo>
                    <a:pt x="1587" y="9030"/>
                  </a:lnTo>
                  <a:lnTo>
                    <a:pt x="1872" y="9437"/>
                  </a:lnTo>
                  <a:lnTo>
                    <a:pt x="2238" y="9925"/>
                  </a:lnTo>
                  <a:lnTo>
                    <a:pt x="2523" y="10169"/>
                  </a:lnTo>
                  <a:lnTo>
                    <a:pt x="2807" y="10373"/>
                  </a:lnTo>
                  <a:lnTo>
                    <a:pt x="3133" y="10535"/>
                  </a:lnTo>
                  <a:lnTo>
                    <a:pt x="3458" y="10698"/>
                  </a:lnTo>
                  <a:lnTo>
                    <a:pt x="3987" y="10861"/>
                  </a:lnTo>
                  <a:lnTo>
                    <a:pt x="4557" y="11023"/>
                  </a:lnTo>
                  <a:lnTo>
                    <a:pt x="5655" y="11227"/>
                  </a:lnTo>
                  <a:lnTo>
                    <a:pt x="5655" y="11756"/>
                  </a:lnTo>
                  <a:lnTo>
                    <a:pt x="5695" y="12976"/>
                  </a:lnTo>
                  <a:lnTo>
                    <a:pt x="5655" y="14928"/>
                  </a:lnTo>
                  <a:lnTo>
                    <a:pt x="7323" y="15010"/>
                  </a:lnTo>
                  <a:lnTo>
                    <a:pt x="8950" y="15010"/>
                  </a:lnTo>
                  <a:lnTo>
                    <a:pt x="10617" y="14969"/>
                  </a:lnTo>
                  <a:lnTo>
                    <a:pt x="12244" y="14847"/>
                  </a:lnTo>
                  <a:lnTo>
                    <a:pt x="12610" y="11715"/>
                  </a:lnTo>
                  <a:lnTo>
                    <a:pt x="12895" y="8908"/>
                  </a:lnTo>
                  <a:lnTo>
                    <a:pt x="13424" y="8868"/>
                  </a:lnTo>
                  <a:lnTo>
                    <a:pt x="13993" y="8827"/>
                  </a:lnTo>
                  <a:lnTo>
                    <a:pt x="14278" y="8786"/>
                  </a:lnTo>
                  <a:lnTo>
                    <a:pt x="14563" y="8705"/>
                  </a:lnTo>
                  <a:lnTo>
                    <a:pt x="14807" y="8583"/>
                  </a:lnTo>
                  <a:lnTo>
                    <a:pt x="14970" y="8420"/>
                  </a:lnTo>
                  <a:lnTo>
                    <a:pt x="15092" y="8257"/>
                  </a:lnTo>
                  <a:lnTo>
                    <a:pt x="15214" y="8054"/>
                  </a:lnTo>
                  <a:lnTo>
                    <a:pt x="15254" y="7851"/>
                  </a:lnTo>
                  <a:lnTo>
                    <a:pt x="15254" y="7647"/>
                  </a:lnTo>
                  <a:lnTo>
                    <a:pt x="15254" y="7403"/>
                  </a:lnTo>
                  <a:lnTo>
                    <a:pt x="15214" y="7200"/>
                  </a:lnTo>
                  <a:lnTo>
                    <a:pt x="15173" y="6997"/>
                  </a:lnTo>
                  <a:lnTo>
                    <a:pt x="15092" y="6793"/>
                  </a:lnTo>
                  <a:lnTo>
                    <a:pt x="14929" y="6549"/>
                  </a:lnTo>
                  <a:lnTo>
                    <a:pt x="14726" y="6386"/>
                  </a:lnTo>
                  <a:lnTo>
                    <a:pt x="14563" y="6224"/>
                  </a:lnTo>
                  <a:lnTo>
                    <a:pt x="14360" y="6102"/>
                  </a:lnTo>
                  <a:lnTo>
                    <a:pt x="13871" y="5898"/>
                  </a:lnTo>
                  <a:lnTo>
                    <a:pt x="13383" y="5776"/>
                  </a:lnTo>
                  <a:lnTo>
                    <a:pt x="13546" y="4556"/>
                  </a:lnTo>
                  <a:lnTo>
                    <a:pt x="13668" y="3336"/>
                  </a:lnTo>
                  <a:lnTo>
                    <a:pt x="13749" y="2766"/>
                  </a:lnTo>
                  <a:lnTo>
                    <a:pt x="13871" y="2237"/>
                  </a:lnTo>
                  <a:lnTo>
                    <a:pt x="13953" y="1668"/>
                  </a:lnTo>
                  <a:lnTo>
                    <a:pt x="13953" y="1383"/>
                  </a:lnTo>
                  <a:lnTo>
                    <a:pt x="13953" y="1098"/>
                  </a:lnTo>
                  <a:lnTo>
                    <a:pt x="5451" y="163"/>
                  </a:lnTo>
                  <a:lnTo>
                    <a:pt x="4719" y="41"/>
                  </a:lnTo>
                  <a:lnTo>
                    <a:pt x="394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64"/>
            <p:cNvSpPr/>
            <p:nvPr/>
          </p:nvSpPr>
          <p:spPr>
            <a:xfrm>
              <a:off x="2249550" y="4333500"/>
              <a:ext cx="391525" cy="385450"/>
            </a:xfrm>
            <a:custGeom>
              <a:avLst/>
              <a:gdLst/>
              <a:ahLst/>
              <a:cxnLst/>
              <a:rect l="l" t="t" r="r" b="b"/>
              <a:pathLst>
                <a:path w="15661" h="15418" extrusionOk="0">
                  <a:moveTo>
                    <a:pt x="3377" y="367"/>
                  </a:moveTo>
                  <a:lnTo>
                    <a:pt x="4109" y="408"/>
                  </a:lnTo>
                  <a:lnTo>
                    <a:pt x="4882" y="448"/>
                  </a:lnTo>
                  <a:lnTo>
                    <a:pt x="5614" y="570"/>
                  </a:lnTo>
                  <a:lnTo>
                    <a:pt x="5654" y="570"/>
                  </a:lnTo>
                  <a:lnTo>
                    <a:pt x="13952" y="1483"/>
                  </a:lnTo>
                  <a:lnTo>
                    <a:pt x="13952" y="1483"/>
                  </a:lnTo>
                  <a:lnTo>
                    <a:pt x="13952" y="1587"/>
                  </a:lnTo>
                  <a:lnTo>
                    <a:pt x="13952" y="1872"/>
                  </a:lnTo>
                  <a:lnTo>
                    <a:pt x="13871" y="2401"/>
                  </a:lnTo>
                  <a:lnTo>
                    <a:pt x="13790" y="2930"/>
                  </a:lnTo>
                  <a:lnTo>
                    <a:pt x="13708" y="3499"/>
                  </a:lnTo>
                  <a:lnTo>
                    <a:pt x="13546" y="4719"/>
                  </a:lnTo>
                  <a:lnTo>
                    <a:pt x="13383" y="5899"/>
                  </a:lnTo>
                  <a:lnTo>
                    <a:pt x="13424" y="6062"/>
                  </a:lnTo>
                  <a:lnTo>
                    <a:pt x="13464" y="6102"/>
                  </a:lnTo>
                  <a:lnTo>
                    <a:pt x="13505" y="6143"/>
                  </a:lnTo>
                  <a:lnTo>
                    <a:pt x="13830" y="6224"/>
                  </a:lnTo>
                  <a:lnTo>
                    <a:pt x="14156" y="6306"/>
                  </a:lnTo>
                  <a:lnTo>
                    <a:pt x="14440" y="6468"/>
                  </a:lnTo>
                  <a:lnTo>
                    <a:pt x="14725" y="6631"/>
                  </a:lnTo>
                  <a:lnTo>
                    <a:pt x="14969" y="6916"/>
                  </a:lnTo>
                  <a:lnTo>
                    <a:pt x="15173" y="7201"/>
                  </a:lnTo>
                  <a:lnTo>
                    <a:pt x="15254" y="7526"/>
                  </a:lnTo>
                  <a:lnTo>
                    <a:pt x="15295" y="7892"/>
                  </a:lnTo>
                  <a:lnTo>
                    <a:pt x="15254" y="8095"/>
                  </a:lnTo>
                  <a:lnTo>
                    <a:pt x="15213" y="8258"/>
                  </a:lnTo>
                  <a:lnTo>
                    <a:pt x="15132" y="8421"/>
                  </a:lnTo>
                  <a:lnTo>
                    <a:pt x="15010" y="8543"/>
                  </a:lnTo>
                  <a:lnTo>
                    <a:pt x="14888" y="8624"/>
                  </a:lnTo>
                  <a:lnTo>
                    <a:pt x="14766" y="8706"/>
                  </a:lnTo>
                  <a:lnTo>
                    <a:pt x="14440" y="8787"/>
                  </a:lnTo>
                  <a:lnTo>
                    <a:pt x="14115" y="8868"/>
                  </a:lnTo>
                  <a:lnTo>
                    <a:pt x="13749" y="8868"/>
                  </a:lnTo>
                  <a:lnTo>
                    <a:pt x="13098" y="8909"/>
                  </a:lnTo>
                  <a:lnTo>
                    <a:pt x="12976" y="8950"/>
                  </a:lnTo>
                  <a:lnTo>
                    <a:pt x="12935" y="8990"/>
                  </a:lnTo>
                  <a:lnTo>
                    <a:pt x="12895" y="9112"/>
                  </a:lnTo>
                  <a:lnTo>
                    <a:pt x="12895" y="9153"/>
                  </a:lnTo>
                  <a:lnTo>
                    <a:pt x="12895" y="9275"/>
                  </a:lnTo>
                  <a:lnTo>
                    <a:pt x="12854" y="9682"/>
                  </a:lnTo>
                  <a:lnTo>
                    <a:pt x="12691" y="11024"/>
                  </a:lnTo>
                  <a:lnTo>
                    <a:pt x="12366" y="14115"/>
                  </a:lnTo>
                  <a:lnTo>
                    <a:pt x="12264" y="14861"/>
                  </a:lnTo>
                  <a:lnTo>
                    <a:pt x="12264" y="14861"/>
                  </a:lnTo>
                  <a:lnTo>
                    <a:pt x="10820" y="14970"/>
                  </a:lnTo>
                  <a:lnTo>
                    <a:pt x="9153" y="15051"/>
                  </a:lnTo>
                  <a:lnTo>
                    <a:pt x="7526" y="15010"/>
                  </a:lnTo>
                  <a:lnTo>
                    <a:pt x="6061" y="14939"/>
                  </a:lnTo>
                  <a:lnTo>
                    <a:pt x="6061" y="14939"/>
                  </a:lnTo>
                  <a:lnTo>
                    <a:pt x="6061" y="12326"/>
                  </a:lnTo>
                  <a:lnTo>
                    <a:pt x="6061" y="11716"/>
                  </a:lnTo>
                  <a:lnTo>
                    <a:pt x="6061" y="11512"/>
                  </a:lnTo>
                  <a:lnTo>
                    <a:pt x="6021" y="11349"/>
                  </a:lnTo>
                  <a:lnTo>
                    <a:pt x="5939" y="11268"/>
                  </a:lnTo>
                  <a:lnTo>
                    <a:pt x="5858" y="11227"/>
                  </a:lnTo>
                  <a:lnTo>
                    <a:pt x="5614" y="11187"/>
                  </a:lnTo>
                  <a:lnTo>
                    <a:pt x="4800" y="11024"/>
                  </a:lnTo>
                  <a:lnTo>
                    <a:pt x="4027" y="10821"/>
                  </a:lnTo>
                  <a:lnTo>
                    <a:pt x="3661" y="10699"/>
                  </a:lnTo>
                  <a:lnTo>
                    <a:pt x="3336" y="10536"/>
                  </a:lnTo>
                  <a:lnTo>
                    <a:pt x="3051" y="10373"/>
                  </a:lnTo>
                  <a:lnTo>
                    <a:pt x="2807" y="10211"/>
                  </a:lnTo>
                  <a:lnTo>
                    <a:pt x="2604" y="10007"/>
                  </a:lnTo>
                  <a:lnTo>
                    <a:pt x="2400" y="9763"/>
                  </a:lnTo>
                  <a:lnTo>
                    <a:pt x="2156" y="9478"/>
                  </a:lnTo>
                  <a:lnTo>
                    <a:pt x="2146" y="9459"/>
                  </a:lnTo>
                  <a:lnTo>
                    <a:pt x="2146" y="9459"/>
                  </a:lnTo>
                  <a:lnTo>
                    <a:pt x="2482" y="9478"/>
                  </a:lnTo>
                  <a:lnTo>
                    <a:pt x="3092" y="9600"/>
                  </a:lnTo>
                  <a:lnTo>
                    <a:pt x="3743" y="9763"/>
                  </a:lnTo>
                  <a:lnTo>
                    <a:pt x="4393" y="9926"/>
                  </a:lnTo>
                  <a:lnTo>
                    <a:pt x="4515" y="9926"/>
                  </a:lnTo>
                  <a:lnTo>
                    <a:pt x="4597" y="9844"/>
                  </a:lnTo>
                  <a:lnTo>
                    <a:pt x="4597" y="9804"/>
                  </a:lnTo>
                  <a:lnTo>
                    <a:pt x="4638" y="9519"/>
                  </a:lnTo>
                  <a:lnTo>
                    <a:pt x="4638" y="9275"/>
                  </a:lnTo>
                  <a:lnTo>
                    <a:pt x="4597" y="9031"/>
                  </a:lnTo>
                  <a:lnTo>
                    <a:pt x="4475" y="8787"/>
                  </a:lnTo>
                  <a:lnTo>
                    <a:pt x="4393" y="8543"/>
                  </a:lnTo>
                  <a:lnTo>
                    <a:pt x="4231" y="8339"/>
                  </a:lnTo>
                  <a:lnTo>
                    <a:pt x="4027" y="8136"/>
                  </a:lnTo>
                  <a:lnTo>
                    <a:pt x="3824" y="7973"/>
                  </a:lnTo>
                  <a:lnTo>
                    <a:pt x="3580" y="7811"/>
                  </a:lnTo>
                  <a:lnTo>
                    <a:pt x="3295" y="7689"/>
                  </a:lnTo>
                  <a:lnTo>
                    <a:pt x="3010" y="7607"/>
                  </a:lnTo>
                  <a:lnTo>
                    <a:pt x="2726" y="7526"/>
                  </a:lnTo>
                  <a:lnTo>
                    <a:pt x="2116" y="7526"/>
                  </a:lnTo>
                  <a:lnTo>
                    <a:pt x="1740" y="7576"/>
                  </a:lnTo>
                  <a:lnTo>
                    <a:pt x="1740" y="7576"/>
                  </a:lnTo>
                  <a:lnTo>
                    <a:pt x="1709" y="6956"/>
                  </a:lnTo>
                  <a:lnTo>
                    <a:pt x="1709" y="6428"/>
                  </a:lnTo>
                  <a:lnTo>
                    <a:pt x="1709" y="6184"/>
                  </a:lnTo>
                  <a:lnTo>
                    <a:pt x="1750" y="6143"/>
                  </a:lnTo>
                  <a:lnTo>
                    <a:pt x="1750" y="5980"/>
                  </a:lnTo>
                  <a:lnTo>
                    <a:pt x="1709" y="5899"/>
                  </a:lnTo>
                  <a:lnTo>
                    <a:pt x="1668" y="5858"/>
                  </a:lnTo>
                  <a:lnTo>
                    <a:pt x="936" y="5858"/>
                  </a:lnTo>
                  <a:lnTo>
                    <a:pt x="773" y="5818"/>
                  </a:lnTo>
                  <a:lnTo>
                    <a:pt x="651" y="5777"/>
                  </a:lnTo>
                  <a:lnTo>
                    <a:pt x="529" y="5655"/>
                  </a:lnTo>
                  <a:lnTo>
                    <a:pt x="407" y="5533"/>
                  </a:lnTo>
                  <a:lnTo>
                    <a:pt x="367" y="5451"/>
                  </a:lnTo>
                  <a:lnTo>
                    <a:pt x="367" y="5329"/>
                  </a:lnTo>
                  <a:lnTo>
                    <a:pt x="407" y="5207"/>
                  </a:lnTo>
                  <a:lnTo>
                    <a:pt x="489" y="5126"/>
                  </a:lnTo>
                  <a:lnTo>
                    <a:pt x="611" y="5085"/>
                  </a:lnTo>
                  <a:lnTo>
                    <a:pt x="977" y="5085"/>
                  </a:lnTo>
                  <a:lnTo>
                    <a:pt x="1261" y="5004"/>
                  </a:lnTo>
                  <a:lnTo>
                    <a:pt x="1505" y="4841"/>
                  </a:lnTo>
                  <a:lnTo>
                    <a:pt x="1750" y="4638"/>
                  </a:lnTo>
                  <a:lnTo>
                    <a:pt x="1912" y="4394"/>
                  </a:lnTo>
                  <a:lnTo>
                    <a:pt x="2116" y="4109"/>
                  </a:lnTo>
                  <a:lnTo>
                    <a:pt x="2278" y="3743"/>
                  </a:lnTo>
                  <a:lnTo>
                    <a:pt x="2400" y="3418"/>
                  </a:lnTo>
                  <a:lnTo>
                    <a:pt x="2482" y="3052"/>
                  </a:lnTo>
                  <a:lnTo>
                    <a:pt x="2604" y="2279"/>
                  </a:lnTo>
                  <a:lnTo>
                    <a:pt x="2685" y="1547"/>
                  </a:lnTo>
                  <a:lnTo>
                    <a:pt x="2792" y="367"/>
                  </a:lnTo>
                  <a:close/>
                  <a:moveTo>
                    <a:pt x="2644" y="1"/>
                  </a:moveTo>
                  <a:lnTo>
                    <a:pt x="2563" y="42"/>
                  </a:lnTo>
                  <a:lnTo>
                    <a:pt x="2482" y="42"/>
                  </a:lnTo>
                  <a:lnTo>
                    <a:pt x="2441" y="123"/>
                  </a:lnTo>
                  <a:lnTo>
                    <a:pt x="2441" y="204"/>
                  </a:lnTo>
                  <a:lnTo>
                    <a:pt x="2319" y="1669"/>
                  </a:lnTo>
                  <a:lnTo>
                    <a:pt x="2197" y="2401"/>
                  </a:lnTo>
                  <a:lnTo>
                    <a:pt x="2075" y="3133"/>
                  </a:lnTo>
                  <a:lnTo>
                    <a:pt x="1953" y="3499"/>
                  </a:lnTo>
                  <a:lnTo>
                    <a:pt x="1831" y="3824"/>
                  </a:lnTo>
                  <a:lnTo>
                    <a:pt x="1668" y="4150"/>
                  </a:lnTo>
                  <a:lnTo>
                    <a:pt x="1424" y="4435"/>
                  </a:lnTo>
                  <a:lnTo>
                    <a:pt x="1221" y="4597"/>
                  </a:lnTo>
                  <a:lnTo>
                    <a:pt x="1099" y="4679"/>
                  </a:lnTo>
                  <a:lnTo>
                    <a:pt x="936" y="4719"/>
                  </a:lnTo>
                  <a:lnTo>
                    <a:pt x="489" y="4760"/>
                  </a:lnTo>
                  <a:lnTo>
                    <a:pt x="285" y="4801"/>
                  </a:lnTo>
                  <a:lnTo>
                    <a:pt x="204" y="4882"/>
                  </a:lnTo>
                  <a:lnTo>
                    <a:pt x="122" y="4963"/>
                  </a:lnTo>
                  <a:lnTo>
                    <a:pt x="41" y="5085"/>
                  </a:lnTo>
                  <a:lnTo>
                    <a:pt x="0" y="5207"/>
                  </a:lnTo>
                  <a:lnTo>
                    <a:pt x="0" y="5492"/>
                  </a:lnTo>
                  <a:lnTo>
                    <a:pt x="122" y="5736"/>
                  </a:lnTo>
                  <a:lnTo>
                    <a:pt x="285" y="5940"/>
                  </a:lnTo>
                  <a:lnTo>
                    <a:pt x="407" y="6062"/>
                  </a:lnTo>
                  <a:lnTo>
                    <a:pt x="570" y="6143"/>
                  </a:lnTo>
                  <a:lnTo>
                    <a:pt x="895" y="6224"/>
                  </a:lnTo>
                  <a:lnTo>
                    <a:pt x="1350" y="6224"/>
                  </a:lnTo>
                  <a:lnTo>
                    <a:pt x="1343" y="6265"/>
                  </a:lnTo>
                  <a:lnTo>
                    <a:pt x="1343" y="6509"/>
                  </a:lnTo>
                  <a:lnTo>
                    <a:pt x="1343" y="6753"/>
                  </a:lnTo>
                  <a:lnTo>
                    <a:pt x="1383" y="7770"/>
                  </a:lnTo>
                  <a:lnTo>
                    <a:pt x="1383" y="7851"/>
                  </a:lnTo>
                  <a:lnTo>
                    <a:pt x="1465" y="7933"/>
                  </a:lnTo>
                  <a:lnTo>
                    <a:pt x="1546" y="7973"/>
                  </a:lnTo>
                  <a:lnTo>
                    <a:pt x="1627" y="7973"/>
                  </a:lnTo>
                  <a:lnTo>
                    <a:pt x="2116" y="7892"/>
                  </a:lnTo>
                  <a:lnTo>
                    <a:pt x="2604" y="7892"/>
                  </a:lnTo>
                  <a:lnTo>
                    <a:pt x="2848" y="7933"/>
                  </a:lnTo>
                  <a:lnTo>
                    <a:pt x="3092" y="8014"/>
                  </a:lnTo>
                  <a:lnTo>
                    <a:pt x="3336" y="8095"/>
                  </a:lnTo>
                  <a:lnTo>
                    <a:pt x="3539" y="8217"/>
                  </a:lnTo>
                  <a:lnTo>
                    <a:pt x="3702" y="8339"/>
                  </a:lnTo>
                  <a:lnTo>
                    <a:pt x="3865" y="8502"/>
                  </a:lnTo>
                  <a:lnTo>
                    <a:pt x="4027" y="8665"/>
                  </a:lnTo>
                  <a:lnTo>
                    <a:pt x="4109" y="8868"/>
                  </a:lnTo>
                  <a:lnTo>
                    <a:pt x="4190" y="9031"/>
                  </a:lnTo>
                  <a:lnTo>
                    <a:pt x="4271" y="9275"/>
                  </a:lnTo>
                  <a:lnTo>
                    <a:pt x="4271" y="9478"/>
                  </a:lnTo>
                  <a:lnTo>
                    <a:pt x="4266" y="9507"/>
                  </a:lnTo>
                  <a:lnTo>
                    <a:pt x="3824" y="9397"/>
                  </a:lnTo>
                  <a:lnTo>
                    <a:pt x="3173" y="9234"/>
                  </a:lnTo>
                  <a:lnTo>
                    <a:pt x="2482" y="9112"/>
                  </a:lnTo>
                  <a:lnTo>
                    <a:pt x="1790" y="9072"/>
                  </a:lnTo>
                  <a:lnTo>
                    <a:pt x="1709" y="9112"/>
                  </a:lnTo>
                  <a:lnTo>
                    <a:pt x="1668" y="9153"/>
                  </a:lnTo>
                  <a:lnTo>
                    <a:pt x="1627" y="9194"/>
                  </a:lnTo>
                  <a:lnTo>
                    <a:pt x="1668" y="9356"/>
                  </a:lnTo>
                  <a:lnTo>
                    <a:pt x="1709" y="9478"/>
                  </a:lnTo>
                  <a:lnTo>
                    <a:pt x="1912" y="9722"/>
                  </a:lnTo>
                  <a:lnTo>
                    <a:pt x="2116" y="10007"/>
                  </a:lnTo>
                  <a:lnTo>
                    <a:pt x="2319" y="10251"/>
                  </a:lnTo>
                  <a:lnTo>
                    <a:pt x="2604" y="10495"/>
                  </a:lnTo>
                  <a:lnTo>
                    <a:pt x="2888" y="10739"/>
                  </a:lnTo>
                  <a:lnTo>
                    <a:pt x="3214" y="10902"/>
                  </a:lnTo>
                  <a:lnTo>
                    <a:pt x="3580" y="11065"/>
                  </a:lnTo>
                  <a:lnTo>
                    <a:pt x="4312" y="11309"/>
                  </a:lnTo>
                  <a:lnTo>
                    <a:pt x="5044" y="11472"/>
                  </a:lnTo>
                  <a:lnTo>
                    <a:pt x="5410" y="11553"/>
                  </a:lnTo>
                  <a:lnTo>
                    <a:pt x="5532" y="11553"/>
                  </a:lnTo>
                  <a:lnTo>
                    <a:pt x="5654" y="11594"/>
                  </a:lnTo>
                  <a:lnTo>
                    <a:pt x="5695" y="11594"/>
                  </a:lnTo>
                  <a:lnTo>
                    <a:pt x="5695" y="12122"/>
                  </a:lnTo>
                  <a:lnTo>
                    <a:pt x="5695" y="13831"/>
                  </a:lnTo>
                  <a:lnTo>
                    <a:pt x="5695" y="15132"/>
                  </a:lnTo>
                  <a:lnTo>
                    <a:pt x="5695" y="15214"/>
                  </a:lnTo>
                  <a:lnTo>
                    <a:pt x="5736" y="15254"/>
                  </a:lnTo>
                  <a:lnTo>
                    <a:pt x="5776" y="15295"/>
                  </a:lnTo>
                  <a:lnTo>
                    <a:pt x="5858" y="15295"/>
                  </a:lnTo>
                  <a:lnTo>
                    <a:pt x="7526" y="15376"/>
                  </a:lnTo>
                  <a:lnTo>
                    <a:pt x="9153" y="15417"/>
                  </a:lnTo>
                  <a:lnTo>
                    <a:pt x="10820" y="15336"/>
                  </a:lnTo>
                  <a:lnTo>
                    <a:pt x="12447" y="15214"/>
                  </a:lnTo>
                  <a:lnTo>
                    <a:pt x="12569" y="15173"/>
                  </a:lnTo>
                  <a:lnTo>
                    <a:pt x="12610" y="15132"/>
                  </a:lnTo>
                  <a:lnTo>
                    <a:pt x="12610" y="15092"/>
                  </a:lnTo>
                  <a:lnTo>
                    <a:pt x="12691" y="14522"/>
                  </a:lnTo>
                  <a:lnTo>
                    <a:pt x="12773" y="13953"/>
                  </a:lnTo>
                  <a:lnTo>
                    <a:pt x="12895" y="12854"/>
                  </a:lnTo>
                  <a:lnTo>
                    <a:pt x="13220" y="9763"/>
                  </a:lnTo>
                  <a:lnTo>
                    <a:pt x="13261" y="9275"/>
                  </a:lnTo>
                  <a:lnTo>
                    <a:pt x="13261" y="9267"/>
                  </a:lnTo>
                  <a:lnTo>
                    <a:pt x="13261" y="9267"/>
                  </a:lnTo>
                  <a:lnTo>
                    <a:pt x="13912" y="9234"/>
                  </a:lnTo>
                  <a:lnTo>
                    <a:pt x="14359" y="9234"/>
                  </a:lnTo>
                  <a:lnTo>
                    <a:pt x="14766" y="9112"/>
                  </a:lnTo>
                  <a:lnTo>
                    <a:pt x="14929" y="9031"/>
                  </a:lnTo>
                  <a:lnTo>
                    <a:pt x="15091" y="8950"/>
                  </a:lnTo>
                  <a:lnTo>
                    <a:pt x="15254" y="8828"/>
                  </a:lnTo>
                  <a:lnTo>
                    <a:pt x="15376" y="8665"/>
                  </a:lnTo>
                  <a:lnTo>
                    <a:pt x="15457" y="8502"/>
                  </a:lnTo>
                  <a:lnTo>
                    <a:pt x="15539" y="8339"/>
                  </a:lnTo>
                  <a:lnTo>
                    <a:pt x="15620" y="8177"/>
                  </a:lnTo>
                  <a:lnTo>
                    <a:pt x="15661" y="7973"/>
                  </a:lnTo>
                  <a:lnTo>
                    <a:pt x="15661" y="7770"/>
                  </a:lnTo>
                  <a:lnTo>
                    <a:pt x="15661" y="7526"/>
                  </a:lnTo>
                  <a:lnTo>
                    <a:pt x="15539" y="7160"/>
                  </a:lnTo>
                  <a:lnTo>
                    <a:pt x="15335" y="6794"/>
                  </a:lnTo>
                  <a:lnTo>
                    <a:pt x="15091" y="6468"/>
                  </a:lnTo>
                  <a:lnTo>
                    <a:pt x="14766" y="6224"/>
                  </a:lnTo>
                  <a:lnTo>
                    <a:pt x="14400" y="6021"/>
                  </a:lnTo>
                  <a:lnTo>
                    <a:pt x="14034" y="5899"/>
                  </a:lnTo>
                  <a:lnTo>
                    <a:pt x="13776" y="5821"/>
                  </a:lnTo>
                  <a:lnTo>
                    <a:pt x="13776" y="5821"/>
                  </a:lnTo>
                  <a:lnTo>
                    <a:pt x="13912" y="4801"/>
                  </a:lnTo>
                  <a:lnTo>
                    <a:pt x="14034" y="3580"/>
                  </a:lnTo>
                  <a:lnTo>
                    <a:pt x="14115" y="3011"/>
                  </a:lnTo>
                  <a:lnTo>
                    <a:pt x="14237" y="2441"/>
                  </a:lnTo>
                  <a:lnTo>
                    <a:pt x="14318" y="1872"/>
                  </a:lnTo>
                  <a:lnTo>
                    <a:pt x="14318" y="1587"/>
                  </a:lnTo>
                  <a:lnTo>
                    <a:pt x="14318" y="1302"/>
                  </a:lnTo>
                  <a:lnTo>
                    <a:pt x="14318" y="1221"/>
                  </a:lnTo>
                  <a:lnTo>
                    <a:pt x="14278" y="1180"/>
                  </a:lnTo>
                  <a:lnTo>
                    <a:pt x="14156" y="1140"/>
                  </a:lnTo>
                  <a:lnTo>
                    <a:pt x="5707" y="210"/>
                  </a:lnTo>
                  <a:lnTo>
                    <a:pt x="5707" y="210"/>
                  </a:lnTo>
                  <a:lnTo>
                    <a:pt x="5695" y="204"/>
                  </a:lnTo>
                  <a:lnTo>
                    <a:pt x="4963" y="82"/>
                  </a:lnTo>
                  <a:lnTo>
                    <a:pt x="4190" y="42"/>
                  </a:lnTo>
                  <a:lnTo>
                    <a:pt x="34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64"/>
            <p:cNvSpPr/>
            <p:nvPr/>
          </p:nvSpPr>
          <p:spPr>
            <a:xfrm>
              <a:off x="2556650" y="4357925"/>
              <a:ext cx="69175" cy="133225"/>
            </a:xfrm>
            <a:custGeom>
              <a:avLst/>
              <a:gdLst/>
              <a:ahLst/>
              <a:cxnLst/>
              <a:rect l="l" t="t" r="r" b="b"/>
              <a:pathLst>
                <a:path w="2767" h="5329" extrusionOk="0">
                  <a:moveTo>
                    <a:pt x="163" y="0"/>
                  </a:moveTo>
                  <a:lnTo>
                    <a:pt x="82" y="41"/>
                  </a:lnTo>
                  <a:lnTo>
                    <a:pt x="82" y="122"/>
                  </a:lnTo>
                  <a:lnTo>
                    <a:pt x="1" y="529"/>
                  </a:lnTo>
                  <a:lnTo>
                    <a:pt x="1" y="976"/>
                  </a:lnTo>
                  <a:lnTo>
                    <a:pt x="41" y="1383"/>
                  </a:lnTo>
                  <a:lnTo>
                    <a:pt x="82" y="1790"/>
                  </a:lnTo>
                  <a:lnTo>
                    <a:pt x="245" y="2644"/>
                  </a:lnTo>
                  <a:lnTo>
                    <a:pt x="285" y="3051"/>
                  </a:lnTo>
                  <a:lnTo>
                    <a:pt x="326" y="3458"/>
                  </a:lnTo>
                  <a:lnTo>
                    <a:pt x="367" y="4149"/>
                  </a:lnTo>
                  <a:lnTo>
                    <a:pt x="448" y="4474"/>
                  </a:lnTo>
                  <a:lnTo>
                    <a:pt x="570" y="4759"/>
                  </a:lnTo>
                  <a:lnTo>
                    <a:pt x="651" y="4922"/>
                  </a:lnTo>
                  <a:lnTo>
                    <a:pt x="733" y="5085"/>
                  </a:lnTo>
                  <a:lnTo>
                    <a:pt x="896" y="5207"/>
                  </a:lnTo>
                  <a:lnTo>
                    <a:pt x="1018" y="5288"/>
                  </a:lnTo>
                  <a:lnTo>
                    <a:pt x="1180" y="5329"/>
                  </a:lnTo>
                  <a:lnTo>
                    <a:pt x="1343" y="5329"/>
                  </a:lnTo>
                  <a:lnTo>
                    <a:pt x="1506" y="5288"/>
                  </a:lnTo>
                  <a:lnTo>
                    <a:pt x="1668" y="5166"/>
                  </a:lnTo>
                  <a:lnTo>
                    <a:pt x="1831" y="4963"/>
                  </a:lnTo>
                  <a:lnTo>
                    <a:pt x="1953" y="4719"/>
                  </a:lnTo>
                  <a:lnTo>
                    <a:pt x="2116" y="4230"/>
                  </a:lnTo>
                  <a:lnTo>
                    <a:pt x="2441" y="2969"/>
                  </a:lnTo>
                  <a:lnTo>
                    <a:pt x="2563" y="2359"/>
                  </a:lnTo>
                  <a:lnTo>
                    <a:pt x="2645" y="1708"/>
                  </a:lnTo>
                  <a:lnTo>
                    <a:pt x="2726" y="1098"/>
                  </a:lnTo>
                  <a:lnTo>
                    <a:pt x="2767" y="448"/>
                  </a:lnTo>
                  <a:lnTo>
                    <a:pt x="2767" y="366"/>
                  </a:lnTo>
                  <a:lnTo>
                    <a:pt x="2726" y="325"/>
                  </a:lnTo>
                  <a:lnTo>
                    <a:pt x="2645" y="285"/>
                  </a:lnTo>
                  <a:lnTo>
                    <a:pt x="2604" y="285"/>
                  </a:lnTo>
                  <a:lnTo>
                    <a:pt x="1994" y="244"/>
                  </a:lnTo>
                  <a:lnTo>
                    <a:pt x="1424" y="203"/>
                  </a:lnTo>
                  <a:lnTo>
                    <a:pt x="285" y="0"/>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64"/>
            <p:cNvSpPr/>
            <p:nvPr/>
          </p:nvSpPr>
          <p:spPr>
            <a:xfrm>
              <a:off x="2246500" y="4652825"/>
              <a:ext cx="459675" cy="273550"/>
            </a:xfrm>
            <a:custGeom>
              <a:avLst/>
              <a:gdLst/>
              <a:ahLst/>
              <a:cxnLst/>
              <a:rect l="l" t="t" r="r" b="b"/>
              <a:pathLst>
                <a:path w="18387" h="10942" extrusionOk="0">
                  <a:moveTo>
                    <a:pt x="10291" y="0"/>
                  </a:moveTo>
                  <a:lnTo>
                    <a:pt x="9234" y="41"/>
                  </a:lnTo>
                  <a:lnTo>
                    <a:pt x="7241" y="41"/>
                  </a:lnTo>
                  <a:lnTo>
                    <a:pt x="6265" y="81"/>
                  </a:lnTo>
                  <a:lnTo>
                    <a:pt x="5776" y="122"/>
                  </a:lnTo>
                  <a:lnTo>
                    <a:pt x="5288" y="204"/>
                  </a:lnTo>
                  <a:lnTo>
                    <a:pt x="5207" y="285"/>
                  </a:lnTo>
                  <a:lnTo>
                    <a:pt x="5166" y="366"/>
                  </a:lnTo>
                  <a:lnTo>
                    <a:pt x="5207" y="1220"/>
                  </a:lnTo>
                  <a:lnTo>
                    <a:pt x="5288" y="2034"/>
                  </a:lnTo>
                  <a:lnTo>
                    <a:pt x="4678" y="2197"/>
                  </a:lnTo>
                  <a:lnTo>
                    <a:pt x="4149" y="2400"/>
                  </a:lnTo>
                  <a:lnTo>
                    <a:pt x="3661" y="2603"/>
                  </a:lnTo>
                  <a:lnTo>
                    <a:pt x="3214" y="2888"/>
                  </a:lnTo>
                  <a:lnTo>
                    <a:pt x="2766" y="3173"/>
                  </a:lnTo>
                  <a:lnTo>
                    <a:pt x="2360" y="3539"/>
                  </a:lnTo>
                  <a:lnTo>
                    <a:pt x="1994" y="3905"/>
                  </a:lnTo>
                  <a:lnTo>
                    <a:pt x="1627" y="4312"/>
                  </a:lnTo>
                  <a:lnTo>
                    <a:pt x="1302" y="4759"/>
                  </a:lnTo>
                  <a:lnTo>
                    <a:pt x="1017" y="5288"/>
                  </a:lnTo>
                  <a:lnTo>
                    <a:pt x="773" y="5817"/>
                  </a:lnTo>
                  <a:lnTo>
                    <a:pt x="529" y="6386"/>
                  </a:lnTo>
                  <a:lnTo>
                    <a:pt x="366" y="6956"/>
                  </a:lnTo>
                  <a:lnTo>
                    <a:pt x="244" y="7525"/>
                  </a:lnTo>
                  <a:lnTo>
                    <a:pt x="122" y="8095"/>
                  </a:lnTo>
                  <a:lnTo>
                    <a:pt x="41" y="8705"/>
                  </a:lnTo>
                  <a:lnTo>
                    <a:pt x="0" y="9274"/>
                  </a:lnTo>
                  <a:lnTo>
                    <a:pt x="0" y="9925"/>
                  </a:lnTo>
                  <a:lnTo>
                    <a:pt x="41" y="10576"/>
                  </a:lnTo>
                  <a:lnTo>
                    <a:pt x="41" y="10617"/>
                  </a:lnTo>
                  <a:lnTo>
                    <a:pt x="82" y="10657"/>
                  </a:lnTo>
                  <a:lnTo>
                    <a:pt x="82" y="10698"/>
                  </a:lnTo>
                  <a:lnTo>
                    <a:pt x="122" y="10698"/>
                  </a:lnTo>
                  <a:lnTo>
                    <a:pt x="204" y="10739"/>
                  </a:lnTo>
                  <a:lnTo>
                    <a:pt x="2970" y="10861"/>
                  </a:lnTo>
                  <a:lnTo>
                    <a:pt x="5736" y="10942"/>
                  </a:lnTo>
                  <a:lnTo>
                    <a:pt x="8502" y="10901"/>
                  </a:lnTo>
                  <a:lnTo>
                    <a:pt x="14034" y="10901"/>
                  </a:lnTo>
                  <a:lnTo>
                    <a:pt x="14685" y="10820"/>
                  </a:lnTo>
                  <a:lnTo>
                    <a:pt x="15295" y="10739"/>
                  </a:lnTo>
                  <a:lnTo>
                    <a:pt x="15945" y="10657"/>
                  </a:lnTo>
                  <a:lnTo>
                    <a:pt x="16596" y="10657"/>
                  </a:lnTo>
                  <a:lnTo>
                    <a:pt x="17044" y="10698"/>
                  </a:lnTo>
                  <a:lnTo>
                    <a:pt x="17532" y="10698"/>
                  </a:lnTo>
                  <a:lnTo>
                    <a:pt x="17776" y="10617"/>
                  </a:lnTo>
                  <a:lnTo>
                    <a:pt x="17979" y="10535"/>
                  </a:lnTo>
                  <a:lnTo>
                    <a:pt x="18142" y="10373"/>
                  </a:lnTo>
                  <a:lnTo>
                    <a:pt x="18305" y="10169"/>
                  </a:lnTo>
                  <a:lnTo>
                    <a:pt x="18386" y="9925"/>
                  </a:lnTo>
                  <a:lnTo>
                    <a:pt x="18386" y="9640"/>
                  </a:lnTo>
                  <a:lnTo>
                    <a:pt x="18386" y="9112"/>
                  </a:lnTo>
                  <a:lnTo>
                    <a:pt x="18264" y="7810"/>
                  </a:lnTo>
                  <a:lnTo>
                    <a:pt x="18142" y="6712"/>
                  </a:lnTo>
                  <a:lnTo>
                    <a:pt x="18020" y="6142"/>
                  </a:lnTo>
                  <a:lnTo>
                    <a:pt x="17898" y="5613"/>
                  </a:lnTo>
                  <a:lnTo>
                    <a:pt x="17695" y="5085"/>
                  </a:lnTo>
                  <a:lnTo>
                    <a:pt x="17491" y="4556"/>
                  </a:lnTo>
                  <a:lnTo>
                    <a:pt x="17247" y="4068"/>
                  </a:lnTo>
                  <a:lnTo>
                    <a:pt x="16962" y="3580"/>
                  </a:lnTo>
                  <a:lnTo>
                    <a:pt x="16678" y="3254"/>
                  </a:lnTo>
                  <a:lnTo>
                    <a:pt x="16393" y="2929"/>
                  </a:lnTo>
                  <a:lnTo>
                    <a:pt x="16067" y="2644"/>
                  </a:lnTo>
                  <a:lnTo>
                    <a:pt x="15742" y="2400"/>
                  </a:lnTo>
                  <a:lnTo>
                    <a:pt x="15376" y="2197"/>
                  </a:lnTo>
                  <a:lnTo>
                    <a:pt x="15010" y="1993"/>
                  </a:lnTo>
                  <a:lnTo>
                    <a:pt x="14644" y="1871"/>
                  </a:lnTo>
                  <a:lnTo>
                    <a:pt x="14237" y="1709"/>
                  </a:lnTo>
                  <a:lnTo>
                    <a:pt x="13749" y="1627"/>
                  </a:lnTo>
                  <a:lnTo>
                    <a:pt x="13708" y="448"/>
                  </a:lnTo>
                  <a:lnTo>
                    <a:pt x="13668" y="326"/>
                  </a:lnTo>
                  <a:lnTo>
                    <a:pt x="13627" y="285"/>
                  </a:lnTo>
                  <a:lnTo>
                    <a:pt x="13546" y="285"/>
                  </a:lnTo>
                  <a:lnTo>
                    <a:pt x="12488" y="122"/>
                  </a:lnTo>
                  <a:lnTo>
                    <a:pt x="11390" y="41"/>
                  </a:lnTo>
                  <a:lnTo>
                    <a:pt x="10291" y="0"/>
                  </a:lnTo>
                  <a:close/>
                </a:path>
              </a:pathLst>
            </a:custGeom>
            <a:solidFill>
              <a:srgbClr val="EAB5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64"/>
            <p:cNvSpPr/>
            <p:nvPr/>
          </p:nvSpPr>
          <p:spPr>
            <a:xfrm>
              <a:off x="2557675" y="4684350"/>
              <a:ext cx="13250" cy="32550"/>
            </a:xfrm>
            <a:custGeom>
              <a:avLst/>
              <a:gdLst/>
              <a:ahLst/>
              <a:cxnLst/>
              <a:rect l="l" t="t" r="r" b="b"/>
              <a:pathLst>
                <a:path w="530" h="1302" extrusionOk="0">
                  <a:moveTo>
                    <a:pt x="407" y="0"/>
                  </a:moveTo>
                  <a:lnTo>
                    <a:pt x="244" y="41"/>
                  </a:lnTo>
                  <a:lnTo>
                    <a:pt x="204" y="81"/>
                  </a:lnTo>
                  <a:lnTo>
                    <a:pt x="163" y="163"/>
                  </a:lnTo>
                  <a:lnTo>
                    <a:pt x="0" y="1098"/>
                  </a:lnTo>
                  <a:lnTo>
                    <a:pt x="41" y="1220"/>
                  </a:lnTo>
                  <a:lnTo>
                    <a:pt x="82" y="1302"/>
                  </a:lnTo>
                  <a:lnTo>
                    <a:pt x="285" y="1302"/>
                  </a:lnTo>
                  <a:lnTo>
                    <a:pt x="366" y="1261"/>
                  </a:lnTo>
                  <a:lnTo>
                    <a:pt x="366" y="1180"/>
                  </a:lnTo>
                  <a:lnTo>
                    <a:pt x="529" y="244"/>
                  </a:lnTo>
                  <a:lnTo>
                    <a:pt x="488" y="122"/>
                  </a:lnTo>
                  <a:lnTo>
                    <a:pt x="448" y="41"/>
                  </a:lnTo>
                  <a:lnTo>
                    <a:pt x="407" y="0"/>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64"/>
            <p:cNvSpPr/>
            <p:nvPr/>
          </p:nvSpPr>
          <p:spPr>
            <a:xfrm>
              <a:off x="2529200" y="4686375"/>
              <a:ext cx="9175" cy="35625"/>
            </a:xfrm>
            <a:custGeom>
              <a:avLst/>
              <a:gdLst/>
              <a:ahLst/>
              <a:cxnLst/>
              <a:rect l="l" t="t" r="r" b="b"/>
              <a:pathLst>
                <a:path w="367" h="1425" extrusionOk="0">
                  <a:moveTo>
                    <a:pt x="122" y="0"/>
                  </a:moveTo>
                  <a:lnTo>
                    <a:pt x="41" y="41"/>
                  </a:lnTo>
                  <a:lnTo>
                    <a:pt x="0" y="122"/>
                  </a:lnTo>
                  <a:lnTo>
                    <a:pt x="0" y="163"/>
                  </a:lnTo>
                  <a:lnTo>
                    <a:pt x="0" y="1261"/>
                  </a:lnTo>
                  <a:lnTo>
                    <a:pt x="0" y="1343"/>
                  </a:lnTo>
                  <a:lnTo>
                    <a:pt x="41" y="1383"/>
                  </a:lnTo>
                  <a:lnTo>
                    <a:pt x="122" y="1424"/>
                  </a:lnTo>
                  <a:lnTo>
                    <a:pt x="244" y="1424"/>
                  </a:lnTo>
                  <a:lnTo>
                    <a:pt x="326" y="1383"/>
                  </a:lnTo>
                  <a:lnTo>
                    <a:pt x="366" y="1343"/>
                  </a:lnTo>
                  <a:lnTo>
                    <a:pt x="366" y="1261"/>
                  </a:lnTo>
                  <a:lnTo>
                    <a:pt x="366" y="163"/>
                  </a:lnTo>
                  <a:lnTo>
                    <a:pt x="366" y="122"/>
                  </a:lnTo>
                  <a:lnTo>
                    <a:pt x="326" y="41"/>
                  </a:lnTo>
                  <a:lnTo>
                    <a:pt x="244" y="0"/>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64"/>
            <p:cNvSpPr/>
            <p:nvPr/>
          </p:nvSpPr>
          <p:spPr>
            <a:xfrm>
              <a:off x="2495650" y="4686375"/>
              <a:ext cx="12225" cy="32575"/>
            </a:xfrm>
            <a:custGeom>
              <a:avLst/>
              <a:gdLst/>
              <a:ahLst/>
              <a:cxnLst/>
              <a:rect l="l" t="t" r="r" b="b"/>
              <a:pathLst>
                <a:path w="489" h="1303" extrusionOk="0">
                  <a:moveTo>
                    <a:pt x="203" y="0"/>
                  </a:moveTo>
                  <a:lnTo>
                    <a:pt x="163" y="82"/>
                  </a:lnTo>
                  <a:lnTo>
                    <a:pt x="122" y="122"/>
                  </a:lnTo>
                  <a:lnTo>
                    <a:pt x="0" y="1058"/>
                  </a:lnTo>
                  <a:lnTo>
                    <a:pt x="0" y="1139"/>
                  </a:lnTo>
                  <a:lnTo>
                    <a:pt x="0" y="1221"/>
                  </a:lnTo>
                  <a:lnTo>
                    <a:pt x="41" y="1261"/>
                  </a:lnTo>
                  <a:lnTo>
                    <a:pt x="122" y="1302"/>
                  </a:lnTo>
                  <a:lnTo>
                    <a:pt x="244" y="1302"/>
                  </a:lnTo>
                  <a:lnTo>
                    <a:pt x="325" y="1221"/>
                  </a:lnTo>
                  <a:lnTo>
                    <a:pt x="366" y="1180"/>
                  </a:lnTo>
                  <a:lnTo>
                    <a:pt x="488" y="245"/>
                  </a:lnTo>
                  <a:lnTo>
                    <a:pt x="488" y="163"/>
                  </a:lnTo>
                  <a:lnTo>
                    <a:pt x="448" y="82"/>
                  </a:lnTo>
                  <a:lnTo>
                    <a:pt x="407" y="41"/>
                  </a:lnTo>
                  <a:lnTo>
                    <a:pt x="366" y="0"/>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64"/>
            <p:cNvSpPr/>
            <p:nvPr/>
          </p:nvSpPr>
          <p:spPr>
            <a:xfrm>
              <a:off x="2465125" y="4684350"/>
              <a:ext cx="11225" cy="34600"/>
            </a:xfrm>
            <a:custGeom>
              <a:avLst/>
              <a:gdLst/>
              <a:ahLst/>
              <a:cxnLst/>
              <a:rect l="l" t="t" r="r" b="b"/>
              <a:pathLst>
                <a:path w="449" h="1384" extrusionOk="0">
                  <a:moveTo>
                    <a:pt x="245" y="0"/>
                  </a:moveTo>
                  <a:lnTo>
                    <a:pt x="163" y="41"/>
                  </a:lnTo>
                  <a:lnTo>
                    <a:pt x="123" y="81"/>
                  </a:lnTo>
                  <a:lnTo>
                    <a:pt x="82" y="122"/>
                  </a:lnTo>
                  <a:lnTo>
                    <a:pt x="82" y="203"/>
                  </a:lnTo>
                  <a:lnTo>
                    <a:pt x="1" y="1220"/>
                  </a:lnTo>
                  <a:lnTo>
                    <a:pt x="41" y="1261"/>
                  </a:lnTo>
                  <a:lnTo>
                    <a:pt x="82" y="1342"/>
                  </a:lnTo>
                  <a:lnTo>
                    <a:pt x="123" y="1383"/>
                  </a:lnTo>
                  <a:lnTo>
                    <a:pt x="286" y="1383"/>
                  </a:lnTo>
                  <a:lnTo>
                    <a:pt x="326" y="1342"/>
                  </a:lnTo>
                  <a:lnTo>
                    <a:pt x="367" y="1261"/>
                  </a:lnTo>
                  <a:lnTo>
                    <a:pt x="367" y="1220"/>
                  </a:lnTo>
                  <a:lnTo>
                    <a:pt x="448" y="203"/>
                  </a:lnTo>
                  <a:lnTo>
                    <a:pt x="448" y="122"/>
                  </a:lnTo>
                  <a:lnTo>
                    <a:pt x="367" y="81"/>
                  </a:lnTo>
                  <a:lnTo>
                    <a:pt x="326" y="0"/>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64"/>
            <p:cNvSpPr/>
            <p:nvPr/>
          </p:nvSpPr>
          <p:spPr>
            <a:xfrm>
              <a:off x="2432600" y="4682300"/>
              <a:ext cx="11200" cy="33600"/>
            </a:xfrm>
            <a:custGeom>
              <a:avLst/>
              <a:gdLst/>
              <a:ahLst/>
              <a:cxnLst/>
              <a:rect l="l" t="t" r="r" b="b"/>
              <a:pathLst>
                <a:path w="448" h="1344" extrusionOk="0">
                  <a:moveTo>
                    <a:pt x="244" y="1"/>
                  </a:moveTo>
                  <a:lnTo>
                    <a:pt x="163" y="41"/>
                  </a:lnTo>
                  <a:lnTo>
                    <a:pt x="122" y="82"/>
                  </a:lnTo>
                  <a:lnTo>
                    <a:pt x="82" y="123"/>
                  </a:lnTo>
                  <a:lnTo>
                    <a:pt x="82" y="204"/>
                  </a:lnTo>
                  <a:lnTo>
                    <a:pt x="0" y="1140"/>
                  </a:lnTo>
                  <a:lnTo>
                    <a:pt x="0" y="1221"/>
                  </a:lnTo>
                  <a:lnTo>
                    <a:pt x="41" y="1262"/>
                  </a:lnTo>
                  <a:lnTo>
                    <a:pt x="122" y="1302"/>
                  </a:lnTo>
                  <a:lnTo>
                    <a:pt x="204" y="1343"/>
                  </a:lnTo>
                  <a:lnTo>
                    <a:pt x="244" y="1302"/>
                  </a:lnTo>
                  <a:lnTo>
                    <a:pt x="326" y="1262"/>
                  </a:lnTo>
                  <a:lnTo>
                    <a:pt x="366" y="1221"/>
                  </a:lnTo>
                  <a:lnTo>
                    <a:pt x="366" y="1140"/>
                  </a:lnTo>
                  <a:lnTo>
                    <a:pt x="448" y="204"/>
                  </a:lnTo>
                  <a:lnTo>
                    <a:pt x="407" y="123"/>
                  </a:lnTo>
                  <a:lnTo>
                    <a:pt x="366" y="82"/>
                  </a:lnTo>
                  <a:lnTo>
                    <a:pt x="326" y="41"/>
                  </a:lnTo>
                  <a:lnTo>
                    <a:pt x="244" y="1"/>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64"/>
            <p:cNvSpPr/>
            <p:nvPr/>
          </p:nvSpPr>
          <p:spPr>
            <a:xfrm>
              <a:off x="2399025" y="4679250"/>
              <a:ext cx="11225" cy="38675"/>
            </a:xfrm>
            <a:custGeom>
              <a:avLst/>
              <a:gdLst/>
              <a:ahLst/>
              <a:cxnLst/>
              <a:rect l="l" t="t" r="r" b="b"/>
              <a:pathLst>
                <a:path w="449" h="1547" extrusionOk="0">
                  <a:moveTo>
                    <a:pt x="164" y="1"/>
                  </a:moveTo>
                  <a:lnTo>
                    <a:pt x="123" y="41"/>
                  </a:lnTo>
                  <a:lnTo>
                    <a:pt x="42" y="82"/>
                  </a:lnTo>
                  <a:lnTo>
                    <a:pt x="1" y="123"/>
                  </a:lnTo>
                  <a:lnTo>
                    <a:pt x="1" y="204"/>
                  </a:lnTo>
                  <a:lnTo>
                    <a:pt x="42" y="1343"/>
                  </a:lnTo>
                  <a:lnTo>
                    <a:pt x="82" y="1424"/>
                  </a:lnTo>
                  <a:lnTo>
                    <a:pt x="123" y="1465"/>
                  </a:lnTo>
                  <a:lnTo>
                    <a:pt x="164" y="1506"/>
                  </a:lnTo>
                  <a:lnTo>
                    <a:pt x="245" y="1546"/>
                  </a:lnTo>
                  <a:lnTo>
                    <a:pt x="326" y="1506"/>
                  </a:lnTo>
                  <a:lnTo>
                    <a:pt x="367" y="1465"/>
                  </a:lnTo>
                  <a:lnTo>
                    <a:pt x="408" y="1424"/>
                  </a:lnTo>
                  <a:lnTo>
                    <a:pt x="448" y="1343"/>
                  </a:lnTo>
                  <a:lnTo>
                    <a:pt x="367" y="204"/>
                  </a:lnTo>
                  <a:lnTo>
                    <a:pt x="367" y="123"/>
                  </a:lnTo>
                  <a:lnTo>
                    <a:pt x="326" y="82"/>
                  </a:lnTo>
                  <a:lnTo>
                    <a:pt x="245" y="41"/>
                  </a:lnTo>
                  <a:lnTo>
                    <a:pt x="164" y="1"/>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64"/>
            <p:cNvSpPr/>
            <p:nvPr/>
          </p:nvSpPr>
          <p:spPr>
            <a:xfrm>
              <a:off x="2348200" y="4381300"/>
              <a:ext cx="47800" cy="31550"/>
            </a:xfrm>
            <a:custGeom>
              <a:avLst/>
              <a:gdLst/>
              <a:ahLst/>
              <a:cxnLst/>
              <a:rect l="l" t="t" r="r" b="b"/>
              <a:pathLst>
                <a:path w="1912" h="1262" extrusionOk="0">
                  <a:moveTo>
                    <a:pt x="203" y="1"/>
                  </a:moveTo>
                  <a:lnTo>
                    <a:pt x="163" y="41"/>
                  </a:lnTo>
                  <a:lnTo>
                    <a:pt x="81" y="41"/>
                  </a:lnTo>
                  <a:lnTo>
                    <a:pt x="41" y="123"/>
                  </a:lnTo>
                  <a:lnTo>
                    <a:pt x="0" y="163"/>
                  </a:lnTo>
                  <a:lnTo>
                    <a:pt x="0" y="245"/>
                  </a:lnTo>
                  <a:lnTo>
                    <a:pt x="122" y="529"/>
                  </a:lnTo>
                  <a:lnTo>
                    <a:pt x="244" y="733"/>
                  </a:lnTo>
                  <a:lnTo>
                    <a:pt x="447" y="936"/>
                  </a:lnTo>
                  <a:lnTo>
                    <a:pt x="651" y="1099"/>
                  </a:lnTo>
                  <a:lnTo>
                    <a:pt x="936" y="1221"/>
                  </a:lnTo>
                  <a:lnTo>
                    <a:pt x="1261" y="1262"/>
                  </a:lnTo>
                  <a:lnTo>
                    <a:pt x="1546" y="1221"/>
                  </a:lnTo>
                  <a:lnTo>
                    <a:pt x="1830" y="1099"/>
                  </a:lnTo>
                  <a:lnTo>
                    <a:pt x="1912" y="1058"/>
                  </a:lnTo>
                  <a:lnTo>
                    <a:pt x="1912" y="977"/>
                  </a:lnTo>
                  <a:lnTo>
                    <a:pt x="1912" y="895"/>
                  </a:lnTo>
                  <a:lnTo>
                    <a:pt x="1912" y="855"/>
                  </a:lnTo>
                  <a:lnTo>
                    <a:pt x="1871" y="773"/>
                  </a:lnTo>
                  <a:lnTo>
                    <a:pt x="1668" y="773"/>
                  </a:lnTo>
                  <a:lnTo>
                    <a:pt x="1464" y="855"/>
                  </a:lnTo>
                  <a:lnTo>
                    <a:pt x="1017" y="855"/>
                  </a:lnTo>
                  <a:lnTo>
                    <a:pt x="814" y="773"/>
                  </a:lnTo>
                  <a:lnTo>
                    <a:pt x="651" y="651"/>
                  </a:lnTo>
                  <a:lnTo>
                    <a:pt x="529" y="529"/>
                  </a:lnTo>
                  <a:lnTo>
                    <a:pt x="447" y="326"/>
                  </a:lnTo>
                  <a:lnTo>
                    <a:pt x="366" y="163"/>
                  </a:lnTo>
                  <a:lnTo>
                    <a:pt x="325" y="82"/>
                  </a:lnTo>
                  <a:lnTo>
                    <a:pt x="285" y="41"/>
                  </a:lnTo>
                  <a:lnTo>
                    <a:pt x="203" y="1"/>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64"/>
            <p:cNvSpPr/>
            <p:nvPr/>
          </p:nvSpPr>
          <p:spPr>
            <a:xfrm>
              <a:off x="2409200" y="4201300"/>
              <a:ext cx="96625" cy="104775"/>
            </a:xfrm>
            <a:custGeom>
              <a:avLst/>
              <a:gdLst/>
              <a:ahLst/>
              <a:cxnLst/>
              <a:rect l="l" t="t" r="r" b="b"/>
              <a:pathLst>
                <a:path w="3865" h="4191" extrusionOk="0">
                  <a:moveTo>
                    <a:pt x="1506" y="1"/>
                  </a:moveTo>
                  <a:lnTo>
                    <a:pt x="1465" y="82"/>
                  </a:lnTo>
                  <a:lnTo>
                    <a:pt x="1343" y="326"/>
                  </a:lnTo>
                  <a:lnTo>
                    <a:pt x="1180" y="530"/>
                  </a:lnTo>
                  <a:lnTo>
                    <a:pt x="1018" y="733"/>
                  </a:lnTo>
                  <a:lnTo>
                    <a:pt x="41" y="1872"/>
                  </a:lnTo>
                  <a:lnTo>
                    <a:pt x="1" y="1953"/>
                  </a:lnTo>
                  <a:lnTo>
                    <a:pt x="1" y="2035"/>
                  </a:lnTo>
                  <a:lnTo>
                    <a:pt x="41" y="2116"/>
                  </a:lnTo>
                  <a:lnTo>
                    <a:pt x="123" y="2197"/>
                  </a:lnTo>
                  <a:lnTo>
                    <a:pt x="1180" y="2360"/>
                  </a:lnTo>
                  <a:lnTo>
                    <a:pt x="692" y="3133"/>
                  </a:lnTo>
                  <a:lnTo>
                    <a:pt x="245" y="3906"/>
                  </a:lnTo>
                  <a:lnTo>
                    <a:pt x="245" y="4028"/>
                  </a:lnTo>
                  <a:lnTo>
                    <a:pt x="285" y="4109"/>
                  </a:lnTo>
                  <a:lnTo>
                    <a:pt x="407" y="4191"/>
                  </a:lnTo>
                  <a:lnTo>
                    <a:pt x="529" y="4150"/>
                  </a:lnTo>
                  <a:lnTo>
                    <a:pt x="1384" y="3702"/>
                  </a:lnTo>
                  <a:lnTo>
                    <a:pt x="2197" y="3174"/>
                  </a:lnTo>
                  <a:lnTo>
                    <a:pt x="3011" y="2604"/>
                  </a:lnTo>
                  <a:lnTo>
                    <a:pt x="3783" y="1994"/>
                  </a:lnTo>
                  <a:lnTo>
                    <a:pt x="3865" y="1913"/>
                  </a:lnTo>
                  <a:lnTo>
                    <a:pt x="3824" y="1791"/>
                  </a:lnTo>
                  <a:lnTo>
                    <a:pt x="3783" y="1709"/>
                  </a:lnTo>
                  <a:lnTo>
                    <a:pt x="3702" y="1669"/>
                  </a:lnTo>
                  <a:lnTo>
                    <a:pt x="2482" y="1425"/>
                  </a:lnTo>
                  <a:lnTo>
                    <a:pt x="3011" y="896"/>
                  </a:lnTo>
                  <a:lnTo>
                    <a:pt x="3621" y="408"/>
                  </a:lnTo>
                  <a:lnTo>
                    <a:pt x="3661" y="326"/>
                  </a:lnTo>
                  <a:lnTo>
                    <a:pt x="3661" y="245"/>
                  </a:lnTo>
                  <a:lnTo>
                    <a:pt x="3580" y="164"/>
                  </a:lnTo>
                  <a:lnTo>
                    <a:pt x="3458" y="123"/>
                  </a:lnTo>
                  <a:lnTo>
                    <a:pt x="1628" y="1"/>
                  </a:lnTo>
                  <a:close/>
                </a:path>
              </a:pathLst>
            </a:custGeom>
            <a:solidFill>
              <a:srgbClr val="EAB5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64"/>
            <p:cNvSpPr/>
            <p:nvPr/>
          </p:nvSpPr>
          <p:spPr>
            <a:xfrm>
              <a:off x="2332925" y="4077250"/>
              <a:ext cx="286800" cy="156625"/>
            </a:xfrm>
            <a:custGeom>
              <a:avLst/>
              <a:gdLst/>
              <a:ahLst/>
              <a:cxnLst/>
              <a:rect l="l" t="t" r="r" b="b"/>
              <a:pathLst>
                <a:path w="11472" h="6265" extrusionOk="0">
                  <a:moveTo>
                    <a:pt x="4313" y="0"/>
                  </a:moveTo>
                  <a:lnTo>
                    <a:pt x="3946" y="82"/>
                  </a:lnTo>
                  <a:lnTo>
                    <a:pt x="3580" y="204"/>
                  </a:lnTo>
                  <a:lnTo>
                    <a:pt x="3296" y="407"/>
                  </a:lnTo>
                  <a:lnTo>
                    <a:pt x="3011" y="651"/>
                  </a:lnTo>
                  <a:lnTo>
                    <a:pt x="2767" y="936"/>
                  </a:lnTo>
                  <a:lnTo>
                    <a:pt x="2563" y="1302"/>
                  </a:lnTo>
                  <a:lnTo>
                    <a:pt x="2482" y="1628"/>
                  </a:lnTo>
                  <a:lnTo>
                    <a:pt x="2401" y="1953"/>
                  </a:lnTo>
                  <a:lnTo>
                    <a:pt x="2401" y="2278"/>
                  </a:lnTo>
                  <a:lnTo>
                    <a:pt x="2482" y="2604"/>
                  </a:lnTo>
                  <a:lnTo>
                    <a:pt x="2075" y="2563"/>
                  </a:lnTo>
                  <a:lnTo>
                    <a:pt x="1709" y="2563"/>
                  </a:lnTo>
                  <a:lnTo>
                    <a:pt x="1343" y="2604"/>
                  </a:lnTo>
                  <a:lnTo>
                    <a:pt x="977" y="2726"/>
                  </a:lnTo>
                  <a:lnTo>
                    <a:pt x="774" y="2807"/>
                  </a:lnTo>
                  <a:lnTo>
                    <a:pt x="611" y="2929"/>
                  </a:lnTo>
                  <a:lnTo>
                    <a:pt x="489" y="3051"/>
                  </a:lnTo>
                  <a:lnTo>
                    <a:pt x="326" y="3214"/>
                  </a:lnTo>
                  <a:lnTo>
                    <a:pt x="245" y="3377"/>
                  </a:lnTo>
                  <a:lnTo>
                    <a:pt x="123" y="3539"/>
                  </a:lnTo>
                  <a:lnTo>
                    <a:pt x="82" y="3743"/>
                  </a:lnTo>
                  <a:lnTo>
                    <a:pt x="42" y="3946"/>
                  </a:lnTo>
                  <a:lnTo>
                    <a:pt x="1" y="4149"/>
                  </a:lnTo>
                  <a:lnTo>
                    <a:pt x="1" y="4312"/>
                  </a:lnTo>
                  <a:lnTo>
                    <a:pt x="42" y="4516"/>
                  </a:lnTo>
                  <a:lnTo>
                    <a:pt x="123" y="4678"/>
                  </a:lnTo>
                  <a:lnTo>
                    <a:pt x="204" y="4841"/>
                  </a:lnTo>
                  <a:lnTo>
                    <a:pt x="326" y="5004"/>
                  </a:lnTo>
                  <a:lnTo>
                    <a:pt x="489" y="5126"/>
                  </a:lnTo>
                  <a:lnTo>
                    <a:pt x="652" y="5207"/>
                  </a:lnTo>
                  <a:lnTo>
                    <a:pt x="855" y="5329"/>
                  </a:lnTo>
                  <a:lnTo>
                    <a:pt x="1099" y="5370"/>
                  </a:lnTo>
                  <a:lnTo>
                    <a:pt x="1587" y="5492"/>
                  </a:lnTo>
                  <a:lnTo>
                    <a:pt x="2726" y="5695"/>
                  </a:lnTo>
                  <a:lnTo>
                    <a:pt x="3946" y="5858"/>
                  </a:lnTo>
                  <a:lnTo>
                    <a:pt x="5126" y="6021"/>
                  </a:lnTo>
                  <a:lnTo>
                    <a:pt x="6306" y="6143"/>
                  </a:lnTo>
                  <a:lnTo>
                    <a:pt x="7485" y="6224"/>
                  </a:lnTo>
                  <a:lnTo>
                    <a:pt x="8706" y="6265"/>
                  </a:lnTo>
                  <a:lnTo>
                    <a:pt x="10292" y="6265"/>
                  </a:lnTo>
                  <a:lnTo>
                    <a:pt x="10699" y="6183"/>
                  </a:lnTo>
                  <a:lnTo>
                    <a:pt x="10902" y="6102"/>
                  </a:lnTo>
                  <a:lnTo>
                    <a:pt x="11065" y="6021"/>
                  </a:lnTo>
                  <a:lnTo>
                    <a:pt x="11228" y="5858"/>
                  </a:lnTo>
                  <a:lnTo>
                    <a:pt x="11350" y="5695"/>
                  </a:lnTo>
                  <a:lnTo>
                    <a:pt x="11431" y="5492"/>
                  </a:lnTo>
                  <a:lnTo>
                    <a:pt x="11472" y="5288"/>
                  </a:lnTo>
                  <a:lnTo>
                    <a:pt x="11472" y="5085"/>
                  </a:lnTo>
                  <a:lnTo>
                    <a:pt x="11431" y="4882"/>
                  </a:lnTo>
                  <a:lnTo>
                    <a:pt x="11350" y="4678"/>
                  </a:lnTo>
                  <a:lnTo>
                    <a:pt x="11228" y="4516"/>
                  </a:lnTo>
                  <a:lnTo>
                    <a:pt x="11105" y="4353"/>
                  </a:lnTo>
                  <a:lnTo>
                    <a:pt x="10943" y="4190"/>
                  </a:lnTo>
                  <a:lnTo>
                    <a:pt x="10739" y="4068"/>
                  </a:lnTo>
                  <a:lnTo>
                    <a:pt x="10577" y="3987"/>
                  </a:lnTo>
                  <a:lnTo>
                    <a:pt x="10373" y="3946"/>
                  </a:lnTo>
                  <a:lnTo>
                    <a:pt x="10129" y="3905"/>
                  </a:lnTo>
                  <a:lnTo>
                    <a:pt x="9722" y="3865"/>
                  </a:lnTo>
                  <a:lnTo>
                    <a:pt x="9275" y="3905"/>
                  </a:lnTo>
                  <a:lnTo>
                    <a:pt x="9397" y="3661"/>
                  </a:lnTo>
                  <a:lnTo>
                    <a:pt x="9478" y="3377"/>
                  </a:lnTo>
                  <a:lnTo>
                    <a:pt x="9519" y="3092"/>
                  </a:lnTo>
                  <a:lnTo>
                    <a:pt x="9478" y="2766"/>
                  </a:lnTo>
                  <a:lnTo>
                    <a:pt x="9397" y="2482"/>
                  </a:lnTo>
                  <a:lnTo>
                    <a:pt x="9316" y="2238"/>
                  </a:lnTo>
                  <a:lnTo>
                    <a:pt x="9153" y="1994"/>
                  </a:lnTo>
                  <a:lnTo>
                    <a:pt x="8909" y="1790"/>
                  </a:lnTo>
                  <a:lnTo>
                    <a:pt x="8909" y="1750"/>
                  </a:lnTo>
                  <a:lnTo>
                    <a:pt x="8624" y="1587"/>
                  </a:lnTo>
                  <a:lnTo>
                    <a:pt x="8299" y="1465"/>
                  </a:lnTo>
                  <a:lnTo>
                    <a:pt x="7973" y="1424"/>
                  </a:lnTo>
                  <a:lnTo>
                    <a:pt x="7648" y="1465"/>
                  </a:lnTo>
                  <a:lnTo>
                    <a:pt x="7323" y="1505"/>
                  </a:lnTo>
                  <a:lnTo>
                    <a:pt x="6997" y="1628"/>
                  </a:lnTo>
                  <a:lnTo>
                    <a:pt x="6712" y="1790"/>
                  </a:lnTo>
                  <a:lnTo>
                    <a:pt x="6468" y="1994"/>
                  </a:lnTo>
                  <a:lnTo>
                    <a:pt x="6428" y="1709"/>
                  </a:lnTo>
                  <a:lnTo>
                    <a:pt x="6306" y="1424"/>
                  </a:lnTo>
                  <a:lnTo>
                    <a:pt x="6184" y="1139"/>
                  </a:lnTo>
                  <a:lnTo>
                    <a:pt x="6021" y="855"/>
                  </a:lnTo>
                  <a:lnTo>
                    <a:pt x="5858" y="651"/>
                  </a:lnTo>
                  <a:lnTo>
                    <a:pt x="5614" y="448"/>
                  </a:lnTo>
                  <a:lnTo>
                    <a:pt x="5370" y="245"/>
                  </a:lnTo>
                  <a:lnTo>
                    <a:pt x="5085" y="123"/>
                  </a:lnTo>
                  <a:lnTo>
                    <a:pt x="4679" y="41"/>
                  </a:lnTo>
                  <a:lnTo>
                    <a:pt x="4313" y="0"/>
                  </a:lnTo>
                  <a:close/>
                </a:path>
              </a:pathLst>
            </a:custGeom>
            <a:solidFill>
              <a:srgbClr val="332C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64"/>
            <p:cNvSpPr/>
            <p:nvPr/>
          </p:nvSpPr>
          <p:spPr>
            <a:xfrm>
              <a:off x="2417350" y="4101650"/>
              <a:ext cx="29500" cy="34600"/>
            </a:xfrm>
            <a:custGeom>
              <a:avLst/>
              <a:gdLst/>
              <a:ahLst/>
              <a:cxnLst/>
              <a:rect l="l" t="t" r="r" b="b"/>
              <a:pathLst>
                <a:path w="1180" h="1384" extrusionOk="0">
                  <a:moveTo>
                    <a:pt x="732" y="1"/>
                  </a:moveTo>
                  <a:lnTo>
                    <a:pt x="529" y="82"/>
                  </a:lnTo>
                  <a:lnTo>
                    <a:pt x="325" y="204"/>
                  </a:lnTo>
                  <a:lnTo>
                    <a:pt x="163" y="367"/>
                  </a:lnTo>
                  <a:lnTo>
                    <a:pt x="81" y="570"/>
                  </a:lnTo>
                  <a:lnTo>
                    <a:pt x="0" y="774"/>
                  </a:lnTo>
                  <a:lnTo>
                    <a:pt x="0" y="1018"/>
                  </a:lnTo>
                  <a:lnTo>
                    <a:pt x="41" y="1221"/>
                  </a:lnTo>
                  <a:lnTo>
                    <a:pt x="163" y="1343"/>
                  </a:lnTo>
                  <a:lnTo>
                    <a:pt x="203" y="1384"/>
                  </a:lnTo>
                  <a:lnTo>
                    <a:pt x="285" y="1343"/>
                  </a:lnTo>
                  <a:lnTo>
                    <a:pt x="407" y="1262"/>
                  </a:lnTo>
                  <a:lnTo>
                    <a:pt x="407" y="1221"/>
                  </a:lnTo>
                  <a:lnTo>
                    <a:pt x="407" y="1140"/>
                  </a:lnTo>
                  <a:lnTo>
                    <a:pt x="366" y="1058"/>
                  </a:lnTo>
                  <a:lnTo>
                    <a:pt x="366" y="1018"/>
                  </a:lnTo>
                  <a:lnTo>
                    <a:pt x="366" y="977"/>
                  </a:lnTo>
                  <a:lnTo>
                    <a:pt x="366" y="896"/>
                  </a:lnTo>
                  <a:lnTo>
                    <a:pt x="366" y="855"/>
                  </a:lnTo>
                  <a:lnTo>
                    <a:pt x="366" y="814"/>
                  </a:lnTo>
                  <a:lnTo>
                    <a:pt x="407" y="774"/>
                  </a:lnTo>
                  <a:lnTo>
                    <a:pt x="407" y="692"/>
                  </a:lnTo>
                  <a:lnTo>
                    <a:pt x="447" y="652"/>
                  </a:lnTo>
                  <a:lnTo>
                    <a:pt x="488" y="570"/>
                  </a:lnTo>
                  <a:lnTo>
                    <a:pt x="529" y="529"/>
                  </a:lnTo>
                  <a:lnTo>
                    <a:pt x="569" y="489"/>
                  </a:lnTo>
                  <a:lnTo>
                    <a:pt x="610" y="448"/>
                  </a:lnTo>
                  <a:lnTo>
                    <a:pt x="692" y="407"/>
                  </a:lnTo>
                  <a:lnTo>
                    <a:pt x="773" y="407"/>
                  </a:lnTo>
                  <a:lnTo>
                    <a:pt x="814" y="367"/>
                  </a:lnTo>
                  <a:lnTo>
                    <a:pt x="1058" y="367"/>
                  </a:lnTo>
                  <a:lnTo>
                    <a:pt x="1098" y="326"/>
                  </a:lnTo>
                  <a:lnTo>
                    <a:pt x="1139" y="245"/>
                  </a:lnTo>
                  <a:lnTo>
                    <a:pt x="1180" y="163"/>
                  </a:lnTo>
                  <a:lnTo>
                    <a:pt x="1139" y="123"/>
                  </a:lnTo>
                  <a:lnTo>
                    <a:pt x="1098" y="41"/>
                  </a:lnTo>
                  <a:lnTo>
                    <a:pt x="105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64"/>
            <p:cNvSpPr/>
            <p:nvPr/>
          </p:nvSpPr>
          <p:spPr>
            <a:xfrm>
              <a:off x="2422425" y="4142325"/>
              <a:ext cx="9175" cy="9175"/>
            </a:xfrm>
            <a:custGeom>
              <a:avLst/>
              <a:gdLst/>
              <a:ahLst/>
              <a:cxnLst/>
              <a:rect l="l" t="t" r="r" b="b"/>
              <a:pathLst>
                <a:path w="367" h="367" extrusionOk="0">
                  <a:moveTo>
                    <a:pt x="163" y="1"/>
                  </a:moveTo>
                  <a:lnTo>
                    <a:pt x="82" y="41"/>
                  </a:lnTo>
                  <a:lnTo>
                    <a:pt x="41" y="82"/>
                  </a:lnTo>
                  <a:lnTo>
                    <a:pt x="0" y="123"/>
                  </a:lnTo>
                  <a:lnTo>
                    <a:pt x="0" y="204"/>
                  </a:lnTo>
                  <a:lnTo>
                    <a:pt x="0" y="245"/>
                  </a:lnTo>
                  <a:lnTo>
                    <a:pt x="41" y="326"/>
                  </a:lnTo>
                  <a:lnTo>
                    <a:pt x="82" y="367"/>
                  </a:lnTo>
                  <a:lnTo>
                    <a:pt x="244" y="367"/>
                  </a:lnTo>
                  <a:lnTo>
                    <a:pt x="285" y="326"/>
                  </a:lnTo>
                  <a:lnTo>
                    <a:pt x="326" y="245"/>
                  </a:lnTo>
                  <a:lnTo>
                    <a:pt x="366" y="204"/>
                  </a:lnTo>
                  <a:lnTo>
                    <a:pt x="326" y="123"/>
                  </a:lnTo>
                  <a:lnTo>
                    <a:pt x="285" y="82"/>
                  </a:lnTo>
                  <a:lnTo>
                    <a:pt x="244" y="41"/>
                  </a:lnTo>
                  <a:lnTo>
                    <a:pt x="1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sp>
        <p:nvSpPr>
          <p:cNvPr id="1995" name="Google Shape;1995;p6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Mental health icon pack</a:t>
            </a:r>
            <a:endParaRPr/>
          </a:p>
        </p:txBody>
      </p:sp>
      <p:grpSp>
        <p:nvGrpSpPr>
          <p:cNvPr id="1996" name="Google Shape;1996;p63"/>
          <p:cNvGrpSpPr/>
          <p:nvPr/>
        </p:nvGrpSpPr>
        <p:grpSpPr>
          <a:xfrm>
            <a:off x="1406476" y="1435872"/>
            <a:ext cx="350771" cy="376626"/>
            <a:chOff x="253225" y="1260175"/>
            <a:chExt cx="394125" cy="423175"/>
          </a:xfrm>
          <a:solidFill>
            <a:schemeClr val="bg1">
              <a:lumMod val="75000"/>
            </a:schemeClr>
          </a:solidFill>
        </p:grpSpPr>
        <p:sp>
          <p:nvSpPr>
            <p:cNvPr id="1997" name="Google Shape;1997;p63"/>
            <p:cNvSpPr/>
            <p:nvPr/>
          </p:nvSpPr>
          <p:spPr>
            <a:xfrm>
              <a:off x="298575" y="1260175"/>
              <a:ext cx="93025" cy="50000"/>
            </a:xfrm>
            <a:custGeom>
              <a:avLst/>
              <a:gdLst/>
              <a:ahLst/>
              <a:cxnLst/>
              <a:rect l="l" t="t" r="r" b="b"/>
              <a:pathLst>
                <a:path w="3721" h="2000" extrusionOk="0">
                  <a:moveTo>
                    <a:pt x="465" y="0"/>
                  </a:moveTo>
                  <a:lnTo>
                    <a:pt x="279" y="47"/>
                  </a:lnTo>
                  <a:lnTo>
                    <a:pt x="140" y="140"/>
                  </a:lnTo>
                  <a:lnTo>
                    <a:pt x="0" y="326"/>
                  </a:lnTo>
                  <a:lnTo>
                    <a:pt x="0" y="512"/>
                  </a:lnTo>
                  <a:lnTo>
                    <a:pt x="0" y="2000"/>
                  </a:lnTo>
                  <a:lnTo>
                    <a:pt x="3720" y="2000"/>
                  </a:lnTo>
                  <a:lnTo>
                    <a:pt x="3720" y="512"/>
                  </a:lnTo>
                  <a:lnTo>
                    <a:pt x="3674" y="326"/>
                  </a:lnTo>
                  <a:lnTo>
                    <a:pt x="3581" y="140"/>
                  </a:lnTo>
                  <a:lnTo>
                    <a:pt x="3395" y="47"/>
                  </a:lnTo>
                  <a:lnTo>
                    <a:pt x="320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63"/>
            <p:cNvSpPr/>
            <p:nvPr/>
          </p:nvSpPr>
          <p:spPr>
            <a:xfrm>
              <a:off x="298575" y="1260175"/>
              <a:ext cx="93025" cy="50000"/>
            </a:xfrm>
            <a:custGeom>
              <a:avLst/>
              <a:gdLst/>
              <a:ahLst/>
              <a:cxnLst/>
              <a:rect l="l" t="t" r="r" b="b"/>
              <a:pathLst>
                <a:path w="3721" h="2000" fill="none" extrusionOk="0">
                  <a:moveTo>
                    <a:pt x="3720" y="512"/>
                  </a:moveTo>
                  <a:lnTo>
                    <a:pt x="3720" y="512"/>
                  </a:lnTo>
                  <a:lnTo>
                    <a:pt x="3674" y="326"/>
                  </a:lnTo>
                  <a:lnTo>
                    <a:pt x="3581" y="140"/>
                  </a:lnTo>
                  <a:lnTo>
                    <a:pt x="3395" y="47"/>
                  </a:lnTo>
                  <a:lnTo>
                    <a:pt x="3209" y="0"/>
                  </a:lnTo>
                  <a:lnTo>
                    <a:pt x="465" y="0"/>
                  </a:lnTo>
                  <a:lnTo>
                    <a:pt x="465" y="0"/>
                  </a:lnTo>
                  <a:lnTo>
                    <a:pt x="279" y="47"/>
                  </a:lnTo>
                  <a:lnTo>
                    <a:pt x="140" y="140"/>
                  </a:lnTo>
                  <a:lnTo>
                    <a:pt x="0" y="326"/>
                  </a:lnTo>
                  <a:lnTo>
                    <a:pt x="0" y="512"/>
                  </a:lnTo>
                  <a:lnTo>
                    <a:pt x="0" y="2000"/>
                  </a:lnTo>
                  <a:lnTo>
                    <a:pt x="3720" y="2000"/>
                  </a:lnTo>
                  <a:lnTo>
                    <a:pt x="3720" y="51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63"/>
            <p:cNvSpPr/>
            <p:nvPr/>
          </p:nvSpPr>
          <p:spPr>
            <a:xfrm>
              <a:off x="391575" y="12729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63"/>
            <p:cNvSpPr/>
            <p:nvPr/>
          </p:nvSpPr>
          <p:spPr>
            <a:xfrm>
              <a:off x="253225" y="1477550"/>
              <a:ext cx="182550" cy="100000"/>
            </a:xfrm>
            <a:custGeom>
              <a:avLst/>
              <a:gdLst/>
              <a:ahLst/>
              <a:cxnLst/>
              <a:rect l="l" t="t" r="r" b="b"/>
              <a:pathLst>
                <a:path w="7302" h="4000" extrusionOk="0">
                  <a:moveTo>
                    <a:pt x="1" y="1"/>
                  </a:moveTo>
                  <a:lnTo>
                    <a:pt x="1" y="4000"/>
                  </a:lnTo>
                  <a:lnTo>
                    <a:pt x="7301" y="4000"/>
                  </a:lnTo>
                  <a:lnTo>
                    <a:pt x="730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63"/>
            <p:cNvSpPr/>
            <p:nvPr/>
          </p:nvSpPr>
          <p:spPr>
            <a:xfrm>
              <a:off x="253225" y="1334575"/>
              <a:ext cx="182550" cy="118600"/>
            </a:xfrm>
            <a:custGeom>
              <a:avLst/>
              <a:gdLst/>
              <a:ahLst/>
              <a:cxnLst/>
              <a:rect l="l" t="t" r="r" b="b"/>
              <a:pathLst>
                <a:path w="7302" h="4744" extrusionOk="0">
                  <a:moveTo>
                    <a:pt x="1814" y="0"/>
                  </a:moveTo>
                  <a:lnTo>
                    <a:pt x="1814" y="1674"/>
                  </a:lnTo>
                  <a:lnTo>
                    <a:pt x="1489" y="1674"/>
                  </a:lnTo>
                  <a:lnTo>
                    <a:pt x="1210" y="1721"/>
                  </a:lnTo>
                  <a:lnTo>
                    <a:pt x="931" y="1814"/>
                  </a:lnTo>
                  <a:lnTo>
                    <a:pt x="652" y="1953"/>
                  </a:lnTo>
                  <a:lnTo>
                    <a:pt x="419" y="2139"/>
                  </a:lnTo>
                  <a:lnTo>
                    <a:pt x="280" y="2325"/>
                  </a:lnTo>
                  <a:lnTo>
                    <a:pt x="140" y="2604"/>
                  </a:lnTo>
                  <a:lnTo>
                    <a:pt x="47" y="2883"/>
                  </a:lnTo>
                  <a:lnTo>
                    <a:pt x="1" y="3162"/>
                  </a:lnTo>
                  <a:lnTo>
                    <a:pt x="1" y="4743"/>
                  </a:lnTo>
                  <a:lnTo>
                    <a:pt x="7301" y="4743"/>
                  </a:lnTo>
                  <a:lnTo>
                    <a:pt x="7301" y="3162"/>
                  </a:lnTo>
                  <a:lnTo>
                    <a:pt x="7301" y="2883"/>
                  </a:lnTo>
                  <a:lnTo>
                    <a:pt x="7208" y="2604"/>
                  </a:lnTo>
                  <a:lnTo>
                    <a:pt x="7069" y="2325"/>
                  </a:lnTo>
                  <a:lnTo>
                    <a:pt x="6883" y="2139"/>
                  </a:lnTo>
                  <a:lnTo>
                    <a:pt x="6650" y="1953"/>
                  </a:lnTo>
                  <a:lnTo>
                    <a:pt x="6418" y="1814"/>
                  </a:lnTo>
                  <a:lnTo>
                    <a:pt x="6139" y="1721"/>
                  </a:lnTo>
                  <a:lnTo>
                    <a:pt x="5813" y="1674"/>
                  </a:lnTo>
                  <a:lnTo>
                    <a:pt x="5534" y="1674"/>
                  </a:lnTo>
                  <a:lnTo>
                    <a:pt x="553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63"/>
            <p:cNvSpPr/>
            <p:nvPr/>
          </p:nvSpPr>
          <p:spPr>
            <a:xfrm>
              <a:off x="253225" y="1334575"/>
              <a:ext cx="182550" cy="118600"/>
            </a:xfrm>
            <a:custGeom>
              <a:avLst/>
              <a:gdLst/>
              <a:ahLst/>
              <a:cxnLst/>
              <a:rect l="l" t="t" r="r" b="b"/>
              <a:pathLst>
                <a:path w="7302" h="4744" fill="none" extrusionOk="0">
                  <a:moveTo>
                    <a:pt x="5813" y="1674"/>
                  </a:moveTo>
                  <a:lnTo>
                    <a:pt x="5534" y="1674"/>
                  </a:lnTo>
                  <a:lnTo>
                    <a:pt x="5534" y="0"/>
                  </a:lnTo>
                  <a:lnTo>
                    <a:pt x="1814" y="0"/>
                  </a:lnTo>
                  <a:lnTo>
                    <a:pt x="1814" y="1674"/>
                  </a:lnTo>
                  <a:lnTo>
                    <a:pt x="1489" y="1674"/>
                  </a:lnTo>
                  <a:lnTo>
                    <a:pt x="1489" y="1674"/>
                  </a:lnTo>
                  <a:lnTo>
                    <a:pt x="1210" y="1721"/>
                  </a:lnTo>
                  <a:lnTo>
                    <a:pt x="931" y="1814"/>
                  </a:lnTo>
                  <a:lnTo>
                    <a:pt x="652" y="1953"/>
                  </a:lnTo>
                  <a:lnTo>
                    <a:pt x="419" y="2139"/>
                  </a:lnTo>
                  <a:lnTo>
                    <a:pt x="280" y="2325"/>
                  </a:lnTo>
                  <a:lnTo>
                    <a:pt x="140" y="2604"/>
                  </a:lnTo>
                  <a:lnTo>
                    <a:pt x="47" y="2883"/>
                  </a:lnTo>
                  <a:lnTo>
                    <a:pt x="1" y="3162"/>
                  </a:lnTo>
                  <a:lnTo>
                    <a:pt x="1" y="4743"/>
                  </a:lnTo>
                  <a:lnTo>
                    <a:pt x="7301" y="4743"/>
                  </a:lnTo>
                  <a:lnTo>
                    <a:pt x="7301" y="3162"/>
                  </a:lnTo>
                  <a:lnTo>
                    <a:pt x="7301" y="3162"/>
                  </a:lnTo>
                  <a:lnTo>
                    <a:pt x="7301" y="2883"/>
                  </a:lnTo>
                  <a:lnTo>
                    <a:pt x="7208" y="2604"/>
                  </a:lnTo>
                  <a:lnTo>
                    <a:pt x="7069" y="2325"/>
                  </a:lnTo>
                  <a:lnTo>
                    <a:pt x="6883" y="2139"/>
                  </a:lnTo>
                  <a:lnTo>
                    <a:pt x="6650" y="1953"/>
                  </a:lnTo>
                  <a:lnTo>
                    <a:pt x="6418" y="1814"/>
                  </a:lnTo>
                  <a:lnTo>
                    <a:pt x="6139" y="1721"/>
                  </a:lnTo>
                  <a:lnTo>
                    <a:pt x="5813" y="1674"/>
                  </a:lnTo>
                  <a:lnTo>
                    <a:pt x="5813" y="167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63"/>
            <p:cNvSpPr/>
            <p:nvPr/>
          </p:nvSpPr>
          <p:spPr>
            <a:xfrm>
              <a:off x="398550" y="13764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63"/>
            <p:cNvSpPr/>
            <p:nvPr/>
          </p:nvSpPr>
          <p:spPr>
            <a:xfrm>
              <a:off x="253225" y="1603100"/>
              <a:ext cx="182550" cy="80250"/>
            </a:xfrm>
            <a:custGeom>
              <a:avLst/>
              <a:gdLst/>
              <a:ahLst/>
              <a:cxnLst/>
              <a:rect l="l" t="t" r="r" b="b"/>
              <a:pathLst>
                <a:path w="7302" h="3210" extrusionOk="0">
                  <a:moveTo>
                    <a:pt x="1" y="1"/>
                  </a:moveTo>
                  <a:lnTo>
                    <a:pt x="1" y="1721"/>
                  </a:lnTo>
                  <a:lnTo>
                    <a:pt x="47" y="2000"/>
                  </a:lnTo>
                  <a:lnTo>
                    <a:pt x="140" y="2279"/>
                  </a:lnTo>
                  <a:lnTo>
                    <a:pt x="280" y="2558"/>
                  </a:lnTo>
                  <a:lnTo>
                    <a:pt x="419" y="2791"/>
                  </a:lnTo>
                  <a:lnTo>
                    <a:pt x="652" y="2977"/>
                  </a:lnTo>
                  <a:lnTo>
                    <a:pt x="931" y="3070"/>
                  </a:lnTo>
                  <a:lnTo>
                    <a:pt x="1210" y="3163"/>
                  </a:lnTo>
                  <a:lnTo>
                    <a:pt x="1489" y="3209"/>
                  </a:lnTo>
                  <a:lnTo>
                    <a:pt x="5813" y="3209"/>
                  </a:lnTo>
                  <a:lnTo>
                    <a:pt x="6139" y="3163"/>
                  </a:lnTo>
                  <a:lnTo>
                    <a:pt x="6418" y="3070"/>
                  </a:lnTo>
                  <a:lnTo>
                    <a:pt x="6650" y="2977"/>
                  </a:lnTo>
                  <a:lnTo>
                    <a:pt x="6883" y="2791"/>
                  </a:lnTo>
                  <a:lnTo>
                    <a:pt x="7069" y="2558"/>
                  </a:lnTo>
                  <a:lnTo>
                    <a:pt x="7208" y="2279"/>
                  </a:lnTo>
                  <a:lnTo>
                    <a:pt x="7301" y="2000"/>
                  </a:lnTo>
                  <a:lnTo>
                    <a:pt x="7301" y="1721"/>
                  </a:lnTo>
                  <a:lnTo>
                    <a:pt x="730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63"/>
            <p:cNvSpPr/>
            <p:nvPr/>
          </p:nvSpPr>
          <p:spPr>
            <a:xfrm>
              <a:off x="253225" y="1603100"/>
              <a:ext cx="182550" cy="80250"/>
            </a:xfrm>
            <a:custGeom>
              <a:avLst/>
              <a:gdLst/>
              <a:ahLst/>
              <a:cxnLst/>
              <a:rect l="l" t="t" r="r" b="b"/>
              <a:pathLst>
                <a:path w="7302" h="3210" fill="none" extrusionOk="0">
                  <a:moveTo>
                    <a:pt x="1" y="1721"/>
                  </a:moveTo>
                  <a:lnTo>
                    <a:pt x="1" y="1721"/>
                  </a:lnTo>
                  <a:lnTo>
                    <a:pt x="47" y="2000"/>
                  </a:lnTo>
                  <a:lnTo>
                    <a:pt x="140" y="2279"/>
                  </a:lnTo>
                  <a:lnTo>
                    <a:pt x="280" y="2558"/>
                  </a:lnTo>
                  <a:lnTo>
                    <a:pt x="419" y="2791"/>
                  </a:lnTo>
                  <a:lnTo>
                    <a:pt x="652" y="2977"/>
                  </a:lnTo>
                  <a:lnTo>
                    <a:pt x="931" y="3070"/>
                  </a:lnTo>
                  <a:lnTo>
                    <a:pt x="1210" y="3163"/>
                  </a:lnTo>
                  <a:lnTo>
                    <a:pt x="1489" y="3209"/>
                  </a:lnTo>
                  <a:lnTo>
                    <a:pt x="5813" y="3209"/>
                  </a:lnTo>
                  <a:lnTo>
                    <a:pt x="5813" y="3209"/>
                  </a:lnTo>
                  <a:lnTo>
                    <a:pt x="6139" y="3163"/>
                  </a:lnTo>
                  <a:lnTo>
                    <a:pt x="6418" y="3070"/>
                  </a:lnTo>
                  <a:lnTo>
                    <a:pt x="6650" y="2977"/>
                  </a:lnTo>
                  <a:lnTo>
                    <a:pt x="6883" y="2791"/>
                  </a:lnTo>
                  <a:lnTo>
                    <a:pt x="7069" y="2558"/>
                  </a:lnTo>
                  <a:lnTo>
                    <a:pt x="7208" y="2279"/>
                  </a:lnTo>
                  <a:lnTo>
                    <a:pt x="7301" y="2000"/>
                  </a:lnTo>
                  <a:lnTo>
                    <a:pt x="7301" y="1721"/>
                  </a:lnTo>
                  <a:lnTo>
                    <a:pt x="7301" y="1"/>
                  </a:lnTo>
                  <a:lnTo>
                    <a:pt x="1" y="1"/>
                  </a:lnTo>
                  <a:lnTo>
                    <a:pt x="1" y="172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63"/>
            <p:cNvSpPr/>
            <p:nvPr/>
          </p:nvSpPr>
          <p:spPr>
            <a:xfrm>
              <a:off x="253225" y="164612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63"/>
            <p:cNvSpPr/>
            <p:nvPr/>
          </p:nvSpPr>
          <p:spPr>
            <a:xfrm>
              <a:off x="503175" y="1260175"/>
              <a:ext cx="123250" cy="68600"/>
            </a:xfrm>
            <a:custGeom>
              <a:avLst/>
              <a:gdLst/>
              <a:ahLst/>
              <a:cxnLst/>
              <a:rect l="l" t="t" r="r" b="b"/>
              <a:pathLst>
                <a:path w="4930" h="2744" extrusionOk="0">
                  <a:moveTo>
                    <a:pt x="465" y="0"/>
                  </a:moveTo>
                  <a:lnTo>
                    <a:pt x="279" y="47"/>
                  </a:lnTo>
                  <a:lnTo>
                    <a:pt x="140" y="140"/>
                  </a:lnTo>
                  <a:lnTo>
                    <a:pt x="47" y="326"/>
                  </a:lnTo>
                  <a:lnTo>
                    <a:pt x="0" y="512"/>
                  </a:lnTo>
                  <a:lnTo>
                    <a:pt x="47" y="698"/>
                  </a:lnTo>
                  <a:lnTo>
                    <a:pt x="140" y="837"/>
                  </a:lnTo>
                  <a:lnTo>
                    <a:pt x="279" y="930"/>
                  </a:lnTo>
                  <a:lnTo>
                    <a:pt x="465" y="977"/>
                  </a:lnTo>
                  <a:lnTo>
                    <a:pt x="977" y="977"/>
                  </a:lnTo>
                  <a:lnTo>
                    <a:pt x="977" y="2744"/>
                  </a:lnTo>
                  <a:lnTo>
                    <a:pt x="3953" y="2744"/>
                  </a:lnTo>
                  <a:lnTo>
                    <a:pt x="3953" y="977"/>
                  </a:lnTo>
                  <a:lnTo>
                    <a:pt x="4464" y="977"/>
                  </a:lnTo>
                  <a:lnTo>
                    <a:pt x="4650" y="930"/>
                  </a:lnTo>
                  <a:lnTo>
                    <a:pt x="4790" y="837"/>
                  </a:lnTo>
                  <a:lnTo>
                    <a:pt x="4929" y="698"/>
                  </a:lnTo>
                  <a:lnTo>
                    <a:pt x="4929" y="512"/>
                  </a:lnTo>
                  <a:lnTo>
                    <a:pt x="4929" y="326"/>
                  </a:lnTo>
                  <a:lnTo>
                    <a:pt x="4790" y="140"/>
                  </a:lnTo>
                  <a:lnTo>
                    <a:pt x="4650" y="47"/>
                  </a:lnTo>
                  <a:lnTo>
                    <a:pt x="446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63"/>
            <p:cNvSpPr/>
            <p:nvPr/>
          </p:nvSpPr>
          <p:spPr>
            <a:xfrm>
              <a:off x="503175" y="1260175"/>
              <a:ext cx="123250" cy="68600"/>
            </a:xfrm>
            <a:custGeom>
              <a:avLst/>
              <a:gdLst/>
              <a:ahLst/>
              <a:cxnLst/>
              <a:rect l="l" t="t" r="r" b="b"/>
              <a:pathLst>
                <a:path w="4930" h="2744" fill="none" extrusionOk="0">
                  <a:moveTo>
                    <a:pt x="465" y="977"/>
                  </a:moveTo>
                  <a:lnTo>
                    <a:pt x="977" y="977"/>
                  </a:lnTo>
                  <a:lnTo>
                    <a:pt x="977" y="2744"/>
                  </a:lnTo>
                  <a:lnTo>
                    <a:pt x="3953" y="2744"/>
                  </a:lnTo>
                  <a:lnTo>
                    <a:pt x="3953" y="977"/>
                  </a:lnTo>
                  <a:lnTo>
                    <a:pt x="4464" y="977"/>
                  </a:lnTo>
                  <a:lnTo>
                    <a:pt x="4464" y="977"/>
                  </a:lnTo>
                  <a:lnTo>
                    <a:pt x="4650" y="930"/>
                  </a:lnTo>
                  <a:lnTo>
                    <a:pt x="4790" y="837"/>
                  </a:lnTo>
                  <a:lnTo>
                    <a:pt x="4929" y="698"/>
                  </a:lnTo>
                  <a:lnTo>
                    <a:pt x="4929" y="512"/>
                  </a:lnTo>
                  <a:lnTo>
                    <a:pt x="4929" y="512"/>
                  </a:lnTo>
                  <a:lnTo>
                    <a:pt x="4929" y="326"/>
                  </a:lnTo>
                  <a:lnTo>
                    <a:pt x="4790" y="140"/>
                  </a:lnTo>
                  <a:lnTo>
                    <a:pt x="4650" y="47"/>
                  </a:lnTo>
                  <a:lnTo>
                    <a:pt x="4464" y="0"/>
                  </a:lnTo>
                  <a:lnTo>
                    <a:pt x="465" y="0"/>
                  </a:lnTo>
                  <a:lnTo>
                    <a:pt x="465" y="0"/>
                  </a:lnTo>
                  <a:lnTo>
                    <a:pt x="279" y="47"/>
                  </a:lnTo>
                  <a:lnTo>
                    <a:pt x="140" y="140"/>
                  </a:lnTo>
                  <a:lnTo>
                    <a:pt x="47" y="326"/>
                  </a:lnTo>
                  <a:lnTo>
                    <a:pt x="0" y="512"/>
                  </a:lnTo>
                  <a:lnTo>
                    <a:pt x="0" y="512"/>
                  </a:lnTo>
                  <a:lnTo>
                    <a:pt x="47" y="698"/>
                  </a:lnTo>
                  <a:lnTo>
                    <a:pt x="140" y="837"/>
                  </a:lnTo>
                  <a:lnTo>
                    <a:pt x="279" y="930"/>
                  </a:lnTo>
                  <a:lnTo>
                    <a:pt x="465" y="977"/>
                  </a:lnTo>
                  <a:lnTo>
                    <a:pt x="465"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63"/>
            <p:cNvSpPr/>
            <p:nvPr/>
          </p:nvSpPr>
          <p:spPr>
            <a:xfrm>
              <a:off x="514800" y="12845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63"/>
            <p:cNvSpPr/>
            <p:nvPr/>
          </p:nvSpPr>
          <p:spPr>
            <a:xfrm>
              <a:off x="527575" y="1585675"/>
              <a:ext cx="74425" cy="25600"/>
            </a:xfrm>
            <a:custGeom>
              <a:avLst/>
              <a:gdLst/>
              <a:ahLst/>
              <a:cxnLst/>
              <a:rect l="l" t="t" r="r" b="b"/>
              <a:pathLst>
                <a:path w="2977" h="1024" extrusionOk="0">
                  <a:moveTo>
                    <a:pt x="1" y="0"/>
                  </a:moveTo>
                  <a:lnTo>
                    <a:pt x="1" y="1023"/>
                  </a:lnTo>
                  <a:lnTo>
                    <a:pt x="2977" y="1023"/>
                  </a:lnTo>
                  <a:lnTo>
                    <a:pt x="29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63"/>
            <p:cNvSpPr/>
            <p:nvPr/>
          </p:nvSpPr>
          <p:spPr>
            <a:xfrm>
              <a:off x="503175" y="1477550"/>
              <a:ext cx="123250" cy="83725"/>
            </a:xfrm>
            <a:custGeom>
              <a:avLst/>
              <a:gdLst/>
              <a:ahLst/>
              <a:cxnLst/>
              <a:rect l="l" t="t" r="r" b="b"/>
              <a:pathLst>
                <a:path w="4930" h="3349" extrusionOk="0">
                  <a:moveTo>
                    <a:pt x="0" y="1"/>
                  </a:moveTo>
                  <a:lnTo>
                    <a:pt x="0" y="3349"/>
                  </a:lnTo>
                  <a:lnTo>
                    <a:pt x="4929" y="3349"/>
                  </a:lnTo>
                  <a:lnTo>
                    <a:pt x="4929" y="2000"/>
                  </a:lnTo>
                  <a:lnTo>
                    <a:pt x="3116" y="2000"/>
                  </a:lnTo>
                  <a:lnTo>
                    <a:pt x="2883" y="1954"/>
                  </a:lnTo>
                  <a:lnTo>
                    <a:pt x="2744" y="1861"/>
                  </a:lnTo>
                  <a:lnTo>
                    <a:pt x="2651" y="1675"/>
                  </a:lnTo>
                  <a:lnTo>
                    <a:pt x="2604" y="1489"/>
                  </a:lnTo>
                  <a:lnTo>
                    <a:pt x="2651" y="1303"/>
                  </a:lnTo>
                  <a:lnTo>
                    <a:pt x="2744" y="1117"/>
                  </a:lnTo>
                  <a:lnTo>
                    <a:pt x="2883" y="1024"/>
                  </a:lnTo>
                  <a:lnTo>
                    <a:pt x="3116" y="977"/>
                  </a:lnTo>
                  <a:lnTo>
                    <a:pt x="4929" y="977"/>
                  </a:lnTo>
                  <a:lnTo>
                    <a:pt x="492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63"/>
            <p:cNvSpPr/>
            <p:nvPr/>
          </p:nvSpPr>
          <p:spPr>
            <a:xfrm>
              <a:off x="503175" y="1477550"/>
              <a:ext cx="123250" cy="83725"/>
            </a:xfrm>
            <a:custGeom>
              <a:avLst/>
              <a:gdLst/>
              <a:ahLst/>
              <a:cxnLst/>
              <a:rect l="l" t="t" r="r" b="b"/>
              <a:pathLst>
                <a:path w="4930" h="3349" fill="none" extrusionOk="0">
                  <a:moveTo>
                    <a:pt x="0" y="3349"/>
                  </a:moveTo>
                  <a:lnTo>
                    <a:pt x="4929" y="3349"/>
                  </a:lnTo>
                  <a:lnTo>
                    <a:pt x="4929" y="2000"/>
                  </a:lnTo>
                  <a:lnTo>
                    <a:pt x="3116" y="2000"/>
                  </a:lnTo>
                  <a:lnTo>
                    <a:pt x="3116" y="2000"/>
                  </a:lnTo>
                  <a:lnTo>
                    <a:pt x="2883" y="1954"/>
                  </a:lnTo>
                  <a:lnTo>
                    <a:pt x="2744" y="1861"/>
                  </a:lnTo>
                  <a:lnTo>
                    <a:pt x="2651" y="1675"/>
                  </a:lnTo>
                  <a:lnTo>
                    <a:pt x="2604" y="1489"/>
                  </a:lnTo>
                  <a:lnTo>
                    <a:pt x="2604" y="1489"/>
                  </a:lnTo>
                  <a:lnTo>
                    <a:pt x="2651" y="1303"/>
                  </a:lnTo>
                  <a:lnTo>
                    <a:pt x="2744" y="1117"/>
                  </a:lnTo>
                  <a:lnTo>
                    <a:pt x="2883" y="1024"/>
                  </a:lnTo>
                  <a:lnTo>
                    <a:pt x="3116" y="977"/>
                  </a:lnTo>
                  <a:lnTo>
                    <a:pt x="4929" y="977"/>
                  </a:lnTo>
                  <a:lnTo>
                    <a:pt x="4929" y="1"/>
                  </a:lnTo>
                  <a:lnTo>
                    <a:pt x="0" y="1"/>
                  </a:lnTo>
                  <a:lnTo>
                    <a:pt x="0" y="334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63"/>
            <p:cNvSpPr/>
            <p:nvPr/>
          </p:nvSpPr>
          <p:spPr>
            <a:xfrm>
              <a:off x="503175" y="15612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63"/>
            <p:cNvSpPr/>
            <p:nvPr/>
          </p:nvSpPr>
          <p:spPr>
            <a:xfrm>
              <a:off x="483400" y="1353175"/>
              <a:ext cx="163950" cy="100000"/>
            </a:xfrm>
            <a:custGeom>
              <a:avLst/>
              <a:gdLst/>
              <a:ahLst/>
              <a:cxnLst/>
              <a:rect l="l" t="t" r="r" b="b"/>
              <a:pathLst>
                <a:path w="6558" h="4000" extrusionOk="0">
                  <a:moveTo>
                    <a:pt x="466" y="0"/>
                  </a:moveTo>
                  <a:lnTo>
                    <a:pt x="280" y="47"/>
                  </a:lnTo>
                  <a:lnTo>
                    <a:pt x="140" y="140"/>
                  </a:lnTo>
                  <a:lnTo>
                    <a:pt x="47" y="326"/>
                  </a:lnTo>
                  <a:lnTo>
                    <a:pt x="1" y="512"/>
                  </a:lnTo>
                  <a:lnTo>
                    <a:pt x="47" y="698"/>
                  </a:lnTo>
                  <a:lnTo>
                    <a:pt x="140" y="884"/>
                  </a:lnTo>
                  <a:lnTo>
                    <a:pt x="280" y="977"/>
                  </a:lnTo>
                  <a:lnTo>
                    <a:pt x="466" y="1023"/>
                  </a:lnTo>
                  <a:lnTo>
                    <a:pt x="791" y="1023"/>
                  </a:lnTo>
                  <a:lnTo>
                    <a:pt x="791" y="3999"/>
                  </a:lnTo>
                  <a:lnTo>
                    <a:pt x="5720" y="3999"/>
                  </a:lnTo>
                  <a:lnTo>
                    <a:pt x="5720" y="2976"/>
                  </a:lnTo>
                  <a:lnTo>
                    <a:pt x="3907" y="2976"/>
                  </a:lnTo>
                  <a:lnTo>
                    <a:pt x="3674" y="2930"/>
                  </a:lnTo>
                  <a:lnTo>
                    <a:pt x="3535" y="2837"/>
                  </a:lnTo>
                  <a:lnTo>
                    <a:pt x="3442" y="2697"/>
                  </a:lnTo>
                  <a:lnTo>
                    <a:pt x="3395" y="2511"/>
                  </a:lnTo>
                  <a:lnTo>
                    <a:pt x="3442" y="2325"/>
                  </a:lnTo>
                  <a:lnTo>
                    <a:pt x="3535" y="2139"/>
                  </a:lnTo>
                  <a:lnTo>
                    <a:pt x="3674" y="2046"/>
                  </a:lnTo>
                  <a:lnTo>
                    <a:pt x="3907" y="2000"/>
                  </a:lnTo>
                  <a:lnTo>
                    <a:pt x="5720" y="2000"/>
                  </a:lnTo>
                  <a:lnTo>
                    <a:pt x="5720" y="1023"/>
                  </a:lnTo>
                  <a:lnTo>
                    <a:pt x="6046" y="1023"/>
                  </a:lnTo>
                  <a:lnTo>
                    <a:pt x="6232" y="977"/>
                  </a:lnTo>
                  <a:lnTo>
                    <a:pt x="6371" y="884"/>
                  </a:lnTo>
                  <a:lnTo>
                    <a:pt x="6511" y="698"/>
                  </a:lnTo>
                  <a:lnTo>
                    <a:pt x="6557" y="512"/>
                  </a:lnTo>
                  <a:lnTo>
                    <a:pt x="6511" y="326"/>
                  </a:lnTo>
                  <a:lnTo>
                    <a:pt x="6371" y="140"/>
                  </a:lnTo>
                  <a:lnTo>
                    <a:pt x="6232" y="47"/>
                  </a:lnTo>
                  <a:lnTo>
                    <a:pt x="604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63"/>
            <p:cNvSpPr/>
            <p:nvPr/>
          </p:nvSpPr>
          <p:spPr>
            <a:xfrm>
              <a:off x="483400" y="1353175"/>
              <a:ext cx="163950" cy="100000"/>
            </a:xfrm>
            <a:custGeom>
              <a:avLst/>
              <a:gdLst/>
              <a:ahLst/>
              <a:cxnLst/>
              <a:rect l="l" t="t" r="r" b="b"/>
              <a:pathLst>
                <a:path w="6558" h="4000" fill="none" extrusionOk="0">
                  <a:moveTo>
                    <a:pt x="6046" y="0"/>
                  </a:moveTo>
                  <a:lnTo>
                    <a:pt x="466" y="0"/>
                  </a:lnTo>
                  <a:lnTo>
                    <a:pt x="466" y="0"/>
                  </a:lnTo>
                  <a:lnTo>
                    <a:pt x="280" y="47"/>
                  </a:lnTo>
                  <a:lnTo>
                    <a:pt x="140" y="140"/>
                  </a:lnTo>
                  <a:lnTo>
                    <a:pt x="47" y="326"/>
                  </a:lnTo>
                  <a:lnTo>
                    <a:pt x="1" y="512"/>
                  </a:lnTo>
                  <a:lnTo>
                    <a:pt x="1" y="512"/>
                  </a:lnTo>
                  <a:lnTo>
                    <a:pt x="47" y="698"/>
                  </a:lnTo>
                  <a:lnTo>
                    <a:pt x="140" y="884"/>
                  </a:lnTo>
                  <a:lnTo>
                    <a:pt x="280" y="977"/>
                  </a:lnTo>
                  <a:lnTo>
                    <a:pt x="466" y="1023"/>
                  </a:lnTo>
                  <a:lnTo>
                    <a:pt x="791" y="1023"/>
                  </a:lnTo>
                  <a:lnTo>
                    <a:pt x="791" y="3999"/>
                  </a:lnTo>
                  <a:lnTo>
                    <a:pt x="5720" y="3999"/>
                  </a:lnTo>
                  <a:lnTo>
                    <a:pt x="5720" y="2976"/>
                  </a:lnTo>
                  <a:lnTo>
                    <a:pt x="3907" y="2976"/>
                  </a:lnTo>
                  <a:lnTo>
                    <a:pt x="3907" y="2976"/>
                  </a:lnTo>
                  <a:lnTo>
                    <a:pt x="3674" y="2930"/>
                  </a:lnTo>
                  <a:lnTo>
                    <a:pt x="3535" y="2837"/>
                  </a:lnTo>
                  <a:lnTo>
                    <a:pt x="3442" y="2697"/>
                  </a:lnTo>
                  <a:lnTo>
                    <a:pt x="3395" y="2511"/>
                  </a:lnTo>
                  <a:lnTo>
                    <a:pt x="3395" y="2511"/>
                  </a:lnTo>
                  <a:lnTo>
                    <a:pt x="3442" y="2325"/>
                  </a:lnTo>
                  <a:lnTo>
                    <a:pt x="3535" y="2139"/>
                  </a:lnTo>
                  <a:lnTo>
                    <a:pt x="3674" y="2046"/>
                  </a:lnTo>
                  <a:lnTo>
                    <a:pt x="3907" y="2000"/>
                  </a:lnTo>
                  <a:lnTo>
                    <a:pt x="5720" y="2000"/>
                  </a:lnTo>
                  <a:lnTo>
                    <a:pt x="5720" y="1023"/>
                  </a:lnTo>
                  <a:lnTo>
                    <a:pt x="6046" y="1023"/>
                  </a:lnTo>
                  <a:lnTo>
                    <a:pt x="6046" y="1023"/>
                  </a:lnTo>
                  <a:lnTo>
                    <a:pt x="6232" y="977"/>
                  </a:lnTo>
                  <a:lnTo>
                    <a:pt x="6371" y="884"/>
                  </a:lnTo>
                  <a:lnTo>
                    <a:pt x="6511" y="698"/>
                  </a:lnTo>
                  <a:lnTo>
                    <a:pt x="6557" y="512"/>
                  </a:lnTo>
                  <a:lnTo>
                    <a:pt x="6557" y="512"/>
                  </a:lnTo>
                  <a:lnTo>
                    <a:pt x="6511" y="326"/>
                  </a:lnTo>
                  <a:lnTo>
                    <a:pt x="6371" y="140"/>
                  </a:lnTo>
                  <a:lnTo>
                    <a:pt x="6232" y="47"/>
                  </a:lnTo>
                  <a:lnTo>
                    <a:pt x="6046" y="0"/>
                  </a:lnTo>
                  <a:lnTo>
                    <a:pt x="6046"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63"/>
            <p:cNvSpPr/>
            <p:nvPr/>
          </p:nvSpPr>
          <p:spPr>
            <a:xfrm>
              <a:off x="634525" y="135317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63"/>
            <p:cNvSpPr/>
            <p:nvPr/>
          </p:nvSpPr>
          <p:spPr>
            <a:xfrm>
              <a:off x="552000" y="1635650"/>
              <a:ext cx="25600" cy="47700"/>
            </a:xfrm>
            <a:custGeom>
              <a:avLst/>
              <a:gdLst/>
              <a:ahLst/>
              <a:cxnLst/>
              <a:rect l="l" t="t" r="r" b="b"/>
              <a:pathLst>
                <a:path w="1024" h="1908" extrusionOk="0">
                  <a:moveTo>
                    <a:pt x="0" y="1"/>
                  </a:moveTo>
                  <a:lnTo>
                    <a:pt x="0" y="1396"/>
                  </a:lnTo>
                  <a:lnTo>
                    <a:pt x="47" y="1582"/>
                  </a:lnTo>
                  <a:lnTo>
                    <a:pt x="186" y="1768"/>
                  </a:lnTo>
                  <a:lnTo>
                    <a:pt x="326" y="1861"/>
                  </a:lnTo>
                  <a:lnTo>
                    <a:pt x="512" y="1907"/>
                  </a:lnTo>
                  <a:lnTo>
                    <a:pt x="698" y="1861"/>
                  </a:lnTo>
                  <a:lnTo>
                    <a:pt x="884" y="1768"/>
                  </a:lnTo>
                  <a:lnTo>
                    <a:pt x="977" y="1582"/>
                  </a:lnTo>
                  <a:lnTo>
                    <a:pt x="1023" y="1396"/>
                  </a:lnTo>
                  <a:lnTo>
                    <a:pt x="102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63"/>
            <p:cNvSpPr/>
            <p:nvPr/>
          </p:nvSpPr>
          <p:spPr>
            <a:xfrm>
              <a:off x="552000" y="1635650"/>
              <a:ext cx="25600" cy="47700"/>
            </a:xfrm>
            <a:custGeom>
              <a:avLst/>
              <a:gdLst/>
              <a:ahLst/>
              <a:cxnLst/>
              <a:rect l="l" t="t" r="r" b="b"/>
              <a:pathLst>
                <a:path w="1024" h="1908" fill="none" extrusionOk="0">
                  <a:moveTo>
                    <a:pt x="0" y="1396"/>
                  </a:moveTo>
                  <a:lnTo>
                    <a:pt x="0" y="1396"/>
                  </a:lnTo>
                  <a:lnTo>
                    <a:pt x="47" y="1582"/>
                  </a:lnTo>
                  <a:lnTo>
                    <a:pt x="186" y="1768"/>
                  </a:lnTo>
                  <a:lnTo>
                    <a:pt x="326" y="1861"/>
                  </a:lnTo>
                  <a:lnTo>
                    <a:pt x="512" y="1907"/>
                  </a:lnTo>
                  <a:lnTo>
                    <a:pt x="512" y="1907"/>
                  </a:lnTo>
                  <a:lnTo>
                    <a:pt x="698" y="1861"/>
                  </a:lnTo>
                  <a:lnTo>
                    <a:pt x="884" y="1768"/>
                  </a:lnTo>
                  <a:lnTo>
                    <a:pt x="977" y="1582"/>
                  </a:lnTo>
                  <a:lnTo>
                    <a:pt x="1023" y="1396"/>
                  </a:lnTo>
                  <a:lnTo>
                    <a:pt x="1023" y="1"/>
                  </a:lnTo>
                  <a:lnTo>
                    <a:pt x="0" y="1"/>
                  </a:lnTo>
                  <a:lnTo>
                    <a:pt x="0" y="139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63"/>
            <p:cNvSpPr/>
            <p:nvPr/>
          </p:nvSpPr>
          <p:spPr>
            <a:xfrm>
              <a:off x="552000" y="16705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0" name="Google Shape;2020;p63"/>
          <p:cNvGrpSpPr/>
          <p:nvPr/>
        </p:nvGrpSpPr>
        <p:grpSpPr>
          <a:xfrm>
            <a:off x="2056243" y="1435872"/>
            <a:ext cx="376626" cy="376626"/>
            <a:chOff x="983300" y="1260175"/>
            <a:chExt cx="423175" cy="423175"/>
          </a:xfrm>
          <a:solidFill>
            <a:schemeClr val="bg1">
              <a:lumMod val="75000"/>
            </a:schemeClr>
          </a:solidFill>
        </p:grpSpPr>
        <p:sp>
          <p:nvSpPr>
            <p:cNvPr id="2021" name="Google Shape;2021;p63"/>
            <p:cNvSpPr/>
            <p:nvPr/>
          </p:nvSpPr>
          <p:spPr>
            <a:xfrm>
              <a:off x="983300" y="1260175"/>
              <a:ext cx="423175" cy="423175"/>
            </a:xfrm>
            <a:custGeom>
              <a:avLst/>
              <a:gdLst/>
              <a:ahLst/>
              <a:cxnLst/>
              <a:rect l="l" t="t" r="r" b="b"/>
              <a:pathLst>
                <a:path w="16927" h="16927" extrusionOk="0">
                  <a:moveTo>
                    <a:pt x="512" y="0"/>
                  </a:moveTo>
                  <a:lnTo>
                    <a:pt x="326" y="47"/>
                  </a:lnTo>
                  <a:lnTo>
                    <a:pt x="140" y="140"/>
                  </a:lnTo>
                  <a:lnTo>
                    <a:pt x="47" y="326"/>
                  </a:lnTo>
                  <a:lnTo>
                    <a:pt x="0" y="512"/>
                  </a:lnTo>
                  <a:lnTo>
                    <a:pt x="0" y="2465"/>
                  </a:lnTo>
                  <a:lnTo>
                    <a:pt x="47" y="2651"/>
                  </a:lnTo>
                  <a:lnTo>
                    <a:pt x="140" y="2837"/>
                  </a:lnTo>
                  <a:lnTo>
                    <a:pt x="326" y="2930"/>
                  </a:lnTo>
                  <a:lnTo>
                    <a:pt x="512" y="2976"/>
                  </a:lnTo>
                  <a:lnTo>
                    <a:pt x="1907" y="2976"/>
                  </a:lnTo>
                  <a:lnTo>
                    <a:pt x="1907" y="5766"/>
                  </a:lnTo>
                  <a:lnTo>
                    <a:pt x="1953" y="6278"/>
                  </a:lnTo>
                  <a:lnTo>
                    <a:pt x="2000" y="6789"/>
                  </a:lnTo>
                  <a:lnTo>
                    <a:pt x="2139" y="7301"/>
                  </a:lnTo>
                  <a:lnTo>
                    <a:pt x="2325" y="7766"/>
                  </a:lnTo>
                  <a:lnTo>
                    <a:pt x="2511" y="8231"/>
                  </a:lnTo>
                  <a:lnTo>
                    <a:pt x="2790" y="8649"/>
                  </a:lnTo>
                  <a:lnTo>
                    <a:pt x="3069" y="9068"/>
                  </a:lnTo>
                  <a:lnTo>
                    <a:pt x="3395" y="9440"/>
                  </a:lnTo>
                  <a:lnTo>
                    <a:pt x="3767" y="9765"/>
                  </a:lnTo>
                  <a:lnTo>
                    <a:pt x="4139" y="10091"/>
                  </a:lnTo>
                  <a:lnTo>
                    <a:pt x="4557" y="10370"/>
                  </a:lnTo>
                  <a:lnTo>
                    <a:pt x="4976" y="10602"/>
                  </a:lnTo>
                  <a:lnTo>
                    <a:pt x="5441" y="10788"/>
                  </a:lnTo>
                  <a:lnTo>
                    <a:pt x="5952" y="10928"/>
                  </a:lnTo>
                  <a:lnTo>
                    <a:pt x="6464" y="11067"/>
                  </a:lnTo>
                  <a:lnTo>
                    <a:pt x="6975" y="11114"/>
                  </a:lnTo>
                  <a:lnTo>
                    <a:pt x="6975" y="15438"/>
                  </a:lnTo>
                  <a:lnTo>
                    <a:pt x="6929" y="15624"/>
                  </a:lnTo>
                  <a:lnTo>
                    <a:pt x="6836" y="15810"/>
                  </a:lnTo>
                  <a:lnTo>
                    <a:pt x="6650" y="15903"/>
                  </a:lnTo>
                  <a:lnTo>
                    <a:pt x="6464" y="15950"/>
                  </a:lnTo>
                  <a:lnTo>
                    <a:pt x="6045" y="15950"/>
                  </a:lnTo>
                  <a:lnTo>
                    <a:pt x="5859" y="15996"/>
                  </a:lnTo>
                  <a:lnTo>
                    <a:pt x="5720" y="16089"/>
                  </a:lnTo>
                  <a:lnTo>
                    <a:pt x="5580" y="16229"/>
                  </a:lnTo>
                  <a:lnTo>
                    <a:pt x="5534" y="16415"/>
                  </a:lnTo>
                  <a:lnTo>
                    <a:pt x="5580" y="16601"/>
                  </a:lnTo>
                  <a:lnTo>
                    <a:pt x="5720" y="16787"/>
                  </a:lnTo>
                  <a:lnTo>
                    <a:pt x="5859" y="16880"/>
                  </a:lnTo>
                  <a:lnTo>
                    <a:pt x="6045" y="16926"/>
                  </a:lnTo>
                  <a:lnTo>
                    <a:pt x="10882" y="16926"/>
                  </a:lnTo>
                  <a:lnTo>
                    <a:pt x="11068" y="16880"/>
                  </a:lnTo>
                  <a:lnTo>
                    <a:pt x="11207" y="16787"/>
                  </a:lnTo>
                  <a:lnTo>
                    <a:pt x="11347" y="16601"/>
                  </a:lnTo>
                  <a:lnTo>
                    <a:pt x="11393" y="16415"/>
                  </a:lnTo>
                  <a:lnTo>
                    <a:pt x="11347" y="16229"/>
                  </a:lnTo>
                  <a:lnTo>
                    <a:pt x="11207" y="16089"/>
                  </a:lnTo>
                  <a:lnTo>
                    <a:pt x="11068" y="15996"/>
                  </a:lnTo>
                  <a:lnTo>
                    <a:pt x="10882" y="15950"/>
                  </a:lnTo>
                  <a:lnTo>
                    <a:pt x="10463" y="15950"/>
                  </a:lnTo>
                  <a:lnTo>
                    <a:pt x="10277" y="15903"/>
                  </a:lnTo>
                  <a:lnTo>
                    <a:pt x="10091" y="15810"/>
                  </a:lnTo>
                  <a:lnTo>
                    <a:pt x="9998" y="15624"/>
                  </a:lnTo>
                  <a:lnTo>
                    <a:pt x="9952" y="15438"/>
                  </a:lnTo>
                  <a:lnTo>
                    <a:pt x="9952" y="11114"/>
                  </a:lnTo>
                  <a:lnTo>
                    <a:pt x="10463" y="11067"/>
                  </a:lnTo>
                  <a:lnTo>
                    <a:pt x="10975" y="10928"/>
                  </a:lnTo>
                  <a:lnTo>
                    <a:pt x="11486" y="10788"/>
                  </a:lnTo>
                  <a:lnTo>
                    <a:pt x="11951" y="10602"/>
                  </a:lnTo>
                  <a:lnTo>
                    <a:pt x="12370" y="10370"/>
                  </a:lnTo>
                  <a:lnTo>
                    <a:pt x="12788" y="10091"/>
                  </a:lnTo>
                  <a:lnTo>
                    <a:pt x="13160" y="9765"/>
                  </a:lnTo>
                  <a:lnTo>
                    <a:pt x="13532" y="9440"/>
                  </a:lnTo>
                  <a:lnTo>
                    <a:pt x="13858" y="9068"/>
                  </a:lnTo>
                  <a:lnTo>
                    <a:pt x="14137" y="8649"/>
                  </a:lnTo>
                  <a:lnTo>
                    <a:pt x="14416" y="8231"/>
                  </a:lnTo>
                  <a:lnTo>
                    <a:pt x="14602" y="7766"/>
                  </a:lnTo>
                  <a:lnTo>
                    <a:pt x="14788" y="7301"/>
                  </a:lnTo>
                  <a:lnTo>
                    <a:pt x="14927" y="6789"/>
                  </a:lnTo>
                  <a:lnTo>
                    <a:pt x="14974" y="6278"/>
                  </a:lnTo>
                  <a:lnTo>
                    <a:pt x="15020" y="5766"/>
                  </a:lnTo>
                  <a:lnTo>
                    <a:pt x="15020" y="2976"/>
                  </a:lnTo>
                  <a:lnTo>
                    <a:pt x="16415" y="2976"/>
                  </a:lnTo>
                  <a:lnTo>
                    <a:pt x="16601" y="2930"/>
                  </a:lnTo>
                  <a:lnTo>
                    <a:pt x="16787" y="2837"/>
                  </a:lnTo>
                  <a:lnTo>
                    <a:pt x="16880" y="2651"/>
                  </a:lnTo>
                  <a:lnTo>
                    <a:pt x="16927" y="2465"/>
                  </a:lnTo>
                  <a:lnTo>
                    <a:pt x="16927" y="512"/>
                  </a:lnTo>
                  <a:lnTo>
                    <a:pt x="16880" y="326"/>
                  </a:lnTo>
                  <a:lnTo>
                    <a:pt x="16787" y="140"/>
                  </a:lnTo>
                  <a:lnTo>
                    <a:pt x="16601" y="47"/>
                  </a:lnTo>
                  <a:lnTo>
                    <a:pt x="16415" y="0"/>
                  </a:lnTo>
                  <a:lnTo>
                    <a:pt x="14509" y="0"/>
                  </a:lnTo>
                  <a:lnTo>
                    <a:pt x="13997" y="47"/>
                  </a:lnTo>
                  <a:lnTo>
                    <a:pt x="13532" y="186"/>
                  </a:lnTo>
                  <a:lnTo>
                    <a:pt x="13114" y="419"/>
                  </a:lnTo>
                  <a:lnTo>
                    <a:pt x="12742" y="744"/>
                  </a:lnTo>
                  <a:lnTo>
                    <a:pt x="12463" y="1116"/>
                  </a:lnTo>
                  <a:lnTo>
                    <a:pt x="12230" y="1535"/>
                  </a:lnTo>
                  <a:lnTo>
                    <a:pt x="12091" y="2000"/>
                  </a:lnTo>
                  <a:lnTo>
                    <a:pt x="12044" y="2465"/>
                  </a:lnTo>
                  <a:lnTo>
                    <a:pt x="12044" y="5766"/>
                  </a:lnTo>
                  <a:lnTo>
                    <a:pt x="11998" y="6185"/>
                  </a:lnTo>
                  <a:lnTo>
                    <a:pt x="11858" y="6603"/>
                  </a:lnTo>
                  <a:lnTo>
                    <a:pt x="11672" y="6975"/>
                  </a:lnTo>
                  <a:lnTo>
                    <a:pt x="11440" y="7347"/>
                  </a:lnTo>
                  <a:lnTo>
                    <a:pt x="11114" y="7626"/>
                  </a:lnTo>
                  <a:lnTo>
                    <a:pt x="10789" y="7859"/>
                  </a:lnTo>
                  <a:lnTo>
                    <a:pt x="10370" y="7998"/>
                  </a:lnTo>
                  <a:lnTo>
                    <a:pt x="9952" y="8091"/>
                  </a:lnTo>
                  <a:lnTo>
                    <a:pt x="9952" y="1488"/>
                  </a:lnTo>
                  <a:lnTo>
                    <a:pt x="9998" y="1302"/>
                  </a:lnTo>
                  <a:lnTo>
                    <a:pt x="10091" y="1116"/>
                  </a:lnTo>
                  <a:lnTo>
                    <a:pt x="10277" y="1023"/>
                  </a:lnTo>
                  <a:lnTo>
                    <a:pt x="10463" y="977"/>
                  </a:lnTo>
                  <a:lnTo>
                    <a:pt x="10882" y="977"/>
                  </a:lnTo>
                  <a:lnTo>
                    <a:pt x="11068" y="930"/>
                  </a:lnTo>
                  <a:lnTo>
                    <a:pt x="11207" y="837"/>
                  </a:lnTo>
                  <a:lnTo>
                    <a:pt x="11347" y="698"/>
                  </a:lnTo>
                  <a:lnTo>
                    <a:pt x="11393" y="512"/>
                  </a:lnTo>
                  <a:lnTo>
                    <a:pt x="11347" y="326"/>
                  </a:lnTo>
                  <a:lnTo>
                    <a:pt x="11207" y="140"/>
                  </a:lnTo>
                  <a:lnTo>
                    <a:pt x="11068" y="47"/>
                  </a:lnTo>
                  <a:lnTo>
                    <a:pt x="10882" y="0"/>
                  </a:lnTo>
                  <a:lnTo>
                    <a:pt x="6045" y="0"/>
                  </a:lnTo>
                  <a:lnTo>
                    <a:pt x="5859" y="47"/>
                  </a:lnTo>
                  <a:lnTo>
                    <a:pt x="5720" y="140"/>
                  </a:lnTo>
                  <a:lnTo>
                    <a:pt x="5580" y="326"/>
                  </a:lnTo>
                  <a:lnTo>
                    <a:pt x="5534" y="512"/>
                  </a:lnTo>
                  <a:lnTo>
                    <a:pt x="5580" y="698"/>
                  </a:lnTo>
                  <a:lnTo>
                    <a:pt x="5720" y="837"/>
                  </a:lnTo>
                  <a:lnTo>
                    <a:pt x="5859" y="930"/>
                  </a:lnTo>
                  <a:lnTo>
                    <a:pt x="6045" y="977"/>
                  </a:lnTo>
                  <a:lnTo>
                    <a:pt x="6464" y="977"/>
                  </a:lnTo>
                  <a:lnTo>
                    <a:pt x="6650" y="1023"/>
                  </a:lnTo>
                  <a:lnTo>
                    <a:pt x="6836" y="1116"/>
                  </a:lnTo>
                  <a:lnTo>
                    <a:pt x="6929" y="1302"/>
                  </a:lnTo>
                  <a:lnTo>
                    <a:pt x="6975" y="1488"/>
                  </a:lnTo>
                  <a:lnTo>
                    <a:pt x="6975" y="8091"/>
                  </a:lnTo>
                  <a:lnTo>
                    <a:pt x="6557" y="7998"/>
                  </a:lnTo>
                  <a:lnTo>
                    <a:pt x="6138" y="7859"/>
                  </a:lnTo>
                  <a:lnTo>
                    <a:pt x="5813" y="7626"/>
                  </a:lnTo>
                  <a:lnTo>
                    <a:pt x="5487" y="7347"/>
                  </a:lnTo>
                  <a:lnTo>
                    <a:pt x="5255" y="6975"/>
                  </a:lnTo>
                  <a:lnTo>
                    <a:pt x="5069" y="6603"/>
                  </a:lnTo>
                  <a:lnTo>
                    <a:pt x="4929" y="6185"/>
                  </a:lnTo>
                  <a:lnTo>
                    <a:pt x="4883" y="5766"/>
                  </a:lnTo>
                  <a:lnTo>
                    <a:pt x="4883" y="2465"/>
                  </a:lnTo>
                  <a:lnTo>
                    <a:pt x="4836" y="2000"/>
                  </a:lnTo>
                  <a:lnTo>
                    <a:pt x="4697" y="1535"/>
                  </a:lnTo>
                  <a:lnTo>
                    <a:pt x="4464" y="1116"/>
                  </a:lnTo>
                  <a:lnTo>
                    <a:pt x="4185" y="744"/>
                  </a:lnTo>
                  <a:lnTo>
                    <a:pt x="3813" y="419"/>
                  </a:lnTo>
                  <a:lnTo>
                    <a:pt x="3395" y="186"/>
                  </a:lnTo>
                  <a:lnTo>
                    <a:pt x="2930" y="47"/>
                  </a:lnTo>
                  <a:lnTo>
                    <a:pt x="241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63"/>
            <p:cNvSpPr/>
            <p:nvPr/>
          </p:nvSpPr>
          <p:spPr>
            <a:xfrm>
              <a:off x="983300" y="1260175"/>
              <a:ext cx="423175" cy="423175"/>
            </a:xfrm>
            <a:custGeom>
              <a:avLst/>
              <a:gdLst/>
              <a:ahLst/>
              <a:cxnLst/>
              <a:rect l="l" t="t" r="r" b="b"/>
              <a:pathLst>
                <a:path w="16927" h="16927" fill="none" extrusionOk="0">
                  <a:moveTo>
                    <a:pt x="16415" y="0"/>
                  </a:moveTo>
                  <a:lnTo>
                    <a:pt x="14509" y="0"/>
                  </a:lnTo>
                  <a:lnTo>
                    <a:pt x="14509" y="0"/>
                  </a:lnTo>
                  <a:lnTo>
                    <a:pt x="13997" y="47"/>
                  </a:lnTo>
                  <a:lnTo>
                    <a:pt x="13532" y="186"/>
                  </a:lnTo>
                  <a:lnTo>
                    <a:pt x="13114" y="419"/>
                  </a:lnTo>
                  <a:lnTo>
                    <a:pt x="12742" y="744"/>
                  </a:lnTo>
                  <a:lnTo>
                    <a:pt x="12463" y="1116"/>
                  </a:lnTo>
                  <a:lnTo>
                    <a:pt x="12230" y="1535"/>
                  </a:lnTo>
                  <a:lnTo>
                    <a:pt x="12091" y="2000"/>
                  </a:lnTo>
                  <a:lnTo>
                    <a:pt x="12044" y="2465"/>
                  </a:lnTo>
                  <a:lnTo>
                    <a:pt x="12044" y="5766"/>
                  </a:lnTo>
                  <a:lnTo>
                    <a:pt x="12044" y="5766"/>
                  </a:lnTo>
                  <a:lnTo>
                    <a:pt x="11998" y="6185"/>
                  </a:lnTo>
                  <a:lnTo>
                    <a:pt x="11858" y="6603"/>
                  </a:lnTo>
                  <a:lnTo>
                    <a:pt x="11672" y="6975"/>
                  </a:lnTo>
                  <a:lnTo>
                    <a:pt x="11440" y="7347"/>
                  </a:lnTo>
                  <a:lnTo>
                    <a:pt x="11114" y="7626"/>
                  </a:lnTo>
                  <a:lnTo>
                    <a:pt x="10789" y="7859"/>
                  </a:lnTo>
                  <a:lnTo>
                    <a:pt x="10370" y="7998"/>
                  </a:lnTo>
                  <a:lnTo>
                    <a:pt x="9952" y="8091"/>
                  </a:lnTo>
                  <a:lnTo>
                    <a:pt x="9952" y="1488"/>
                  </a:lnTo>
                  <a:lnTo>
                    <a:pt x="9952" y="1488"/>
                  </a:lnTo>
                  <a:lnTo>
                    <a:pt x="9998" y="1302"/>
                  </a:lnTo>
                  <a:lnTo>
                    <a:pt x="10091" y="1116"/>
                  </a:lnTo>
                  <a:lnTo>
                    <a:pt x="10277" y="1023"/>
                  </a:lnTo>
                  <a:lnTo>
                    <a:pt x="10463" y="977"/>
                  </a:lnTo>
                  <a:lnTo>
                    <a:pt x="10882" y="977"/>
                  </a:lnTo>
                  <a:lnTo>
                    <a:pt x="10882" y="977"/>
                  </a:lnTo>
                  <a:lnTo>
                    <a:pt x="11068" y="930"/>
                  </a:lnTo>
                  <a:lnTo>
                    <a:pt x="11207" y="837"/>
                  </a:lnTo>
                  <a:lnTo>
                    <a:pt x="11347" y="698"/>
                  </a:lnTo>
                  <a:lnTo>
                    <a:pt x="11393" y="512"/>
                  </a:lnTo>
                  <a:lnTo>
                    <a:pt x="11393" y="512"/>
                  </a:lnTo>
                  <a:lnTo>
                    <a:pt x="11347" y="326"/>
                  </a:lnTo>
                  <a:lnTo>
                    <a:pt x="11207" y="140"/>
                  </a:lnTo>
                  <a:lnTo>
                    <a:pt x="11068" y="47"/>
                  </a:lnTo>
                  <a:lnTo>
                    <a:pt x="10882" y="0"/>
                  </a:lnTo>
                  <a:lnTo>
                    <a:pt x="6045" y="0"/>
                  </a:lnTo>
                  <a:lnTo>
                    <a:pt x="6045" y="0"/>
                  </a:lnTo>
                  <a:lnTo>
                    <a:pt x="5859" y="47"/>
                  </a:lnTo>
                  <a:lnTo>
                    <a:pt x="5720" y="140"/>
                  </a:lnTo>
                  <a:lnTo>
                    <a:pt x="5580" y="326"/>
                  </a:lnTo>
                  <a:lnTo>
                    <a:pt x="5534" y="512"/>
                  </a:lnTo>
                  <a:lnTo>
                    <a:pt x="5534" y="512"/>
                  </a:lnTo>
                  <a:lnTo>
                    <a:pt x="5580" y="698"/>
                  </a:lnTo>
                  <a:lnTo>
                    <a:pt x="5720" y="837"/>
                  </a:lnTo>
                  <a:lnTo>
                    <a:pt x="5859" y="930"/>
                  </a:lnTo>
                  <a:lnTo>
                    <a:pt x="6045" y="977"/>
                  </a:lnTo>
                  <a:lnTo>
                    <a:pt x="6464" y="977"/>
                  </a:lnTo>
                  <a:lnTo>
                    <a:pt x="6464" y="977"/>
                  </a:lnTo>
                  <a:lnTo>
                    <a:pt x="6650" y="1023"/>
                  </a:lnTo>
                  <a:lnTo>
                    <a:pt x="6836" y="1116"/>
                  </a:lnTo>
                  <a:lnTo>
                    <a:pt x="6929" y="1302"/>
                  </a:lnTo>
                  <a:lnTo>
                    <a:pt x="6975" y="1488"/>
                  </a:lnTo>
                  <a:lnTo>
                    <a:pt x="6975" y="8091"/>
                  </a:lnTo>
                  <a:lnTo>
                    <a:pt x="6975" y="8091"/>
                  </a:lnTo>
                  <a:lnTo>
                    <a:pt x="6557" y="7998"/>
                  </a:lnTo>
                  <a:lnTo>
                    <a:pt x="6138" y="7859"/>
                  </a:lnTo>
                  <a:lnTo>
                    <a:pt x="5813" y="7626"/>
                  </a:lnTo>
                  <a:lnTo>
                    <a:pt x="5487" y="7347"/>
                  </a:lnTo>
                  <a:lnTo>
                    <a:pt x="5255" y="6975"/>
                  </a:lnTo>
                  <a:lnTo>
                    <a:pt x="5069" y="6603"/>
                  </a:lnTo>
                  <a:lnTo>
                    <a:pt x="4929" y="6185"/>
                  </a:lnTo>
                  <a:lnTo>
                    <a:pt x="4883" y="5766"/>
                  </a:lnTo>
                  <a:lnTo>
                    <a:pt x="4883" y="2465"/>
                  </a:lnTo>
                  <a:lnTo>
                    <a:pt x="4883" y="2465"/>
                  </a:lnTo>
                  <a:lnTo>
                    <a:pt x="4836" y="2000"/>
                  </a:lnTo>
                  <a:lnTo>
                    <a:pt x="4697" y="1535"/>
                  </a:lnTo>
                  <a:lnTo>
                    <a:pt x="4464" y="1116"/>
                  </a:lnTo>
                  <a:lnTo>
                    <a:pt x="4185" y="744"/>
                  </a:lnTo>
                  <a:lnTo>
                    <a:pt x="3813" y="419"/>
                  </a:lnTo>
                  <a:lnTo>
                    <a:pt x="3395" y="186"/>
                  </a:lnTo>
                  <a:lnTo>
                    <a:pt x="2930" y="47"/>
                  </a:lnTo>
                  <a:lnTo>
                    <a:pt x="2418" y="0"/>
                  </a:lnTo>
                  <a:lnTo>
                    <a:pt x="512" y="0"/>
                  </a:lnTo>
                  <a:lnTo>
                    <a:pt x="512" y="0"/>
                  </a:lnTo>
                  <a:lnTo>
                    <a:pt x="326" y="47"/>
                  </a:lnTo>
                  <a:lnTo>
                    <a:pt x="140" y="140"/>
                  </a:lnTo>
                  <a:lnTo>
                    <a:pt x="47" y="326"/>
                  </a:lnTo>
                  <a:lnTo>
                    <a:pt x="0" y="512"/>
                  </a:lnTo>
                  <a:lnTo>
                    <a:pt x="0" y="2465"/>
                  </a:lnTo>
                  <a:lnTo>
                    <a:pt x="0" y="2465"/>
                  </a:lnTo>
                  <a:lnTo>
                    <a:pt x="47" y="2651"/>
                  </a:lnTo>
                  <a:lnTo>
                    <a:pt x="140" y="2837"/>
                  </a:lnTo>
                  <a:lnTo>
                    <a:pt x="326" y="2930"/>
                  </a:lnTo>
                  <a:lnTo>
                    <a:pt x="512" y="2976"/>
                  </a:lnTo>
                  <a:lnTo>
                    <a:pt x="1907" y="2976"/>
                  </a:lnTo>
                  <a:lnTo>
                    <a:pt x="1907" y="5766"/>
                  </a:lnTo>
                  <a:lnTo>
                    <a:pt x="1907" y="5766"/>
                  </a:lnTo>
                  <a:lnTo>
                    <a:pt x="1953" y="6278"/>
                  </a:lnTo>
                  <a:lnTo>
                    <a:pt x="2000" y="6789"/>
                  </a:lnTo>
                  <a:lnTo>
                    <a:pt x="2139" y="7301"/>
                  </a:lnTo>
                  <a:lnTo>
                    <a:pt x="2325" y="7766"/>
                  </a:lnTo>
                  <a:lnTo>
                    <a:pt x="2511" y="8231"/>
                  </a:lnTo>
                  <a:lnTo>
                    <a:pt x="2790" y="8649"/>
                  </a:lnTo>
                  <a:lnTo>
                    <a:pt x="3069" y="9068"/>
                  </a:lnTo>
                  <a:lnTo>
                    <a:pt x="3395" y="9440"/>
                  </a:lnTo>
                  <a:lnTo>
                    <a:pt x="3767" y="9765"/>
                  </a:lnTo>
                  <a:lnTo>
                    <a:pt x="4139" y="10091"/>
                  </a:lnTo>
                  <a:lnTo>
                    <a:pt x="4557" y="10370"/>
                  </a:lnTo>
                  <a:lnTo>
                    <a:pt x="4976" y="10602"/>
                  </a:lnTo>
                  <a:lnTo>
                    <a:pt x="5441" y="10788"/>
                  </a:lnTo>
                  <a:lnTo>
                    <a:pt x="5952" y="10928"/>
                  </a:lnTo>
                  <a:lnTo>
                    <a:pt x="6464" y="11067"/>
                  </a:lnTo>
                  <a:lnTo>
                    <a:pt x="6975" y="11114"/>
                  </a:lnTo>
                  <a:lnTo>
                    <a:pt x="6975" y="15438"/>
                  </a:lnTo>
                  <a:lnTo>
                    <a:pt x="6975" y="15438"/>
                  </a:lnTo>
                  <a:lnTo>
                    <a:pt x="6929" y="15624"/>
                  </a:lnTo>
                  <a:lnTo>
                    <a:pt x="6836" y="15810"/>
                  </a:lnTo>
                  <a:lnTo>
                    <a:pt x="6650" y="15903"/>
                  </a:lnTo>
                  <a:lnTo>
                    <a:pt x="6464" y="15950"/>
                  </a:lnTo>
                  <a:lnTo>
                    <a:pt x="6045" y="15950"/>
                  </a:lnTo>
                  <a:lnTo>
                    <a:pt x="6045" y="15950"/>
                  </a:lnTo>
                  <a:lnTo>
                    <a:pt x="5859" y="15996"/>
                  </a:lnTo>
                  <a:lnTo>
                    <a:pt x="5720" y="16089"/>
                  </a:lnTo>
                  <a:lnTo>
                    <a:pt x="5580" y="16229"/>
                  </a:lnTo>
                  <a:lnTo>
                    <a:pt x="5534" y="16415"/>
                  </a:lnTo>
                  <a:lnTo>
                    <a:pt x="5534" y="16415"/>
                  </a:lnTo>
                  <a:lnTo>
                    <a:pt x="5580" y="16601"/>
                  </a:lnTo>
                  <a:lnTo>
                    <a:pt x="5720" y="16787"/>
                  </a:lnTo>
                  <a:lnTo>
                    <a:pt x="5859" y="16880"/>
                  </a:lnTo>
                  <a:lnTo>
                    <a:pt x="6045" y="16926"/>
                  </a:lnTo>
                  <a:lnTo>
                    <a:pt x="10882" y="16926"/>
                  </a:lnTo>
                  <a:lnTo>
                    <a:pt x="10882" y="16926"/>
                  </a:lnTo>
                  <a:lnTo>
                    <a:pt x="11068" y="16880"/>
                  </a:lnTo>
                  <a:lnTo>
                    <a:pt x="11207" y="16787"/>
                  </a:lnTo>
                  <a:lnTo>
                    <a:pt x="11347" y="16601"/>
                  </a:lnTo>
                  <a:lnTo>
                    <a:pt x="11393" y="16415"/>
                  </a:lnTo>
                  <a:lnTo>
                    <a:pt x="11393" y="16415"/>
                  </a:lnTo>
                  <a:lnTo>
                    <a:pt x="11347" y="16229"/>
                  </a:lnTo>
                  <a:lnTo>
                    <a:pt x="11207" y="16089"/>
                  </a:lnTo>
                  <a:lnTo>
                    <a:pt x="11068" y="15996"/>
                  </a:lnTo>
                  <a:lnTo>
                    <a:pt x="10882" y="15950"/>
                  </a:lnTo>
                  <a:lnTo>
                    <a:pt x="10463" y="15950"/>
                  </a:lnTo>
                  <a:lnTo>
                    <a:pt x="10463" y="15950"/>
                  </a:lnTo>
                  <a:lnTo>
                    <a:pt x="10277" y="15903"/>
                  </a:lnTo>
                  <a:lnTo>
                    <a:pt x="10091" y="15810"/>
                  </a:lnTo>
                  <a:lnTo>
                    <a:pt x="9998" y="15624"/>
                  </a:lnTo>
                  <a:lnTo>
                    <a:pt x="9952" y="15438"/>
                  </a:lnTo>
                  <a:lnTo>
                    <a:pt x="9952" y="11114"/>
                  </a:lnTo>
                  <a:lnTo>
                    <a:pt x="9952" y="11114"/>
                  </a:lnTo>
                  <a:lnTo>
                    <a:pt x="10463" y="11067"/>
                  </a:lnTo>
                  <a:lnTo>
                    <a:pt x="10975" y="10928"/>
                  </a:lnTo>
                  <a:lnTo>
                    <a:pt x="11486" y="10788"/>
                  </a:lnTo>
                  <a:lnTo>
                    <a:pt x="11951" y="10602"/>
                  </a:lnTo>
                  <a:lnTo>
                    <a:pt x="12370" y="10370"/>
                  </a:lnTo>
                  <a:lnTo>
                    <a:pt x="12788" y="10091"/>
                  </a:lnTo>
                  <a:lnTo>
                    <a:pt x="13160" y="9765"/>
                  </a:lnTo>
                  <a:lnTo>
                    <a:pt x="13532" y="9440"/>
                  </a:lnTo>
                  <a:lnTo>
                    <a:pt x="13858" y="9068"/>
                  </a:lnTo>
                  <a:lnTo>
                    <a:pt x="14137" y="8649"/>
                  </a:lnTo>
                  <a:lnTo>
                    <a:pt x="14416" y="8231"/>
                  </a:lnTo>
                  <a:lnTo>
                    <a:pt x="14602" y="7766"/>
                  </a:lnTo>
                  <a:lnTo>
                    <a:pt x="14788" y="7301"/>
                  </a:lnTo>
                  <a:lnTo>
                    <a:pt x="14927" y="6789"/>
                  </a:lnTo>
                  <a:lnTo>
                    <a:pt x="14974" y="6278"/>
                  </a:lnTo>
                  <a:lnTo>
                    <a:pt x="15020" y="5766"/>
                  </a:lnTo>
                  <a:lnTo>
                    <a:pt x="15020" y="2976"/>
                  </a:lnTo>
                  <a:lnTo>
                    <a:pt x="16415" y="2976"/>
                  </a:lnTo>
                  <a:lnTo>
                    <a:pt x="16415" y="2976"/>
                  </a:lnTo>
                  <a:lnTo>
                    <a:pt x="16601" y="2930"/>
                  </a:lnTo>
                  <a:lnTo>
                    <a:pt x="16787" y="2837"/>
                  </a:lnTo>
                  <a:lnTo>
                    <a:pt x="16880" y="2651"/>
                  </a:lnTo>
                  <a:lnTo>
                    <a:pt x="16927" y="2465"/>
                  </a:lnTo>
                  <a:lnTo>
                    <a:pt x="16927" y="512"/>
                  </a:lnTo>
                  <a:lnTo>
                    <a:pt x="16927" y="512"/>
                  </a:lnTo>
                  <a:lnTo>
                    <a:pt x="16880" y="326"/>
                  </a:lnTo>
                  <a:lnTo>
                    <a:pt x="16787" y="140"/>
                  </a:lnTo>
                  <a:lnTo>
                    <a:pt x="16601" y="47"/>
                  </a:lnTo>
                  <a:lnTo>
                    <a:pt x="16415" y="0"/>
                  </a:lnTo>
                  <a:lnTo>
                    <a:pt x="16415"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63"/>
            <p:cNvSpPr/>
            <p:nvPr/>
          </p:nvSpPr>
          <p:spPr>
            <a:xfrm>
              <a:off x="1393675" y="1260175"/>
              <a:ext cx="25" cy="0"/>
            </a:xfrm>
            <a:custGeom>
              <a:avLst/>
              <a:gdLst/>
              <a:ahLst/>
              <a:cxnLst/>
              <a:rect l="l" t="t" r="r" b="b"/>
              <a:pathLst>
                <a:path w="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4" name="Google Shape;2024;p63"/>
          <p:cNvGrpSpPr/>
          <p:nvPr/>
        </p:nvGrpSpPr>
        <p:grpSpPr>
          <a:xfrm>
            <a:off x="2802219" y="1435872"/>
            <a:ext cx="291809" cy="376626"/>
            <a:chOff x="1821475" y="1260175"/>
            <a:chExt cx="327875" cy="423175"/>
          </a:xfrm>
          <a:solidFill>
            <a:schemeClr val="bg1">
              <a:lumMod val="75000"/>
            </a:schemeClr>
          </a:solidFill>
        </p:grpSpPr>
        <p:sp>
          <p:nvSpPr>
            <p:cNvPr id="2025" name="Google Shape;2025;p63"/>
            <p:cNvSpPr/>
            <p:nvPr/>
          </p:nvSpPr>
          <p:spPr>
            <a:xfrm>
              <a:off x="1895875" y="1260175"/>
              <a:ext cx="24450" cy="101150"/>
            </a:xfrm>
            <a:custGeom>
              <a:avLst/>
              <a:gdLst/>
              <a:ahLst/>
              <a:cxnLst/>
              <a:rect l="l" t="t" r="r" b="b"/>
              <a:pathLst>
                <a:path w="978" h="4046" extrusionOk="0">
                  <a:moveTo>
                    <a:pt x="1" y="0"/>
                  </a:moveTo>
                  <a:lnTo>
                    <a:pt x="1" y="4046"/>
                  </a:lnTo>
                  <a:lnTo>
                    <a:pt x="977" y="4046"/>
                  </a:lnTo>
                  <a:lnTo>
                    <a:pt x="9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63"/>
            <p:cNvSpPr/>
            <p:nvPr/>
          </p:nvSpPr>
          <p:spPr>
            <a:xfrm>
              <a:off x="1944700" y="1260175"/>
              <a:ext cx="25600" cy="101150"/>
            </a:xfrm>
            <a:custGeom>
              <a:avLst/>
              <a:gdLst/>
              <a:ahLst/>
              <a:cxnLst/>
              <a:rect l="l" t="t" r="r" b="b"/>
              <a:pathLst>
                <a:path w="1024" h="4046" extrusionOk="0">
                  <a:moveTo>
                    <a:pt x="1" y="0"/>
                  </a:moveTo>
                  <a:lnTo>
                    <a:pt x="1" y="4046"/>
                  </a:lnTo>
                  <a:lnTo>
                    <a:pt x="1024" y="4046"/>
                  </a:lnTo>
                  <a:lnTo>
                    <a:pt x="102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63"/>
            <p:cNvSpPr/>
            <p:nvPr/>
          </p:nvSpPr>
          <p:spPr>
            <a:xfrm>
              <a:off x="1994700" y="1260175"/>
              <a:ext cx="24425" cy="101150"/>
            </a:xfrm>
            <a:custGeom>
              <a:avLst/>
              <a:gdLst/>
              <a:ahLst/>
              <a:cxnLst/>
              <a:rect l="l" t="t" r="r" b="b"/>
              <a:pathLst>
                <a:path w="977" h="4046" extrusionOk="0">
                  <a:moveTo>
                    <a:pt x="0" y="0"/>
                  </a:moveTo>
                  <a:lnTo>
                    <a:pt x="0" y="4046"/>
                  </a:lnTo>
                  <a:lnTo>
                    <a:pt x="977" y="4046"/>
                  </a:lnTo>
                  <a:lnTo>
                    <a:pt x="9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63"/>
            <p:cNvSpPr/>
            <p:nvPr/>
          </p:nvSpPr>
          <p:spPr>
            <a:xfrm>
              <a:off x="2044675" y="1260175"/>
              <a:ext cx="24450" cy="101150"/>
            </a:xfrm>
            <a:custGeom>
              <a:avLst/>
              <a:gdLst/>
              <a:ahLst/>
              <a:cxnLst/>
              <a:rect l="l" t="t" r="r" b="b"/>
              <a:pathLst>
                <a:path w="978" h="4046" extrusionOk="0">
                  <a:moveTo>
                    <a:pt x="1" y="0"/>
                  </a:moveTo>
                  <a:lnTo>
                    <a:pt x="1" y="4046"/>
                  </a:lnTo>
                  <a:lnTo>
                    <a:pt x="977" y="4046"/>
                  </a:lnTo>
                  <a:lnTo>
                    <a:pt x="9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63"/>
            <p:cNvSpPr/>
            <p:nvPr/>
          </p:nvSpPr>
          <p:spPr>
            <a:xfrm>
              <a:off x="2093500" y="1260175"/>
              <a:ext cx="55850" cy="101150"/>
            </a:xfrm>
            <a:custGeom>
              <a:avLst/>
              <a:gdLst/>
              <a:ahLst/>
              <a:cxnLst/>
              <a:rect l="l" t="t" r="r" b="b"/>
              <a:pathLst>
                <a:path w="2234" h="4046" extrusionOk="0">
                  <a:moveTo>
                    <a:pt x="1" y="0"/>
                  </a:moveTo>
                  <a:lnTo>
                    <a:pt x="1" y="4046"/>
                  </a:lnTo>
                  <a:lnTo>
                    <a:pt x="1117" y="4046"/>
                  </a:lnTo>
                  <a:lnTo>
                    <a:pt x="1349" y="3999"/>
                  </a:lnTo>
                  <a:lnTo>
                    <a:pt x="1535" y="3953"/>
                  </a:lnTo>
                  <a:lnTo>
                    <a:pt x="1721" y="3860"/>
                  </a:lnTo>
                  <a:lnTo>
                    <a:pt x="1908" y="3720"/>
                  </a:lnTo>
                  <a:lnTo>
                    <a:pt x="2047" y="3534"/>
                  </a:lnTo>
                  <a:lnTo>
                    <a:pt x="2140" y="3348"/>
                  </a:lnTo>
                  <a:lnTo>
                    <a:pt x="2187" y="3162"/>
                  </a:lnTo>
                  <a:lnTo>
                    <a:pt x="2233" y="2930"/>
                  </a:lnTo>
                  <a:lnTo>
                    <a:pt x="2233" y="1116"/>
                  </a:lnTo>
                  <a:lnTo>
                    <a:pt x="2187" y="884"/>
                  </a:lnTo>
                  <a:lnTo>
                    <a:pt x="2140" y="698"/>
                  </a:lnTo>
                  <a:lnTo>
                    <a:pt x="2047" y="465"/>
                  </a:lnTo>
                  <a:lnTo>
                    <a:pt x="1908" y="326"/>
                  </a:lnTo>
                  <a:lnTo>
                    <a:pt x="1721" y="186"/>
                  </a:lnTo>
                  <a:lnTo>
                    <a:pt x="1535" y="93"/>
                  </a:lnTo>
                  <a:lnTo>
                    <a:pt x="134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63"/>
            <p:cNvSpPr/>
            <p:nvPr/>
          </p:nvSpPr>
          <p:spPr>
            <a:xfrm>
              <a:off x="2093500" y="1260175"/>
              <a:ext cx="55850" cy="101150"/>
            </a:xfrm>
            <a:custGeom>
              <a:avLst/>
              <a:gdLst/>
              <a:ahLst/>
              <a:cxnLst/>
              <a:rect l="l" t="t" r="r" b="b"/>
              <a:pathLst>
                <a:path w="2234" h="4046" fill="none" extrusionOk="0">
                  <a:moveTo>
                    <a:pt x="1117" y="0"/>
                  </a:moveTo>
                  <a:lnTo>
                    <a:pt x="1" y="0"/>
                  </a:lnTo>
                  <a:lnTo>
                    <a:pt x="1" y="4046"/>
                  </a:lnTo>
                  <a:lnTo>
                    <a:pt x="1117" y="4046"/>
                  </a:lnTo>
                  <a:lnTo>
                    <a:pt x="1117" y="4046"/>
                  </a:lnTo>
                  <a:lnTo>
                    <a:pt x="1349" y="3999"/>
                  </a:lnTo>
                  <a:lnTo>
                    <a:pt x="1535" y="3953"/>
                  </a:lnTo>
                  <a:lnTo>
                    <a:pt x="1721" y="3860"/>
                  </a:lnTo>
                  <a:lnTo>
                    <a:pt x="1908" y="3720"/>
                  </a:lnTo>
                  <a:lnTo>
                    <a:pt x="2047" y="3534"/>
                  </a:lnTo>
                  <a:lnTo>
                    <a:pt x="2140" y="3348"/>
                  </a:lnTo>
                  <a:lnTo>
                    <a:pt x="2187" y="3162"/>
                  </a:lnTo>
                  <a:lnTo>
                    <a:pt x="2233" y="2930"/>
                  </a:lnTo>
                  <a:lnTo>
                    <a:pt x="2233" y="1116"/>
                  </a:lnTo>
                  <a:lnTo>
                    <a:pt x="2233" y="1116"/>
                  </a:lnTo>
                  <a:lnTo>
                    <a:pt x="2187" y="884"/>
                  </a:lnTo>
                  <a:lnTo>
                    <a:pt x="2140" y="698"/>
                  </a:lnTo>
                  <a:lnTo>
                    <a:pt x="2047" y="465"/>
                  </a:lnTo>
                  <a:lnTo>
                    <a:pt x="1908" y="326"/>
                  </a:lnTo>
                  <a:lnTo>
                    <a:pt x="1721" y="186"/>
                  </a:lnTo>
                  <a:lnTo>
                    <a:pt x="1535" y="93"/>
                  </a:lnTo>
                  <a:lnTo>
                    <a:pt x="1349" y="0"/>
                  </a:lnTo>
                  <a:lnTo>
                    <a:pt x="1117" y="0"/>
                  </a:lnTo>
                  <a:lnTo>
                    <a:pt x="1117"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63"/>
            <p:cNvSpPr/>
            <p:nvPr/>
          </p:nvSpPr>
          <p:spPr>
            <a:xfrm>
              <a:off x="2121400" y="1260175"/>
              <a:ext cx="25" cy="0"/>
            </a:xfrm>
            <a:custGeom>
              <a:avLst/>
              <a:gdLst/>
              <a:ahLst/>
              <a:cxnLst/>
              <a:rect l="l" t="t" r="r" b="b"/>
              <a:pathLst>
                <a:path w="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63"/>
            <p:cNvSpPr/>
            <p:nvPr/>
          </p:nvSpPr>
          <p:spPr>
            <a:xfrm>
              <a:off x="1821475" y="1260175"/>
              <a:ext cx="48850" cy="101150"/>
            </a:xfrm>
            <a:custGeom>
              <a:avLst/>
              <a:gdLst/>
              <a:ahLst/>
              <a:cxnLst/>
              <a:rect l="l" t="t" r="r" b="b"/>
              <a:pathLst>
                <a:path w="1954" h="4046" extrusionOk="0">
                  <a:moveTo>
                    <a:pt x="884" y="0"/>
                  </a:moveTo>
                  <a:lnTo>
                    <a:pt x="652" y="93"/>
                  </a:lnTo>
                  <a:lnTo>
                    <a:pt x="466" y="186"/>
                  </a:lnTo>
                  <a:lnTo>
                    <a:pt x="326" y="326"/>
                  </a:lnTo>
                  <a:lnTo>
                    <a:pt x="187" y="465"/>
                  </a:lnTo>
                  <a:lnTo>
                    <a:pt x="94" y="698"/>
                  </a:lnTo>
                  <a:lnTo>
                    <a:pt x="1" y="884"/>
                  </a:lnTo>
                  <a:lnTo>
                    <a:pt x="1" y="1116"/>
                  </a:lnTo>
                  <a:lnTo>
                    <a:pt x="1" y="2930"/>
                  </a:lnTo>
                  <a:lnTo>
                    <a:pt x="1" y="3162"/>
                  </a:lnTo>
                  <a:lnTo>
                    <a:pt x="94" y="3348"/>
                  </a:lnTo>
                  <a:lnTo>
                    <a:pt x="187" y="3534"/>
                  </a:lnTo>
                  <a:lnTo>
                    <a:pt x="326" y="3720"/>
                  </a:lnTo>
                  <a:lnTo>
                    <a:pt x="466" y="3860"/>
                  </a:lnTo>
                  <a:lnTo>
                    <a:pt x="652" y="3953"/>
                  </a:lnTo>
                  <a:lnTo>
                    <a:pt x="884" y="3999"/>
                  </a:lnTo>
                  <a:lnTo>
                    <a:pt x="1070" y="4046"/>
                  </a:lnTo>
                  <a:lnTo>
                    <a:pt x="1954" y="4046"/>
                  </a:lnTo>
                  <a:lnTo>
                    <a:pt x="195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63"/>
            <p:cNvSpPr/>
            <p:nvPr/>
          </p:nvSpPr>
          <p:spPr>
            <a:xfrm>
              <a:off x="1821475" y="1260175"/>
              <a:ext cx="48850" cy="101150"/>
            </a:xfrm>
            <a:custGeom>
              <a:avLst/>
              <a:gdLst/>
              <a:ahLst/>
              <a:cxnLst/>
              <a:rect l="l" t="t" r="r" b="b"/>
              <a:pathLst>
                <a:path w="1954" h="4046" fill="none" extrusionOk="0">
                  <a:moveTo>
                    <a:pt x="1954" y="4046"/>
                  </a:moveTo>
                  <a:lnTo>
                    <a:pt x="1954" y="0"/>
                  </a:lnTo>
                  <a:lnTo>
                    <a:pt x="1070" y="0"/>
                  </a:lnTo>
                  <a:lnTo>
                    <a:pt x="1070" y="0"/>
                  </a:lnTo>
                  <a:lnTo>
                    <a:pt x="884" y="0"/>
                  </a:lnTo>
                  <a:lnTo>
                    <a:pt x="652" y="93"/>
                  </a:lnTo>
                  <a:lnTo>
                    <a:pt x="466" y="186"/>
                  </a:lnTo>
                  <a:lnTo>
                    <a:pt x="326" y="326"/>
                  </a:lnTo>
                  <a:lnTo>
                    <a:pt x="187" y="465"/>
                  </a:lnTo>
                  <a:lnTo>
                    <a:pt x="94" y="698"/>
                  </a:lnTo>
                  <a:lnTo>
                    <a:pt x="1" y="884"/>
                  </a:lnTo>
                  <a:lnTo>
                    <a:pt x="1" y="1116"/>
                  </a:lnTo>
                  <a:lnTo>
                    <a:pt x="1" y="2930"/>
                  </a:lnTo>
                  <a:lnTo>
                    <a:pt x="1" y="2930"/>
                  </a:lnTo>
                  <a:lnTo>
                    <a:pt x="1" y="3162"/>
                  </a:lnTo>
                  <a:lnTo>
                    <a:pt x="94" y="3348"/>
                  </a:lnTo>
                  <a:lnTo>
                    <a:pt x="187" y="3534"/>
                  </a:lnTo>
                  <a:lnTo>
                    <a:pt x="326" y="3720"/>
                  </a:lnTo>
                  <a:lnTo>
                    <a:pt x="466" y="3860"/>
                  </a:lnTo>
                  <a:lnTo>
                    <a:pt x="652" y="3953"/>
                  </a:lnTo>
                  <a:lnTo>
                    <a:pt x="884" y="3999"/>
                  </a:lnTo>
                  <a:lnTo>
                    <a:pt x="1070" y="4046"/>
                  </a:lnTo>
                  <a:lnTo>
                    <a:pt x="1954" y="404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63"/>
            <p:cNvSpPr/>
            <p:nvPr/>
          </p:nvSpPr>
          <p:spPr>
            <a:xfrm>
              <a:off x="1870300" y="136130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63"/>
            <p:cNvSpPr/>
            <p:nvPr/>
          </p:nvSpPr>
          <p:spPr>
            <a:xfrm>
              <a:off x="1909825" y="1457800"/>
              <a:ext cx="151150" cy="151150"/>
            </a:xfrm>
            <a:custGeom>
              <a:avLst/>
              <a:gdLst/>
              <a:ahLst/>
              <a:cxnLst/>
              <a:rect l="l" t="t" r="r" b="b"/>
              <a:pathLst>
                <a:path w="6046" h="6046" extrusionOk="0">
                  <a:moveTo>
                    <a:pt x="2000" y="1581"/>
                  </a:moveTo>
                  <a:lnTo>
                    <a:pt x="2186" y="1628"/>
                  </a:lnTo>
                  <a:lnTo>
                    <a:pt x="2326" y="1721"/>
                  </a:lnTo>
                  <a:lnTo>
                    <a:pt x="2465" y="1860"/>
                  </a:lnTo>
                  <a:lnTo>
                    <a:pt x="2465" y="2046"/>
                  </a:lnTo>
                  <a:lnTo>
                    <a:pt x="2465" y="2279"/>
                  </a:lnTo>
                  <a:lnTo>
                    <a:pt x="2326" y="2418"/>
                  </a:lnTo>
                  <a:lnTo>
                    <a:pt x="2186" y="2511"/>
                  </a:lnTo>
                  <a:lnTo>
                    <a:pt x="2000" y="2558"/>
                  </a:lnTo>
                  <a:lnTo>
                    <a:pt x="1814" y="2511"/>
                  </a:lnTo>
                  <a:lnTo>
                    <a:pt x="1628" y="2418"/>
                  </a:lnTo>
                  <a:lnTo>
                    <a:pt x="1535" y="2279"/>
                  </a:lnTo>
                  <a:lnTo>
                    <a:pt x="1489" y="2046"/>
                  </a:lnTo>
                  <a:lnTo>
                    <a:pt x="1535" y="1860"/>
                  </a:lnTo>
                  <a:lnTo>
                    <a:pt x="1628" y="1721"/>
                  </a:lnTo>
                  <a:lnTo>
                    <a:pt x="1814" y="1628"/>
                  </a:lnTo>
                  <a:lnTo>
                    <a:pt x="2000" y="1581"/>
                  </a:lnTo>
                  <a:close/>
                  <a:moveTo>
                    <a:pt x="4046" y="1581"/>
                  </a:moveTo>
                  <a:lnTo>
                    <a:pt x="4232" y="1628"/>
                  </a:lnTo>
                  <a:lnTo>
                    <a:pt x="4372" y="1721"/>
                  </a:lnTo>
                  <a:lnTo>
                    <a:pt x="4511" y="1860"/>
                  </a:lnTo>
                  <a:lnTo>
                    <a:pt x="4511" y="2046"/>
                  </a:lnTo>
                  <a:lnTo>
                    <a:pt x="4511" y="2279"/>
                  </a:lnTo>
                  <a:lnTo>
                    <a:pt x="4372" y="2418"/>
                  </a:lnTo>
                  <a:lnTo>
                    <a:pt x="4232" y="2511"/>
                  </a:lnTo>
                  <a:lnTo>
                    <a:pt x="4046" y="2558"/>
                  </a:lnTo>
                  <a:lnTo>
                    <a:pt x="3860" y="2511"/>
                  </a:lnTo>
                  <a:lnTo>
                    <a:pt x="3674" y="2418"/>
                  </a:lnTo>
                  <a:lnTo>
                    <a:pt x="3581" y="2279"/>
                  </a:lnTo>
                  <a:lnTo>
                    <a:pt x="3535" y="2046"/>
                  </a:lnTo>
                  <a:lnTo>
                    <a:pt x="3581" y="1860"/>
                  </a:lnTo>
                  <a:lnTo>
                    <a:pt x="3674" y="1721"/>
                  </a:lnTo>
                  <a:lnTo>
                    <a:pt x="3860" y="1628"/>
                  </a:lnTo>
                  <a:lnTo>
                    <a:pt x="4046" y="1581"/>
                  </a:lnTo>
                  <a:close/>
                  <a:moveTo>
                    <a:pt x="4000" y="3441"/>
                  </a:moveTo>
                  <a:lnTo>
                    <a:pt x="4186" y="3488"/>
                  </a:lnTo>
                  <a:lnTo>
                    <a:pt x="4372" y="3534"/>
                  </a:lnTo>
                  <a:lnTo>
                    <a:pt x="4511" y="3674"/>
                  </a:lnTo>
                  <a:lnTo>
                    <a:pt x="4604" y="3860"/>
                  </a:lnTo>
                  <a:lnTo>
                    <a:pt x="4604" y="4046"/>
                  </a:lnTo>
                  <a:lnTo>
                    <a:pt x="4511" y="4232"/>
                  </a:lnTo>
                  <a:lnTo>
                    <a:pt x="4232" y="4557"/>
                  </a:lnTo>
                  <a:lnTo>
                    <a:pt x="3860" y="4836"/>
                  </a:lnTo>
                  <a:lnTo>
                    <a:pt x="3442" y="4976"/>
                  </a:lnTo>
                  <a:lnTo>
                    <a:pt x="3023" y="5022"/>
                  </a:lnTo>
                  <a:lnTo>
                    <a:pt x="2791" y="5022"/>
                  </a:lnTo>
                  <a:lnTo>
                    <a:pt x="2558" y="4976"/>
                  </a:lnTo>
                  <a:lnTo>
                    <a:pt x="2140" y="4790"/>
                  </a:lnTo>
                  <a:lnTo>
                    <a:pt x="1814" y="4557"/>
                  </a:lnTo>
                  <a:lnTo>
                    <a:pt x="1628" y="4418"/>
                  </a:lnTo>
                  <a:lnTo>
                    <a:pt x="1489" y="4232"/>
                  </a:lnTo>
                  <a:lnTo>
                    <a:pt x="1442" y="4046"/>
                  </a:lnTo>
                  <a:lnTo>
                    <a:pt x="1442" y="3860"/>
                  </a:lnTo>
                  <a:lnTo>
                    <a:pt x="1489" y="3674"/>
                  </a:lnTo>
                  <a:lnTo>
                    <a:pt x="1628" y="3534"/>
                  </a:lnTo>
                  <a:lnTo>
                    <a:pt x="1814" y="3441"/>
                  </a:lnTo>
                  <a:lnTo>
                    <a:pt x="2000" y="3441"/>
                  </a:lnTo>
                  <a:lnTo>
                    <a:pt x="2186" y="3534"/>
                  </a:lnTo>
                  <a:lnTo>
                    <a:pt x="2326" y="3674"/>
                  </a:lnTo>
                  <a:lnTo>
                    <a:pt x="2465" y="3813"/>
                  </a:lnTo>
                  <a:lnTo>
                    <a:pt x="2605" y="3953"/>
                  </a:lnTo>
                  <a:lnTo>
                    <a:pt x="2791" y="3999"/>
                  </a:lnTo>
                  <a:lnTo>
                    <a:pt x="3023" y="4046"/>
                  </a:lnTo>
                  <a:lnTo>
                    <a:pt x="3209" y="3999"/>
                  </a:lnTo>
                  <a:lnTo>
                    <a:pt x="3395" y="3953"/>
                  </a:lnTo>
                  <a:lnTo>
                    <a:pt x="3581" y="3813"/>
                  </a:lnTo>
                  <a:lnTo>
                    <a:pt x="3674" y="3674"/>
                  </a:lnTo>
                  <a:lnTo>
                    <a:pt x="3814" y="3534"/>
                  </a:lnTo>
                  <a:lnTo>
                    <a:pt x="4000" y="3441"/>
                  </a:lnTo>
                  <a:close/>
                  <a:moveTo>
                    <a:pt x="3023" y="0"/>
                  </a:moveTo>
                  <a:lnTo>
                    <a:pt x="2698" y="47"/>
                  </a:lnTo>
                  <a:lnTo>
                    <a:pt x="2419" y="93"/>
                  </a:lnTo>
                  <a:lnTo>
                    <a:pt x="2093" y="140"/>
                  </a:lnTo>
                  <a:lnTo>
                    <a:pt x="1814" y="233"/>
                  </a:lnTo>
                  <a:lnTo>
                    <a:pt x="1582" y="372"/>
                  </a:lnTo>
                  <a:lnTo>
                    <a:pt x="1303" y="512"/>
                  </a:lnTo>
                  <a:lnTo>
                    <a:pt x="884" y="884"/>
                  </a:lnTo>
                  <a:lnTo>
                    <a:pt x="512" y="1349"/>
                  </a:lnTo>
                  <a:lnTo>
                    <a:pt x="373" y="1581"/>
                  </a:lnTo>
                  <a:lnTo>
                    <a:pt x="233" y="1860"/>
                  </a:lnTo>
                  <a:lnTo>
                    <a:pt x="140" y="2139"/>
                  </a:lnTo>
                  <a:lnTo>
                    <a:pt x="47" y="2418"/>
                  </a:lnTo>
                  <a:lnTo>
                    <a:pt x="1" y="2744"/>
                  </a:lnTo>
                  <a:lnTo>
                    <a:pt x="1" y="3023"/>
                  </a:lnTo>
                  <a:lnTo>
                    <a:pt x="1" y="3348"/>
                  </a:lnTo>
                  <a:lnTo>
                    <a:pt x="47" y="3627"/>
                  </a:lnTo>
                  <a:lnTo>
                    <a:pt x="140" y="3953"/>
                  </a:lnTo>
                  <a:lnTo>
                    <a:pt x="233" y="4232"/>
                  </a:lnTo>
                  <a:lnTo>
                    <a:pt x="373" y="4464"/>
                  </a:lnTo>
                  <a:lnTo>
                    <a:pt x="512" y="4743"/>
                  </a:lnTo>
                  <a:lnTo>
                    <a:pt x="884" y="5162"/>
                  </a:lnTo>
                  <a:lnTo>
                    <a:pt x="1303" y="5534"/>
                  </a:lnTo>
                  <a:lnTo>
                    <a:pt x="1582" y="5720"/>
                  </a:lnTo>
                  <a:lnTo>
                    <a:pt x="1814" y="5813"/>
                  </a:lnTo>
                  <a:lnTo>
                    <a:pt x="2093" y="5906"/>
                  </a:lnTo>
                  <a:lnTo>
                    <a:pt x="2419" y="5999"/>
                  </a:lnTo>
                  <a:lnTo>
                    <a:pt x="2698" y="6045"/>
                  </a:lnTo>
                  <a:lnTo>
                    <a:pt x="3302" y="6045"/>
                  </a:lnTo>
                  <a:lnTo>
                    <a:pt x="3628" y="5999"/>
                  </a:lnTo>
                  <a:lnTo>
                    <a:pt x="3907" y="5906"/>
                  </a:lnTo>
                  <a:lnTo>
                    <a:pt x="4186" y="5813"/>
                  </a:lnTo>
                  <a:lnTo>
                    <a:pt x="4465" y="5720"/>
                  </a:lnTo>
                  <a:lnTo>
                    <a:pt x="4697" y="5534"/>
                  </a:lnTo>
                  <a:lnTo>
                    <a:pt x="5162" y="5162"/>
                  </a:lnTo>
                  <a:lnTo>
                    <a:pt x="5534" y="4743"/>
                  </a:lnTo>
                  <a:lnTo>
                    <a:pt x="5674" y="4464"/>
                  </a:lnTo>
                  <a:lnTo>
                    <a:pt x="5813" y="4232"/>
                  </a:lnTo>
                  <a:lnTo>
                    <a:pt x="5906" y="3953"/>
                  </a:lnTo>
                  <a:lnTo>
                    <a:pt x="5953" y="3627"/>
                  </a:lnTo>
                  <a:lnTo>
                    <a:pt x="5999" y="3348"/>
                  </a:lnTo>
                  <a:lnTo>
                    <a:pt x="6046" y="3023"/>
                  </a:lnTo>
                  <a:lnTo>
                    <a:pt x="5999" y="2744"/>
                  </a:lnTo>
                  <a:lnTo>
                    <a:pt x="5953" y="2418"/>
                  </a:lnTo>
                  <a:lnTo>
                    <a:pt x="5906" y="2139"/>
                  </a:lnTo>
                  <a:lnTo>
                    <a:pt x="5813" y="1860"/>
                  </a:lnTo>
                  <a:lnTo>
                    <a:pt x="5674" y="1581"/>
                  </a:lnTo>
                  <a:lnTo>
                    <a:pt x="5534" y="1349"/>
                  </a:lnTo>
                  <a:lnTo>
                    <a:pt x="5162" y="884"/>
                  </a:lnTo>
                  <a:lnTo>
                    <a:pt x="4697" y="512"/>
                  </a:lnTo>
                  <a:lnTo>
                    <a:pt x="4465" y="372"/>
                  </a:lnTo>
                  <a:lnTo>
                    <a:pt x="4186" y="233"/>
                  </a:lnTo>
                  <a:lnTo>
                    <a:pt x="3907" y="140"/>
                  </a:lnTo>
                  <a:lnTo>
                    <a:pt x="3628" y="93"/>
                  </a:lnTo>
                  <a:lnTo>
                    <a:pt x="3302" y="47"/>
                  </a:lnTo>
                  <a:lnTo>
                    <a:pt x="302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63"/>
            <p:cNvSpPr/>
            <p:nvPr/>
          </p:nvSpPr>
          <p:spPr>
            <a:xfrm>
              <a:off x="1909825" y="1457800"/>
              <a:ext cx="151150" cy="151150"/>
            </a:xfrm>
            <a:custGeom>
              <a:avLst/>
              <a:gdLst/>
              <a:ahLst/>
              <a:cxnLst/>
              <a:rect l="l" t="t" r="r" b="b"/>
              <a:pathLst>
                <a:path w="6046" h="6046" fill="none" extrusionOk="0">
                  <a:moveTo>
                    <a:pt x="3023" y="0"/>
                  </a:moveTo>
                  <a:lnTo>
                    <a:pt x="3023" y="0"/>
                  </a:lnTo>
                  <a:lnTo>
                    <a:pt x="2698" y="47"/>
                  </a:lnTo>
                  <a:lnTo>
                    <a:pt x="2419" y="93"/>
                  </a:lnTo>
                  <a:lnTo>
                    <a:pt x="2093" y="140"/>
                  </a:lnTo>
                  <a:lnTo>
                    <a:pt x="1814" y="233"/>
                  </a:lnTo>
                  <a:lnTo>
                    <a:pt x="1582" y="372"/>
                  </a:lnTo>
                  <a:lnTo>
                    <a:pt x="1303" y="512"/>
                  </a:lnTo>
                  <a:lnTo>
                    <a:pt x="884" y="884"/>
                  </a:lnTo>
                  <a:lnTo>
                    <a:pt x="512" y="1349"/>
                  </a:lnTo>
                  <a:lnTo>
                    <a:pt x="373" y="1581"/>
                  </a:lnTo>
                  <a:lnTo>
                    <a:pt x="233" y="1860"/>
                  </a:lnTo>
                  <a:lnTo>
                    <a:pt x="140" y="2139"/>
                  </a:lnTo>
                  <a:lnTo>
                    <a:pt x="47" y="2418"/>
                  </a:lnTo>
                  <a:lnTo>
                    <a:pt x="1" y="2744"/>
                  </a:lnTo>
                  <a:lnTo>
                    <a:pt x="1" y="3023"/>
                  </a:lnTo>
                  <a:lnTo>
                    <a:pt x="1" y="3023"/>
                  </a:lnTo>
                  <a:lnTo>
                    <a:pt x="1" y="3348"/>
                  </a:lnTo>
                  <a:lnTo>
                    <a:pt x="47" y="3627"/>
                  </a:lnTo>
                  <a:lnTo>
                    <a:pt x="140" y="3953"/>
                  </a:lnTo>
                  <a:lnTo>
                    <a:pt x="233" y="4232"/>
                  </a:lnTo>
                  <a:lnTo>
                    <a:pt x="373" y="4464"/>
                  </a:lnTo>
                  <a:lnTo>
                    <a:pt x="512" y="4743"/>
                  </a:lnTo>
                  <a:lnTo>
                    <a:pt x="884" y="5162"/>
                  </a:lnTo>
                  <a:lnTo>
                    <a:pt x="1303" y="5534"/>
                  </a:lnTo>
                  <a:lnTo>
                    <a:pt x="1582" y="5720"/>
                  </a:lnTo>
                  <a:lnTo>
                    <a:pt x="1814" y="5813"/>
                  </a:lnTo>
                  <a:lnTo>
                    <a:pt x="2093" y="5906"/>
                  </a:lnTo>
                  <a:lnTo>
                    <a:pt x="2419" y="5999"/>
                  </a:lnTo>
                  <a:lnTo>
                    <a:pt x="2698" y="6045"/>
                  </a:lnTo>
                  <a:lnTo>
                    <a:pt x="3023" y="6045"/>
                  </a:lnTo>
                  <a:lnTo>
                    <a:pt x="3023" y="6045"/>
                  </a:lnTo>
                  <a:lnTo>
                    <a:pt x="3302" y="6045"/>
                  </a:lnTo>
                  <a:lnTo>
                    <a:pt x="3628" y="5999"/>
                  </a:lnTo>
                  <a:lnTo>
                    <a:pt x="3907" y="5906"/>
                  </a:lnTo>
                  <a:lnTo>
                    <a:pt x="4186" y="5813"/>
                  </a:lnTo>
                  <a:lnTo>
                    <a:pt x="4465" y="5720"/>
                  </a:lnTo>
                  <a:lnTo>
                    <a:pt x="4697" y="5534"/>
                  </a:lnTo>
                  <a:lnTo>
                    <a:pt x="5162" y="5162"/>
                  </a:lnTo>
                  <a:lnTo>
                    <a:pt x="5534" y="4743"/>
                  </a:lnTo>
                  <a:lnTo>
                    <a:pt x="5674" y="4464"/>
                  </a:lnTo>
                  <a:lnTo>
                    <a:pt x="5813" y="4232"/>
                  </a:lnTo>
                  <a:lnTo>
                    <a:pt x="5906" y="3953"/>
                  </a:lnTo>
                  <a:lnTo>
                    <a:pt x="5953" y="3627"/>
                  </a:lnTo>
                  <a:lnTo>
                    <a:pt x="5999" y="3348"/>
                  </a:lnTo>
                  <a:lnTo>
                    <a:pt x="6046" y="3023"/>
                  </a:lnTo>
                  <a:lnTo>
                    <a:pt x="6046" y="3023"/>
                  </a:lnTo>
                  <a:lnTo>
                    <a:pt x="5999" y="2744"/>
                  </a:lnTo>
                  <a:lnTo>
                    <a:pt x="5953" y="2418"/>
                  </a:lnTo>
                  <a:lnTo>
                    <a:pt x="5906" y="2139"/>
                  </a:lnTo>
                  <a:lnTo>
                    <a:pt x="5813" y="1860"/>
                  </a:lnTo>
                  <a:lnTo>
                    <a:pt x="5674" y="1581"/>
                  </a:lnTo>
                  <a:lnTo>
                    <a:pt x="5534" y="1349"/>
                  </a:lnTo>
                  <a:lnTo>
                    <a:pt x="5162" y="884"/>
                  </a:lnTo>
                  <a:lnTo>
                    <a:pt x="4697" y="512"/>
                  </a:lnTo>
                  <a:lnTo>
                    <a:pt x="4465" y="372"/>
                  </a:lnTo>
                  <a:lnTo>
                    <a:pt x="4186" y="233"/>
                  </a:lnTo>
                  <a:lnTo>
                    <a:pt x="3907" y="140"/>
                  </a:lnTo>
                  <a:lnTo>
                    <a:pt x="3628" y="93"/>
                  </a:lnTo>
                  <a:lnTo>
                    <a:pt x="3302" y="47"/>
                  </a:lnTo>
                  <a:lnTo>
                    <a:pt x="3023" y="0"/>
                  </a:lnTo>
                  <a:lnTo>
                    <a:pt x="3023"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63"/>
            <p:cNvSpPr/>
            <p:nvPr/>
          </p:nvSpPr>
          <p:spPr>
            <a:xfrm>
              <a:off x="1998175" y="1497325"/>
              <a:ext cx="24450" cy="24425"/>
            </a:xfrm>
            <a:custGeom>
              <a:avLst/>
              <a:gdLst/>
              <a:ahLst/>
              <a:cxnLst/>
              <a:rect l="l" t="t" r="r" b="b"/>
              <a:pathLst>
                <a:path w="978" h="977" fill="none" extrusionOk="0">
                  <a:moveTo>
                    <a:pt x="512" y="0"/>
                  </a:moveTo>
                  <a:lnTo>
                    <a:pt x="512" y="0"/>
                  </a:lnTo>
                  <a:lnTo>
                    <a:pt x="698" y="47"/>
                  </a:lnTo>
                  <a:lnTo>
                    <a:pt x="838" y="140"/>
                  </a:lnTo>
                  <a:lnTo>
                    <a:pt x="977" y="279"/>
                  </a:lnTo>
                  <a:lnTo>
                    <a:pt x="977" y="465"/>
                  </a:lnTo>
                  <a:lnTo>
                    <a:pt x="977" y="465"/>
                  </a:lnTo>
                  <a:lnTo>
                    <a:pt x="977" y="698"/>
                  </a:lnTo>
                  <a:lnTo>
                    <a:pt x="838" y="837"/>
                  </a:lnTo>
                  <a:lnTo>
                    <a:pt x="698" y="930"/>
                  </a:lnTo>
                  <a:lnTo>
                    <a:pt x="512" y="977"/>
                  </a:lnTo>
                  <a:lnTo>
                    <a:pt x="512" y="977"/>
                  </a:lnTo>
                  <a:lnTo>
                    <a:pt x="326" y="930"/>
                  </a:lnTo>
                  <a:lnTo>
                    <a:pt x="140" y="837"/>
                  </a:lnTo>
                  <a:lnTo>
                    <a:pt x="47" y="698"/>
                  </a:lnTo>
                  <a:lnTo>
                    <a:pt x="1" y="465"/>
                  </a:lnTo>
                  <a:lnTo>
                    <a:pt x="1" y="465"/>
                  </a:lnTo>
                  <a:lnTo>
                    <a:pt x="47" y="279"/>
                  </a:lnTo>
                  <a:lnTo>
                    <a:pt x="140" y="140"/>
                  </a:lnTo>
                  <a:lnTo>
                    <a:pt x="326" y="47"/>
                  </a:lnTo>
                  <a:lnTo>
                    <a:pt x="512" y="0"/>
                  </a:lnTo>
                  <a:lnTo>
                    <a:pt x="512"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63"/>
            <p:cNvSpPr/>
            <p:nvPr/>
          </p:nvSpPr>
          <p:spPr>
            <a:xfrm>
              <a:off x="1947025" y="1497325"/>
              <a:ext cx="24450" cy="24425"/>
            </a:xfrm>
            <a:custGeom>
              <a:avLst/>
              <a:gdLst/>
              <a:ahLst/>
              <a:cxnLst/>
              <a:rect l="l" t="t" r="r" b="b"/>
              <a:pathLst>
                <a:path w="978" h="977" fill="none" extrusionOk="0">
                  <a:moveTo>
                    <a:pt x="512" y="0"/>
                  </a:moveTo>
                  <a:lnTo>
                    <a:pt x="512" y="0"/>
                  </a:lnTo>
                  <a:lnTo>
                    <a:pt x="698" y="47"/>
                  </a:lnTo>
                  <a:lnTo>
                    <a:pt x="838" y="140"/>
                  </a:lnTo>
                  <a:lnTo>
                    <a:pt x="977" y="279"/>
                  </a:lnTo>
                  <a:lnTo>
                    <a:pt x="977" y="465"/>
                  </a:lnTo>
                  <a:lnTo>
                    <a:pt x="977" y="465"/>
                  </a:lnTo>
                  <a:lnTo>
                    <a:pt x="977" y="698"/>
                  </a:lnTo>
                  <a:lnTo>
                    <a:pt x="838" y="837"/>
                  </a:lnTo>
                  <a:lnTo>
                    <a:pt x="698" y="930"/>
                  </a:lnTo>
                  <a:lnTo>
                    <a:pt x="512" y="977"/>
                  </a:lnTo>
                  <a:lnTo>
                    <a:pt x="512" y="977"/>
                  </a:lnTo>
                  <a:lnTo>
                    <a:pt x="326" y="930"/>
                  </a:lnTo>
                  <a:lnTo>
                    <a:pt x="140" y="837"/>
                  </a:lnTo>
                  <a:lnTo>
                    <a:pt x="47" y="698"/>
                  </a:lnTo>
                  <a:lnTo>
                    <a:pt x="1" y="465"/>
                  </a:lnTo>
                  <a:lnTo>
                    <a:pt x="1" y="465"/>
                  </a:lnTo>
                  <a:lnTo>
                    <a:pt x="47" y="279"/>
                  </a:lnTo>
                  <a:lnTo>
                    <a:pt x="140" y="140"/>
                  </a:lnTo>
                  <a:lnTo>
                    <a:pt x="326" y="47"/>
                  </a:lnTo>
                  <a:lnTo>
                    <a:pt x="512" y="0"/>
                  </a:lnTo>
                  <a:lnTo>
                    <a:pt x="512"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63"/>
            <p:cNvSpPr/>
            <p:nvPr/>
          </p:nvSpPr>
          <p:spPr>
            <a:xfrm>
              <a:off x="1945875" y="1543825"/>
              <a:ext cx="79075" cy="39550"/>
            </a:xfrm>
            <a:custGeom>
              <a:avLst/>
              <a:gdLst/>
              <a:ahLst/>
              <a:cxnLst/>
              <a:rect l="l" t="t" r="r" b="b"/>
              <a:pathLst>
                <a:path w="3163" h="1582" fill="none" extrusionOk="0">
                  <a:moveTo>
                    <a:pt x="3069" y="791"/>
                  </a:moveTo>
                  <a:lnTo>
                    <a:pt x="3069" y="791"/>
                  </a:lnTo>
                  <a:lnTo>
                    <a:pt x="2790" y="1116"/>
                  </a:lnTo>
                  <a:lnTo>
                    <a:pt x="2418" y="1395"/>
                  </a:lnTo>
                  <a:lnTo>
                    <a:pt x="2000" y="1535"/>
                  </a:lnTo>
                  <a:lnTo>
                    <a:pt x="1581" y="1581"/>
                  </a:lnTo>
                  <a:lnTo>
                    <a:pt x="1581" y="1581"/>
                  </a:lnTo>
                  <a:lnTo>
                    <a:pt x="1349" y="1581"/>
                  </a:lnTo>
                  <a:lnTo>
                    <a:pt x="1116" y="1535"/>
                  </a:lnTo>
                  <a:lnTo>
                    <a:pt x="698" y="1349"/>
                  </a:lnTo>
                  <a:lnTo>
                    <a:pt x="372" y="1116"/>
                  </a:lnTo>
                  <a:lnTo>
                    <a:pt x="186" y="977"/>
                  </a:lnTo>
                  <a:lnTo>
                    <a:pt x="47" y="791"/>
                  </a:lnTo>
                  <a:lnTo>
                    <a:pt x="47" y="791"/>
                  </a:lnTo>
                  <a:lnTo>
                    <a:pt x="0" y="605"/>
                  </a:lnTo>
                  <a:lnTo>
                    <a:pt x="0" y="419"/>
                  </a:lnTo>
                  <a:lnTo>
                    <a:pt x="47" y="233"/>
                  </a:lnTo>
                  <a:lnTo>
                    <a:pt x="186" y="93"/>
                  </a:lnTo>
                  <a:lnTo>
                    <a:pt x="186" y="93"/>
                  </a:lnTo>
                  <a:lnTo>
                    <a:pt x="372" y="0"/>
                  </a:lnTo>
                  <a:lnTo>
                    <a:pt x="558" y="0"/>
                  </a:lnTo>
                  <a:lnTo>
                    <a:pt x="744" y="93"/>
                  </a:lnTo>
                  <a:lnTo>
                    <a:pt x="884" y="233"/>
                  </a:lnTo>
                  <a:lnTo>
                    <a:pt x="884" y="233"/>
                  </a:lnTo>
                  <a:lnTo>
                    <a:pt x="1023" y="372"/>
                  </a:lnTo>
                  <a:lnTo>
                    <a:pt x="1163" y="512"/>
                  </a:lnTo>
                  <a:lnTo>
                    <a:pt x="1349" y="558"/>
                  </a:lnTo>
                  <a:lnTo>
                    <a:pt x="1581" y="605"/>
                  </a:lnTo>
                  <a:lnTo>
                    <a:pt x="1581" y="605"/>
                  </a:lnTo>
                  <a:lnTo>
                    <a:pt x="1767" y="558"/>
                  </a:lnTo>
                  <a:lnTo>
                    <a:pt x="1953" y="512"/>
                  </a:lnTo>
                  <a:lnTo>
                    <a:pt x="2139" y="372"/>
                  </a:lnTo>
                  <a:lnTo>
                    <a:pt x="2232" y="233"/>
                  </a:lnTo>
                  <a:lnTo>
                    <a:pt x="2232" y="233"/>
                  </a:lnTo>
                  <a:lnTo>
                    <a:pt x="2372" y="93"/>
                  </a:lnTo>
                  <a:lnTo>
                    <a:pt x="2558" y="0"/>
                  </a:lnTo>
                  <a:lnTo>
                    <a:pt x="2744" y="47"/>
                  </a:lnTo>
                  <a:lnTo>
                    <a:pt x="2930" y="93"/>
                  </a:lnTo>
                  <a:lnTo>
                    <a:pt x="2930" y="93"/>
                  </a:lnTo>
                  <a:lnTo>
                    <a:pt x="3069" y="233"/>
                  </a:lnTo>
                  <a:lnTo>
                    <a:pt x="3162" y="419"/>
                  </a:lnTo>
                  <a:lnTo>
                    <a:pt x="3162" y="605"/>
                  </a:lnTo>
                  <a:lnTo>
                    <a:pt x="3069" y="791"/>
                  </a:lnTo>
                  <a:lnTo>
                    <a:pt x="3069" y="79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63"/>
            <p:cNvSpPr/>
            <p:nvPr/>
          </p:nvSpPr>
          <p:spPr>
            <a:xfrm>
              <a:off x="2022600" y="15635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63"/>
            <p:cNvSpPr/>
            <p:nvPr/>
          </p:nvSpPr>
          <p:spPr>
            <a:xfrm>
              <a:off x="1835425" y="1384550"/>
              <a:ext cx="298800" cy="298800"/>
            </a:xfrm>
            <a:custGeom>
              <a:avLst/>
              <a:gdLst/>
              <a:ahLst/>
              <a:cxnLst/>
              <a:rect l="l" t="t" r="r" b="b"/>
              <a:pathLst>
                <a:path w="11952" h="11952" extrusionOk="0">
                  <a:moveTo>
                    <a:pt x="6418" y="1954"/>
                  </a:moveTo>
                  <a:lnTo>
                    <a:pt x="6790" y="2047"/>
                  </a:lnTo>
                  <a:lnTo>
                    <a:pt x="7162" y="2140"/>
                  </a:lnTo>
                  <a:lnTo>
                    <a:pt x="7534" y="2279"/>
                  </a:lnTo>
                  <a:lnTo>
                    <a:pt x="7906" y="2419"/>
                  </a:lnTo>
                  <a:lnTo>
                    <a:pt x="8231" y="2651"/>
                  </a:lnTo>
                  <a:lnTo>
                    <a:pt x="8557" y="2884"/>
                  </a:lnTo>
                  <a:lnTo>
                    <a:pt x="8836" y="3116"/>
                  </a:lnTo>
                  <a:lnTo>
                    <a:pt x="9068" y="3395"/>
                  </a:lnTo>
                  <a:lnTo>
                    <a:pt x="9301" y="3721"/>
                  </a:lnTo>
                  <a:lnTo>
                    <a:pt x="9533" y="4046"/>
                  </a:lnTo>
                  <a:lnTo>
                    <a:pt x="9673" y="4418"/>
                  </a:lnTo>
                  <a:lnTo>
                    <a:pt x="9812" y="4790"/>
                  </a:lnTo>
                  <a:lnTo>
                    <a:pt x="9905" y="5162"/>
                  </a:lnTo>
                  <a:lnTo>
                    <a:pt x="9998" y="5581"/>
                  </a:lnTo>
                  <a:lnTo>
                    <a:pt x="9998" y="5953"/>
                  </a:lnTo>
                  <a:lnTo>
                    <a:pt x="9998" y="6371"/>
                  </a:lnTo>
                  <a:lnTo>
                    <a:pt x="9905" y="6790"/>
                  </a:lnTo>
                  <a:lnTo>
                    <a:pt x="9812" y="7162"/>
                  </a:lnTo>
                  <a:lnTo>
                    <a:pt x="9673" y="7534"/>
                  </a:lnTo>
                  <a:lnTo>
                    <a:pt x="9533" y="7906"/>
                  </a:lnTo>
                  <a:lnTo>
                    <a:pt x="9301" y="8231"/>
                  </a:lnTo>
                  <a:lnTo>
                    <a:pt x="9068" y="8510"/>
                  </a:lnTo>
                  <a:lnTo>
                    <a:pt x="8836" y="8789"/>
                  </a:lnTo>
                  <a:lnTo>
                    <a:pt x="8557" y="9068"/>
                  </a:lnTo>
                  <a:lnTo>
                    <a:pt x="8231" y="9301"/>
                  </a:lnTo>
                  <a:lnTo>
                    <a:pt x="7906" y="9487"/>
                  </a:lnTo>
                  <a:lnTo>
                    <a:pt x="7534" y="9673"/>
                  </a:lnTo>
                  <a:lnTo>
                    <a:pt x="7162" y="9812"/>
                  </a:lnTo>
                  <a:lnTo>
                    <a:pt x="6790" y="9905"/>
                  </a:lnTo>
                  <a:lnTo>
                    <a:pt x="6418" y="9952"/>
                  </a:lnTo>
                  <a:lnTo>
                    <a:pt x="5999" y="9998"/>
                  </a:lnTo>
                  <a:lnTo>
                    <a:pt x="5581" y="9952"/>
                  </a:lnTo>
                  <a:lnTo>
                    <a:pt x="5162" y="9905"/>
                  </a:lnTo>
                  <a:lnTo>
                    <a:pt x="4790" y="9812"/>
                  </a:lnTo>
                  <a:lnTo>
                    <a:pt x="4418" y="9673"/>
                  </a:lnTo>
                  <a:lnTo>
                    <a:pt x="4093" y="9487"/>
                  </a:lnTo>
                  <a:lnTo>
                    <a:pt x="3767" y="9301"/>
                  </a:lnTo>
                  <a:lnTo>
                    <a:pt x="3442" y="9068"/>
                  </a:lnTo>
                  <a:lnTo>
                    <a:pt x="3163" y="8789"/>
                  </a:lnTo>
                  <a:lnTo>
                    <a:pt x="2884" y="8510"/>
                  </a:lnTo>
                  <a:lnTo>
                    <a:pt x="2651" y="8231"/>
                  </a:lnTo>
                  <a:lnTo>
                    <a:pt x="2465" y="7906"/>
                  </a:lnTo>
                  <a:lnTo>
                    <a:pt x="2279" y="7534"/>
                  </a:lnTo>
                  <a:lnTo>
                    <a:pt x="2140" y="7162"/>
                  </a:lnTo>
                  <a:lnTo>
                    <a:pt x="2047" y="6790"/>
                  </a:lnTo>
                  <a:lnTo>
                    <a:pt x="2000" y="6371"/>
                  </a:lnTo>
                  <a:lnTo>
                    <a:pt x="1954" y="5953"/>
                  </a:lnTo>
                  <a:lnTo>
                    <a:pt x="2000" y="5581"/>
                  </a:lnTo>
                  <a:lnTo>
                    <a:pt x="2047" y="5162"/>
                  </a:lnTo>
                  <a:lnTo>
                    <a:pt x="2140" y="4790"/>
                  </a:lnTo>
                  <a:lnTo>
                    <a:pt x="2279" y="4418"/>
                  </a:lnTo>
                  <a:lnTo>
                    <a:pt x="2465" y="4046"/>
                  </a:lnTo>
                  <a:lnTo>
                    <a:pt x="2651" y="3721"/>
                  </a:lnTo>
                  <a:lnTo>
                    <a:pt x="2884" y="3395"/>
                  </a:lnTo>
                  <a:lnTo>
                    <a:pt x="3163" y="3116"/>
                  </a:lnTo>
                  <a:lnTo>
                    <a:pt x="3442" y="2884"/>
                  </a:lnTo>
                  <a:lnTo>
                    <a:pt x="3767" y="2651"/>
                  </a:lnTo>
                  <a:lnTo>
                    <a:pt x="4093" y="2419"/>
                  </a:lnTo>
                  <a:lnTo>
                    <a:pt x="4418" y="2279"/>
                  </a:lnTo>
                  <a:lnTo>
                    <a:pt x="4790" y="2140"/>
                  </a:lnTo>
                  <a:lnTo>
                    <a:pt x="5162" y="2047"/>
                  </a:lnTo>
                  <a:lnTo>
                    <a:pt x="5581" y="1954"/>
                  </a:lnTo>
                  <a:close/>
                  <a:moveTo>
                    <a:pt x="47" y="1"/>
                  </a:moveTo>
                  <a:lnTo>
                    <a:pt x="1" y="326"/>
                  </a:lnTo>
                  <a:lnTo>
                    <a:pt x="1" y="10463"/>
                  </a:lnTo>
                  <a:lnTo>
                    <a:pt x="47" y="10742"/>
                  </a:lnTo>
                  <a:lnTo>
                    <a:pt x="140" y="11021"/>
                  </a:lnTo>
                  <a:lnTo>
                    <a:pt x="280" y="11300"/>
                  </a:lnTo>
                  <a:lnTo>
                    <a:pt x="419" y="11533"/>
                  </a:lnTo>
                  <a:lnTo>
                    <a:pt x="652" y="11719"/>
                  </a:lnTo>
                  <a:lnTo>
                    <a:pt x="931" y="11812"/>
                  </a:lnTo>
                  <a:lnTo>
                    <a:pt x="1210" y="11905"/>
                  </a:lnTo>
                  <a:lnTo>
                    <a:pt x="1489" y="11951"/>
                  </a:lnTo>
                  <a:lnTo>
                    <a:pt x="10463" y="11951"/>
                  </a:lnTo>
                  <a:lnTo>
                    <a:pt x="10789" y="11905"/>
                  </a:lnTo>
                  <a:lnTo>
                    <a:pt x="11068" y="11812"/>
                  </a:lnTo>
                  <a:lnTo>
                    <a:pt x="11300" y="11719"/>
                  </a:lnTo>
                  <a:lnTo>
                    <a:pt x="11533" y="11533"/>
                  </a:lnTo>
                  <a:lnTo>
                    <a:pt x="11719" y="11300"/>
                  </a:lnTo>
                  <a:lnTo>
                    <a:pt x="11858" y="11021"/>
                  </a:lnTo>
                  <a:lnTo>
                    <a:pt x="11951" y="10742"/>
                  </a:lnTo>
                  <a:lnTo>
                    <a:pt x="11951" y="10463"/>
                  </a:lnTo>
                  <a:lnTo>
                    <a:pt x="11951" y="326"/>
                  </a:lnTo>
                  <a:lnTo>
                    <a:pt x="11951" y="1"/>
                  </a:lnTo>
                  <a:lnTo>
                    <a:pt x="11719" y="47"/>
                  </a:lnTo>
                  <a:lnTo>
                    <a:pt x="280" y="47"/>
                  </a:lnTo>
                  <a:lnTo>
                    <a:pt x="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63"/>
            <p:cNvSpPr/>
            <p:nvPr/>
          </p:nvSpPr>
          <p:spPr>
            <a:xfrm>
              <a:off x="1835425" y="1384550"/>
              <a:ext cx="298800" cy="298800"/>
            </a:xfrm>
            <a:custGeom>
              <a:avLst/>
              <a:gdLst/>
              <a:ahLst/>
              <a:cxnLst/>
              <a:rect l="l" t="t" r="r" b="b"/>
              <a:pathLst>
                <a:path w="11952" h="11952" fill="none" extrusionOk="0">
                  <a:moveTo>
                    <a:pt x="11440" y="47"/>
                  </a:moveTo>
                  <a:lnTo>
                    <a:pt x="512" y="47"/>
                  </a:lnTo>
                  <a:lnTo>
                    <a:pt x="512" y="47"/>
                  </a:lnTo>
                  <a:lnTo>
                    <a:pt x="280" y="47"/>
                  </a:lnTo>
                  <a:lnTo>
                    <a:pt x="47" y="1"/>
                  </a:lnTo>
                  <a:lnTo>
                    <a:pt x="47" y="1"/>
                  </a:lnTo>
                  <a:lnTo>
                    <a:pt x="1" y="326"/>
                  </a:lnTo>
                  <a:lnTo>
                    <a:pt x="1" y="10463"/>
                  </a:lnTo>
                  <a:lnTo>
                    <a:pt x="1" y="10463"/>
                  </a:lnTo>
                  <a:lnTo>
                    <a:pt x="47" y="10742"/>
                  </a:lnTo>
                  <a:lnTo>
                    <a:pt x="140" y="11021"/>
                  </a:lnTo>
                  <a:lnTo>
                    <a:pt x="280" y="11300"/>
                  </a:lnTo>
                  <a:lnTo>
                    <a:pt x="419" y="11533"/>
                  </a:lnTo>
                  <a:lnTo>
                    <a:pt x="652" y="11719"/>
                  </a:lnTo>
                  <a:lnTo>
                    <a:pt x="931" y="11812"/>
                  </a:lnTo>
                  <a:lnTo>
                    <a:pt x="1210" y="11905"/>
                  </a:lnTo>
                  <a:lnTo>
                    <a:pt x="1489" y="11951"/>
                  </a:lnTo>
                  <a:lnTo>
                    <a:pt x="10463" y="11951"/>
                  </a:lnTo>
                  <a:lnTo>
                    <a:pt x="10463" y="11951"/>
                  </a:lnTo>
                  <a:lnTo>
                    <a:pt x="10789" y="11905"/>
                  </a:lnTo>
                  <a:lnTo>
                    <a:pt x="11068" y="11812"/>
                  </a:lnTo>
                  <a:lnTo>
                    <a:pt x="11300" y="11719"/>
                  </a:lnTo>
                  <a:lnTo>
                    <a:pt x="11533" y="11533"/>
                  </a:lnTo>
                  <a:lnTo>
                    <a:pt x="11719" y="11300"/>
                  </a:lnTo>
                  <a:lnTo>
                    <a:pt x="11858" y="11021"/>
                  </a:lnTo>
                  <a:lnTo>
                    <a:pt x="11951" y="10742"/>
                  </a:lnTo>
                  <a:lnTo>
                    <a:pt x="11951" y="10463"/>
                  </a:lnTo>
                  <a:lnTo>
                    <a:pt x="11951" y="326"/>
                  </a:lnTo>
                  <a:lnTo>
                    <a:pt x="11951" y="326"/>
                  </a:lnTo>
                  <a:lnTo>
                    <a:pt x="11951" y="1"/>
                  </a:lnTo>
                  <a:lnTo>
                    <a:pt x="11951" y="1"/>
                  </a:lnTo>
                  <a:lnTo>
                    <a:pt x="11719" y="47"/>
                  </a:lnTo>
                  <a:lnTo>
                    <a:pt x="11440" y="47"/>
                  </a:lnTo>
                  <a:lnTo>
                    <a:pt x="11440" y="4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63"/>
            <p:cNvSpPr/>
            <p:nvPr/>
          </p:nvSpPr>
          <p:spPr>
            <a:xfrm>
              <a:off x="1884250" y="1433375"/>
              <a:ext cx="201150" cy="201150"/>
            </a:xfrm>
            <a:custGeom>
              <a:avLst/>
              <a:gdLst/>
              <a:ahLst/>
              <a:cxnLst/>
              <a:rect l="l" t="t" r="r" b="b"/>
              <a:pathLst>
                <a:path w="8046" h="8046" fill="none" extrusionOk="0">
                  <a:moveTo>
                    <a:pt x="4046" y="8045"/>
                  </a:moveTo>
                  <a:lnTo>
                    <a:pt x="4046" y="8045"/>
                  </a:lnTo>
                  <a:lnTo>
                    <a:pt x="3628" y="7999"/>
                  </a:lnTo>
                  <a:lnTo>
                    <a:pt x="3209" y="7952"/>
                  </a:lnTo>
                  <a:lnTo>
                    <a:pt x="2837" y="7859"/>
                  </a:lnTo>
                  <a:lnTo>
                    <a:pt x="2465" y="7720"/>
                  </a:lnTo>
                  <a:lnTo>
                    <a:pt x="2140" y="7534"/>
                  </a:lnTo>
                  <a:lnTo>
                    <a:pt x="1814" y="7348"/>
                  </a:lnTo>
                  <a:lnTo>
                    <a:pt x="1489" y="7115"/>
                  </a:lnTo>
                  <a:lnTo>
                    <a:pt x="1210" y="6836"/>
                  </a:lnTo>
                  <a:lnTo>
                    <a:pt x="931" y="6557"/>
                  </a:lnTo>
                  <a:lnTo>
                    <a:pt x="698" y="6278"/>
                  </a:lnTo>
                  <a:lnTo>
                    <a:pt x="512" y="5953"/>
                  </a:lnTo>
                  <a:lnTo>
                    <a:pt x="326" y="5581"/>
                  </a:lnTo>
                  <a:lnTo>
                    <a:pt x="187" y="5209"/>
                  </a:lnTo>
                  <a:lnTo>
                    <a:pt x="94" y="4837"/>
                  </a:lnTo>
                  <a:lnTo>
                    <a:pt x="47" y="4418"/>
                  </a:lnTo>
                  <a:lnTo>
                    <a:pt x="1" y="4000"/>
                  </a:lnTo>
                  <a:lnTo>
                    <a:pt x="1" y="4000"/>
                  </a:lnTo>
                  <a:lnTo>
                    <a:pt x="47" y="3628"/>
                  </a:lnTo>
                  <a:lnTo>
                    <a:pt x="94" y="3209"/>
                  </a:lnTo>
                  <a:lnTo>
                    <a:pt x="187" y="2837"/>
                  </a:lnTo>
                  <a:lnTo>
                    <a:pt x="326" y="2465"/>
                  </a:lnTo>
                  <a:lnTo>
                    <a:pt x="512" y="2093"/>
                  </a:lnTo>
                  <a:lnTo>
                    <a:pt x="698" y="1768"/>
                  </a:lnTo>
                  <a:lnTo>
                    <a:pt x="931" y="1442"/>
                  </a:lnTo>
                  <a:lnTo>
                    <a:pt x="1210" y="1163"/>
                  </a:lnTo>
                  <a:lnTo>
                    <a:pt x="1489" y="931"/>
                  </a:lnTo>
                  <a:lnTo>
                    <a:pt x="1814" y="698"/>
                  </a:lnTo>
                  <a:lnTo>
                    <a:pt x="2140" y="466"/>
                  </a:lnTo>
                  <a:lnTo>
                    <a:pt x="2465" y="326"/>
                  </a:lnTo>
                  <a:lnTo>
                    <a:pt x="2837" y="187"/>
                  </a:lnTo>
                  <a:lnTo>
                    <a:pt x="3209" y="94"/>
                  </a:lnTo>
                  <a:lnTo>
                    <a:pt x="3628" y="1"/>
                  </a:lnTo>
                  <a:lnTo>
                    <a:pt x="4046" y="1"/>
                  </a:lnTo>
                  <a:lnTo>
                    <a:pt x="4046" y="1"/>
                  </a:lnTo>
                  <a:lnTo>
                    <a:pt x="4465" y="1"/>
                  </a:lnTo>
                  <a:lnTo>
                    <a:pt x="4837" y="94"/>
                  </a:lnTo>
                  <a:lnTo>
                    <a:pt x="5209" y="187"/>
                  </a:lnTo>
                  <a:lnTo>
                    <a:pt x="5581" y="326"/>
                  </a:lnTo>
                  <a:lnTo>
                    <a:pt x="5953" y="466"/>
                  </a:lnTo>
                  <a:lnTo>
                    <a:pt x="6278" y="698"/>
                  </a:lnTo>
                  <a:lnTo>
                    <a:pt x="6604" y="931"/>
                  </a:lnTo>
                  <a:lnTo>
                    <a:pt x="6883" y="1163"/>
                  </a:lnTo>
                  <a:lnTo>
                    <a:pt x="7115" y="1442"/>
                  </a:lnTo>
                  <a:lnTo>
                    <a:pt x="7348" y="1768"/>
                  </a:lnTo>
                  <a:lnTo>
                    <a:pt x="7580" y="2093"/>
                  </a:lnTo>
                  <a:lnTo>
                    <a:pt x="7720" y="2465"/>
                  </a:lnTo>
                  <a:lnTo>
                    <a:pt x="7859" y="2837"/>
                  </a:lnTo>
                  <a:lnTo>
                    <a:pt x="7952" y="3209"/>
                  </a:lnTo>
                  <a:lnTo>
                    <a:pt x="8045" y="3628"/>
                  </a:lnTo>
                  <a:lnTo>
                    <a:pt x="8045" y="4000"/>
                  </a:lnTo>
                  <a:lnTo>
                    <a:pt x="8045" y="4000"/>
                  </a:lnTo>
                  <a:lnTo>
                    <a:pt x="8045" y="4418"/>
                  </a:lnTo>
                  <a:lnTo>
                    <a:pt x="7952" y="4837"/>
                  </a:lnTo>
                  <a:lnTo>
                    <a:pt x="7859" y="5209"/>
                  </a:lnTo>
                  <a:lnTo>
                    <a:pt x="7720" y="5581"/>
                  </a:lnTo>
                  <a:lnTo>
                    <a:pt x="7580" y="5953"/>
                  </a:lnTo>
                  <a:lnTo>
                    <a:pt x="7348" y="6278"/>
                  </a:lnTo>
                  <a:lnTo>
                    <a:pt x="7115" y="6557"/>
                  </a:lnTo>
                  <a:lnTo>
                    <a:pt x="6883" y="6836"/>
                  </a:lnTo>
                  <a:lnTo>
                    <a:pt x="6604" y="7115"/>
                  </a:lnTo>
                  <a:lnTo>
                    <a:pt x="6278" y="7348"/>
                  </a:lnTo>
                  <a:lnTo>
                    <a:pt x="5953" y="7534"/>
                  </a:lnTo>
                  <a:lnTo>
                    <a:pt x="5581" y="7720"/>
                  </a:lnTo>
                  <a:lnTo>
                    <a:pt x="5209" y="7859"/>
                  </a:lnTo>
                  <a:lnTo>
                    <a:pt x="4837" y="7952"/>
                  </a:lnTo>
                  <a:lnTo>
                    <a:pt x="4465" y="7999"/>
                  </a:lnTo>
                  <a:lnTo>
                    <a:pt x="4046" y="8045"/>
                  </a:lnTo>
                  <a:lnTo>
                    <a:pt x="4046" y="804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63"/>
            <p:cNvSpPr/>
            <p:nvPr/>
          </p:nvSpPr>
          <p:spPr>
            <a:xfrm>
              <a:off x="1985400" y="163450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5" name="Google Shape;2045;p63"/>
          <p:cNvGrpSpPr/>
          <p:nvPr/>
        </p:nvGrpSpPr>
        <p:grpSpPr>
          <a:xfrm>
            <a:off x="3409555" y="1435872"/>
            <a:ext cx="376648" cy="376626"/>
            <a:chOff x="2503875" y="1260175"/>
            <a:chExt cx="423200" cy="423175"/>
          </a:xfrm>
          <a:solidFill>
            <a:schemeClr val="bg1">
              <a:lumMod val="75000"/>
            </a:schemeClr>
          </a:solidFill>
        </p:grpSpPr>
        <p:sp>
          <p:nvSpPr>
            <p:cNvPr id="2046" name="Google Shape;2046;p63"/>
            <p:cNvSpPr/>
            <p:nvPr/>
          </p:nvSpPr>
          <p:spPr>
            <a:xfrm>
              <a:off x="2503875" y="1341550"/>
              <a:ext cx="423200" cy="341800"/>
            </a:xfrm>
            <a:custGeom>
              <a:avLst/>
              <a:gdLst/>
              <a:ahLst/>
              <a:cxnLst/>
              <a:rect l="l" t="t" r="r" b="b"/>
              <a:pathLst>
                <a:path w="16928" h="13672" extrusionOk="0">
                  <a:moveTo>
                    <a:pt x="4093" y="1070"/>
                  </a:moveTo>
                  <a:lnTo>
                    <a:pt x="4279" y="1116"/>
                  </a:lnTo>
                  <a:lnTo>
                    <a:pt x="4465" y="1209"/>
                  </a:lnTo>
                  <a:lnTo>
                    <a:pt x="4744" y="1535"/>
                  </a:lnTo>
                  <a:lnTo>
                    <a:pt x="4884" y="1674"/>
                  </a:lnTo>
                  <a:lnTo>
                    <a:pt x="4884" y="1860"/>
                  </a:lnTo>
                  <a:lnTo>
                    <a:pt x="4884" y="2046"/>
                  </a:lnTo>
                  <a:lnTo>
                    <a:pt x="4744" y="2232"/>
                  </a:lnTo>
                  <a:lnTo>
                    <a:pt x="4605" y="2325"/>
                  </a:lnTo>
                  <a:lnTo>
                    <a:pt x="4418" y="2372"/>
                  </a:lnTo>
                  <a:lnTo>
                    <a:pt x="4232" y="2325"/>
                  </a:lnTo>
                  <a:lnTo>
                    <a:pt x="4046" y="2232"/>
                  </a:lnTo>
                  <a:lnTo>
                    <a:pt x="3907" y="2046"/>
                  </a:lnTo>
                  <a:lnTo>
                    <a:pt x="3023" y="2046"/>
                  </a:lnTo>
                  <a:lnTo>
                    <a:pt x="2837" y="1907"/>
                  </a:lnTo>
                  <a:lnTo>
                    <a:pt x="2744" y="1767"/>
                  </a:lnTo>
                  <a:lnTo>
                    <a:pt x="2698" y="1581"/>
                  </a:lnTo>
                  <a:lnTo>
                    <a:pt x="2744" y="1395"/>
                  </a:lnTo>
                  <a:lnTo>
                    <a:pt x="2837" y="1209"/>
                  </a:lnTo>
                  <a:lnTo>
                    <a:pt x="3023" y="1116"/>
                  </a:lnTo>
                  <a:lnTo>
                    <a:pt x="3209" y="1070"/>
                  </a:lnTo>
                  <a:close/>
                  <a:moveTo>
                    <a:pt x="14044" y="2093"/>
                  </a:moveTo>
                  <a:lnTo>
                    <a:pt x="14230" y="2139"/>
                  </a:lnTo>
                  <a:lnTo>
                    <a:pt x="14416" y="2232"/>
                  </a:lnTo>
                  <a:lnTo>
                    <a:pt x="14509" y="2418"/>
                  </a:lnTo>
                  <a:lnTo>
                    <a:pt x="14556" y="2604"/>
                  </a:lnTo>
                  <a:lnTo>
                    <a:pt x="14509" y="2790"/>
                  </a:lnTo>
                  <a:lnTo>
                    <a:pt x="14416" y="2930"/>
                  </a:lnTo>
                  <a:lnTo>
                    <a:pt x="14230" y="3069"/>
                  </a:lnTo>
                  <a:lnTo>
                    <a:pt x="14044" y="3116"/>
                  </a:lnTo>
                  <a:lnTo>
                    <a:pt x="13347" y="3116"/>
                  </a:lnTo>
                  <a:lnTo>
                    <a:pt x="13161" y="3302"/>
                  </a:lnTo>
                  <a:lnTo>
                    <a:pt x="13021" y="3395"/>
                  </a:lnTo>
                  <a:lnTo>
                    <a:pt x="12835" y="3441"/>
                  </a:lnTo>
                  <a:lnTo>
                    <a:pt x="12649" y="3395"/>
                  </a:lnTo>
                  <a:lnTo>
                    <a:pt x="12463" y="3302"/>
                  </a:lnTo>
                  <a:lnTo>
                    <a:pt x="12370" y="3116"/>
                  </a:lnTo>
                  <a:lnTo>
                    <a:pt x="12324" y="2930"/>
                  </a:lnTo>
                  <a:lnTo>
                    <a:pt x="12370" y="2744"/>
                  </a:lnTo>
                  <a:lnTo>
                    <a:pt x="12463" y="2604"/>
                  </a:lnTo>
                  <a:lnTo>
                    <a:pt x="12789" y="2232"/>
                  </a:lnTo>
                  <a:lnTo>
                    <a:pt x="12975" y="2139"/>
                  </a:lnTo>
                  <a:lnTo>
                    <a:pt x="13161" y="2093"/>
                  </a:lnTo>
                  <a:close/>
                  <a:moveTo>
                    <a:pt x="9441" y="1628"/>
                  </a:moveTo>
                  <a:lnTo>
                    <a:pt x="9813" y="1674"/>
                  </a:lnTo>
                  <a:lnTo>
                    <a:pt x="10138" y="1767"/>
                  </a:lnTo>
                  <a:lnTo>
                    <a:pt x="10417" y="1953"/>
                  </a:lnTo>
                  <a:lnTo>
                    <a:pt x="10696" y="2186"/>
                  </a:lnTo>
                  <a:lnTo>
                    <a:pt x="10929" y="2465"/>
                  </a:lnTo>
                  <a:lnTo>
                    <a:pt x="11068" y="2790"/>
                  </a:lnTo>
                  <a:lnTo>
                    <a:pt x="11208" y="3162"/>
                  </a:lnTo>
                  <a:lnTo>
                    <a:pt x="11254" y="3534"/>
                  </a:lnTo>
                  <a:lnTo>
                    <a:pt x="11208" y="3581"/>
                  </a:lnTo>
                  <a:lnTo>
                    <a:pt x="11440" y="3720"/>
                  </a:lnTo>
                  <a:lnTo>
                    <a:pt x="11626" y="3860"/>
                  </a:lnTo>
                  <a:lnTo>
                    <a:pt x="11766" y="4046"/>
                  </a:lnTo>
                  <a:lnTo>
                    <a:pt x="11905" y="4232"/>
                  </a:lnTo>
                  <a:lnTo>
                    <a:pt x="11998" y="4464"/>
                  </a:lnTo>
                  <a:lnTo>
                    <a:pt x="12045" y="4650"/>
                  </a:lnTo>
                  <a:lnTo>
                    <a:pt x="12091" y="4883"/>
                  </a:lnTo>
                  <a:lnTo>
                    <a:pt x="12138" y="5115"/>
                  </a:lnTo>
                  <a:lnTo>
                    <a:pt x="12091" y="5441"/>
                  </a:lnTo>
                  <a:lnTo>
                    <a:pt x="11998" y="5766"/>
                  </a:lnTo>
                  <a:lnTo>
                    <a:pt x="11859" y="6092"/>
                  </a:lnTo>
                  <a:lnTo>
                    <a:pt x="11626" y="6371"/>
                  </a:lnTo>
                  <a:lnTo>
                    <a:pt x="11719" y="6696"/>
                  </a:lnTo>
                  <a:lnTo>
                    <a:pt x="11719" y="7022"/>
                  </a:lnTo>
                  <a:lnTo>
                    <a:pt x="11673" y="7440"/>
                  </a:lnTo>
                  <a:lnTo>
                    <a:pt x="11580" y="7812"/>
                  </a:lnTo>
                  <a:lnTo>
                    <a:pt x="11394" y="8184"/>
                  </a:lnTo>
                  <a:lnTo>
                    <a:pt x="11161" y="8463"/>
                  </a:lnTo>
                  <a:lnTo>
                    <a:pt x="10882" y="8742"/>
                  </a:lnTo>
                  <a:lnTo>
                    <a:pt x="10557" y="8928"/>
                  </a:lnTo>
                  <a:lnTo>
                    <a:pt x="10185" y="9068"/>
                  </a:lnTo>
                  <a:lnTo>
                    <a:pt x="9813" y="9114"/>
                  </a:lnTo>
                  <a:lnTo>
                    <a:pt x="9441" y="9068"/>
                  </a:lnTo>
                  <a:lnTo>
                    <a:pt x="9115" y="8928"/>
                  </a:lnTo>
                  <a:lnTo>
                    <a:pt x="8790" y="8789"/>
                  </a:lnTo>
                  <a:lnTo>
                    <a:pt x="8511" y="8556"/>
                  </a:lnTo>
                  <a:lnTo>
                    <a:pt x="8232" y="8789"/>
                  </a:lnTo>
                  <a:lnTo>
                    <a:pt x="7906" y="8928"/>
                  </a:lnTo>
                  <a:lnTo>
                    <a:pt x="7581" y="9068"/>
                  </a:lnTo>
                  <a:lnTo>
                    <a:pt x="7209" y="9114"/>
                  </a:lnTo>
                  <a:lnTo>
                    <a:pt x="6790" y="9068"/>
                  </a:lnTo>
                  <a:lnTo>
                    <a:pt x="6465" y="8928"/>
                  </a:lnTo>
                  <a:lnTo>
                    <a:pt x="6139" y="8742"/>
                  </a:lnTo>
                  <a:lnTo>
                    <a:pt x="5814" y="8463"/>
                  </a:lnTo>
                  <a:lnTo>
                    <a:pt x="5581" y="8184"/>
                  </a:lnTo>
                  <a:lnTo>
                    <a:pt x="5442" y="7812"/>
                  </a:lnTo>
                  <a:lnTo>
                    <a:pt x="5302" y="7440"/>
                  </a:lnTo>
                  <a:lnTo>
                    <a:pt x="5256" y="7022"/>
                  </a:lnTo>
                  <a:lnTo>
                    <a:pt x="5302" y="6696"/>
                  </a:lnTo>
                  <a:lnTo>
                    <a:pt x="5349" y="6371"/>
                  </a:lnTo>
                  <a:lnTo>
                    <a:pt x="5163" y="6092"/>
                  </a:lnTo>
                  <a:lnTo>
                    <a:pt x="5023" y="5766"/>
                  </a:lnTo>
                  <a:lnTo>
                    <a:pt x="4884" y="5441"/>
                  </a:lnTo>
                  <a:lnTo>
                    <a:pt x="4884" y="5115"/>
                  </a:lnTo>
                  <a:lnTo>
                    <a:pt x="4884" y="4883"/>
                  </a:lnTo>
                  <a:lnTo>
                    <a:pt x="4930" y="4650"/>
                  </a:lnTo>
                  <a:lnTo>
                    <a:pt x="5023" y="4464"/>
                  </a:lnTo>
                  <a:lnTo>
                    <a:pt x="5116" y="4232"/>
                  </a:lnTo>
                  <a:lnTo>
                    <a:pt x="5256" y="4046"/>
                  </a:lnTo>
                  <a:lnTo>
                    <a:pt x="5395" y="3860"/>
                  </a:lnTo>
                  <a:lnTo>
                    <a:pt x="5581" y="3720"/>
                  </a:lnTo>
                  <a:lnTo>
                    <a:pt x="5767" y="3581"/>
                  </a:lnTo>
                  <a:lnTo>
                    <a:pt x="5767" y="3534"/>
                  </a:lnTo>
                  <a:lnTo>
                    <a:pt x="5814" y="3162"/>
                  </a:lnTo>
                  <a:lnTo>
                    <a:pt x="5907" y="2790"/>
                  </a:lnTo>
                  <a:lnTo>
                    <a:pt x="6093" y="2465"/>
                  </a:lnTo>
                  <a:lnTo>
                    <a:pt x="6279" y="2186"/>
                  </a:lnTo>
                  <a:lnTo>
                    <a:pt x="6558" y="1953"/>
                  </a:lnTo>
                  <a:lnTo>
                    <a:pt x="6883" y="1767"/>
                  </a:lnTo>
                  <a:lnTo>
                    <a:pt x="7209" y="1674"/>
                  </a:lnTo>
                  <a:lnTo>
                    <a:pt x="7581" y="1628"/>
                  </a:lnTo>
                  <a:lnTo>
                    <a:pt x="7813" y="1628"/>
                  </a:lnTo>
                  <a:lnTo>
                    <a:pt x="8046" y="1674"/>
                  </a:lnTo>
                  <a:lnTo>
                    <a:pt x="8278" y="1767"/>
                  </a:lnTo>
                  <a:lnTo>
                    <a:pt x="8511" y="1907"/>
                  </a:lnTo>
                  <a:lnTo>
                    <a:pt x="8697" y="1767"/>
                  </a:lnTo>
                  <a:lnTo>
                    <a:pt x="8929" y="1674"/>
                  </a:lnTo>
                  <a:lnTo>
                    <a:pt x="9162" y="1628"/>
                  </a:lnTo>
                  <a:close/>
                  <a:moveTo>
                    <a:pt x="6744" y="9533"/>
                  </a:moveTo>
                  <a:lnTo>
                    <a:pt x="6930" y="9626"/>
                  </a:lnTo>
                  <a:lnTo>
                    <a:pt x="7069" y="9765"/>
                  </a:lnTo>
                  <a:lnTo>
                    <a:pt x="7116" y="9905"/>
                  </a:lnTo>
                  <a:lnTo>
                    <a:pt x="7116" y="10137"/>
                  </a:lnTo>
                  <a:lnTo>
                    <a:pt x="7069" y="10277"/>
                  </a:lnTo>
                  <a:lnTo>
                    <a:pt x="6790" y="10742"/>
                  </a:lnTo>
                  <a:lnTo>
                    <a:pt x="6697" y="10835"/>
                  </a:lnTo>
                  <a:lnTo>
                    <a:pt x="6604" y="10881"/>
                  </a:lnTo>
                  <a:lnTo>
                    <a:pt x="6511" y="10928"/>
                  </a:lnTo>
                  <a:lnTo>
                    <a:pt x="6372" y="10974"/>
                  </a:lnTo>
                  <a:lnTo>
                    <a:pt x="3209" y="10974"/>
                  </a:lnTo>
                  <a:lnTo>
                    <a:pt x="3023" y="10928"/>
                  </a:lnTo>
                  <a:lnTo>
                    <a:pt x="2837" y="10835"/>
                  </a:lnTo>
                  <a:lnTo>
                    <a:pt x="2744" y="10649"/>
                  </a:lnTo>
                  <a:lnTo>
                    <a:pt x="2698" y="10463"/>
                  </a:lnTo>
                  <a:lnTo>
                    <a:pt x="2744" y="10277"/>
                  </a:lnTo>
                  <a:lnTo>
                    <a:pt x="2837" y="10091"/>
                  </a:lnTo>
                  <a:lnTo>
                    <a:pt x="3023" y="9998"/>
                  </a:lnTo>
                  <a:lnTo>
                    <a:pt x="3209" y="9951"/>
                  </a:lnTo>
                  <a:lnTo>
                    <a:pt x="6093" y="9951"/>
                  </a:lnTo>
                  <a:lnTo>
                    <a:pt x="6232" y="9765"/>
                  </a:lnTo>
                  <a:lnTo>
                    <a:pt x="6372" y="9626"/>
                  </a:lnTo>
                  <a:lnTo>
                    <a:pt x="6558" y="9533"/>
                  </a:lnTo>
                  <a:close/>
                  <a:moveTo>
                    <a:pt x="745" y="0"/>
                  </a:moveTo>
                  <a:lnTo>
                    <a:pt x="745" y="11579"/>
                  </a:lnTo>
                  <a:lnTo>
                    <a:pt x="512" y="11579"/>
                  </a:lnTo>
                  <a:lnTo>
                    <a:pt x="326" y="11625"/>
                  </a:lnTo>
                  <a:lnTo>
                    <a:pt x="140" y="11718"/>
                  </a:lnTo>
                  <a:lnTo>
                    <a:pt x="47" y="11904"/>
                  </a:lnTo>
                  <a:lnTo>
                    <a:pt x="1" y="12090"/>
                  </a:lnTo>
                  <a:lnTo>
                    <a:pt x="47" y="12276"/>
                  </a:lnTo>
                  <a:lnTo>
                    <a:pt x="140" y="12416"/>
                  </a:lnTo>
                  <a:lnTo>
                    <a:pt x="326" y="12555"/>
                  </a:lnTo>
                  <a:lnTo>
                    <a:pt x="512" y="12602"/>
                  </a:lnTo>
                  <a:lnTo>
                    <a:pt x="7953" y="12602"/>
                  </a:lnTo>
                  <a:lnTo>
                    <a:pt x="7953" y="13160"/>
                  </a:lnTo>
                  <a:lnTo>
                    <a:pt x="7999" y="13346"/>
                  </a:lnTo>
                  <a:lnTo>
                    <a:pt x="8092" y="13532"/>
                  </a:lnTo>
                  <a:lnTo>
                    <a:pt x="8278" y="13625"/>
                  </a:lnTo>
                  <a:lnTo>
                    <a:pt x="8464" y="13671"/>
                  </a:lnTo>
                  <a:lnTo>
                    <a:pt x="8650" y="13625"/>
                  </a:lnTo>
                  <a:lnTo>
                    <a:pt x="8836" y="13532"/>
                  </a:lnTo>
                  <a:lnTo>
                    <a:pt x="8929" y="13346"/>
                  </a:lnTo>
                  <a:lnTo>
                    <a:pt x="8976" y="13160"/>
                  </a:lnTo>
                  <a:lnTo>
                    <a:pt x="8976" y="12602"/>
                  </a:lnTo>
                  <a:lnTo>
                    <a:pt x="16416" y="12602"/>
                  </a:lnTo>
                  <a:lnTo>
                    <a:pt x="16602" y="12555"/>
                  </a:lnTo>
                  <a:lnTo>
                    <a:pt x="16788" y="12416"/>
                  </a:lnTo>
                  <a:lnTo>
                    <a:pt x="16881" y="12276"/>
                  </a:lnTo>
                  <a:lnTo>
                    <a:pt x="16927" y="12090"/>
                  </a:lnTo>
                  <a:lnTo>
                    <a:pt x="16881" y="11904"/>
                  </a:lnTo>
                  <a:lnTo>
                    <a:pt x="16788" y="11718"/>
                  </a:lnTo>
                  <a:lnTo>
                    <a:pt x="16602" y="11625"/>
                  </a:lnTo>
                  <a:lnTo>
                    <a:pt x="16416" y="11579"/>
                  </a:lnTo>
                  <a:lnTo>
                    <a:pt x="16183" y="11579"/>
                  </a:lnTo>
                  <a:lnTo>
                    <a:pt x="1618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63"/>
            <p:cNvSpPr/>
            <p:nvPr/>
          </p:nvSpPr>
          <p:spPr>
            <a:xfrm>
              <a:off x="2503875" y="1341550"/>
              <a:ext cx="423200" cy="341800"/>
            </a:xfrm>
            <a:custGeom>
              <a:avLst/>
              <a:gdLst/>
              <a:ahLst/>
              <a:cxnLst/>
              <a:rect l="l" t="t" r="r" b="b"/>
              <a:pathLst>
                <a:path w="16928" h="13672" fill="none" extrusionOk="0">
                  <a:moveTo>
                    <a:pt x="16416" y="11579"/>
                  </a:moveTo>
                  <a:lnTo>
                    <a:pt x="16183" y="11579"/>
                  </a:lnTo>
                  <a:lnTo>
                    <a:pt x="16183" y="0"/>
                  </a:lnTo>
                  <a:lnTo>
                    <a:pt x="745" y="0"/>
                  </a:lnTo>
                  <a:lnTo>
                    <a:pt x="745" y="11579"/>
                  </a:lnTo>
                  <a:lnTo>
                    <a:pt x="512" y="11579"/>
                  </a:lnTo>
                  <a:lnTo>
                    <a:pt x="512" y="11579"/>
                  </a:lnTo>
                  <a:lnTo>
                    <a:pt x="326" y="11625"/>
                  </a:lnTo>
                  <a:lnTo>
                    <a:pt x="140" y="11718"/>
                  </a:lnTo>
                  <a:lnTo>
                    <a:pt x="47" y="11904"/>
                  </a:lnTo>
                  <a:lnTo>
                    <a:pt x="1" y="12090"/>
                  </a:lnTo>
                  <a:lnTo>
                    <a:pt x="1" y="12090"/>
                  </a:lnTo>
                  <a:lnTo>
                    <a:pt x="47" y="12276"/>
                  </a:lnTo>
                  <a:lnTo>
                    <a:pt x="140" y="12416"/>
                  </a:lnTo>
                  <a:lnTo>
                    <a:pt x="326" y="12555"/>
                  </a:lnTo>
                  <a:lnTo>
                    <a:pt x="512" y="12602"/>
                  </a:lnTo>
                  <a:lnTo>
                    <a:pt x="7953" y="12602"/>
                  </a:lnTo>
                  <a:lnTo>
                    <a:pt x="7953" y="13160"/>
                  </a:lnTo>
                  <a:lnTo>
                    <a:pt x="7953" y="13160"/>
                  </a:lnTo>
                  <a:lnTo>
                    <a:pt x="7999" y="13346"/>
                  </a:lnTo>
                  <a:lnTo>
                    <a:pt x="8092" y="13532"/>
                  </a:lnTo>
                  <a:lnTo>
                    <a:pt x="8278" y="13625"/>
                  </a:lnTo>
                  <a:lnTo>
                    <a:pt x="8464" y="13671"/>
                  </a:lnTo>
                  <a:lnTo>
                    <a:pt x="8464" y="13671"/>
                  </a:lnTo>
                  <a:lnTo>
                    <a:pt x="8650" y="13625"/>
                  </a:lnTo>
                  <a:lnTo>
                    <a:pt x="8836" y="13532"/>
                  </a:lnTo>
                  <a:lnTo>
                    <a:pt x="8929" y="13346"/>
                  </a:lnTo>
                  <a:lnTo>
                    <a:pt x="8976" y="13160"/>
                  </a:lnTo>
                  <a:lnTo>
                    <a:pt x="8976" y="12602"/>
                  </a:lnTo>
                  <a:lnTo>
                    <a:pt x="16416" y="12602"/>
                  </a:lnTo>
                  <a:lnTo>
                    <a:pt x="16416" y="12602"/>
                  </a:lnTo>
                  <a:lnTo>
                    <a:pt x="16602" y="12555"/>
                  </a:lnTo>
                  <a:lnTo>
                    <a:pt x="16788" y="12416"/>
                  </a:lnTo>
                  <a:lnTo>
                    <a:pt x="16881" y="12276"/>
                  </a:lnTo>
                  <a:lnTo>
                    <a:pt x="16927" y="12090"/>
                  </a:lnTo>
                  <a:lnTo>
                    <a:pt x="16927" y="12090"/>
                  </a:lnTo>
                  <a:lnTo>
                    <a:pt x="16881" y="11904"/>
                  </a:lnTo>
                  <a:lnTo>
                    <a:pt x="16788" y="11718"/>
                  </a:lnTo>
                  <a:lnTo>
                    <a:pt x="16602" y="11625"/>
                  </a:lnTo>
                  <a:lnTo>
                    <a:pt x="16416" y="11579"/>
                  </a:lnTo>
                  <a:lnTo>
                    <a:pt x="16416" y="1157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63"/>
            <p:cNvSpPr/>
            <p:nvPr/>
          </p:nvSpPr>
          <p:spPr>
            <a:xfrm>
              <a:off x="2571300" y="1368275"/>
              <a:ext cx="54675" cy="32575"/>
            </a:xfrm>
            <a:custGeom>
              <a:avLst/>
              <a:gdLst/>
              <a:ahLst/>
              <a:cxnLst/>
              <a:rect l="l" t="t" r="r" b="b"/>
              <a:pathLst>
                <a:path w="2187" h="1303" fill="none" extrusionOk="0">
                  <a:moveTo>
                    <a:pt x="512" y="1"/>
                  </a:moveTo>
                  <a:lnTo>
                    <a:pt x="1396" y="1"/>
                  </a:lnTo>
                  <a:lnTo>
                    <a:pt x="1396" y="1"/>
                  </a:lnTo>
                  <a:lnTo>
                    <a:pt x="1582" y="47"/>
                  </a:lnTo>
                  <a:lnTo>
                    <a:pt x="1768" y="140"/>
                  </a:lnTo>
                  <a:lnTo>
                    <a:pt x="2047" y="466"/>
                  </a:lnTo>
                  <a:lnTo>
                    <a:pt x="2047" y="466"/>
                  </a:lnTo>
                  <a:lnTo>
                    <a:pt x="2187" y="605"/>
                  </a:lnTo>
                  <a:lnTo>
                    <a:pt x="2187" y="791"/>
                  </a:lnTo>
                  <a:lnTo>
                    <a:pt x="2187" y="977"/>
                  </a:lnTo>
                  <a:lnTo>
                    <a:pt x="2047" y="1163"/>
                  </a:lnTo>
                  <a:lnTo>
                    <a:pt x="2047" y="1163"/>
                  </a:lnTo>
                  <a:lnTo>
                    <a:pt x="1908" y="1256"/>
                  </a:lnTo>
                  <a:lnTo>
                    <a:pt x="1721" y="1303"/>
                  </a:lnTo>
                  <a:lnTo>
                    <a:pt x="1721" y="1303"/>
                  </a:lnTo>
                  <a:lnTo>
                    <a:pt x="1535" y="1256"/>
                  </a:lnTo>
                  <a:lnTo>
                    <a:pt x="1349" y="1163"/>
                  </a:lnTo>
                  <a:lnTo>
                    <a:pt x="1210" y="977"/>
                  </a:lnTo>
                  <a:lnTo>
                    <a:pt x="512" y="977"/>
                  </a:lnTo>
                  <a:lnTo>
                    <a:pt x="512" y="977"/>
                  </a:lnTo>
                  <a:lnTo>
                    <a:pt x="326" y="977"/>
                  </a:lnTo>
                  <a:lnTo>
                    <a:pt x="140" y="838"/>
                  </a:lnTo>
                  <a:lnTo>
                    <a:pt x="47" y="698"/>
                  </a:lnTo>
                  <a:lnTo>
                    <a:pt x="1" y="512"/>
                  </a:lnTo>
                  <a:lnTo>
                    <a:pt x="1" y="512"/>
                  </a:lnTo>
                  <a:lnTo>
                    <a:pt x="47" y="326"/>
                  </a:lnTo>
                  <a:lnTo>
                    <a:pt x="140" y="140"/>
                  </a:lnTo>
                  <a:lnTo>
                    <a:pt x="326" y="47"/>
                  </a:lnTo>
                  <a:lnTo>
                    <a:pt x="512" y="1"/>
                  </a:lnTo>
                  <a:lnTo>
                    <a:pt x="512"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63"/>
            <p:cNvSpPr/>
            <p:nvPr/>
          </p:nvSpPr>
          <p:spPr>
            <a:xfrm>
              <a:off x="2571300" y="1579850"/>
              <a:ext cx="110475" cy="36075"/>
            </a:xfrm>
            <a:custGeom>
              <a:avLst/>
              <a:gdLst/>
              <a:ahLst/>
              <a:cxnLst/>
              <a:rect l="l" t="t" r="r" b="b"/>
              <a:pathLst>
                <a:path w="4419" h="1443" fill="none" extrusionOk="0">
                  <a:moveTo>
                    <a:pt x="4372" y="745"/>
                  </a:moveTo>
                  <a:lnTo>
                    <a:pt x="4093" y="1210"/>
                  </a:lnTo>
                  <a:lnTo>
                    <a:pt x="4093" y="1210"/>
                  </a:lnTo>
                  <a:lnTo>
                    <a:pt x="4000" y="1303"/>
                  </a:lnTo>
                  <a:lnTo>
                    <a:pt x="3907" y="1349"/>
                  </a:lnTo>
                  <a:lnTo>
                    <a:pt x="3814" y="1396"/>
                  </a:lnTo>
                  <a:lnTo>
                    <a:pt x="3675" y="1442"/>
                  </a:lnTo>
                  <a:lnTo>
                    <a:pt x="512" y="1442"/>
                  </a:lnTo>
                  <a:lnTo>
                    <a:pt x="512" y="1442"/>
                  </a:lnTo>
                  <a:lnTo>
                    <a:pt x="326" y="1396"/>
                  </a:lnTo>
                  <a:lnTo>
                    <a:pt x="140" y="1303"/>
                  </a:lnTo>
                  <a:lnTo>
                    <a:pt x="47" y="1117"/>
                  </a:lnTo>
                  <a:lnTo>
                    <a:pt x="1" y="931"/>
                  </a:lnTo>
                  <a:lnTo>
                    <a:pt x="1" y="931"/>
                  </a:lnTo>
                  <a:lnTo>
                    <a:pt x="47" y="745"/>
                  </a:lnTo>
                  <a:lnTo>
                    <a:pt x="140" y="559"/>
                  </a:lnTo>
                  <a:lnTo>
                    <a:pt x="326" y="466"/>
                  </a:lnTo>
                  <a:lnTo>
                    <a:pt x="512" y="419"/>
                  </a:lnTo>
                  <a:lnTo>
                    <a:pt x="3396" y="419"/>
                  </a:lnTo>
                  <a:lnTo>
                    <a:pt x="3535" y="233"/>
                  </a:lnTo>
                  <a:lnTo>
                    <a:pt x="3535" y="233"/>
                  </a:lnTo>
                  <a:lnTo>
                    <a:pt x="3675" y="94"/>
                  </a:lnTo>
                  <a:lnTo>
                    <a:pt x="3861" y="1"/>
                  </a:lnTo>
                  <a:lnTo>
                    <a:pt x="4047" y="1"/>
                  </a:lnTo>
                  <a:lnTo>
                    <a:pt x="4233" y="94"/>
                  </a:lnTo>
                  <a:lnTo>
                    <a:pt x="4233" y="94"/>
                  </a:lnTo>
                  <a:lnTo>
                    <a:pt x="4372" y="233"/>
                  </a:lnTo>
                  <a:lnTo>
                    <a:pt x="4419" y="373"/>
                  </a:lnTo>
                  <a:lnTo>
                    <a:pt x="4419" y="605"/>
                  </a:lnTo>
                  <a:lnTo>
                    <a:pt x="4372" y="745"/>
                  </a:lnTo>
                  <a:lnTo>
                    <a:pt x="4372" y="74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63"/>
            <p:cNvSpPr/>
            <p:nvPr/>
          </p:nvSpPr>
          <p:spPr>
            <a:xfrm>
              <a:off x="2625950" y="1382225"/>
              <a:ext cx="181375" cy="187200"/>
            </a:xfrm>
            <a:custGeom>
              <a:avLst/>
              <a:gdLst/>
              <a:ahLst/>
              <a:cxnLst/>
              <a:rect l="l" t="t" r="r" b="b"/>
              <a:pathLst>
                <a:path w="7255" h="7488" fill="none" extrusionOk="0">
                  <a:moveTo>
                    <a:pt x="6836" y="5395"/>
                  </a:moveTo>
                  <a:lnTo>
                    <a:pt x="6836" y="5395"/>
                  </a:lnTo>
                  <a:lnTo>
                    <a:pt x="6790" y="5813"/>
                  </a:lnTo>
                  <a:lnTo>
                    <a:pt x="6697" y="6185"/>
                  </a:lnTo>
                  <a:lnTo>
                    <a:pt x="6511" y="6557"/>
                  </a:lnTo>
                  <a:lnTo>
                    <a:pt x="6278" y="6836"/>
                  </a:lnTo>
                  <a:lnTo>
                    <a:pt x="5999" y="7115"/>
                  </a:lnTo>
                  <a:lnTo>
                    <a:pt x="5674" y="7301"/>
                  </a:lnTo>
                  <a:lnTo>
                    <a:pt x="5302" y="7441"/>
                  </a:lnTo>
                  <a:lnTo>
                    <a:pt x="4930" y="7487"/>
                  </a:lnTo>
                  <a:lnTo>
                    <a:pt x="4930" y="7487"/>
                  </a:lnTo>
                  <a:lnTo>
                    <a:pt x="4558" y="7441"/>
                  </a:lnTo>
                  <a:lnTo>
                    <a:pt x="4232" y="7301"/>
                  </a:lnTo>
                  <a:lnTo>
                    <a:pt x="3907" y="7162"/>
                  </a:lnTo>
                  <a:lnTo>
                    <a:pt x="3628" y="6929"/>
                  </a:lnTo>
                  <a:lnTo>
                    <a:pt x="3628" y="6929"/>
                  </a:lnTo>
                  <a:lnTo>
                    <a:pt x="3349" y="7162"/>
                  </a:lnTo>
                  <a:lnTo>
                    <a:pt x="3023" y="7301"/>
                  </a:lnTo>
                  <a:lnTo>
                    <a:pt x="2698" y="7441"/>
                  </a:lnTo>
                  <a:lnTo>
                    <a:pt x="2326" y="7487"/>
                  </a:lnTo>
                  <a:lnTo>
                    <a:pt x="2326" y="7487"/>
                  </a:lnTo>
                  <a:lnTo>
                    <a:pt x="1907" y="7441"/>
                  </a:lnTo>
                  <a:lnTo>
                    <a:pt x="1582" y="7301"/>
                  </a:lnTo>
                  <a:lnTo>
                    <a:pt x="1256" y="7115"/>
                  </a:lnTo>
                  <a:lnTo>
                    <a:pt x="931" y="6836"/>
                  </a:lnTo>
                  <a:lnTo>
                    <a:pt x="698" y="6557"/>
                  </a:lnTo>
                  <a:lnTo>
                    <a:pt x="559" y="6185"/>
                  </a:lnTo>
                  <a:lnTo>
                    <a:pt x="419" y="5813"/>
                  </a:lnTo>
                  <a:lnTo>
                    <a:pt x="373" y="5395"/>
                  </a:lnTo>
                  <a:lnTo>
                    <a:pt x="373" y="5395"/>
                  </a:lnTo>
                  <a:lnTo>
                    <a:pt x="419" y="5069"/>
                  </a:lnTo>
                  <a:lnTo>
                    <a:pt x="466" y="4744"/>
                  </a:lnTo>
                  <a:lnTo>
                    <a:pt x="466" y="4744"/>
                  </a:lnTo>
                  <a:lnTo>
                    <a:pt x="280" y="4465"/>
                  </a:lnTo>
                  <a:lnTo>
                    <a:pt x="140" y="4139"/>
                  </a:lnTo>
                  <a:lnTo>
                    <a:pt x="1" y="3814"/>
                  </a:lnTo>
                  <a:lnTo>
                    <a:pt x="1" y="3488"/>
                  </a:lnTo>
                  <a:lnTo>
                    <a:pt x="1" y="3488"/>
                  </a:lnTo>
                  <a:lnTo>
                    <a:pt x="1" y="3256"/>
                  </a:lnTo>
                  <a:lnTo>
                    <a:pt x="47" y="3023"/>
                  </a:lnTo>
                  <a:lnTo>
                    <a:pt x="140" y="2837"/>
                  </a:lnTo>
                  <a:lnTo>
                    <a:pt x="233" y="2605"/>
                  </a:lnTo>
                  <a:lnTo>
                    <a:pt x="373" y="2419"/>
                  </a:lnTo>
                  <a:lnTo>
                    <a:pt x="512" y="2233"/>
                  </a:lnTo>
                  <a:lnTo>
                    <a:pt x="698" y="2093"/>
                  </a:lnTo>
                  <a:lnTo>
                    <a:pt x="884" y="1954"/>
                  </a:lnTo>
                  <a:lnTo>
                    <a:pt x="884" y="1954"/>
                  </a:lnTo>
                  <a:lnTo>
                    <a:pt x="884" y="1907"/>
                  </a:lnTo>
                  <a:lnTo>
                    <a:pt x="884" y="1907"/>
                  </a:lnTo>
                  <a:lnTo>
                    <a:pt x="931" y="1535"/>
                  </a:lnTo>
                  <a:lnTo>
                    <a:pt x="1024" y="1163"/>
                  </a:lnTo>
                  <a:lnTo>
                    <a:pt x="1210" y="838"/>
                  </a:lnTo>
                  <a:lnTo>
                    <a:pt x="1396" y="559"/>
                  </a:lnTo>
                  <a:lnTo>
                    <a:pt x="1675" y="326"/>
                  </a:lnTo>
                  <a:lnTo>
                    <a:pt x="2000" y="140"/>
                  </a:lnTo>
                  <a:lnTo>
                    <a:pt x="2326" y="47"/>
                  </a:lnTo>
                  <a:lnTo>
                    <a:pt x="2698" y="1"/>
                  </a:lnTo>
                  <a:lnTo>
                    <a:pt x="2698" y="1"/>
                  </a:lnTo>
                  <a:lnTo>
                    <a:pt x="2930" y="1"/>
                  </a:lnTo>
                  <a:lnTo>
                    <a:pt x="3163" y="47"/>
                  </a:lnTo>
                  <a:lnTo>
                    <a:pt x="3395" y="140"/>
                  </a:lnTo>
                  <a:lnTo>
                    <a:pt x="3628" y="280"/>
                  </a:lnTo>
                  <a:lnTo>
                    <a:pt x="3628" y="280"/>
                  </a:lnTo>
                  <a:lnTo>
                    <a:pt x="3814" y="140"/>
                  </a:lnTo>
                  <a:lnTo>
                    <a:pt x="4046" y="47"/>
                  </a:lnTo>
                  <a:lnTo>
                    <a:pt x="4279" y="1"/>
                  </a:lnTo>
                  <a:lnTo>
                    <a:pt x="4558" y="1"/>
                  </a:lnTo>
                  <a:lnTo>
                    <a:pt x="4558" y="1"/>
                  </a:lnTo>
                  <a:lnTo>
                    <a:pt x="4930" y="47"/>
                  </a:lnTo>
                  <a:lnTo>
                    <a:pt x="5255" y="140"/>
                  </a:lnTo>
                  <a:lnTo>
                    <a:pt x="5534" y="326"/>
                  </a:lnTo>
                  <a:lnTo>
                    <a:pt x="5813" y="559"/>
                  </a:lnTo>
                  <a:lnTo>
                    <a:pt x="6046" y="838"/>
                  </a:lnTo>
                  <a:lnTo>
                    <a:pt x="6185" y="1163"/>
                  </a:lnTo>
                  <a:lnTo>
                    <a:pt x="6325" y="1535"/>
                  </a:lnTo>
                  <a:lnTo>
                    <a:pt x="6371" y="1907"/>
                  </a:lnTo>
                  <a:lnTo>
                    <a:pt x="6371" y="1907"/>
                  </a:lnTo>
                  <a:lnTo>
                    <a:pt x="6325" y="1954"/>
                  </a:lnTo>
                  <a:lnTo>
                    <a:pt x="6325" y="1954"/>
                  </a:lnTo>
                  <a:lnTo>
                    <a:pt x="6557" y="2093"/>
                  </a:lnTo>
                  <a:lnTo>
                    <a:pt x="6743" y="2233"/>
                  </a:lnTo>
                  <a:lnTo>
                    <a:pt x="6883" y="2419"/>
                  </a:lnTo>
                  <a:lnTo>
                    <a:pt x="7022" y="2605"/>
                  </a:lnTo>
                  <a:lnTo>
                    <a:pt x="7115" y="2837"/>
                  </a:lnTo>
                  <a:lnTo>
                    <a:pt x="7162" y="3023"/>
                  </a:lnTo>
                  <a:lnTo>
                    <a:pt x="7208" y="3256"/>
                  </a:lnTo>
                  <a:lnTo>
                    <a:pt x="7255" y="3488"/>
                  </a:lnTo>
                  <a:lnTo>
                    <a:pt x="7255" y="3488"/>
                  </a:lnTo>
                  <a:lnTo>
                    <a:pt x="7208" y="3814"/>
                  </a:lnTo>
                  <a:lnTo>
                    <a:pt x="7115" y="4139"/>
                  </a:lnTo>
                  <a:lnTo>
                    <a:pt x="6976" y="4465"/>
                  </a:lnTo>
                  <a:lnTo>
                    <a:pt x="6743" y="4744"/>
                  </a:lnTo>
                  <a:lnTo>
                    <a:pt x="6743" y="4744"/>
                  </a:lnTo>
                  <a:lnTo>
                    <a:pt x="6836" y="5069"/>
                  </a:lnTo>
                  <a:lnTo>
                    <a:pt x="6836" y="5395"/>
                  </a:lnTo>
                  <a:lnTo>
                    <a:pt x="6836" y="539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63"/>
            <p:cNvSpPr/>
            <p:nvPr/>
          </p:nvSpPr>
          <p:spPr>
            <a:xfrm>
              <a:off x="2811950" y="1393850"/>
              <a:ext cx="55825" cy="33750"/>
            </a:xfrm>
            <a:custGeom>
              <a:avLst/>
              <a:gdLst/>
              <a:ahLst/>
              <a:cxnLst/>
              <a:rect l="l" t="t" r="r" b="b"/>
              <a:pathLst>
                <a:path w="2233" h="1350" fill="none" extrusionOk="0">
                  <a:moveTo>
                    <a:pt x="1721" y="1024"/>
                  </a:moveTo>
                  <a:lnTo>
                    <a:pt x="1024" y="1024"/>
                  </a:lnTo>
                  <a:lnTo>
                    <a:pt x="838" y="1210"/>
                  </a:lnTo>
                  <a:lnTo>
                    <a:pt x="838" y="1210"/>
                  </a:lnTo>
                  <a:lnTo>
                    <a:pt x="698" y="1303"/>
                  </a:lnTo>
                  <a:lnTo>
                    <a:pt x="512" y="1349"/>
                  </a:lnTo>
                  <a:lnTo>
                    <a:pt x="512" y="1349"/>
                  </a:lnTo>
                  <a:lnTo>
                    <a:pt x="326" y="1303"/>
                  </a:lnTo>
                  <a:lnTo>
                    <a:pt x="140" y="1210"/>
                  </a:lnTo>
                  <a:lnTo>
                    <a:pt x="140" y="1210"/>
                  </a:lnTo>
                  <a:lnTo>
                    <a:pt x="47" y="1024"/>
                  </a:lnTo>
                  <a:lnTo>
                    <a:pt x="1" y="838"/>
                  </a:lnTo>
                  <a:lnTo>
                    <a:pt x="47" y="652"/>
                  </a:lnTo>
                  <a:lnTo>
                    <a:pt x="140" y="512"/>
                  </a:lnTo>
                  <a:lnTo>
                    <a:pt x="466" y="140"/>
                  </a:lnTo>
                  <a:lnTo>
                    <a:pt x="466" y="140"/>
                  </a:lnTo>
                  <a:lnTo>
                    <a:pt x="652" y="47"/>
                  </a:lnTo>
                  <a:lnTo>
                    <a:pt x="838" y="1"/>
                  </a:lnTo>
                  <a:lnTo>
                    <a:pt x="1721" y="1"/>
                  </a:lnTo>
                  <a:lnTo>
                    <a:pt x="1721" y="1"/>
                  </a:lnTo>
                  <a:lnTo>
                    <a:pt x="1907" y="47"/>
                  </a:lnTo>
                  <a:lnTo>
                    <a:pt x="2093" y="140"/>
                  </a:lnTo>
                  <a:lnTo>
                    <a:pt x="2186" y="326"/>
                  </a:lnTo>
                  <a:lnTo>
                    <a:pt x="2233" y="512"/>
                  </a:lnTo>
                  <a:lnTo>
                    <a:pt x="2233" y="512"/>
                  </a:lnTo>
                  <a:lnTo>
                    <a:pt x="2186" y="698"/>
                  </a:lnTo>
                  <a:lnTo>
                    <a:pt x="2093" y="838"/>
                  </a:lnTo>
                  <a:lnTo>
                    <a:pt x="1907" y="977"/>
                  </a:lnTo>
                  <a:lnTo>
                    <a:pt x="1721" y="1024"/>
                  </a:lnTo>
                  <a:lnTo>
                    <a:pt x="1721" y="102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63"/>
            <p:cNvSpPr/>
            <p:nvPr/>
          </p:nvSpPr>
          <p:spPr>
            <a:xfrm>
              <a:off x="2854975" y="14194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63"/>
            <p:cNvSpPr/>
            <p:nvPr/>
          </p:nvSpPr>
          <p:spPr>
            <a:xfrm>
              <a:off x="2650375" y="1406650"/>
              <a:ext cx="53500" cy="137200"/>
            </a:xfrm>
            <a:custGeom>
              <a:avLst/>
              <a:gdLst/>
              <a:ahLst/>
              <a:cxnLst/>
              <a:rect l="l" t="t" r="r" b="b"/>
              <a:pathLst>
                <a:path w="2140" h="5488" extrusionOk="0">
                  <a:moveTo>
                    <a:pt x="1721" y="0"/>
                  </a:moveTo>
                  <a:lnTo>
                    <a:pt x="1535" y="47"/>
                  </a:lnTo>
                  <a:lnTo>
                    <a:pt x="1395" y="93"/>
                  </a:lnTo>
                  <a:lnTo>
                    <a:pt x="1256" y="186"/>
                  </a:lnTo>
                  <a:lnTo>
                    <a:pt x="1116" y="279"/>
                  </a:lnTo>
                  <a:lnTo>
                    <a:pt x="1023" y="419"/>
                  </a:lnTo>
                  <a:lnTo>
                    <a:pt x="977" y="558"/>
                  </a:lnTo>
                  <a:lnTo>
                    <a:pt x="930" y="744"/>
                  </a:lnTo>
                  <a:lnTo>
                    <a:pt x="884" y="930"/>
                  </a:lnTo>
                  <a:lnTo>
                    <a:pt x="930" y="1163"/>
                  </a:lnTo>
                  <a:lnTo>
                    <a:pt x="930" y="1349"/>
                  </a:lnTo>
                  <a:lnTo>
                    <a:pt x="884" y="1488"/>
                  </a:lnTo>
                  <a:lnTo>
                    <a:pt x="744" y="1628"/>
                  </a:lnTo>
                  <a:lnTo>
                    <a:pt x="605" y="1721"/>
                  </a:lnTo>
                  <a:lnTo>
                    <a:pt x="372" y="1860"/>
                  </a:lnTo>
                  <a:lnTo>
                    <a:pt x="186" y="2046"/>
                  </a:lnTo>
                  <a:lnTo>
                    <a:pt x="47" y="2279"/>
                  </a:lnTo>
                  <a:lnTo>
                    <a:pt x="0" y="2511"/>
                  </a:lnTo>
                  <a:lnTo>
                    <a:pt x="47" y="2697"/>
                  </a:lnTo>
                  <a:lnTo>
                    <a:pt x="93" y="2883"/>
                  </a:lnTo>
                  <a:lnTo>
                    <a:pt x="233" y="3069"/>
                  </a:lnTo>
                  <a:lnTo>
                    <a:pt x="372" y="3209"/>
                  </a:lnTo>
                  <a:lnTo>
                    <a:pt x="512" y="3348"/>
                  </a:lnTo>
                  <a:lnTo>
                    <a:pt x="558" y="3488"/>
                  </a:lnTo>
                  <a:lnTo>
                    <a:pt x="605" y="3674"/>
                  </a:lnTo>
                  <a:lnTo>
                    <a:pt x="558" y="3860"/>
                  </a:lnTo>
                  <a:lnTo>
                    <a:pt x="419" y="4092"/>
                  </a:lnTo>
                  <a:lnTo>
                    <a:pt x="419" y="4418"/>
                  </a:lnTo>
                  <a:lnTo>
                    <a:pt x="419" y="4604"/>
                  </a:lnTo>
                  <a:lnTo>
                    <a:pt x="465" y="4836"/>
                  </a:lnTo>
                  <a:lnTo>
                    <a:pt x="558" y="5022"/>
                  </a:lnTo>
                  <a:lnTo>
                    <a:pt x="698" y="5162"/>
                  </a:lnTo>
                  <a:lnTo>
                    <a:pt x="837" y="5301"/>
                  </a:lnTo>
                  <a:lnTo>
                    <a:pt x="977" y="5394"/>
                  </a:lnTo>
                  <a:lnTo>
                    <a:pt x="1163" y="5487"/>
                  </a:lnTo>
                  <a:lnTo>
                    <a:pt x="1349" y="5487"/>
                  </a:lnTo>
                  <a:lnTo>
                    <a:pt x="1581" y="5441"/>
                  </a:lnTo>
                  <a:lnTo>
                    <a:pt x="1814" y="5348"/>
                  </a:lnTo>
                  <a:lnTo>
                    <a:pt x="2000" y="5208"/>
                  </a:lnTo>
                  <a:lnTo>
                    <a:pt x="2139" y="4976"/>
                  </a:lnTo>
                  <a:lnTo>
                    <a:pt x="2139" y="140"/>
                  </a:lnTo>
                  <a:lnTo>
                    <a:pt x="1953" y="47"/>
                  </a:lnTo>
                  <a:lnTo>
                    <a:pt x="172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63"/>
            <p:cNvSpPr/>
            <p:nvPr/>
          </p:nvSpPr>
          <p:spPr>
            <a:xfrm>
              <a:off x="2650375" y="1406650"/>
              <a:ext cx="53500" cy="137200"/>
            </a:xfrm>
            <a:custGeom>
              <a:avLst/>
              <a:gdLst/>
              <a:ahLst/>
              <a:cxnLst/>
              <a:rect l="l" t="t" r="r" b="b"/>
              <a:pathLst>
                <a:path w="2140" h="5488" fill="none" extrusionOk="0">
                  <a:moveTo>
                    <a:pt x="884" y="930"/>
                  </a:moveTo>
                  <a:lnTo>
                    <a:pt x="884" y="930"/>
                  </a:lnTo>
                  <a:lnTo>
                    <a:pt x="930" y="1163"/>
                  </a:lnTo>
                  <a:lnTo>
                    <a:pt x="930" y="1163"/>
                  </a:lnTo>
                  <a:lnTo>
                    <a:pt x="930" y="1349"/>
                  </a:lnTo>
                  <a:lnTo>
                    <a:pt x="884" y="1488"/>
                  </a:lnTo>
                  <a:lnTo>
                    <a:pt x="744" y="1628"/>
                  </a:lnTo>
                  <a:lnTo>
                    <a:pt x="605" y="1721"/>
                  </a:lnTo>
                  <a:lnTo>
                    <a:pt x="605" y="1721"/>
                  </a:lnTo>
                  <a:lnTo>
                    <a:pt x="372" y="1860"/>
                  </a:lnTo>
                  <a:lnTo>
                    <a:pt x="186" y="2046"/>
                  </a:lnTo>
                  <a:lnTo>
                    <a:pt x="47" y="2279"/>
                  </a:lnTo>
                  <a:lnTo>
                    <a:pt x="0" y="2511"/>
                  </a:lnTo>
                  <a:lnTo>
                    <a:pt x="0" y="2511"/>
                  </a:lnTo>
                  <a:lnTo>
                    <a:pt x="47" y="2697"/>
                  </a:lnTo>
                  <a:lnTo>
                    <a:pt x="93" y="2883"/>
                  </a:lnTo>
                  <a:lnTo>
                    <a:pt x="233" y="3069"/>
                  </a:lnTo>
                  <a:lnTo>
                    <a:pt x="372" y="3209"/>
                  </a:lnTo>
                  <a:lnTo>
                    <a:pt x="372" y="3209"/>
                  </a:lnTo>
                  <a:lnTo>
                    <a:pt x="512" y="3348"/>
                  </a:lnTo>
                  <a:lnTo>
                    <a:pt x="558" y="3488"/>
                  </a:lnTo>
                  <a:lnTo>
                    <a:pt x="605" y="3674"/>
                  </a:lnTo>
                  <a:lnTo>
                    <a:pt x="558" y="3860"/>
                  </a:lnTo>
                  <a:lnTo>
                    <a:pt x="558" y="3860"/>
                  </a:lnTo>
                  <a:lnTo>
                    <a:pt x="419" y="4092"/>
                  </a:lnTo>
                  <a:lnTo>
                    <a:pt x="419" y="4418"/>
                  </a:lnTo>
                  <a:lnTo>
                    <a:pt x="419" y="4418"/>
                  </a:lnTo>
                  <a:lnTo>
                    <a:pt x="419" y="4604"/>
                  </a:lnTo>
                  <a:lnTo>
                    <a:pt x="465" y="4836"/>
                  </a:lnTo>
                  <a:lnTo>
                    <a:pt x="558" y="5022"/>
                  </a:lnTo>
                  <a:lnTo>
                    <a:pt x="698" y="5162"/>
                  </a:lnTo>
                  <a:lnTo>
                    <a:pt x="837" y="5301"/>
                  </a:lnTo>
                  <a:lnTo>
                    <a:pt x="977" y="5394"/>
                  </a:lnTo>
                  <a:lnTo>
                    <a:pt x="1163" y="5487"/>
                  </a:lnTo>
                  <a:lnTo>
                    <a:pt x="1349" y="5487"/>
                  </a:lnTo>
                  <a:lnTo>
                    <a:pt x="1349" y="5487"/>
                  </a:lnTo>
                  <a:lnTo>
                    <a:pt x="1581" y="5441"/>
                  </a:lnTo>
                  <a:lnTo>
                    <a:pt x="1814" y="5348"/>
                  </a:lnTo>
                  <a:lnTo>
                    <a:pt x="2000" y="5208"/>
                  </a:lnTo>
                  <a:lnTo>
                    <a:pt x="2139" y="4976"/>
                  </a:lnTo>
                  <a:lnTo>
                    <a:pt x="2139" y="140"/>
                  </a:lnTo>
                  <a:lnTo>
                    <a:pt x="2139" y="140"/>
                  </a:lnTo>
                  <a:lnTo>
                    <a:pt x="1953" y="47"/>
                  </a:lnTo>
                  <a:lnTo>
                    <a:pt x="1721" y="0"/>
                  </a:lnTo>
                  <a:lnTo>
                    <a:pt x="1721" y="0"/>
                  </a:lnTo>
                  <a:lnTo>
                    <a:pt x="1535" y="47"/>
                  </a:lnTo>
                  <a:lnTo>
                    <a:pt x="1395" y="93"/>
                  </a:lnTo>
                  <a:lnTo>
                    <a:pt x="1256" y="186"/>
                  </a:lnTo>
                  <a:lnTo>
                    <a:pt x="1116" y="279"/>
                  </a:lnTo>
                  <a:lnTo>
                    <a:pt x="1023" y="419"/>
                  </a:lnTo>
                  <a:lnTo>
                    <a:pt x="977" y="558"/>
                  </a:lnTo>
                  <a:lnTo>
                    <a:pt x="930" y="744"/>
                  </a:lnTo>
                  <a:lnTo>
                    <a:pt x="884" y="930"/>
                  </a:lnTo>
                  <a:lnTo>
                    <a:pt x="884" y="93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63"/>
            <p:cNvSpPr/>
            <p:nvPr/>
          </p:nvSpPr>
          <p:spPr>
            <a:xfrm>
              <a:off x="2672450" y="14299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63"/>
            <p:cNvSpPr/>
            <p:nvPr/>
          </p:nvSpPr>
          <p:spPr>
            <a:xfrm>
              <a:off x="2728250" y="1406650"/>
              <a:ext cx="53500" cy="137200"/>
            </a:xfrm>
            <a:custGeom>
              <a:avLst/>
              <a:gdLst/>
              <a:ahLst/>
              <a:cxnLst/>
              <a:rect l="l" t="t" r="r" b="b"/>
              <a:pathLst>
                <a:path w="2140" h="5488" extrusionOk="0">
                  <a:moveTo>
                    <a:pt x="466" y="0"/>
                  </a:moveTo>
                  <a:lnTo>
                    <a:pt x="233" y="47"/>
                  </a:lnTo>
                  <a:lnTo>
                    <a:pt x="1" y="140"/>
                  </a:lnTo>
                  <a:lnTo>
                    <a:pt x="1" y="4976"/>
                  </a:lnTo>
                  <a:lnTo>
                    <a:pt x="187" y="5208"/>
                  </a:lnTo>
                  <a:lnTo>
                    <a:pt x="373" y="5348"/>
                  </a:lnTo>
                  <a:lnTo>
                    <a:pt x="559" y="5441"/>
                  </a:lnTo>
                  <a:lnTo>
                    <a:pt x="838" y="5487"/>
                  </a:lnTo>
                  <a:lnTo>
                    <a:pt x="1024" y="5487"/>
                  </a:lnTo>
                  <a:lnTo>
                    <a:pt x="1163" y="5394"/>
                  </a:lnTo>
                  <a:lnTo>
                    <a:pt x="1349" y="5301"/>
                  </a:lnTo>
                  <a:lnTo>
                    <a:pt x="1489" y="5162"/>
                  </a:lnTo>
                  <a:lnTo>
                    <a:pt x="1582" y="5022"/>
                  </a:lnTo>
                  <a:lnTo>
                    <a:pt x="1675" y="4836"/>
                  </a:lnTo>
                  <a:lnTo>
                    <a:pt x="1721" y="4604"/>
                  </a:lnTo>
                  <a:lnTo>
                    <a:pt x="1768" y="4418"/>
                  </a:lnTo>
                  <a:lnTo>
                    <a:pt x="1721" y="4092"/>
                  </a:lnTo>
                  <a:lnTo>
                    <a:pt x="1628" y="3860"/>
                  </a:lnTo>
                  <a:lnTo>
                    <a:pt x="1582" y="3674"/>
                  </a:lnTo>
                  <a:lnTo>
                    <a:pt x="1582" y="3488"/>
                  </a:lnTo>
                  <a:lnTo>
                    <a:pt x="1675" y="3348"/>
                  </a:lnTo>
                  <a:lnTo>
                    <a:pt x="1768" y="3209"/>
                  </a:lnTo>
                  <a:lnTo>
                    <a:pt x="1954" y="3069"/>
                  </a:lnTo>
                  <a:lnTo>
                    <a:pt x="2047" y="2883"/>
                  </a:lnTo>
                  <a:lnTo>
                    <a:pt x="2140" y="2697"/>
                  </a:lnTo>
                  <a:lnTo>
                    <a:pt x="2140" y="2511"/>
                  </a:lnTo>
                  <a:lnTo>
                    <a:pt x="2093" y="2279"/>
                  </a:lnTo>
                  <a:lnTo>
                    <a:pt x="2000" y="2046"/>
                  </a:lnTo>
                  <a:lnTo>
                    <a:pt x="1814" y="1860"/>
                  </a:lnTo>
                  <a:lnTo>
                    <a:pt x="1535" y="1721"/>
                  </a:lnTo>
                  <a:lnTo>
                    <a:pt x="1396" y="1628"/>
                  </a:lnTo>
                  <a:lnTo>
                    <a:pt x="1303" y="1488"/>
                  </a:lnTo>
                  <a:lnTo>
                    <a:pt x="1210" y="1349"/>
                  </a:lnTo>
                  <a:lnTo>
                    <a:pt x="1256" y="1163"/>
                  </a:lnTo>
                  <a:lnTo>
                    <a:pt x="1256" y="930"/>
                  </a:lnTo>
                  <a:lnTo>
                    <a:pt x="1256" y="744"/>
                  </a:lnTo>
                  <a:lnTo>
                    <a:pt x="1210" y="558"/>
                  </a:lnTo>
                  <a:lnTo>
                    <a:pt x="1117" y="419"/>
                  </a:lnTo>
                  <a:lnTo>
                    <a:pt x="1024" y="279"/>
                  </a:lnTo>
                  <a:lnTo>
                    <a:pt x="884" y="186"/>
                  </a:lnTo>
                  <a:lnTo>
                    <a:pt x="791" y="93"/>
                  </a:lnTo>
                  <a:lnTo>
                    <a:pt x="605" y="47"/>
                  </a:lnTo>
                  <a:lnTo>
                    <a:pt x="4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63"/>
            <p:cNvSpPr/>
            <p:nvPr/>
          </p:nvSpPr>
          <p:spPr>
            <a:xfrm>
              <a:off x="2728250" y="1406650"/>
              <a:ext cx="53500" cy="137200"/>
            </a:xfrm>
            <a:custGeom>
              <a:avLst/>
              <a:gdLst/>
              <a:ahLst/>
              <a:cxnLst/>
              <a:rect l="l" t="t" r="r" b="b"/>
              <a:pathLst>
                <a:path w="2140" h="5488" fill="none" extrusionOk="0">
                  <a:moveTo>
                    <a:pt x="1535" y="1721"/>
                  </a:moveTo>
                  <a:lnTo>
                    <a:pt x="1535" y="1721"/>
                  </a:lnTo>
                  <a:lnTo>
                    <a:pt x="1396" y="1628"/>
                  </a:lnTo>
                  <a:lnTo>
                    <a:pt x="1303" y="1488"/>
                  </a:lnTo>
                  <a:lnTo>
                    <a:pt x="1210" y="1349"/>
                  </a:lnTo>
                  <a:lnTo>
                    <a:pt x="1256" y="1163"/>
                  </a:lnTo>
                  <a:lnTo>
                    <a:pt x="1256" y="1163"/>
                  </a:lnTo>
                  <a:lnTo>
                    <a:pt x="1256" y="930"/>
                  </a:lnTo>
                  <a:lnTo>
                    <a:pt x="1256" y="930"/>
                  </a:lnTo>
                  <a:lnTo>
                    <a:pt x="1256" y="744"/>
                  </a:lnTo>
                  <a:lnTo>
                    <a:pt x="1210" y="558"/>
                  </a:lnTo>
                  <a:lnTo>
                    <a:pt x="1117" y="419"/>
                  </a:lnTo>
                  <a:lnTo>
                    <a:pt x="1024" y="279"/>
                  </a:lnTo>
                  <a:lnTo>
                    <a:pt x="884" y="186"/>
                  </a:lnTo>
                  <a:lnTo>
                    <a:pt x="791" y="93"/>
                  </a:lnTo>
                  <a:lnTo>
                    <a:pt x="605" y="47"/>
                  </a:lnTo>
                  <a:lnTo>
                    <a:pt x="466" y="0"/>
                  </a:lnTo>
                  <a:lnTo>
                    <a:pt x="466" y="0"/>
                  </a:lnTo>
                  <a:lnTo>
                    <a:pt x="233" y="47"/>
                  </a:lnTo>
                  <a:lnTo>
                    <a:pt x="1" y="140"/>
                  </a:lnTo>
                  <a:lnTo>
                    <a:pt x="1" y="4976"/>
                  </a:lnTo>
                  <a:lnTo>
                    <a:pt x="1" y="4976"/>
                  </a:lnTo>
                  <a:lnTo>
                    <a:pt x="187" y="5208"/>
                  </a:lnTo>
                  <a:lnTo>
                    <a:pt x="373" y="5348"/>
                  </a:lnTo>
                  <a:lnTo>
                    <a:pt x="559" y="5441"/>
                  </a:lnTo>
                  <a:lnTo>
                    <a:pt x="838" y="5487"/>
                  </a:lnTo>
                  <a:lnTo>
                    <a:pt x="838" y="5487"/>
                  </a:lnTo>
                  <a:lnTo>
                    <a:pt x="1024" y="5487"/>
                  </a:lnTo>
                  <a:lnTo>
                    <a:pt x="1163" y="5394"/>
                  </a:lnTo>
                  <a:lnTo>
                    <a:pt x="1349" y="5301"/>
                  </a:lnTo>
                  <a:lnTo>
                    <a:pt x="1489" y="5162"/>
                  </a:lnTo>
                  <a:lnTo>
                    <a:pt x="1582" y="5022"/>
                  </a:lnTo>
                  <a:lnTo>
                    <a:pt x="1675" y="4836"/>
                  </a:lnTo>
                  <a:lnTo>
                    <a:pt x="1721" y="4604"/>
                  </a:lnTo>
                  <a:lnTo>
                    <a:pt x="1768" y="4418"/>
                  </a:lnTo>
                  <a:lnTo>
                    <a:pt x="1768" y="4418"/>
                  </a:lnTo>
                  <a:lnTo>
                    <a:pt x="1721" y="4092"/>
                  </a:lnTo>
                  <a:lnTo>
                    <a:pt x="1628" y="3860"/>
                  </a:lnTo>
                  <a:lnTo>
                    <a:pt x="1628" y="3860"/>
                  </a:lnTo>
                  <a:lnTo>
                    <a:pt x="1582" y="3674"/>
                  </a:lnTo>
                  <a:lnTo>
                    <a:pt x="1582" y="3488"/>
                  </a:lnTo>
                  <a:lnTo>
                    <a:pt x="1675" y="3348"/>
                  </a:lnTo>
                  <a:lnTo>
                    <a:pt x="1768" y="3209"/>
                  </a:lnTo>
                  <a:lnTo>
                    <a:pt x="1768" y="3209"/>
                  </a:lnTo>
                  <a:lnTo>
                    <a:pt x="1954" y="3069"/>
                  </a:lnTo>
                  <a:lnTo>
                    <a:pt x="2047" y="2883"/>
                  </a:lnTo>
                  <a:lnTo>
                    <a:pt x="2140" y="2697"/>
                  </a:lnTo>
                  <a:lnTo>
                    <a:pt x="2140" y="2511"/>
                  </a:lnTo>
                  <a:lnTo>
                    <a:pt x="2140" y="2511"/>
                  </a:lnTo>
                  <a:lnTo>
                    <a:pt x="2093" y="2279"/>
                  </a:lnTo>
                  <a:lnTo>
                    <a:pt x="2000" y="2046"/>
                  </a:lnTo>
                  <a:lnTo>
                    <a:pt x="1814" y="1860"/>
                  </a:lnTo>
                  <a:lnTo>
                    <a:pt x="1535" y="1721"/>
                  </a:lnTo>
                  <a:lnTo>
                    <a:pt x="1535" y="172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63"/>
            <p:cNvSpPr/>
            <p:nvPr/>
          </p:nvSpPr>
          <p:spPr>
            <a:xfrm>
              <a:off x="2766625" y="14496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63"/>
            <p:cNvSpPr/>
            <p:nvPr/>
          </p:nvSpPr>
          <p:spPr>
            <a:xfrm>
              <a:off x="2503875" y="1260175"/>
              <a:ext cx="423200" cy="56975"/>
            </a:xfrm>
            <a:custGeom>
              <a:avLst/>
              <a:gdLst/>
              <a:ahLst/>
              <a:cxnLst/>
              <a:rect l="l" t="t" r="r" b="b"/>
              <a:pathLst>
                <a:path w="16928" h="2279" extrusionOk="0">
                  <a:moveTo>
                    <a:pt x="512" y="0"/>
                  </a:moveTo>
                  <a:lnTo>
                    <a:pt x="326" y="47"/>
                  </a:lnTo>
                  <a:lnTo>
                    <a:pt x="140" y="140"/>
                  </a:lnTo>
                  <a:lnTo>
                    <a:pt x="47" y="326"/>
                  </a:lnTo>
                  <a:lnTo>
                    <a:pt x="1" y="512"/>
                  </a:lnTo>
                  <a:lnTo>
                    <a:pt x="1" y="1767"/>
                  </a:lnTo>
                  <a:lnTo>
                    <a:pt x="47" y="2000"/>
                  </a:lnTo>
                  <a:lnTo>
                    <a:pt x="140" y="2139"/>
                  </a:lnTo>
                  <a:lnTo>
                    <a:pt x="326" y="2232"/>
                  </a:lnTo>
                  <a:lnTo>
                    <a:pt x="512" y="2279"/>
                  </a:lnTo>
                  <a:lnTo>
                    <a:pt x="16416" y="2279"/>
                  </a:lnTo>
                  <a:lnTo>
                    <a:pt x="16602" y="2232"/>
                  </a:lnTo>
                  <a:lnTo>
                    <a:pt x="16788" y="2139"/>
                  </a:lnTo>
                  <a:lnTo>
                    <a:pt x="16881" y="2000"/>
                  </a:lnTo>
                  <a:lnTo>
                    <a:pt x="16927" y="1767"/>
                  </a:lnTo>
                  <a:lnTo>
                    <a:pt x="16927" y="512"/>
                  </a:lnTo>
                  <a:lnTo>
                    <a:pt x="16881" y="326"/>
                  </a:lnTo>
                  <a:lnTo>
                    <a:pt x="16788" y="140"/>
                  </a:lnTo>
                  <a:lnTo>
                    <a:pt x="16602" y="47"/>
                  </a:lnTo>
                  <a:lnTo>
                    <a:pt x="1641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63"/>
            <p:cNvSpPr/>
            <p:nvPr/>
          </p:nvSpPr>
          <p:spPr>
            <a:xfrm>
              <a:off x="2503875" y="1260175"/>
              <a:ext cx="423200" cy="56975"/>
            </a:xfrm>
            <a:custGeom>
              <a:avLst/>
              <a:gdLst/>
              <a:ahLst/>
              <a:cxnLst/>
              <a:rect l="l" t="t" r="r" b="b"/>
              <a:pathLst>
                <a:path w="16928" h="2279" fill="none" extrusionOk="0">
                  <a:moveTo>
                    <a:pt x="16416" y="0"/>
                  </a:moveTo>
                  <a:lnTo>
                    <a:pt x="512" y="0"/>
                  </a:lnTo>
                  <a:lnTo>
                    <a:pt x="512" y="0"/>
                  </a:lnTo>
                  <a:lnTo>
                    <a:pt x="326" y="47"/>
                  </a:lnTo>
                  <a:lnTo>
                    <a:pt x="140" y="140"/>
                  </a:lnTo>
                  <a:lnTo>
                    <a:pt x="47" y="326"/>
                  </a:lnTo>
                  <a:lnTo>
                    <a:pt x="1" y="512"/>
                  </a:lnTo>
                  <a:lnTo>
                    <a:pt x="1" y="1767"/>
                  </a:lnTo>
                  <a:lnTo>
                    <a:pt x="1" y="1767"/>
                  </a:lnTo>
                  <a:lnTo>
                    <a:pt x="47" y="2000"/>
                  </a:lnTo>
                  <a:lnTo>
                    <a:pt x="140" y="2139"/>
                  </a:lnTo>
                  <a:lnTo>
                    <a:pt x="326" y="2232"/>
                  </a:lnTo>
                  <a:lnTo>
                    <a:pt x="512" y="2279"/>
                  </a:lnTo>
                  <a:lnTo>
                    <a:pt x="16416" y="2279"/>
                  </a:lnTo>
                  <a:lnTo>
                    <a:pt x="16416" y="2279"/>
                  </a:lnTo>
                  <a:lnTo>
                    <a:pt x="16602" y="2232"/>
                  </a:lnTo>
                  <a:lnTo>
                    <a:pt x="16788" y="2139"/>
                  </a:lnTo>
                  <a:lnTo>
                    <a:pt x="16881" y="2000"/>
                  </a:lnTo>
                  <a:lnTo>
                    <a:pt x="16927" y="1767"/>
                  </a:lnTo>
                  <a:lnTo>
                    <a:pt x="16927" y="512"/>
                  </a:lnTo>
                  <a:lnTo>
                    <a:pt x="16927" y="512"/>
                  </a:lnTo>
                  <a:lnTo>
                    <a:pt x="16881" y="326"/>
                  </a:lnTo>
                  <a:lnTo>
                    <a:pt x="16788" y="140"/>
                  </a:lnTo>
                  <a:lnTo>
                    <a:pt x="16602" y="47"/>
                  </a:lnTo>
                  <a:lnTo>
                    <a:pt x="16416" y="0"/>
                  </a:lnTo>
                  <a:lnTo>
                    <a:pt x="16416"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63"/>
            <p:cNvSpPr/>
            <p:nvPr/>
          </p:nvSpPr>
          <p:spPr>
            <a:xfrm>
              <a:off x="2914250" y="1260175"/>
              <a:ext cx="25" cy="0"/>
            </a:xfrm>
            <a:custGeom>
              <a:avLst/>
              <a:gdLst/>
              <a:ahLst/>
              <a:cxnLst/>
              <a:rect l="l" t="t" r="r" b="b"/>
              <a:pathLst>
                <a:path w="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2" name="Google Shape;2062;p63"/>
          <p:cNvGrpSpPr/>
          <p:nvPr/>
        </p:nvGrpSpPr>
        <p:grpSpPr>
          <a:xfrm>
            <a:off x="6095530" y="1435872"/>
            <a:ext cx="376626" cy="376626"/>
            <a:chOff x="5521825" y="1260175"/>
            <a:chExt cx="423175" cy="423175"/>
          </a:xfrm>
          <a:solidFill>
            <a:schemeClr val="bg1">
              <a:lumMod val="75000"/>
            </a:schemeClr>
          </a:solidFill>
        </p:grpSpPr>
        <p:sp>
          <p:nvSpPr>
            <p:cNvPr id="2063" name="Google Shape;2063;p63"/>
            <p:cNvSpPr/>
            <p:nvPr/>
          </p:nvSpPr>
          <p:spPr>
            <a:xfrm>
              <a:off x="5571800" y="1310150"/>
              <a:ext cx="373200" cy="373200"/>
            </a:xfrm>
            <a:custGeom>
              <a:avLst/>
              <a:gdLst/>
              <a:ahLst/>
              <a:cxnLst/>
              <a:rect l="l" t="t" r="r" b="b"/>
              <a:pathLst>
                <a:path w="14928" h="14928" extrusionOk="0">
                  <a:moveTo>
                    <a:pt x="13951" y="1"/>
                  </a:moveTo>
                  <a:lnTo>
                    <a:pt x="13951" y="12463"/>
                  </a:lnTo>
                  <a:lnTo>
                    <a:pt x="13904" y="12742"/>
                  </a:lnTo>
                  <a:lnTo>
                    <a:pt x="13811" y="13021"/>
                  </a:lnTo>
                  <a:lnTo>
                    <a:pt x="13672" y="13300"/>
                  </a:lnTo>
                  <a:lnTo>
                    <a:pt x="13486" y="13486"/>
                  </a:lnTo>
                  <a:lnTo>
                    <a:pt x="13300" y="13672"/>
                  </a:lnTo>
                  <a:lnTo>
                    <a:pt x="13021" y="13811"/>
                  </a:lnTo>
                  <a:lnTo>
                    <a:pt x="12742" y="13904"/>
                  </a:lnTo>
                  <a:lnTo>
                    <a:pt x="12463" y="13951"/>
                  </a:lnTo>
                  <a:lnTo>
                    <a:pt x="1" y="13951"/>
                  </a:lnTo>
                  <a:lnTo>
                    <a:pt x="1" y="14416"/>
                  </a:lnTo>
                  <a:lnTo>
                    <a:pt x="1" y="14602"/>
                  </a:lnTo>
                  <a:lnTo>
                    <a:pt x="140" y="14788"/>
                  </a:lnTo>
                  <a:lnTo>
                    <a:pt x="280" y="14881"/>
                  </a:lnTo>
                  <a:lnTo>
                    <a:pt x="466" y="14927"/>
                  </a:lnTo>
                  <a:lnTo>
                    <a:pt x="14416" y="14927"/>
                  </a:lnTo>
                  <a:lnTo>
                    <a:pt x="14602" y="14881"/>
                  </a:lnTo>
                  <a:lnTo>
                    <a:pt x="14788" y="14788"/>
                  </a:lnTo>
                  <a:lnTo>
                    <a:pt x="14881" y="14602"/>
                  </a:lnTo>
                  <a:lnTo>
                    <a:pt x="14927" y="14416"/>
                  </a:lnTo>
                  <a:lnTo>
                    <a:pt x="14927" y="466"/>
                  </a:lnTo>
                  <a:lnTo>
                    <a:pt x="14881" y="280"/>
                  </a:lnTo>
                  <a:lnTo>
                    <a:pt x="14788" y="140"/>
                  </a:lnTo>
                  <a:lnTo>
                    <a:pt x="1460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63"/>
            <p:cNvSpPr/>
            <p:nvPr/>
          </p:nvSpPr>
          <p:spPr>
            <a:xfrm>
              <a:off x="5571800" y="1310150"/>
              <a:ext cx="373200" cy="373200"/>
            </a:xfrm>
            <a:custGeom>
              <a:avLst/>
              <a:gdLst/>
              <a:ahLst/>
              <a:cxnLst/>
              <a:rect l="l" t="t" r="r" b="b"/>
              <a:pathLst>
                <a:path w="14928" h="14928" fill="none" extrusionOk="0">
                  <a:moveTo>
                    <a:pt x="14416" y="1"/>
                  </a:moveTo>
                  <a:lnTo>
                    <a:pt x="13951" y="1"/>
                  </a:lnTo>
                  <a:lnTo>
                    <a:pt x="13951" y="12463"/>
                  </a:lnTo>
                  <a:lnTo>
                    <a:pt x="13951" y="12463"/>
                  </a:lnTo>
                  <a:lnTo>
                    <a:pt x="13904" y="12742"/>
                  </a:lnTo>
                  <a:lnTo>
                    <a:pt x="13811" y="13021"/>
                  </a:lnTo>
                  <a:lnTo>
                    <a:pt x="13672" y="13300"/>
                  </a:lnTo>
                  <a:lnTo>
                    <a:pt x="13486" y="13486"/>
                  </a:lnTo>
                  <a:lnTo>
                    <a:pt x="13300" y="13672"/>
                  </a:lnTo>
                  <a:lnTo>
                    <a:pt x="13021" y="13811"/>
                  </a:lnTo>
                  <a:lnTo>
                    <a:pt x="12742" y="13904"/>
                  </a:lnTo>
                  <a:lnTo>
                    <a:pt x="12463" y="13951"/>
                  </a:lnTo>
                  <a:lnTo>
                    <a:pt x="1" y="13951"/>
                  </a:lnTo>
                  <a:lnTo>
                    <a:pt x="1" y="14416"/>
                  </a:lnTo>
                  <a:lnTo>
                    <a:pt x="1" y="14416"/>
                  </a:lnTo>
                  <a:lnTo>
                    <a:pt x="1" y="14602"/>
                  </a:lnTo>
                  <a:lnTo>
                    <a:pt x="140" y="14788"/>
                  </a:lnTo>
                  <a:lnTo>
                    <a:pt x="280" y="14881"/>
                  </a:lnTo>
                  <a:lnTo>
                    <a:pt x="466" y="14927"/>
                  </a:lnTo>
                  <a:lnTo>
                    <a:pt x="14416" y="14927"/>
                  </a:lnTo>
                  <a:lnTo>
                    <a:pt x="14416" y="14927"/>
                  </a:lnTo>
                  <a:lnTo>
                    <a:pt x="14602" y="14881"/>
                  </a:lnTo>
                  <a:lnTo>
                    <a:pt x="14788" y="14788"/>
                  </a:lnTo>
                  <a:lnTo>
                    <a:pt x="14881" y="14602"/>
                  </a:lnTo>
                  <a:lnTo>
                    <a:pt x="14927" y="14416"/>
                  </a:lnTo>
                  <a:lnTo>
                    <a:pt x="14927" y="466"/>
                  </a:lnTo>
                  <a:lnTo>
                    <a:pt x="14927" y="466"/>
                  </a:lnTo>
                  <a:lnTo>
                    <a:pt x="14881" y="280"/>
                  </a:lnTo>
                  <a:lnTo>
                    <a:pt x="14788" y="140"/>
                  </a:lnTo>
                  <a:lnTo>
                    <a:pt x="14602" y="1"/>
                  </a:lnTo>
                  <a:lnTo>
                    <a:pt x="14416" y="1"/>
                  </a:lnTo>
                  <a:lnTo>
                    <a:pt x="14416"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63"/>
            <p:cNvSpPr/>
            <p:nvPr/>
          </p:nvSpPr>
          <p:spPr>
            <a:xfrm>
              <a:off x="5932175" y="13101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63"/>
            <p:cNvSpPr/>
            <p:nvPr/>
          </p:nvSpPr>
          <p:spPr>
            <a:xfrm>
              <a:off x="5606675" y="1374100"/>
              <a:ext cx="204625" cy="156950"/>
            </a:xfrm>
            <a:custGeom>
              <a:avLst/>
              <a:gdLst/>
              <a:ahLst/>
              <a:cxnLst/>
              <a:rect l="l" t="t" r="r" b="b"/>
              <a:pathLst>
                <a:path w="8185" h="6278" extrusionOk="0">
                  <a:moveTo>
                    <a:pt x="1675" y="0"/>
                  </a:moveTo>
                  <a:lnTo>
                    <a:pt x="1675" y="233"/>
                  </a:lnTo>
                  <a:lnTo>
                    <a:pt x="1582" y="512"/>
                  </a:lnTo>
                  <a:lnTo>
                    <a:pt x="1442" y="698"/>
                  </a:lnTo>
                  <a:lnTo>
                    <a:pt x="1256" y="884"/>
                  </a:lnTo>
                  <a:lnTo>
                    <a:pt x="1070" y="1070"/>
                  </a:lnTo>
                  <a:lnTo>
                    <a:pt x="1" y="1767"/>
                  </a:lnTo>
                  <a:lnTo>
                    <a:pt x="977" y="2093"/>
                  </a:lnTo>
                  <a:lnTo>
                    <a:pt x="1163" y="2232"/>
                  </a:lnTo>
                  <a:lnTo>
                    <a:pt x="1303" y="2418"/>
                  </a:lnTo>
                  <a:lnTo>
                    <a:pt x="1303" y="2604"/>
                  </a:lnTo>
                  <a:lnTo>
                    <a:pt x="1256" y="2790"/>
                  </a:lnTo>
                  <a:lnTo>
                    <a:pt x="94" y="5022"/>
                  </a:lnTo>
                  <a:lnTo>
                    <a:pt x="1163" y="5115"/>
                  </a:lnTo>
                  <a:lnTo>
                    <a:pt x="1675" y="5208"/>
                  </a:lnTo>
                  <a:lnTo>
                    <a:pt x="2233" y="5348"/>
                  </a:lnTo>
                  <a:lnTo>
                    <a:pt x="2791" y="5487"/>
                  </a:lnTo>
                  <a:lnTo>
                    <a:pt x="3256" y="5720"/>
                  </a:lnTo>
                  <a:lnTo>
                    <a:pt x="3721" y="5952"/>
                  </a:lnTo>
                  <a:lnTo>
                    <a:pt x="4093" y="6278"/>
                  </a:lnTo>
                  <a:lnTo>
                    <a:pt x="4465" y="5952"/>
                  </a:lnTo>
                  <a:lnTo>
                    <a:pt x="4883" y="5720"/>
                  </a:lnTo>
                  <a:lnTo>
                    <a:pt x="5395" y="5487"/>
                  </a:lnTo>
                  <a:lnTo>
                    <a:pt x="5906" y="5348"/>
                  </a:lnTo>
                  <a:lnTo>
                    <a:pt x="6464" y="5208"/>
                  </a:lnTo>
                  <a:lnTo>
                    <a:pt x="7022" y="5115"/>
                  </a:lnTo>
                  <a:lnTo>
                    <a:pt x="8092" y="5022"/>
                  </a:lnTo>
                  <a:lnTo>
                    <a:pt x="6883" y="2790"/>
                  </a:lnTo>
                  <a:lnTo>
                    <a:pt x="6836" y="2604"/>
                  </a:lnTo>
                  <a:lnTo>
                    <a:pt x="6836" y="2418"/>
                  </a:lnTo>
                  <a:lnTo>
                    <a:pt x="6976" y="2232"/>
                  </a:lnTo>
                  <a:lnTo>
                    <a:pt x="7162" y="2093"/>
                  </a:lnTo>
                  <a:lnTo>
                    <a:pt x="8185" y="1767"/>
                  </a:lnTo>
                  <a:lnTo>
                    <a:pt x="7115" y="1070"/>
                  </a:lnTo>
                  <a:lnTo>
                    <a:pt x="6883" y="884"/>
                  </a:lnTo>
                  <a:lnTo>
                    <a:pt x="6697" y="698"/>
                  </a:lnTo>
                  <a:lnTo>
                    <a:pt x="6557" y="512"/>
                  </a:lnTo>
                  <a:lnTo>
                    <a:pt x="6511" y="233"/>
                  </a:lnTo>
                  <a:lnTo>
                    <a:pt x="6464" y="0"/>
                  </a:lnTo>
                  <a:lnTo>
                    <a:pt x="5860" y="372"/>
                  </a:lnTo>
                  <a:lnTo>
                    <a:pt x="5255" y="651"/>
                  </a:lnTo>
                  <a:lnTo>
                    <a:pt x="4651" y="884"/>
                  </a:lnTo>
                  <a:lnTo>
                    <a:pt x="4372" y="930"/>
                  </a:lnTo>
                  <a:lnTo>
                    <a:pt x="3814" y="930"/>
                  </a:lnTo>
                  <a:lnTo>
                    <a:pt x="3488" y="884"/>
                  </a:lnTo>
                  <a:lnTo>
                    <a:pt x="2884" y="651"/>
                  </a:lnTo>
                  <a:lnTo>
                    <a:pt x="2279" y="372"/>
                  </a:lnTo>
                  <a:lnTo>
                    <a:pt x="16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63"/>
            <p:cNvSpPr/>
            <p:nvPr/>
          </p:nvSpPr>
          <p:spPr>
            <a:xfrm>
              <a:off x="5606675" y="1374100"/>
              <a:ext cx="204625" cy="156950"/>
            </a:xfrm>
            <a:custGeom>
              <a:avLst/>
              <a:gdLst/>
              <a:ahLst/>
              <a:cxnLst/>
              <a:rect l="l" t="t" r="r" b="b"/>
              <a:pathLst>
                <a:path w="8185" h="6278" fill="none" extrusionOk="0">
                  <a:moveTo>
                    <a:pt x="6511" y="233"/>
                  </a:moveTo>
                  <a:lnTo>
                    <a:pt x="6511" y="233"/>
                  </a:lnTo>
                  <a:lnTo>
                    <a:pt x="6464" y="0"/>
                  </a:lnTo>
                  <a:lnTo>
                    <a:pt x="6464" y="0"/>
                  </a:lnTo>
                  <a:lnTo>
                    <a:pt x="5860" y="372"/>
                  </a:lnTo>
                  <a:lnTo>
                    <a:pt x="5255" y="651"/>
                  </a:lnTo>
                  <a:lnTo>
                    <a:pt x="4651" y="884"/>
                  </a:lnTo>
                  <a:lnTo>
                    <a:pt x="4372" y="930"/>
                  </a:lnTo>
                  <a:lnTo>
                    <a:pt x="4093" y="930"/>
                  </a:lnTo>
                  <a:lnTo>
                    <a:pt x="4093" y="930"/>
                  </a:lnTo>
                  <a:lnTo>
                    <a:pt x="3814" y="930"/>
                  </a:lnTo>
                  <a:lnTo>
                    <a:pt x="3488" y="884"/>
                  </a:lnTo>
                  <a:lnTo>
                    <a:pt x="2884" y="651"/>
                  </a:lnTo>
                  <a:lnTo>
                    <a:pt x="2279" y="372"/>
                  </a:lnTo>
                  <a:lnTo>
                    <a:pt x="1675" y="0"/>
                  </a:lnTo>
                  <a:lnTo>
                    <a:pt x="1675" y="0"/>
                  </a:lnTo>
                  <a:lnTo>
                    <a:pt x="1675" y="233"/>
                  </a:lnTo>
                  <a:lnTo>
                    <a:pt x="1675" y="233"/>
                  </a:lnTo>
                  <a:lnTo>
                    <a:pt x="1582" y="512"/>
                  </a:lnTo>
                  <a:lnTo>
                    <a:pt x="1442" y="698"/>
                  </a:lnTo>
                  <a:lnTo>
                    <a:pt x="1256" y="884"/>
                  </a:lnTo>
                  <a:lnTo>
                    <a:pt x="1070" y="1070"/>
                  </a:lnTo>
                  <a:lnTo>
                    <a:pt x="1070" y="1070"/>
                  </a:lnTo>
                  <a:lnTo>
                    <a:pt x="1" y="1767"/>
                  </a:lnTo>
                  <a:lnTo>
                    <a:pt x="977" y="2093"/>
                  </a:lnTo>
                  <a:lnTo>
                    <a:pt x="977" y="2093"/>
                  </a:lnTo>
                  <a:lnTo>
                    <a:pt x="1163" y="2232"/>
                  </a:lnTo>
                  <a:lnTo>
                    <a:pt x="1303" y="2418"/>
                  </a:lnTo>
                  <a:lnTo>
                    <a:pt x="1303" y="2418"/>
                  </a:lnTo>
                  <a:lnTo>
                    <a:pt x="1303" y="2604"/>
                  </a:lnTo>
                  <a:lnTo>
                    <a:pt x="1256" y="2790"/>
                  </a:lnTo>
                  <a:lnTo>
                    <a:pt x="94" y="5022"/>
                  </a:lnTo>
                  <a:lnTo>
                    <a:pt x="94" y="5022"/>
                  </a:lnTo>
                  <a:lnTo>
                    <a:pt x="1163" y="5115"/>
                  </a:lnTo>
                  <a:lnTo>
                    <a:pt x="1675" y="5208"/>
                  </a:lnTo>
                  <a:lnTo>
                    <a:pt x="2233" y="5348"/>
                  </a:lnTo>
                  <a:lnTo>
                    <a:pt x="2791" y="5487"/>
                  </a:lnTo>
                  <a:lnTo>
                    <a:pt x="3256" y="5720"/>
                  </a:lnTo>
                  <a:lnTo>
                    <a:pt x="3721" y="5952"/>
                  </a:lnTo>
                  <a:lnTo>
                    <a:pt x="4093" y="6278"/>
                  </a:lnTo>
                  <a:lnTo>
                    <a:pt x="4093" y="6278"/>
                  </a:lnTo>
                  <a:lnTo>
                    <a:pt x="4465" y="5952"/>
                  </a:lnTo>
                  <a:lnTo>
                    <a:pt x="4883" y="5720"/>
                  </a:lnTo>
                  <a:lnTo>
                    <a:pt x="5395" y="5487"/>
                  </a:lnTo>
                  <a:lnTo>
                    <a:pt x="5906" y="5348"/>
                  </a:lnTo>
                  <a:lnTo>
                    <a:pt x="6464" y="5208"/>
                  </a:lnTo>
                  <a:lnTo>
                    <a:pt x="7022" y="5115"/>
                  </a:lnTo>
                  <a:lnTo>
                    <a:pt x="8092" y="5022"/>
                  </a:lnTo>
                  <a:lnTo>
                    <a:pt x="6883" y="2790"/>
                  </a:lnTo>
                  <a:lnTo>
                    <a:pt x="6883" y="2790"/>
                  </a:lnTo>
                  <a:lnTo>
                    <a:pt x="6836" y="2604"/>
                  </a:lnTo>
                  <a:lnTo>
                    <a:pt x="6836" y="2418"/>
                  </a:lnTo>
                  <a:lnTo>
                    <a:pt x="6836" y="2418"/>
                  </a:lnTo>
                  <a:lnTo>
                    <a:pt x="6976" y="2232"/>
                  </a:lnTo>
                  <a:lnTo>
                    <a:pt x="7162" y="2093"/>
                  </a:lnTo>
                  <a:lnTo>
                    <a:pt x="8185" y="1767"/>
                  </a:lnTo>
                  <a:lnTo>
                    <a:pt x="8185" y="1767"/>
                  </a:lnTo>
                  <a:lnTo>
                    <a:pt x="7115" y="1070"/>
                  </a:lnTo>
                  <a:lnTo>
                    <a:pt x="7115" y="1070"/>
                  </a:lnTo>
                  <a:lnTo>
                    <a:pt x="6883" y="884"/>
                  </a:lnTo>
                  <a:lnTo>
                    <a:pt x="6697" y="698"/>
                  </a:lnTo>
                  <a:lnTo>
                    <a:pt x="6557" y="512"/>
                  </a:lnTo>
                  <a:lnTo>
                    <a:pt x="6511" y="233"/>
                  </a:lnTo>
                  <a:lnTo>
                    <a:pt x="6511" y="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63"/>
            <p:cNvSpPr/>
            <p:nvPr/>
          </p:nvSpPr>
          <p:spPr>
            <a:xfrm>
              <a:off x="5769425" y="137990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63"/>
            <p:cNvSpPr/>
            <p:nvPr/>
          </p:nvSpPr>
          <p:spPr>
            <a:xfrm>
              <a:off x="5521825" y="1260175"/>
              <a:ext cx="373175" cy="373175"/>
            </a:xfrm>
            <a:custGeom>
              <a:avLst/>
              <a:gdLst/>
              <a:ahLst/>
              <a:cxnLst/>
              <a:rect l="l" t="t" r="r" b="b"/>
              <a:pathLst>
                <a:path w="14927" h="14927" extrusionOk="0">
                  <a:moveTo>
                    <a:pt x="11532" y="2000"/>
                  </a:moveTo>
                  <a:lnTo>
                    <a:pt x="11718" y="2093"/>
                  </a:lnTo>
                  <a:lnTo>
                    <a:pt x="11811" y="2232"/>
                  </a:lnTo>
                  <a:lnTo>
                    <a:pt x="11904" y="2418"/>
                  </a:lnTo>
                  <a:lnTo>
                    <a:pt x="11904" y="2604"/>
                  </a:lnTo>
                  <a:lnTo>
                    <a:pt x="11811" y="2790"/>
                  </a:lnTo>
                  <a:lnTo>
                    <a:pt x="11765" y="2837"/>
                  </a:lnTo>
                  <a:lnTo>
                    <a:pt x="11253" y="3581"/>
                  </a:lnTo>
                  <a:lnTo>
                    <a:pt x="10974" y="4092"/>
                  </a:lnTo>
                  <a:lnTo>
                    <a:pt x="10881" y="4418"/>
                  </a:lnTo>
                  <a:lnTo>
                    <a:pt x="10881" y="4604"/>
                  </a:lnTo>
                  <a:lnTo>
                    <a:pt x="10881" y="4650"/>
                  </a:lnTo>
                  <a:lnTo>
                    <a:pt x="10974" y="4743"/>
                  </a:lnTo>
                  <a:lnTo>
                    <a:pt x="11951" y="5394"/>
                  </a:lnTo>
                  <a:lnTo>
                    <a:pt x="12927" y="6045"/>
                  </a:lnTo>
                  <a:lnTo>
                    <a:pt x="13020" y="6138"/>
                  </a:lnTo>
                  <a:lnTo>
                    <a:pt x="13067" y="6231"/>
                  </a:lnTo>
                  <a:lnTo>
                    <a:pt x="13113" y="6371"/>
                  </a:lnTo>
                  <a:lnTo>
                    <a:pt x="13113" y="6510"/>
                  </a:lnTo>
                  <a:lnTo>
                    <a:pt x="13067" y="6650"/>
                  </a:lnTo>
                  <a:lnTo>
                    <a:pt x="13020" y="6743"/>
                  </a:lnTo>
                  <a:lnTo>
                    <a:pt x="12927" y="6836"/>
                  </a:lnTo>
                  <a:lnTo>
                    <a:pt x="12788" y="6929"/>
                  </a:lnTo>
                  <a:lnTo>
                    <a:pt x="11439" y="7394"/>
                  </a:lnTo>
                  <a:lnTo>
                    <a:pt x="12695" y="9765"/>
                  </a:lnTo>
                  <a:lnTo>
                    <a:pt x="12741" y="9858"/>
                  </a:lnTo>
                  <a:lnTo>
                    <a:pt x="12741" y="9998"/>
                  </a:lnTo>
                  <a:lnTo>
                    <a:pt x="12741" y="10091"/>
                  </a:lnTo>
                  <a:lnTo>
                    <a:pt x="12695" y="10230"/>
                  </a:lnTo>
                  <a:lnTo>
                    <a:pt x="12648" y="10323"/>
                  </a:lnTo>
                  <a:lnTo>
                    <a:pt x="12555" y="10416"/>
                  </a:lnTo>
                  <a:lnTo>
                    <a:pt x="12416" y="10463"/>
                  </a:lnTo>
                  <a:lnTo>
                    <a:pt x="12323" y="10463"/>
                  </a:lnTo>
                  <a:lnTo>
                    <a:pt x="11765" y="10509"/>
                  </a:lnTo>
                  <a:lnTo>
                    <a:pt x="10649" y="10649"/>
                  </a:lnTo>
                  <a:lnTo>
                    <a:pt x="10044" y="10742"/>
                  </a:lnTo>
                  <a:lnTo>
                    <a:pt x="9486" y="10881"/>
                  </a:lnTo>
                  <a:lnTo>
                    <a:pt x="8975" y="11021"/>
                  </a:lnTo>
                  <a:lnTo>
                    <a:pt x="8510" y="11253"/>
                  </a:lnTo>
                  <a:lnTo>
                    <a:pt x="8324" y="11393"/>
                  </a:lnTo>
                  <a:lnTo>
                    <a:pt x="8184" y="11532"/>
                  </a:lnTo>
                  <a:lnTo>
                    <a:pt x="8045" y="11718"/>
                  </a:lnTo>
                  <a:lnTo>
                    <a:pt x="7952" y="11904"/>
                  </a:lnTo>
                  <a:lnTo>
                    <a:pt x="7952" y="12462"/>
                  </a:lnTo>
                  <a:lnTo>
                    <a:pt x="7905" y="12648"/>
                  </a:lnTo>
                  <a:lnTo>
                    <a:pt x="7812" y="12834"/>
                  </a:lnTo>
                  <a:lnTo>
                    <a:pt x="7673" y="12927"/>
                  </a:lnTo>
                  <a:lnTo>
                    <a:pt x="7487" y="12974"/>
                  </a:lnTo>
                  <a:lnTo>
                    <a:pt x="7254" y="12927"/>
                  </a:lnTo>
                  <a:lnTo>
                    <a:pt x="7115" y="12834"/>
                  </a:lnTo>
                  <a:lnTo>
                    <a:pt x="7022" y="12648"/>
                  </a:lnTo>
                  <a:lnTo>
                    <a:pt x="6975" y="12462"/>
                  </a:lnTo>
                  <a:lnTo>
                    <a:pt x="6975" y="11904"/>
                  </a:lnTo>
                  <a:lnTo>
                    <a:pt x="6882" y="11718"/>
                  </a:lnTo>
                  <a:lnTo>
                    <a:pt x="6743" y="11532"/>
                  </a:lnTo>
                  <a:lnTo>
                    <a:pt x="6603" y="11393"/>
                  </a:lnTo>
                  <a:lnTo>
                    <a:pt x="6417" y="11253"/>
                  </a:lnTo>
                  <a:lnTo>
                    <a:pt x="5952" y="11021"/>
                  </a:lnTo>
                  <a:lnTo>
                    <a:pt x="5441" y="10881"/>
                  </a:lnTo>
                  <a:lnTo>
                    <a:pt x="4883" y="10742"/>
                  </a:lnTo>
                  <a:lnTo>
                    <a:pt x="4278" y="10649"/>
                  </a:lnTo>
                  <a:lnTo>
                    <a:pt x="3162" y="10509"/>
                  </a:lnTo>
                  <a:lnTo>
                    <a:pt x="2604" y="10463"/>
                  </a:lnTo>
                  <a:lnTo>
                    <a:pt x="2511" y="10463"/>
                  </a:lnTo>
                  <a:lnTo>
                    <a:pt x="2418" y="10416"/>
                  </a:lnTo>
                  <a:lnTo>
                    <a:pt x="2325" y="10323"/>
                  </a:lnTo>
                  <a:lnTo>
                    <a:pt x="2232" y="10230"/>
                  </a:lnTo>
                  <a:lnTo>
                    <a:pt x="2186" y="10091"/>
                  </a:lnTo>
                  <a:lnTo>
                    <a:pt x="2186" y="9998"/>
                  </a:lnTo>
                  <a:lnTo>
                    <a:pt x="2186" y="9858"/>
                  </a:lnTo>
                  <a:lnTo>
                    <a:pt x="2232" y="9765"/>
                  </a:lnTo>
                  <a:lnTo>
                    <a:pt x="3534" y="7394"/>
                  </a:lnTo>
                  <a:lnTo>
                    <a:pt x="2139" y="6929"/>
                  </a:lnTo>
                  <a:lnTo>
                    <a:pt x="2046" y="6836"/>
                  </a:lnTo>
                  <a:lnTo>
                    <a:pt x="1907" y="6743"/>
                  </a:lnTo>
                  <a:lnTo>
                    <a:pt x="1860" y="6650"/>
                  </a:lnTo>
                  <a:lnTo>
                    <a:pt x="1814" y="6510"/>
                  </a:lnTo>
                  <a:lnTo>
                    <a:pt x="1814" y="6371"/>
                  </a:lnTo>
                  <a:lnTo>
                    <a:pt x="1860" y="6231"/>
                  </a:lnTo>
                  <a:lnTo>
                    <a:pt x="1907" y="6138"/>
                  </a:lnTo>
                  <a:lnTo>
                    <a:pt x="2046" y="6045"/>
                  </a:lnTo>
                  <a:lnTo>
                    <a:pt x="2976" y="5394"/>
                  </a:lnTo>
                  <a:lnTo>
                    <a:pt x="3953" y="4743"/>
                  </a:lnTo>
                  <a:lnTo>
                    <a:pt x="4046" y="4650"/>
                  </a:lnTo>
                  <a:lnTo>
                    <a:pt x="4092" y="4604"/>
                  </a:lnTo>
                  <a:lnTo>
                    <a:pt x="4092" y="4418"/>
                  </a:lnTo>
                  <a:lnTo>
                    <a:pt x="3953" y="4092"/>
                  </a:lnTo>
                  <a:lnTo>
                    <a:pt x="3674" y="3581"/>
                  </a:lnTo>
                  <a:lnTo>
                    <a:pt x="3209" y="2837"/>
                  </a:lnTo>
                  <a:lnTo>
                    <a:pt x="3116" y="2790"/>
                  </a:lnTo>
                  <a:lnTo>
                    <a:pt x="3069" y="2604"/>
                  </a:lnTo>
                  <a:lnTo>
                    <a:pt x="3023" y="2418"/>
                  </a:lnTo>
                  <a:lnTo>
                    <a:pt x="3116" y="2232"/>
                  </a:lnTo>
                  <a:lnTo>
                    <a:pt x="3255" y="2093"/>
                  </a:lnTo>
                  <a:lnTo>
                    <a:pt x="3395" y="2000"/>
                  </a:lnTo>
                  <a:lnTo>
                    <a:pt x="3627" y="2000"/>
                  </a:lnTo>
                  <a:lnTo>
                    <a:pt x="3767" y="2046"/>
                  </a:lnTo>
                  <a:lnTo>
                    <a:pt x="3953" y="2186"/>
                  </a:lnTo>
                  <a:lnTo>
                    <a:pt x="3999" y="2232"/>
                  </a:lnTo>
                  <a:lnTo>
                    <a:pt x="4371" y="2697"/>
                  </a:lnTo>
                  <a:lnTo>
                    <a:pt x="4883" y="3162"/>
                  </a:lnTo>
                  <a:lnTo>
                    <a:pt x="5394" y="3581"/>
                  </a:lnTo>
                  <a:lnTo>
                    <a:pt x="5999" y="3953"/>
                  </a:lnTo>
                  <a:lnTo>
                    <a:pt x="5999" y="3860"/>
                  </a:lnTo>
                  <a:lnTo>
                    <a:pt x="5999" y="3674"/>
                  </a:lnTo>
                  <a:lnTo>
                    <a:pt x="6138" y="3534"/>
                  </a:lnTo>
                  <a:lnTo>
                    <a:pt x="6278" y="3395"/>
                  </a:lnTo>
                  <a:lnTo>
                    <a:pt x="6650" y="3395"/>
                  </a:lnTo>
                  <a:lnTo>
                    <a:pt x="6836" y="3534"/>
                  </a:lnTo>
                  <a:lnTo>
                    <a:pt x="6929" y="3674"/>
                  </a:lnTo>
                  <a:lnTo>
                    <a:pt x="6975" y="3860"/>
                  </a:lnTo>
                  <a:lnTo>
                    <a:pt x="6975" y="4325"/>
                  </a:lnTo>
                  <a:lnTo>
                    <a:pt x="6975" y="4418"/>
                  </a:lnTo>
                  <a:lnTo>
                    <a:pt x="7208" y="4464"/>
                  </a:lnTo>
                  <a:lnTo>
                    <a:pt x="7487" y="4511"/>
                  </a:lnTo>
                  <a:lnTo>
                    <a:pt x="7719" y="4464"/>
                  </a:lnTo>
                  <a:lnTo>
                    <a:pt x="7952" y="4418"/>
                  </a:lnTo>
                  <a:lnTo>
                    <a:pt x="7952" y="4325"/>
                  </a:lnTo>
                  <a:lnTo>
                    <a:pt x="7952" y="3860"/>
                  </a:lnTo>
                  <a:lnTo>
                    <a:pt x="7998" y="3674"/>
                  </a:lnTo>
                  <a:lnTo>
                    <a:pt x="8091" y="3534"/>
                  </a:lnTo>
                  <a:lnTo>
                    <a:pt x="8277" y="3395"/>
                  </a:lnTo>
                  <a:lnTo>
                    <a:pt x="8649" y="3395"/>
                  </a:lnTo>
                  <a:lnTo>
                    <a:pt x="8789" y="3534"/>
                  </a:lnTo>
                  <a:lnTo>
                    <a:pt x="8928" y="3674"/>
                  </a:lnTo>
                  <a:lnTo>
                    <a:pt x="8975" y="3860"/>
                  </a:lnTo>
                  <a:lnTo>
                    <a:pt x="8975" y="3953"/>
                  </a:lnTo>
                  <a:lnTo>
                    <a:pt x="9533" y="3581"/>
                  </a:lnTo>
                  <a:lnTo>
                    <a:pt x="10044" y="3162"/>
                  </a:lnTo>
                  <a:lnTo>
                    <a:pt x="10556" y="2697"/>
                  </a:lnTo>
                  <a:lnTo>
                    <a:pt x="10974" y="2232"/>
                  </a:lnTo>
                  <a:lnTo>
                    <a:pt x="11021" y="2186"/>
                  </a:lnTo>
                  <a:lnTo>
                    <a:pt x="11160" y="2046"/>
                  </a:lnTo>
                  <a:lnTo>
                    <a:pt x="11346" y="2000"/>
                  </a:lnTo>
                  <a:close/>
                  <a:moveTo>
                    <a:pt x="512" y="0"/>
                  </a:moveTo>
                  <a:lnTo>
                    <a:pt x="279" y="47"/>
                  </a:lnTo>
                  <a:lnTo>
                    <a:pt x="140" y="140"/>
                  </a:lnTo>
                  <a:lnTo>
                    <a:pt x="47" y="326"/>
                  </a:lnTo>
                  <a:lnTo>
                    <a:pt x="0" y="512"/>
                  </a:lnTo>
                  <a:lnTo>
                    <a:pt x="0" y="14462"/>
                  </a:lnTo>
                  <a:lnTo>
                    <a:pt x="47" y="14648"/>
                  </a:lnTo>
                  <a:lnTo>
                    <a:pt x="140" y="14787"/>
                  </a:lnTo>
                  <a:lnTo>
                    <a:pt x="279" y="14927"/>
                  </a:lnTo>
                  <a:lnTo>
                    <a:pt x="14648" y="14927"/>
                  </a:lnTo>
                  <a:lnTo>
                    <a:pt x="14787" y="14787"/>
                  </a:lnTo>
                  <a:lnTo>
                    <a:pt x="14880" y="14648"/>
                  </a:lnTo>
                  <a:lnTo>
                    <a:pt x="14927" y="14462"/>
                  </a:lnTo>
                  <a:lnTo>
                    <a:pt x="14927" y="512"/>
                  </a:lnTo>
                  <a:lnTo>
                    <a:pt x="14880" y="326"/>
                  </a:lnTo>
                  <a:lnTo>
                    <a:pt x="14787" y="140"/>
                  </a:lnTo>
                  <a:lnTo>
                    <a:pt x="14648" y="47"/>
                  </a:lnTo>
                  <a:lnTo>
                    <a:pt x="1446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63"/>
            <p:cNvSpPr/>
            <p:nvPr/>
          </p:nvSpPr>
          <p:spPr>
            <a:xfrm>
              <a:off x="5521825" y="1260175"/>
              <a:ext cx="373175" cy="373175"/>
            </a:xfrm>
            <a:custGeom>
              <a:avLst/>
              <a:gdLst/>
              <a:ahLst/>
              <a:cxnLst/>
              <a:rect l="l" t="t" r="r" b="b"/>
              <a:pathLst>
                <a:path w="14927" h="14927" fill="none" extrusionOk="0">
                  <a:moveTo>
                    <a:pt x="14927" y="14462"/>
                  </a:moveTo>
                  <a:lnTo>
                    <a:pt x="14927" y="512"/>
                  </a:lnTo>
                  <a:lnTo>
                    <a:pt x="14927" y="512"/>
                  </a:lnTo>
                  <a:lnTo>
                    <a:pt x="14880" y="326"/>
                  </a:lnTo>
                  <a:lnTo>
                    <a:pt x="14787" y="140"/>
                  </a:lnTo>
                  <a:lnTo>
                    <a:pt x="14648" y="47"/>
                  </a:lnTo>
                  <a:lnTo>
                    <a:pt x="14462" y="0"/>
                  </a:lnTo>
                  <a:lnTo>
                    <a:pt x="512" y="0"/>
                  </a:lnTo>
                  <a:lnTo>
                    <a:pt x="512" y="0"/>
                  </a:lnTo>
                  <a:lnTo>
                    <a:pt x="279" y="47"/>
                  </a:lnTo>
                  <a:lnTo>
                    <a:pt x="140" y="140"/>
                  </a:lnTo>
                  <a:lnTo>
                    <a:pt x="47" y="326"/>
                  </a:lnTo>
                  <a:lnTo>
                    <a:pt x="0" y="512"/>
                  </a:lnTo>
                  <a:lnTo>
                    <a:pt x="0" y="14462"/>
                  </a:lnTo>
                  <a:lnTo>
                    <a:pt x="0" y="14462"/>
                  </a:lnTo>
                  <a:lnTo>
                    <a:pt x="47" y="14648"/>
                  </a:lnTo>
                  <a:lnTo>
                    <a:pt x="140" y="14787"/>
                  </a:lnTo>
                  <a:lnTo>
                    <a:pt x="279" y="14927"/>
                  </a:lnTo>
                  <a:lnTo>
                    <a:pt x="512" y="14927"/>
                  </a:lnTo>
                  <a:lnTo>
                    <a:pt x="14462" y="14927"/>
                  </a:lnTo>
                  <a:lnTo>
                    <a:pt x="14462" y="14927"/>
                  </a:lnTo>
                  <a:lnTo>
                    <a:pt x="14648" y="14927"/>
                  </a:lnTo>
                  <a:lnTo>
                    <a:pt x="14787" y="14787"/>
                  </a:lnTo>
                  <a:lnTo>
                    <a:pt x="14880" y="14648"/>
                  </a:lnTo>
                  <a:lnTo>
                    <a:pt x="14927" y="14462"/>
                  </a:lnTo>
                  <a:lnTo>
                    <a:pt x="14927" y="1446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63"/>
            <p:cNvSpPr/>
            <p:nvPr/>
          </p:nvSpPr>
          <p:spPr>
            <a:xfrm>
              <a:off x="5567150" y="1310150"/>
              <a:ext cx="282525" cy="274375"/>
            </a:xfrm>
            <a:custGeom>
              <a:avLst/>
              <a:gdLst/>
              <a:ahLst/>
              <a:cxnLst/>
              <a:rect l="l" t="t" r="r" b="b"/>
              <a:pathLst>
                <a:path w="11301" h="10975" fill="none" extrusionOk="0">
                  <a:moveTo>
                    <a:pt x="11300" y="4511"/>
                  </a:moveTo>
                  <a:lnTo>
                    <a:pt x="11300" y="4511"/>
                  </a:lnTo>
                  <a:lnTo>
                    <a:pt x="11254" y="4651"/>
                  </a:lnTo>
                  <a:lnTo>
                    <a:pt x="11207" y="4744"/>
                  </a:lnTo>
                  <a:lnTo>
                    <a:pt x="11114" y="4837"/>
                  </a:lnTo>
                  <a:lnTo>
                    <a:pt x="10975" y="4930"/>
                  </a:lnTo>
                  <a:lnTo>
                    <a:pt x="9626" y="5395"/>
                  </a:lnTo>
                  <a:lnTo>
                    <a:pt x="10882" y="7766"/>
                  </a:lnTo>
                  <a:lnTo>
                    <a:pt x="10882" y="7766"/>
                  </a:lnTo>
                  <a:lnTo>
                    <a:pt x="10928" y="7859"/>
                  </a:lnTo>
                  <a:lnTo>
                    <a:pt x="10928" y="7999"/>
                  </a:lnTo>
                  <a:lnTo>
                    <a:pt x="10928" y="8092"/>
                  </a:lnTo>
                  <a:lnTo>
                    <a:pt x="10882" y="8231"/>
                  </a:lnTo>
                  <a:lnTo>
                    <a:pt x="10882" y="8231"/>
                  </a:lnTo>
                  <a:lnTo>
                    <a:pt x="10835" y="8324"/>
                  </a:lnTo>
                  <a:lnTo>
                    <a:pt x="10742" y="8417"/>
                  </a:lnTo>
                  <a:lnTo>
                    <a:pt x="10603" y="8464"/>
                  </a:lnTo>
                  <a:lnTo>
                    <a:pt x="10510" y="8464"/>
                  </a:lnTo>
                  <a:lnTo>
                    <a:pt x="10510" y="8464"/>
                  </a:lnTo>
                  <a:lnTo>
                    <a:pt x="9952" y="8510"/>
                  </a:lnTo>
                  <a:lnTo>
                    <a:pt x="9952" y="8510"/>
                  </a:lnTo>
                  <a:lnTo>
                    <a:pt x="8836" y="8650"/>
                  </a:lnTo>
                  <a:lnTo>
                    <a:pt x="8231" y="8743"/>
                  </a:lnTo>
                  <a:lnTo>
                    <a:pt x="7673" y="8882"/>
                  </a:lnTo>
                  <a:lnTo>
                    <a:pt x="7162" y="9022"/>
                  </a:lnTo>
                  <a:lnTo>
                    <a:pt x="6697" y="9254"/>
                  </a:lnTo>
                  <a:lnTo>
                    <a:pt x="6511" y="9394"/>
                  </a:lnTo>
                  <a:lnTo>
                    <a:pt x="6371" y="9533"/>
                  </a:lnTo>
                  <a:lnTo>
                    <a:pt x="6232" y="9719"/>
                  </a:lnTo>
                  <a:lnTo>
                    <a:pt x="6139" y="9905"/>
                  </a:lnTo>
                  <a:lnTo>
                    <a:pt x="6139" y="10463"/>
                  </a:lnTo>
                  <a:lnTo>
                    <a:pt x="6139" y="10463"/>
                  </a:lnTo>
                  <a:lnTo>
                    <a:pt x="6092" y="10649"/>
                  </a:lnTo>
                  <a:lnTo>
                    <a:pt x="5999" y="10835"/>
                  </a:lnTo>
                  <a:lnTo>
                    <a:pt x="5860" y="10928"/>
                  </a:lnTo>
                  <a:lnTo>
                    <a:pt x="5674" y="10975"/>
                  </a:lnTo>
                  <a:lnTo>
                    <a:pt x="5674" y="10975"/>
                  </a:lnTo>
                  <a:lnTo>
                    <a:pt x="5441" y="10928"/>
                  </a:lnTo>
                  <a:lnTo>
                    <a:pt x="5302" y="10835"/>
                  </a:lnTo>
                  <a:lnTo>
                    <a:pt x="5209" y="10649"/>
                  </a:lnTo>
                  <a:lnTo>
                    <a:pt x="5162" y="10463"/>
                  </a:lnTo>
                  <a:lnTo>
                    <a:pt x="5162" y="9905"/>
                  </a:lnTo>
                  <a:lnTo>
                    <a:pt x="5162" y="9905"/>
                  </a:lnTo>
                  <a:lnTo>
                    <a:pt x="5069" y="9719"/>
                  </a:lnTo>
                  <a:lnTo>
                    <a:pt x="4930" y="9533"/>
                  </a:lnTo>
                  <a:lnTo>
                    <a:pt x="4790" y="9394"/>
                  </a:lnTo>
                  <a:lnTo>
                    <a:pt x="4604" y="9254"/>
                  </a:lnTo>
                  <a:lnTo>
                    <a:pt x="4139" y="9022"/>
                  </a:lnTo>
                  <a:lnTo>
                    <a:pt x="3628" y="8882"/>
                  </a:lnTo>
                  <a:lnTo>
                    <a:pt x="3070" y="8743"/>
                  </a:lnTo>
                  <a:lnTo>
                    <a:pt x="2465" y="8650"/>
                  </a:lnTo>
                  <a:lnTo>
                    <a:pt x="1349" y="8510"/>
                  </a:lnTo>
                  <a:lnTo>
                    <a:pt x="1349" y="8510"/>
                  </a:lnTo>
                  <a:lnTo>
                    <a:pt x="791" y="8464"/>
                  </a:lnTo>
                  <a:lnTo>
                    <a:pt x="791" y="8464"/>
                  </a:lnTo>
                  <a:lnTo>
                    <a:pt x="698" y="8464"/>
                  </a:lnTo>
                  <a:lnTo>
                    <a:pt x="605" y="8417"/>
                  </a:lnTo>
                  <a:lnTo>
                    <a:pt x="512" y="8324"/>
                  </a:lnTo>
                  <a:lnTo>
                    <a:pt x="419" y="8231"/>
                  </a:lnTo>
                  <a:lnTo>
                    <a:pt x="419" y="8231"/>
                  </a:lnTo>
                  <a:lnTo>
                    <a:pt x="373" y="8092"/>
                  </a:lnTo>
                  <a:lnTo>
                    <a:pt x="373" y="7999"/>
                  </a:lnTo>
                  <a:lnTo>
                    <a:pt x="373" y="7859"/>
                  </a:lnTo>
                  <a:lnTo>
                    <a:pt x="419" y="7766"/>
                  </a:lnTo>
                  <a:lnTo>
                    <a:pt x="1721" y="5395"/>
                  </a:lnTo>
                  <a:lnTo>
                    <a:pt x="326" y="4930"/>
                  </a:lnTo>
                  <a:lnTo>
                    <a:pt x="326" y="4930"/>
                  </a:lnTo>
                  <a:lnTo>
                    <a:pt x="233" y="4837"/>
                  </a:lnTo>
                  <a:lnTo>
                    <a:pt x="94" y="4744"/>
                  </a:lnTo>
                  <a:lnTo>
                    <a:pt x="47" y="4651"/>
                  </a:lnTo>
                  <a:lnTo>
                    <a:pt x="1" y="4511"/>
                  </a:lnTo>
                  <a:lnTo>
                    <a:pt x="1" y="4511"/>
                  </a:lnTo>
                  <a:lnTo>
                    <a:pt x="1" y="4372"/>
                  </a:lnTo>
                  <a:lnTo>
                    <a:pt x="47" y="4232"/>
                  </a:lnTo>
                  <a:lnTo>
                    <a:pt x="94" y="4139"/>
                  </a:lnTo>
                  <a:lnTo>
                    <a:pt x="233" y="4046"/>
                  </a:lnTo>
                  <a:lnTo>
                    <a:pt x="233" y="4046"/>
                  </a:lnTo>
                  <a:lnTo>
                    <a:pt x="1163" y="3395"/>
                  </a:lnTo>
                  <a:lnTo>
                    <a:pt x="2140" y="2744"/>
                  </a:lnTo>
                  <a:lnTo>
                    <a:pt x="2140" y="2744"/>
                  </a:lnTo>
                  <a:lnTo>
                    <a:pt x="2233" y="2651"/>
                  </a:lnTo>
                  <a:lnTo>
                    <a:pt x="2279" y="2605"/>
                  </a:lnTo>
                  <a:lnTo>
                    <a:pt x="2279" y="2605"/>
                  </a:lnTo>
                  <a:lnTo>
                    <a:pt x="2279" y="2419"/>
                  </a:lnTo>
                  <a:lnTo>
                    <a:pt x="2140" y="2093"/>
                  </a:lnTo>
                  <a:lnTo>
                    <a:pt x="1861" y="1582"/>
                  </a:lnTo>
                  <a:lnTo>
                    <a:pt x="1396" y="838"/>
                  </a:lnTo>
                  <a:lnTo>
                    <a:pt x="1396" y="838"/>
                  </a:lnTo>
                  <a:lnTo>
                    <a:pt x="1303" y="791"/>
                  </a:lnTo>
                  <a:lnTo>
                    <a:pt x="1303" y="791"/>
                  </a:lnTo>
                  <a:lnTo>
                    <a:pt x="1256" y="605"/>
                  </a:lnTo>
                  <a:lnTo>
                    <a:pt x="1210" y="419"/>
                  </a:lnTo>
                  <a:lnTo>
                    <a:pt x="1303" y="233"/>
                  </a:lnTo>
                  <a:lnTo>
                    <a:pt x="1442" y="94"/>
                  </a:lnTo>
                  <a:lnTo>
                    <a:pt x="1442" y="94"/>
                  </a:lnTo>
                  <a:lnTo>
                    <a:pt x="1582" y="1"/>
                  </a:lnTo>
                  <a:lnTo>
                    <a:pt x="1814" y="1"/>
                  </a:lnTo>
                  <a:lnTo>
                    <a:pt x="1954" y="47"/>
                  </a:lnTo>
                  <a:lnTo>
                    <a:pt x="2140" y="187"/>
                  </a:lnTo>
                  <a:lnTo>
                    <a:pt x="2140" y="187"/>
                  </a:lnTo>
                  <a:lnTo>
                    <a:pt x="2186" y="233"/>
                  </a:lnTo>
                  <a:lnTo>
                    <a:pt x="2186" y="233"/>
                  </a:lnTo>
                  <a:lnTo>
                    <a:pt x="2558" y="698"/>
                  </a:lnTo>
                  <a:lnTo>
                    <a:pt x="3070" y="1163"/>
                  </a:lnTo>
                  <a:lnTo>
                    <a:pt x="3581" y="1582"/>
                  </a:lnTo>
                  <a:lnTo>
                    <a:pt x="4186" y="1954"/>
                  </a:lnTo>
                  <a:lnTo>
                    <a:pt x="4186" y="1861"/>
                  </a:lnTo>
                  <a:lnTo>
                    <a:pt x="4186" y="1861"/>
                  </a:lnTo>
                  <a:lnTo>
                    <a:pt x="4186" y="1675"/>
                  </a:lnTo>
                  <a:lnTo>
                    <a:pt x="4325" y="1535"/>
                  </a:lnTo>
                  <a:lnTo>
                    <a:pt x="4465" y="1396"/>
                  </a:lnTo>
                  <a:lnTo>
                    <a:pt x="4651" y="1396"/>
                  </a:lnTo>
                  <a:lnTo>
                    <a:pt x="4651" y="1396"/>
                  </a:lnTo>
                  <a:lnTo>
                    <a:pt x="4837" y="1396"/>
                  </a:lnTo>
                  <a:lnTo>
                    <a:pt x="5023" y="1535"/>
                  </a:lnTo>
                  <a:lnTo>
                    <a:pt x="5116" y="1675"/>
                  </a:lnTo>
                  <a:lnTo>
                    <a:pt x="5162" y="1861"/>
                  </a:lnTo>
                  <a:lnTo>
                    <a:pt x="5162" y="2326"/>
                  </a:lnTo>
                  <a:lnTo>
                    <a:pt x="5162" y="2326"/>
                  </a:lnTo>
                  <a:lnTo>
                    <a:pt x="5162" y="2419"/>
                  </a:lnTo>
                  <a:lnTo>
                    <a:pt x="5162" y="2419"/>
                  </a:lnTo>
                  <a:lnTo>
                    <a:pt x="5395" y="2465"/>
                  </a:lnTo>
                  <a:lnTo>
                    <a:pt x="5674" y="2512"/>
                  </a:lnTo>
                  <a:lnTo>
                    <a:pt x="5674" y="2512"/>
                  </a:lnTo>
                  <a:lnTo>
                    <a:pt x="5906" y="2465"/>
                  </a:lnTo>
                  <a:lnTo>
                    <a:pt x="6139" y="2419"/>
                  </a:lnTo>
                  <a:lnTo>
                    <a:pt x="6139" y="2419"/>
                  </a:lnTo>
                  <a:lnTo>
                    <a:pt x="6139" y="2326"/>
                  </a:lnTo>
                  <a:lnTo>
                    <a:pt x="6139" y="1861"/>
                  </a:lnTo>
                  <a:lnTo>
                    <a:pt x="6139" y="1861"/>
                  </a:lnTo>
                  <a:lnTo>
                    <a:pt x="6185" y="1675"/>
                  </a:lnTo>
                  <a:lnTo>
                    <a:pt x="6278" y="1535"/>
                  </a:lnTo>
                  <a:lnTo>
                    <a:pt x="6464" y="1396"/>
                  </a:lnTo>
                  <a:lnTo>
                    <a:pt x="6650" y="1396"/>
                  </a:lnTo>
                  <a:lnTo>
                    <a:pt x="6650" y="1396"/>
                  </a:lnTo>
                  <a:lnTo>
                    <a:pt x="6836" y="1396"/>
                  </a:lnTo>
                  <a:lnTo>
                    <a:pt x="6976" y="1535"/>
                  </a:lnTo>
                  <a:lnTo>
                    <a:pt x="7115" y="1675"/>
                  </a:lnTo>
                  <a:lnTo>
                    <a:pt x="7162" y="1861"/>
                  </a:lnTo>
                  <a:lnTo>
                    <a:pt x="7162" y="1954"/>
                  </a:lnTo>
                  <a:lnTo>
                    <a:pt x="7162" y="1954"/>
                  </a:lnTo>
                  <a:lnTo>
                    <a:pt x="7720" y="1582"/>
                  </a:lnTo>
                  <a:lnTo>
                    <a:pt x="8231" y="1163"/>
                  </a:lnTo>
                  <a:lnTo>
                    <a:pt x="8743" y="698"/>
                  </a:lnTo>
                  <a:lnTo>
                    <a:pt x="9161" y="233"/>
                  </a:lnTo>
                  <a:lnTo>
                    <a:pt x="9161" y="233"/>
                  </a:lnTo>
                  <a:lnTo>
                    <a:pt x="9208" y="187"/>
                  </a:lnTo>
                  <a:lnTo>
                    <a:pt x="9208" y="187"/>
                  </a:lnTo>
                  <a:lnTo>
                    <a:pt x="9347" y="47"/>
                  </a:lnTo>
                  <a:lnTo>
                    <a:pt x="9533" y="1"/>
                  </a:lnTo>
                  <a:lnTo>
                    <a:pt x="9719" y="1"/>
                  </a:lnTo>
                  <a:lnTo>
                    <a:pt x="9905" y="94"/>
                  </a:lnTo>
                  <a:lnTo>
                    <a:pt x="9905" y="94"/>
                  </a:lnTo>
                  <a:lnTo>
                    <a:pt x="9998" y="233"/>
                  </a:lnTo>
                  <a:lnTo>
                    <a:pt x="10091" y="419"/>
                  </a:lnTo>
                  <a:lnTo>
                    <a:pt x="10091" y="605"/>
                  </a:lnTo>
                  <a:lnTo>
                    <a:pt x="9998" y="791"/>
                  </a:lnTo>
                  <a:lnTo>
                    <a:pt x="9998" y="791"/>
                  </a:lnTo>
                  <a:lnTo>
                    <a:pt x="9952" y="838"/>
                  </a:lnTo>
                  <a:lnTo>
                    <a:pt x="9952" y="838"/>
                  </a:lnTo>
                  <a:lnTo>
                    <a:pt x="9440" y="1582"/>
                  </a:lnTo>
                  <a:lnTo>
                    <a:pt x="9161" y="2093"/>
                  </a:lnTo>
                  <a:lnTo>
                    <a:pt x="9068" y="2419"/>
                  </a:lnTo>
                  <a:lnTo>
                    <a:pt x="9068" y="2605"/>
                  </a:lnTo>
                  <a:lnTo>
                    <a:pt x="9068" y="2605"/>
                  </a:lnTo>
                  <a:lnTo>
                    <a:pt x="9068" y="2651"/>
                  </a:lnTo>
                  <a:lnTo>
                    <a:pt x="9161" y="2744"/>
                  </a:lnTo>
                  <a:lnTo>
                    <a:pt x="9161" y="2744"/>
                  </a:lnTo>
                  <a:lnTo>
                    <a:pt x="10138" y="3395"/>
                  </a:lnTo>
                  <a:lnTo>
                    <a:pt x="11114" y="4046"/>
                  </a:lnTo>
                  <a:lnTo>
                    <a:pt x="11114" y="4046"/>
                  </a:lnTo>
                  <a:lnTo>
                    <a:pt x="11207" y="4139"/>
                  </a:lnTo>
                  <a:lnTo>
                    <a:pt x="11254" y="4232"/>
                  </a:lnTo>
                  <a:lnTo>
                    <a:pt x="11300" y="4372"/>
                  </a:lnTo>
                  <a:lnTo>
                    <a:pt x="11300" y="4511"/>
                  </a:lnTo>
                  <a:lnTo>
                    <a:pt x="11300" y="451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63"/>
            <p:cNvSpPr/>
            <p:nvPr/>
          </p:nvSpPr>
          <p:spPr>
            <a:xfrm>
              <a:off x="5849650" y="14229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3" name="Google Shape;2073;p63"/>
          <p:cNvGrpSpPr/>
          <p:nvPr/>
        </p:nvGrpSpPr>
        <p:grpSpPr>
          <a:xfrm>
            <a:off x="4132791" y="1435872"/>
            <a:ext cx="287648" cy="376626"/>
            <a:chOff x="3316500" y="1260175"/>
            <a:chExt cx="323200" cy="423175"/>
          </a:xfrm>
          <a:solidFill>
            <a:schemeClr val="bg1">
              <a:lumMod val="75000"/>
            </a:schemeClr>
          </a:solidFill>
        </p:grpSpPr>
        <p:sp>
          <p:nvSpPr>
            <p:cNvPr id="2074" name="Google Shape;2074;p63"/>
            <p:cNvSpPr/>
            <p:nvPr/>
          </p:nvSpPr>
          <p:spPr>
            <a:xfrm>
              <a:off x="3316500" y="1260175"/>
              <a:ext cx="323200" cy="423175"/>
            </a:xfrm>
            <a:custGeom>
              <a:avLst/>
              <a:gdLst/>
              <a:ahLst/>
              <a:cxnLst/>
              <a:rect l="l" t="t" r="r" b="b"/>
              <a:pathLst>
                <a:path w="12928" h="16927" extrusionOk="0">
                  <a:moveTo>
                    <a:pt x="9161" y="3953"/>
                  </a:moveTo>
                  <a:lnTo>
                    <a:pt x="9347" y="4092"/>
                  </a:lnTo>
                  <a:lnTo>
                    <a:pt x="9440" y="4232"/>
                  </a:lnTo>
                  <a:lnTo>
                    <a:pt x="9486" y="4418"/>
                  </a:lnTo>
                  <a:lnTo>
                    <a:pt x="9440" y="4604"/>
                  </a:lnTo>
                  <a:lnTo>
                    <a:pt x="9347" y="4790"/>
                  </a:lnTo>
                  <a:lnTo>
                    <a:pt x="9161" y="4883"/>
                  </a:lnTo>
                  <a:lnTo>
                    <a:pt x="8975" y="4929"/>
                  </a:lnTo>
                  <a:lnTo>
                    <a:pt x="8928" y="4929"/>
                  </a:lnTo>
                  <a:lnTo>
                    <a:pt x="8928" y="5580"/>
                  </a:lnTo>
                  <a:lnTo>
                    <a:pt x="8928" y="5952"/>
                  </a:lnTo>
                  <a:lnTo>
                    <a:pt x="8789" y="6324"/>
                  </a:lnTo>
                  <a:lnTo>
                    <a:pt x="8649" y="6603"/>
                  </a:lnTo>
                  <a:lnTo>
                    <a:pt x="8417" y="6882"/>
                  </a:lnTo>
                  <a:lnTo>
                    <a:pt x="8138" y="7115"/>
                  </a:lnTo>
                  <a:lnTo>
                    <a:pt x="7812" y="7301"/>
                  </a:lnTo>
                  <a:lnTo>
                    <a:pt x="7487" y="7394"/>
                  </a:lnTo>
                  <a:lnTo>
                    <a:pt x="7115" y="7440"/>
                  </a:lnTo>
                  <a:lnTo>
                    <a:pt x="6975" y="7440"/>
                  </a:lnTo>
                  <a:lnTo>
                    <a:pt x="6975" y="8417"/>
                  </a:lnTo>
                  <a:lnTo>
                    <a:pt x="6929" y="8603"/>
                  </a:lnTo>
                  <a:lnTo>
                    <a:pt x="6836" y="8789"/>
                  </a:lnTo>
                  <a:lnTo>
                    <a:pt x="6650" y="8882"/>
                  </a:lnTo>
                  <a:lnTo>
                    <a:pt x="6464" y="8928"/>
                  </a:lnTo>
                  <a:lnTo>
                    <a:pt x="6278" y="8882"/>
                  </a:lnTo>
                  <a:lnTo>
                    <a:pt x="6092" y="8789"/>
                  </a:lnTo>
                  <a:lnTo>
                    <a:pt x="5999" y="8603"/>
                  </a:lnTo>
                  <a:lnTo>
                    <a:pt x="5952" y="8417"/>
                  </a:lnTo>
                  <a:lnTo>
                    <a:pt x="5952" y="7440"/>
                  </a:lnTo>
                  <a:lnTo>
                    <a:pt x="5813" y="7440"/>
                  </a:lnTo>
                  <a:lnTo>
                    <a:pt x="5441" y="7394"/>
                  </a:lnTo>
                  <a:lnTo>
                    <a:pt x="5115" y="7301"/>
                  </a:lnTo>
                  <a:lnTo>
                    <a:pt x="4790" y="7115"/>
                  </a:lnTo>
                  <a:lnTo>
                    <a:pt x="4511" y="6882"/>
                  </a:lnTo>
                  <a:lnTo>
                    <a:pt x="4278" y="6603"/>
                  </a:lnTo>
                  <a:lnTo>
                    <a:pt x="4139" y="6324"/>
                  </a:lnTo>
                  <a:lnTo>
                    <a:pt x="3999" y="5952"/>
                  </a:lnTo>
                  <a:lnTo>
                    <a:pt x="3999" y="5580"/>
                  </a:lnTo>
                  <a:lnTo>
                    <a:pt x="3999" y="4929"/>
                  </a:lnTo>
                  <a:lnTo>
                    <a:pt x="3953" y="4929"/>
                  </a:lnTo>
                  <a:lnTo>
                    <a:pt x="3767" y="4883"/>
                  </a:lnTo>
                  <a:lnTo>
                    <a:pt x="3581" y="4790"/>
                  </a:lnTo>
                  <a:lnTo>
                    <a:pt x="3488" y="4604"/>
                  </a:lnTo>
                  <a:lnTo>
                    <a:pt x="3441" y="4418"/>
                  </a:lnTo>
                  <a:lnTo>
                    <a:pt x="3488" y="4232"/>
                  </a:lnTo>
                  <a:lnTo>
                    <a:pt x="3581" y="4092"/>
                  </a:lnTo>
                  <a:lnTo>
                    <a:pt x="3767" y="3953"/>
                  </a:lnTo>
                  <a:lnTo>
                    <a:pt x="4185" y="3953"/>
                  </a:lnTo>
                  <a:lnTo>
                    <a:pt x="4371" y="3999"/>
                  </a:lnTo>
                  <a:lnTo>
                    <a:pt x="4557" y="4092"/>
                  </a:lnTo>
                  <a:lnTo>
                    <a:pt x="4697" y="4232"/>
                  </a:lnTo>
                  <a:lnTo>
                    <a:pt x="4790" y="4371"/>
                  </a:lnTo>
                  <a:lnTo>
                    <a:pt x="4883" y="4557"/>
                  </a:lnTo>
                  <a:lnTo>
                    <a:pt x="4976" y="4743"/>
                  </a:lnTo>
                  <a:lnTo>
                    <a:pt x="4976" y="4929"/>
                  </a:lnTo>
                  <a:lnTo>
                    <a:pt x="4976" y="5580"/>
                  </a:lnTo>
                  <a:lnTo>
                    <a:pt x="4976" y="5766"/>
                  </a:lnTo>
                  <a:lnTo>
                    <a:pt x="5022" y="5906"/>
                  </a:lnTo>
                  <a:lnTo>
                    <a:pt x="5115" y="6045"/>
                  </a:lnTo>
                  <a:lnTo>
                    <a:pt x="5208" y="6185"/>
                  </a:lnTo>
                  <a:lnTo>
                    <a:pt x="5348" y="6278"/>
                  </a:lnTo>
                  <a:lnTo>
                    <a:pt x="5487" y="6371"/>
                  </a:lnTo>
                  <a:lnTo>
                    <a:pt x="5673" y="6417"/>
                  </a:lnTo>
                  <a:lnTo>
                    <a:pt x="5813" y="6464"/>
                  </a:lnTo>
                  <a:lnTo>
                    <a:pt x="5952" y="6464"/>
                  </a:lnTo>
                  <a:lnTo>
                    <a:pt x="5952" y="4464"/>
                  </a:lnTo>
                  <a:lnTo>
                    <a:pt x="5999" y="4278"/>
                  </a:lnTo>
                  <a:lnTo>
                    <a:pt x="6092" y="4092"/>
                  </a:lnTo>
                  <a:lnTo>
                    <a:pt x="6278" y="3999"/>
                  </a:lnTo>
                  <a:lnTo>
                    <a:pt x="6464" y="3953"/>
                  </a:lnTo>
                  <a:lnTo>
                    <a:pt x="6650" y="3999"/>
                  </a:lnTo>
                  <a:lnTo>
                    <a:pt x="6836" y="4092"/>
                  </a:lnTo>
                  <a:lnTo>
                    <a:pt x="6929" y="4278"/>
                  </a:lnTo>
                  <a:lnTo>
                    <a:pt x="6975" y="4464"/>
                  </a:lnTo>
                  <a:lnTo>
                    <a:pt x="6975" y="6464"/>
                  </a:lnTo>
                  <a:lnTo>
                    <a:pt x="7115" y="6464"/>
                  </a:lnTo>
                  <a:lnTo>
                    <a:pt x="7254" y="6417"/>
                  </a:lnTo>
                  <a:lnTo>
                    <a:pt x="7440" y="6371"/>
                  </a:lnTo>
                  <a:lnTo>
                    <a:pt x="7580" y="6278"/>
                  </a:lnTo>
                  <a:lnTo>
                    <a:pt x="7719" y="6185"/>
                  </a:lnTo>
                  <a:lnTo>
                    <a:pt x="7812" y="6045"/>
                  </a:lnTo>
                  <a:lnTo>
                    <a:pt x="7905" y="5906"/>
                  </a:lnTo>
                  <a:lnTo>
                    <a:pt x="7952" y="5766"/>
                  </a:lnTo>
                  <a:lnTo>
                    <a:pt x="7952" y="5580"/>
                  </a:lnTo>
                  <a:lnTo>
                    <a:pt x="7952" y="4929"/>
                  </a:lnTo>
                  <a:lnTo>
                    <a:pt x="7952" y="4743"/>
                  </a:lnTo>
                  <a:lnTo>
                    <a:pt x="8045" y="4557"/>
                  </a:lnTo>
                  <a:lnTo>
                    <a:pt x="8138" y="4371"/>
                  </a:lnTo>
                  <a:lnTo>
                    <a:pt x="8231" y="4232"/>
                  </a:lnTo>
                  <a:lnTo>
                    <a:pt x="8370" y="4092"/>
                  </a:lnTo>
                  <a:lnTo>
                    <a:pt x="8556" y="3999"/>
                  </a:lnTo>
                  <a:lnTo>
                    <a:pt x="8742" y="3953"/>
                  </a:lnTo>
                  <a:close/>
                  <a:moveTo>
                    <a:pt x="10417" y="9998"/>
                  </a:moveTo>
                  <a:lnTo>
                    <a:pt x="10603" y="10044"/>
                  </a:lnTo>
                  <a:lnTo>
                    <a:pt x="10789" y="10184"/>
                  </a:lnTo>
                  <a:lnTo>
                    <a:pt x="10882" y="10323"/>
                  </a:lnTo>
                  <a:lnTo>
                    <a:pt x="10928" y="10509"/>
                  </a:lnTo>
                  <a:lnTo>
                    <a:pt x="10882" y="10695"/>
                  </a:lnTo>
                  <a:lnTo>
                    <a:pt x="10789" y="10881"/>
                  </a:lnTo>
                  <a:lnTo>
                    <a:pt x="10603" y="10974"/>
                  </a:lnTo>
                  <a:lnTo>
                    <a:pt x="10417" y="11021"/>
                  </a:lnTo>
                  <a:lnTo>
                    <a:pt x="2511" y="11021"/>
                  </a:lnTo>
                  <a:lnTo>
                    <a:pt x="2325" y="10974"/>
                  </a:lnTo>
                  <a:lnTo>
                    <a:pt x="2139" y="10881"/>
                  </a:lnTo>
                  <a:lnTo>
                    <a:pt x="2046" y="10695"/>
                  </a:lnTo>
                  <a:lnTo>
                    <a:pt x="2000" y="10509"/>
                  </a:lnTo>
                  <a:lnTo>
                    <a:pt x="2046" y="10323"/>
                  </a:lnTo>
                  <a:lnTo>
                    <a:pt x="2139" y="10184"/>
                  </a:lnTo>
                  <a:lnTo>
                    <a:pt x="2325" y="10044"/>
                  </a:lnTo>
                  <a:lnTo>
                    <a:pt x="2511" y="9998"/>
                  </a:lnTo>
                  <a:close/>
                  <a:moveTo>
                    <a:pt x="10417" y="11997"/>
                  </a:moveTo>
                  <a:lnTo>
                    <a:pt x="10603" y="12044"/>
                  </a:lnTo>
                  <a:lnTo>
                    <a:pt x="10789" y="12137"/>
                  </a:lnTo>
                  <a:lnTo>
                    <a:pt x="10882" y="12323"/>
                  </a:lnTo>
                  <a:lnTo>
                    <a:pt x="10928" y="12509"/>
                  </a:lnTo>
                  <a:lnTo>
                    <a:pt x="10882" y="12695"/>
                  </a:lnTo>
                  <a:lnTo>
                    <a:pt x="10789" y="12834"/>
                  </a:lnTo>
                  <a:lnTo>
                    <a:pt x="10603" y="12974"/>
                  </a:lnTo>
                  <a:lnTo>
                    <a:pt x="2325" y="12974"/>
                  </a:lnTo>
                  <a:lnTo>
                    <a:pt x="2139" y="12834"/>
                  </a:lnTo>
                  <a:lnTo>
                    <a:pt x="2046" y="12695"/>
                  </a:lnTo>
                  <a:lnTo>
                    <a:pt x="2000" y="12509"/>
                  </a:lnTo>
                  <a:lnTo>
                    <a:pt x="2046" y="12323"/>
                  </a:lnTo>
                  <a:lnTo>
                    <a:pt x="2139" y="12137"/>
                  </a:lnTo>
                  <a:lnTo>
                    <a:pt x="2325" y="12044"/>
                  </a:lnTo>
                  <a:lnTo>
                    <a:pt x="2511" y="11997"/>
                  </a:lnTo>
                  <a:close/>
                  <a:moveTo>
                    <a:pt x="5952" y="13997"/>
                  </a:moveTo>
                  <a:lnTo>
                    <a:pt x="6138" y="14043"/>
                  </a:lnTo>
                  <a:lnTo>
                    <a:pt x="6324" y="14136"/>
                  </a:lnTo>
                  <a:lnTo>
                    <a:pt x="6417" y="14276"/>
                  </a:lnTo>
                  <a:lnTo>
                    <a:pt x="6464" y="14462"/>
                  </a:lnTo>
                  <a:lnTo>
                    <a:pt x="6417" y="14694"/>
                  </a:lnTo>
                  <a:lnTo>
                    <a:pt x="6324" y="14834"/>
                  </a:lnTo>
                  <a:lnTo>
                    <a:pt x="6138" y="14927"/>
                  </a:lnTo>
                  <a:lnTo>
                    <a:pt x="5952" y="14973"/>
                  </a:lnTo>
                  <a:lnTo>
                    <a:pt x="2511" y="14973"/>
                  </a:lnTo>
                  <a:lnTo>
                    <a:pt x="2325" y="14927"/>
                  </a:lnTo>
                  <a:lnTo>
                    <a:pt x="2139" y="14834"/>
                  </a:lnTo>
                  <a:lnTo>
                    <a:pt x="2046" y="14694"/>
                  </a:lnTo>
                  <a:lnTo>
                    <a:pt x="2000" y="14462"/>
                  </a:lnTo>
                  <a:lnTo>
                    <a:pt x="2046" y="14276"/>
                  </a:lnTo>
                  <a:lnTo>
                    <a:pt x="2139" y="14136"/>
                  </a:lnTo>
                  <a:lnTo>
                    <a:pt x="2325" y="14043"/>
                  </a:lnTo>
                  <a:lnTo>
                    <a:pt x="2511" y="13997"/>
                  </a:lnTo>
                  <a:close/>
                  <a:moveTo>
                    <a:pt x="512" y="0"/>
                  </a:moveTo>
                  <a:lnTo>
                    <a:pt x="326" y="47"/>
                  </a:lnTo>
                  <a:lnTo>
                    <a:pt x="140" y="140"/>
                  </a:lnTo>
                  <a:lnTo>
                    <a:pt x="47" y="326"/>
                  </a:lnTo>
                  <a:lnTo>
                    <a:pt x="0" y="512"/>
                  </a:lnTo>
                  <a:lnTo>
                    <a:pt x="0" y="16415"/>
                  </a:lnTo>
                  <a:lnTo>
                    <a:pt x="47" y="16601"/>
                  </a:lnTo>
                  <a:lnTo>
                    <a:pt x="140" y="16787"/>
                  </a:lnTo>
                  <a:lnTo>
                    <a:pt x="326" y="16880"/>
                  </a:lnTo>
                  <a:lnTo>
                    <a:pt x="512" y="16926"/>
                  </a:lnTo>
                  <a:lnTo>
                    <a:pt x="12416" y="16926"/>
                  </a:lnTo>
                  <a:lnTo>
                    <a:pt x="12602" y="16880"/>
                  </a:lnTo>
                  <a:lnTo>
                    <a:pt x="12788" y="16787"/>
                  </a:lnTo>
                  <a:lnTo>
                    <a:pt x="12881" y="16601"/>
                  </a:lnTo>
                  <a:lnTo>
                    <a:pt x="12928" y="16415"/>
                  </a:lnTo>
                  <a:lnTo>
                    <a:pt x="12928" y="512"/>
                  </a:lnTo>
                  <a:lnTo>
                    <a:pt x="12881" y="326"/>
                  </a:lnTo>
                  <a:lnTo>
                    <a:pt x="12788" y="140"/>
                  </a:lnTo>
                  <a:lnTo>
                    <a:pt x="12602" y="47"/>
                  </a:lnTo>
                  <a:lnTo>
                    <a:pt x="12416" y="0"/>
                  </a:lnTo>
                  <a:lnTo>
                    <a:pt x="9440" y="0"/>
                  </a:lnTo>
                  <a:lnTo>
                    <a:pt x="9440" y="698"/>
                  </a:lnTo>
                  <a:lnTo>
                    <a:pt x="9393" y="977"/>
                  </a:lnTo>
                  <a:lnTo>
                    <a:pt x="9347" y="1256"/>
                  </a:lnTo>
                  <a:lnTo>
                    <a:pt x="9207" y="1535"/>
                  </a:lnTo>
                  <a:lnTo>
                    <a:pt x="9021" y="1767"/>
                  </a:lnTo>
                  <a:lnTo>
                    <a:pt x="8789" y="1907"/>
                  </a:lnTo>
                  <a:lnTo>
                    <a:pt x="8556" y="2046"/>
                  </a:lnTo>
                  <a:lnTo>
                    <a:pt x="8277" y="2139"/>
                  </a:lnTo>
                  <a:lnTo>
                    <a:pt x="7952" y="2186"/>
                  </a:lnTo>
                  <a:lnTo>
                    <a:pt x="4976" y="2186"/>
                  </a:lnTo>
                  <a:lnTo>
                    <a:pt x="4650" y="2139"/>
                  </a:lnTo>
                  <a:lnTo>
                    <a:pt x="4371" y="2046"/>
                  </a:lnTo>
                  <a:lnTo>
                    <a:pt x="4139" y="1907"/>
                  </a:lnTo>
                  <a:lnTo>
                    <a:pt x="3906" y="1767"/>
                  </a:lnTo>
                  <a:lnTo>
                    <a:pt x="3720" y="1535"/>
                  </a:lnTo>
                  <a:lnTo>
                    <a:pt x="3581" y="1256"/>
                  </a:lnTo>
                  <a:lnTo>
                    <a:pt x="3534" y="977"/>
                  </a:lnTo>
                  <a:lnTo>
                    <a:pt x="3488" y="698"/>
                  </a:lnTo>
                  <a:lnTo>
                    <a:pt x="348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63"/>
            <p:cNvSpPr/>
            <p:nvPr/>
          </p:nvSpPr>
          <p:spPr>
            <a:xfrm>
              <a:off x="3316500" y="1260175"/>
              <a:ext cx="323200" cy="423175"/>
            </a:xfrm>
            <a:custGeom>
              <a:avLst/>
              <a:gdLst/>
              <a:ahLst/>
              <a:cxnLst/>
              <a:rect l="l" t="t" r="r" b="b"/>
              <a:pathLst>
                <a:path w="12928" h="16927" fill="none" extrusionOk="0">
                  <a:moveTo>
                    <a:pt x="12416" y="0"/>
                  </a:moveTo>
                  <a:lnTo>
                    <a:pt x="9440" y="0"/>
                  </a:lnTo>
                  <a:lnTo>
                    <a:pt x="9440" y="698"/>
                  </a:lnTo>
                  <a:lnTo>
                    <a:pt x="9440" y="698"/>
                  </a:lnTo>
                  <a:lnTo>
                    <a:pt x="9393" y="977"/>
                  </a:lnTo>
                  <a:lnTo>
                    <a:pt x="9347" y="1256"/>
                  </a:lnTo>
                  <a:lnTo>
                    <a:pt x="9207" y="1535"/>
                  </a:lnTo>
                  <a:lnTo>
                    <a:pt x="9021" y="1767"/>
                  </a:lnTo>
                  <a:lnTo>
                    <a:pt x="8789" y="1907"/>
                  </a:lnTo>
                  <a:lnTo>
                    <a:pt x="8556" y="2046"/>
                  </a:lnTo>
                  <a:lnTo>
                    <a:pt x="8277" y="2139"/>
                  </a:lnTo>
                  <a:lnTo>
                    <a:pt x="7952" y="2186"/>
                  </a:lnTo>
                  <a:lnTo>
                    <a:pt x="4976" y="2186"/>
                  </a:lnTo>
                  <a:lnTo>
                    <a:pt x="4976" y="2186"/>
                  </a:lnTo>
                  <a:lnTo>
                    <a:pt x="4650" y="2139"/>
                  </a:lnTo>
                  <a:lnTo>
                    <a:pt x="4371" y="2046"/>
                  </a:lnTo>
                  <a:lnTo>
                    <a:pt x="4139" y="1907"/>
                  </a:lnTo>
                  <a:lnTo>
                    <a:pt x="3906" y="1767"/>
                  </a:lnTo>
                  <a:lnTo>
                    <a:pt x="3720" y="1535"/>
                  </a:lnTo>
                  <a:lnTo>
                    <a:pt x="3581" y="1256"/>
                  </a:lnTo>
                  <a:lnTo>
                    <a:pt x="3534" y="977"/>
                  </a:lnTo>
                  <a:lnTo>
                    <a:pt x="3488" y="698"/>
                  </a:lnTo>
                  <a:lnTo>
                    <a:pt x="3488" y="0"/>
                  </a:lnTo>
                  <a:lnTo>
                    <a:pt x="512" y="0"/>
                  </a:lnTo>
                  <a:lnTo>
                    <a:pt x="512" y="0"/>
                  </a:lnTo>
                  <a:lnTo>
                    <a:pt x="326" y="47"/>
                  </a:lnTo>
                  <a:lnTo>
                    <a:pt x="140" y="140"/>
                  </a:lnTo>
                  <a:lnTo>
                    <a:pt x="47" y="326"/>
                  </a:lnTo>
                  <a:lnTo>
                    <a:pt x="0" y="512"/>
                  </a:lnTo>
                  <a:lnTo>
                    <a:pt x="0" y="16415"/>
                  </a:lnTo>
                  <a:lnTo>
                    <a:pt x="0" y="16415"/>
                  </a:lnTo>
                  <a:lnTo>
                    <a:pt x="47" y="16601"/>
                  </a:lnTo>
                  <a:lnTo>
                    <a:pt x="140" y="16787"/>
                  </a:lnTo>
                  <a:lnTo>
                    <a:pt x="326" y="16880"/>
                  </a:lnTo>
                  <a:lnTo>
                    <a:pt x="512" y="16926"/>
                  </a:lnTo>
                  <a:lnTo>
                    <a:pt x="12416" y="16926"/>
                  </a:lnTo>
                  <a:lnTo>
                    <a:pt x="12416" y="16926"/>
                  </a:lnTo>
                  <a:lnTo>
                    <a:pt x="12602" y="16880"/>
                  </a:lnTo>
                  <a:lnTo>
                    <a:pt x="12788" y="16787"/>
                  </a:lnTo>
                  <a:lnTo>
                    <a:pt x="12881" y="16601"/>
                  </a:lnTo>
                  <a:lnTo>
                    <a:pt x="12928" y="16415"/>
                  </a:lnTo>
                  <a:lnTo>
                    <a:pt x="12928" y="512"/>
                  </a:lnTo>
                  <a:lnTo>
                    <a:pt x="12928" y="512"/>
                  </a:lnTo>
                  <a:lnTo>
                    <a:pt x="12881" y="326"/>
                  </a:lnTo>
                  <a:lnTo>
                    <a:pt x="12788" y="140"/>
                  </a:lnTo>
                  <a:lnTo>
                    <a:pt x="12602" y="47"/>
                  </a:lnTo>
                  <a:lnTo>
                    <a:pt x="12416" y="0"/>
                  </a:lnTo>
                  <a:lnTo>
                    <a:pt x="12416"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63"/>
            <p:cNvSpPr/>
            <p:nvPr/>
          </p:nvSpPr>
          <p:spPr>
            <a:xfrm>
              <a:off x="3402525" y="1358975"/>
              <a:ext cx="151150" cy="124425"/>
            </a:xfrm>
            <a:custGeom>
              <a:avLst/>
              <a:gdLst/>
              <a:ahLst/>
              <a:cxnLst/>
              <a:rect l="l" t="t" r="r" b="b"/>
              <a:pathLst>
                <a:path w="6046" h="4977" fill="none" extrusionOk="0">
                  <a:moveTo>
                    <a:pt x="512" y="1"/>
                  </a:moveTo>
                  <a:lnTo>
                    <a:pt x="558" y="1"/>
                  </a:lnTo>
                  <a:lnTo>
                    <a:pt x="558" y="1"/>
                  </a:lnTo>
                  <a:lnTo>
                    <a:pt x="744" y="1"/>
                  </a:lnTo>
                  <a:lnTo>
                    <a:pt x="930" y="47"/>
                  </a:lnTo>
                  <a:lnTo>
                    <a:pt x="1116" y="140"/>
                  </a:lnTo>
                  <a:lnTo>
                    <a:pt x="1256" y="280"/>
                  </a:lnTo>
                  <a:lnTo>
                    <a:pt x="1349" y="419"/>
                  </a:lnTo>
                  <a:lnTo>
                    <a:pt x="1442" y="605"/>
                  </a:lnTo>
                  <a:lnTo>
                    <a:pt x="1535" y="791"/>
                  </a:lnTo>
                  <a:lnTo>
                    <a:pt x="1535" y="977"/>
                  </a:lnTo>
                  <a:lnTo>
                    <a:pt x="1535" y="1628"/>
                  </a:lnTo>
                  <a:lnTo>
                    <a:pt x="1535" y="1628"/>
                  </a:lnTo>
                  <a:lnTo>
                    <a:pt x="1535" y="1814"/>
                  </a:lnTo>
                  <a:lnTo>
                    <a:pt x="1581" y="1954"/>
                  </a:lnTo>
                  <a:lnTo>
                    <a:pt x="1674" y="2093"/>
                  </a:lnTo>
                  <a:lnTo>
                    <a:pt x="1767" y="2233"/>
                  </a:lnTo>
                  <a:lnTo>
                    <a:pt x="1907" y="2326"/>
                  </a:lnTo>
                  <a:lnTo>
                    <a:pt x="2046" y="2419"/>
                  </a:lnTo>
                  <a:lnTo>
                    <a:pt x="2232" y="2465"/>
                  </a:lnTo>
                  <a:lnTo>
                    <a:pt x="2372" y="2512"/>
                  </a:lnTo>
                  <a:lnTo>
                    <a:pt x="2511" y="2512"/>
                  </a:lnTo>
                  <a:lnTo>
                    <a:pt x="2511" y="512"/>
                  </a:lnTo>
                  <a:lnTo>
                    <a:pt x="2511" y="512"/>
                  </a:lnTo>
                  <a:lnTo>
                    <a:pt x="2558" y="326"/>
                  </a:lnTo>
                  <a:lnTo>
                    <a:pt x="2651" y="140"/>
                  </a:lnTo>
                  <a:lnTo>
                    <a:pt x="2837" y="47"/>
                  </a:lnTo>
                  <a:lnTo>
                    <a:pt x="3023" y="1"/>
                  </a:lnTo>
                  <a:lnTo>
                    <a:pt x="3023" y="1"/>
                  </a:lnTo>
                  <a:lnTo>
                    <a:pt x="3209" y="47"/>
                  </a:lnTo>
                  <a:lnTo>
                    <a:pt x="3395" y="140"/>
                  </a:lnTo>
                  <a:lnTo>
                    <a:pt x="3488" y="326"/>
                  </a:lnTo>
                  <a:lnTo>
                    <a:pt x="3534" y="512"/>
                  </a:lnTo>
                  <a:lnTo>
                    <a:pt x="3534" y="2512"/>
                  </a:lnTo>
                  <a:lnTo>
                    <a:pt x="3674" y="2512"/>
                  </a:lnTo>
                  <a:lnTo>
                    <a:pt x="3674" y="2512"/>
                  </a:lnTo>
                  <a:lnTo>
                    <a:pt x="3813" y="2465"/>
                  </a:lnTo>
                  <a:lnTo>
                    <a:pt x="3999" y="2419"/>
                  </a:lnTo>
                  <a:lnTo>
                    <a:pt x="4139" y="2326"/>
                  </a:lnTo>
                  <a:lnTo>
                    <a:pt x="4278" y="2233"/>
                  </a:lnTo>
                  <a:lnTo>
                    <a:pt x="4371" y="2093"/>
                  </a:lnTo>
                  <a:lnTo>
                    <a:pt x="4464" y="1954"/>
                  </a:lnTo>
                  <a:lnTo>
                    <a:pt x="4511" y="1814"/>
                  </a:lnTo>
                  <a:lnTo>
                    <a:pt x="4511" y="1628"/>
                  </a:lnTo>
                  <a:lnTo>
                    <a:pt x="4511" y="977"/>
                  </a:lnTo>
                  <a:lnTo>
                    <a:pt x="4511" y="977"/>
                  </a:lnTo>
                  <a:lnTo>
                    <a:pt x="4511" y="791"/>
                  </a:lnTo>
                  <a:lnTo>
                    <a:pt x="4604" y="605"/>
                  </a:lnTo>
                  <a:lnTo>
                    <a:pt x="4697" y="419"/>
                  </a:lnTo>
                  <a:lnTo>
                    <a:pt x="4790" y="280"/>
                  </a:lnTo>
                  <a:lnTo>
                    <a:pt x="4929" y="140"/>
                  </a:lnTo>
                  <a:lnTo>
                    <a:pt x="5115" y="47"/>
                  </a:lnTo>
                  <a:lnTo>
                    <a:pt x="5301" y="1"/>
                  </a:lnTo>
                  <a:lnTo>
                    <a:pt x="5487" y="1"/>
                  </a:lnTo>
                  <a:lnTo>
                    <a:pt x="5534" y="1"/>
                  </a:lnTo>
                  <a:lnTo>
                    <a:pt x="5534" y="1"/>
                  </a:lnTo>
                  <a:lnTo>
                    <a:pt x="5720" y="1"/>
                  </a:lnTo>
                  <a:lnTo>
                    <a:pt x="5906" y="140"/>
                  </a:lnTo>
                  <a:lnTo>
                    <a:pt x="5999" y="280"/>
                  </a:lnTo>
                  <a:lnTo>
                    <a:pt x="6045" y="466"/>
                  </a:lnTo>
                  <a:lnTo>
                    <a:pt x="6045" y="466"/>
                  </a:lnTo>
                  <a:lnTo>
                    <a:pt x="5999" y="652"/>
                  </a:lnTo>
                  <a:lnTo>
                    <a:pt x="5906" y="838"/>
                  </a:lnTo>
                  <a:lnTo>
                    <a:pt x="5720" y="931"/>
                  </a:lnTo>
                  <a:lnTo>
                    <a:pt x="5534" y="977"/>
                  </a:lnTo>
                  <a:lnTo>
                    <a:pt x="5487" y="977"/>
                  </a:lnTo>
                  <a:lnTo>
                    <a:pt x="5487" y="1628"/>
                  </a:lnTo>
                  <a:lnTo>
                    <a:pt x="5487" y="1628"/>
                  </a:lnTo>
                  <a:lnTo>
                    <a:pt x="5487" y="2000"/>
                  </a:lnTo>
                  <a:lnTo>
                    <a:pt x="5348" y="2372"/>
                  </a:lnTo>
                  <a:lnTo>
                    <a:pt x="5208" y="2651"/>
                  </a:lnTo>
                  <a:lnTo>
                    <a:pt x="4976" y="2930"/>
                  </a:lnTo>
                  <a:lnTo>
                    <a:pt x="4697" y="3163"/>
                  </a:lnTo>
                  <a:lnTo>
                    <a:pt x="4371" y="3349"/>
                  </a:lnTo>
                  <a:lnTo>
                    <a:pt x="4046" y="3442"/>
                  </a:lnTo>
                  <a:lnTo>
                    <a:pt x="3674" y="3488"/>
                  </a:lnTo>
                  <a:lnTo>
                    <a:pt x="3534" y="3488"/>
                  </a:lnTo>
                  <a:lnTo>
                    <a:pt x="3534" y="4465"/>
                  </a:lnTo>
                  <a:lnTo>
                    <a:pt x="3534" y="4465"/>
                  </a:lnTo>
                  <a:lnTo>
                    <a:pt x="3488" y="4651"/>
                  </a:lnTo>
                  <a:lnTo>
                    <a:pt x="3395" y="4837"/>
                  </a:lnTo>
                  <a:lnTo>
                    <a:pt x="3209" y="4930"/>
                  </a:lnTo>
                  <a:lnTo>
                    <a:pt x="3023" y="4976"/>
                  </a:lnTo>
                  <a:lnTo>
                    <a:pt x="3023" y="4976"/>
                  </a:lnTo>
                  <a:lnTo>
                    <a:pt x="2837" y="4930"/>
                  </a:lnTo>
                  <a:lnTo>
                    <a:pt x="2651" y="4837"/>
                  </a:lnTo>
                  <a:lnTo>
                    <a:pt x="2558" y="4651"/>
                  </a:lnTo>
                  <a:lnTo>
                    <a:pt x="2511" y="4465"/>
                  </a:lnTo>
                  <a:lnTo>
                    <a:pt x="2511" y="3488"/>
                  </a:lnTo>
                  <a:lnTo>
                    <a:pt x="2372" y="3488"/>
                  </a:lnTo>
                  <a:lnTo>
                    <a:pt x="2372" y="3488"/>
                  </a:lnTo>
                  <a:lnTo>
                    <a:pt x="2000" y="3442"/>
                  </a:lnTo>
                  <a:lnTo>
                    <a:pt x="1674" y="3349"/>
                  </a:lnTo>
                  <a:lnTo>
                    <a:pt x="1349" y="3163"/>
                  </a:lnTo>
                  <a:lnTo>
                    <a:pt x="1070" y="2930"/>
                  </a:lnTo>
                  <a:lnTo>
                    <a:pt x="837" y="2651"/>
                  </a:lnTo>
                  <a:lnTo>
                    <a:pt x="698" y="2372"/>
                  </a:lnTo>
                  <a:lnTo>
                    <a:pt x="558" y="2000"/>
                  </a:lnTo>
                  <a:lnTo>
                    <a:pt x="558" y="1628"/>
                  </a:lnTo>
                  <a:lnTo>
                    <a:pt x="558" y="977"/>
                  </a:lnTo>
                  <a:lnTo>
                    <a:pt x="512" y="977"/>
                  </a:lnTo>
                  <a:lnTo>
                    <a:pt x="512" y="977"/>
                  </a:lnTo>
                  <a:lnTo>
                    <a:pt x="326" y="931"/>
                  </a:lnTo>
                  <a:lnTo>
                    <a:pt x="140" y="838"/>
                  </a:lnTo>
                  <a:lnTo>
                    <a:pt x="47" y="652"/>
                  </a:lnTo>
                  <a:lnTo>
                    <a:pt x="0" y="466"/>
                  </a:lnTo>
                  <a:lnTo>
                    <a:pt x="0" y="466"/>
                  </a:lnTo>
                  <a:lnTo>
                    <a:pt x="47" y="280"/>
                  </a:lnTo>
                  <a:lnTo>
                    <a:pt x="140" y="140"/>
                  </a:lnTo>
                  <a:lnTo>
                    <a:pt x="326" y="1"/>
                  </a:lnTo>
                  <a:lnTo>
                    <a:pt x="512" y="1"/>
                  </a:lnTo>
                  <a:lnTo>
                    <a:pt x="512"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63"/>
            <p:cNvSpPr/>
            <p:nvPr/>
          </p:nvSpPr>
          <p:spPr>
            <a:xfrm>
              <a:off x="3366475" y="1610075"/>
              <a:ext cx="111625" cy="24450"/>
            </a:xfrm>
            <a:custGeom>
              <a:avLst/>
              <a:gdLst/>
              <a:ahLst/>
              <a:cxnLst/>
              <a:rect l="l" t="t" r="r" b="b"/>
              <a:pathLst>
                <a:path w="4465" h="978" fill="none" extrusionOk="0">
                  <a:moveTo>
                    <a:pt x="3953" y="977"/>
                  </a:moveTo>
                  <a:lnTo>
                    <a:pt x="512" y="977"/>
                  </a:lnTo>
                  <a:lnTo>
                    <a:pt x="512" y="977"/>
                  </a:lnTo>
                  <a:lnTo>
                    <a:pt x="326" y="931"/>
                  </a:lnTo>
                  <a:lnTo>
                    <a:pt x="140" y="838"/>
                  </a:lnTo>
                  <a:lnTo>
                    <a:pt x="47" y="698"/>
                  </a:lnTo>
                  <a:lnTo>
                    <a:pt x="1" y="466"/>
                  </a:lnTo>
                  <a:lnTo>
                    <a:pt x="1" y="466"/>
                  </a:lnTo>
                  <a:lnTo>
                    <a:pt x="47" y="280"/>
                  </a:lnTo>
                  <a:lnTo>
                    <a:pt x="140" y="140"/>
                  </a:lnTo>
                  <a:lnTo>
                    <a:pt x="326" y="47"/>
                  </a:lnTo>
                  <a:lnTo>
                    <a:pt x="512" y="1"/>
                  </a:lnTo>
                  <a:lnTo>
                    <a:pt x="3953" y="1"/>
                  </a:lnTo>
                  <a:lnTo>
                    <a:pt x="3953" y="1"/>
                  </a:lnTo>
                  <a:lnTo>
                    <a:pt x="4139" y="47"/>
                  </a:lnTo>
                  <a:lnTo>
                    <a:pt x="4325" y="140"/>
                  </a:lnTo>
                  <a:lnTo>
                    <a:pt x="4418" y="280"/>
                  </a:lnTo>
                  <a:lnTo>
                    <a:pt x="4465" y="466"/>
                  </a:lnTo>
                  <a:lnTo>
                    <a:pt x="4465" y="466"/>
                  </a:lnTo>
                  <a:lnTo>
                    <a:pt x="4418" y="698"/>
                  </a:lnTo>
                  <a:lnTo>
                    <a:pt x="4325" y="838"/>
                  </a:lnTo>
                  <a:lnTo>
                    <a:pt x="4139" y="931"/>
                  </a:lnTo>
                  <a:lnTo>
                    <a:pt x="3953" y="977"/>
                  </a:lnTo>
                  <a:lnTo>
                    <a:pt x="3953"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63"/>
            <p:cNvSpPr/>
            <p:nvPr/>
          </p:nvSpPr>
          <p:spPr>
            <a:xfrm>
              <a:off x="3366475" y="1560100"/>
              <a:ext cx="223250" cy="24425"/>
            </a:xfrm>
            <a:custGeom>
              <a:avLst/>
              <a:gdLst/>
              <a:ahLst/>
              <a:cxnLst/>
              <a:rect l="l" t="t" r="r" b="b"/>
              <a:pathLst>
                <a:path w="8930" h="977" fill="none" extrusionOk="0">
                  <a:moveTo>
                    <a:pt x="8418" y="977"/>
                  </a:moveTo>
                  <a:lnTo>
                    <a:pt x="512" y="977"/>
                  </a:lnTo>
                  <a:lnTo>
                    <a:pt x="512" y="977"/>
                  </a:lnTo>
                  <a:lnTo>
                    <a:pt x="326" y="977"/>
                  </a:lnTo>
                  <a:lnTo>
                    <a:pt x="140" y="837"/>
                  </a:lnTo>
                  <a:lnTo>
                    <a:pt x="47" y="698"/>
                  </a:lnTo>
                  <a:lnTo>
                    <a:pt x="1" y="512"/>
                  </a:lnTo>
                  <a:lnTo>
                    <a:pt x="1" y="512"/>
                  </a:lnTo>
                  <a:lnTo>
                    <a:pt x="47" y="326"/>
                  </a:lnTo>
                  <a:lnTo>
                    <a:pt x="140" y="140"/>
                  </a:lnTo>
                  <a:lnTo>
                    <a:pt x="326" y="47"/>
                  </a:lnTo>
                  <a:lnTo>
                    <a:pt x="512" y="0"/>
                  </a:lnTo>
                  <a:lnTo>
                    <a:pt x="8418" y="0"/>
                  </a:lnTo>
                  <a:lnTo>
                    <a:pt x="8418" y="0"/>
                  </a:lnTo>
                  <a:lnTo>
                    <a:pt x="8604" y="47"/>
                  </a:lnTo>
                  <a:lnTo>
                    <a:pt x="8790" y="140"/>
                  </a:lnTo>
                  <a:lnTo>
                    <a:pt x="8883" y="326"/>
                  </a:lnTo>
                  <a:lnTo>
                    <a:pt x="8929" y="512"/>
                  </a:lnTo>
                  <a:lnTo>
                    <a:pt x="8929" y="512"/>
                  </a:lnTo>
                  <a:lnTo>
                    <a:pt x="8883" y="698"/>
                  </a:lnTo>
                  <a:lnTo>
                    <a:pt x="8790" y="837"/>
                  </a:lnTo>
                  <a:lnTo>
                    <a:pt x="8604" y="977"/>
                  </a:lnTo>
                  <a:lnTo>
                    <a:pt x="8418" y="977"/>
                  </a:lnTo>
                  <a:lnTo>
                    <a:pt x="8418"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63"/>
            <p:cNvSpPr/>
            <p:nvPr/>
          </p:nvSpPr>
          <p:spPr>
            <a:xfrm>
              <a:off x="3366475" y="1510100"/>
              <a:ext cx="223250" cy="25600"/>
            </a:xfrm>
            <a:custGeom>
              <a:avLst/>
              <a:gdLst/>
              <a:ahLst/>
              <a:cxnLst/>
              <a:rect l="l" t="t" r="r" b="b"/>
              <a:pathLst>
                <a:path w="8930" h="1024" fill="none" extrusionOk="0">
                  <a:moveTo>
                    <a:pt x="8418" y="1024"/>
                  </a:moveTo>
                  <a:lnTo>
                    <a:pt x="512" y="1024"/>
                  </a:lnTo>
                  <a:lnTo>
                    <a:pt x="512" y="1024"/>
                  </a:lnTo>
                  <a:lnTo>
                    <a:pt x="326" y="977"/>
                  </a:lnTo>
                  <a:lnTo>
                    <a:pt x="140" y="884"/>
                  </a:lnTo>
                  <a:lnTo>
                    <a:pt x="47" y="698"/>
                  </a:lnTo>
                  <a:lnTo>
                    <a:pt x="1" y="512"/>
                  </a:lnTo>
                  <a:lnTo>
                    <a:pt x="1" y="512"/>
                  </a:lnTo>
                  <a:lnTo>
                    <a:pt x="47" y="326"/>
                  </a:lnTo>
                  <a:lnTo>
                    <a:pt x="140" y="187"/>
                  </a:lnTo>
                  <a:lnTo>
                    <a:pt x="326" y="47"/>
                  </a:lnTo>
                  <a:lnTo>
                    <a:pt x="512" y="1"/>
                  </a:lnTo>
                  <a:lnTo>
                    <a:pt x="8418" y="1"/>
                  </a:lnTo>
                  <a:lnTo>
                    <a:pt x="8418" y="1"/>
                  </a:lnTo>
                  <a:lnTo>
                    <a:pt x="8604" y="47"/>
                  </a:lnTo>
                  <a:lnTo>
                    <a:pt x="8790" y="187"/>
                  </a:lnTo>
                  <a:lnTo>
                    <a:pt x="8883" y="326"/>
                  </a:lnTo>
                  <a:lnTo>
                    <a:pt x="8929" y="512"/>
                  </a:lnTo>
                  <a:lnTo>
                    <a:pt x="8929" y="512"/>
                  </a:lnTo>
                  <a:lnTo>
                    <a:pt x="8883" y="698"/>
                  </a:lnTo>
                  <a:lnTo>
                    <a:pt x="8790" y="884"/>
                  </a:lnTo>
                  <a:lnTo>
                    <a:pt x="8604" y="977"/>
                  </a:lnTo>
                  <a:lnTo>
                    <a:pt x="8418" y="1024"/>
                  </a:lnTo>
                  <a:lnTo>
                    <a:pt x="8418" y="102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63"/>
            <p:cNvSpPr/>
            <p:nvPr/>
          </p:nvSpPr>
          <p:spPr>
            <a:xfrm>
              <a:off x="3576900" y="15356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63"/>
            <p:cNvSpPr/>
            <p:nvPr/>
          </p:nvSpPr>
          <p:spPr>
            <a:xfrm>
              <a:off x="3428100" y="1260175"/>
              <a:ext cx="100000" cy="30250"/>
            </a:xfrm>
            <a:custGeom>
              <a:avLst/>
              <a:gdLst/>
              <a:ahLst/>
              <a:cxnLst/>
              <a:rect l="l" t="t" r="r" b="b"/>
              <a:pathLst>
                <a:path w="4000" h="1210" extrusionOk="0">
                  <a:moveTo>
                    <a:pt x="0" y="0"/>
                  </a:moveTo>
                  <a:lnTo>
                    <a:pt x="0" y="698"/>
                  </a:lnTo>
                  <a:lnTo>
                    <a:pt x="47" y="884"/>
                  </a:lnTo>
                  <a:lnTo>
                    <a:pt x="140" y="1023"/>
                  </a:lnTo>
                  <a:lnTo>
                    <a:pt x="326" y="1163"/>
                  </a:lnTo>
                  <a:lnTo>
                    <a:pt x="512" y="1209"/>
                  </a:lnTo>
                  <a:lnTo>
                    <a:pt x="3488" y="1209"/>
                  </a:lnTo>
                  <a:lnTo>
                    <a:pt x="3674" y="1163"/>
                  </a:lnTo>
                  <a:lnTo>
                    <a:pt x="3860" y="1023"/>
                  </a:lnTo>
                  <a:lnTo>
                    <a:pt x="3953" y="884"/>
                  </a:lnTo>
                  <a:lnTo>
                    <a:pt x="3999" y="698"/>
                  </a:lnTo>
                  <a:lnTo>
                    <a:pt x="399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63"/>
            <p:cNvSpPr/>
            <p:nvPr/>
          </p:nvSpPr>
          <p:spPr>
            <a:xfrm>
              <a:off x="3428100" y="1260175"/>
              <a:ext cx="100000" cy="30250"/>
            </a:xfrm>
            <a:custGeom>
              <a:avLst/>
              <a:gdLst/>
              <a:ahLst/>
              <a:cxnLst/>
              <a:rect l="l" t="t" r="r" b="b"/>
              <a:pathLst>
                <a:path w="4000" h="1210" fill="none" extrusionOk="0">
                  <a:moveTo>
                    <a:pt x="512" y="1209"/>
                  </a:moveTo>
                  <a:lnTo>
                    <a:pt x="3488" y="1209"/>
                  </a:lnTo>
                  <a:lnTo>
                    <a:pt x="3488" y="1209"/>
                  </a:lnTo>
                  <a:lnTo>
                    <a:pt x="3674" y="1163"/>
                  </a:lnTo>
                  <a:lnTo>
                    <a:pt x="3860" y="1023"/>
                  </a:lnTo>
                  <a:lnTo>
                    <a:pt x="3953" y="884"/>
                  </a:lnTo>
                  <a:lnTo>
                    <a:pt x="3999" y="698"/>
                  </a:lnTo>
                  <a:lnTo>
                    <a:pt x="3999" y="0"/>
                  </a:lnTo>
                  <a:lnTo>
                    <a:pt x="0" y="0"/>
                  </a:lnTo>
                  <a:lnTo>
                    <a:pt x="0" y="698"/>
                  </a:lnTo>
                  <a:lnTo>
                    <a:pt x="0" y="698"/>
                  </a:lnTo>
                  <a:lnTo>
                    <a:pt x="47" y="884"/>
                  </a:lnTo>
                  <a:lnTo>
                    <a:pt x="140" y="1023"/>
                  </a:lnTo>
                  <a:lnTo>
                    <a:pt x="326" y="1163"/>
                  </a:lnTo>
                  <a:lnTo>
                    <a:pt x="512" y="1209"/>
                  </a:lnTo>
                  <a:lnTo>
                    <a:pt x="512" y="120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63"/>
            <p:cNvSpPr/>
            <p:nvPr/>
          </p:nvSpPr>
          <p:spPr>
            <a:xfrm>
              <a:off x="3440875" y="12904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4" name="Google Shape;2084;p63"/>
          <p:cNvGrpSpPr/>
          <p:nvPr/>
        </p:nvGrpSpPr>
        <p:grpSpPr>
          <a:xfrm>
            <a:off x="4808412" y="1435872"/>
            <a:ext cx="302133" cy="376626"/>
            <a:chOff x="4075625" y="1260175"/>
            <a:chExt cx="339475" cy="423175"/>
          </a:xfrm>
          <a:solidFill>
            <a:schemeClr val="bg1">
              <a:lumMod val="75000"/>
            </a:schemeClr>
          </a:solidFill>
        </p:grpSpPr>
        <p:sp>
          <p:nvSpPr>
            <p:cNvPr id="2085" name="Google Shape;2085;p63"/>
            <p:cNvSpPr/>
            <p:nvPr/>
          </p:nvSpPr>
          <p:spPr>
            <a:xfrm>
              <a:off x="4189550" y="1335725"/>
              <a:ext cx="150000" cy="148825"/>
            </a:xfrm>
            <a:custGeom>
              <a:avLst/>
              <a:gdLst/>
              <a:ahLst/>
              <a:cxnLst/>
              <a:rect l="l" t="t" r="r" b="b"/>
              <a:pathLst>
                <a:path w="6000" h="5953" extrusionOk="0">
                  <a:moveTo>
                    <a:pt x="3023" y="1070"/>
                  </a:moveTo>
                  <a:lnTo>
                    <a:pt x="3209" y="1117"/>
                  </a:lnTo>
                  <a:lnTo>
                    <a:pt x="3349" y="1210"/>
                  </a:lnTo>
                  <a:lnTo>
                    <a:pt x="3488" y="1349"/>
                  </a:lnTo>
                  <a:lnTo>
                    <a:pt x="3488" y="1535"/>
                  </a:lnTo>
                  <a:lnTo>
                    <a:pt x="3488" y="2465"/>
                  </a:lnTo>
                  <a:lnTo>
                    <a:pt x="4418" y="2465"/>
                  </a:lnTo>
                  <a:lnTo>
                    <a:pt x="4604" y="2512"/>
                  </a:lnTo>
                  <a:lnTo>
                    <a:pt x="4790" y="2605"/>
                  </a:lnTo>
                  <a:lnTo>
                    <a:pt x="4883" y="2791"/>
                  </a:lnTo>
                  <a:lnTo>
                    <a:pt x="4930" y="2977"/>
                  </a:lnTo>
                  <a:lnTo>
                    <a:pt x="4883" y="3163"/>
                  </a:lnTo>
                  <a:lnTo>
                    <a:pt x="4790" y="3349"/>
                  </a:lnTo>
                  <a:lnTo>
                    <a:pt x="4604" y="3442"/>
                  </a:lnTo>
                  <a:lnTo>
                    <a:pt x="4418" y="3488"/>
                  </a:lnTo>
                  <a:lnTo>
                    <a:pt x="3488" y="3488"/>
                  </a:lnTo>
                  <a:lnTo>
                    <a:pt x="3488" y="4418"/>
                  </a:lnTo>
                  <a:lnTo>
                    <a:pt x="3488" y="4604"/>
                  </a:lnTo>
                  <a:lnTo>
                    <a:pt x="3349" y="4744"/>
                  </a:lnTo>
                  <a:lnTo>
                    <a:pt x="3209" y="4837"/>
                  </a:lnTo>
                  <a:lnTo>
                    <a:pt x="3023" y="4883"/>
                  </a:lnTo>
                  <a:lnTo>
                    <a:pt x="2837" y="4837"/>
                  </a:lnTo>
                  <a:lnTo>
                    <a:pt x="2651" y="4744"/>
                  </a:lnTo>
                  <a:lnTo>
                    <a:pt x="2558" y="4604"/>
                  </a:lnTo>
                  <a:lnTo>
                    <a:pt x="2512" y="4418"/>
                  </a:lnTo>
                  <a:lnTo>
                    <a:pt x="2512" y="3488"/>
                  </a:lnTo>
                  <a:lnTo>
                    <a:pt x="1582" y="3488"/>
                  </a:lnTo>
                  <a:lnTo>
                    <a:pt x="1396" y="3442"/>
                  </a:lnTo>
                  <a:lnTo>
                    <a:pt x="1256" y="3349"/>
                  </a:lnTo>
                  <a:lnTo>
                    <a:pt x="1117" y="3163"/>
                  </a:lnTo>
                  <a:lnTo>
                    <a:pt x="1070" y="2977"/>
                  </a:lnTo>
                  <a:lnTo>
                    <a:pt x="1117" y="2791"/>
                  </a:lnTo>
                  <a:lnTo>
                    <a:pt x="1256" y="2605"/>
                  </a:lnTo>
                  <a:lnTo>
                    <a:pt x="1396" y="2512"/>
                  </a:lnTo>
                  <a:lnTo>
                    <a:pt x="1582" y="2465"/>
                  </a:lnTo>
                  <a:lnTo>
                    <a:pt x="2512" y="2465"/>
                  </a:lnTo>
                  <a:lnTo>
                    <a:pt x="2512" y="1535"/>
                  </a:lnTo>
                  <a:lnTo>
                    <a:pt x="2558" y="1349"/>
                  </a:lnTo>
                  <a:lnTo>
                    <a:pt x="2651" y="1210"/>
                  </a:lnTo>
                  <a:lnTo>
                    <a:pt x="2837" y="1117"/>
                  </a:lnTo>
                  <a:lnTo>
                    <a:pt x="3023" y="1070"/>
                  </a:lnTo>
                  <a:close/>
                  <a:moveTo>
                    <a:pt x="2698" y="1"/>
                  </a:moveTo>
                  <a:lnTo>
                    <a:pt x="2419" y="47"/>
                  </a:lnTo>
                  <a:lnTo>
                    <a:pt x="2140" y="140"/>
                  </a:lnTo>
                  <a:lnTo>
                    <a:pt x="1861" y="233"/>
                  </a:lnTo>
                  <a:lnTo>
                    <a:pt x="1582" y="326"/>
                  </a:lnTo>
                  <a:lnTo>
                    <a:pt x="1349" y="512"/>
                  </a:lnTo>
                  <a:lnTo>
                    <a:pt x="884" y="884"/>
                  </a:lnTo>
                  <a:lnTo>
                    <a:pt x="512" y="1303"/>
                  </a:lnTo>
                  <a:lnTo>
                    <a:pt x="373" y="1535"/>
                  </a:lnTo>
                  <a:lnTo>
                    <a:pt x="233" y="1814"/>
                  </a:lnTo>
                  <a:lnTo>
                    <a:pt x="140" y="2093"/>
                  </a:lnTo>
                  <a:lnTo>
                    <a:pt x="94" y="2372"/>
                  </a:lnTo>
                  <a:lnTo>
                    <a:pt x="47" y="2651"/>
                  </a:lnTo>
                  <a:lnTo>
                    <a:pt x="1" y="2977"/>
                  </a:lnTo>
                  <a:lnTo>
                    <a:pt x="47" y="3302"/>
                  </a:lnTo>
                  <a:lnTo>
                    <a:pt x="94" y="3581"/>
                  </a:lnTo>
                  <a:lnTo>
                    <a:pt x="140" y="3860"/>
                  </a:lnTo>
                  <a:lnTo>
                    <a:pt x="233" y="4139"/>
                  </a:lnTo>
                  <a:lnTo>
                    <a:pt x="373" y="4418"/>
                  </a:lnTo>
                  <a:lnTo>
                    <a:pt x="512" y="4651"/>
                  </a:lnTo>
                  <a:lnTo>
                    <a:pt x="884" y="5116"/>
                  </a:lnTo>
                  <a:lnTo>
                    <a:pt x="1349" y="5441"/>
                  </a:lnTo>
                  <a:lnTo>
                    <a:pt x="1582" y="5627"/>
                  </a:lnTo>
                  <a:lnTo>
                    <a:pt x="1861" y="5720"/>
                  </a:lnTo>
                  <a:lnTo>
                    <a:pt x="2140" y="5813"/>
                  </a:lnTo>
                  <a:lnTo>
                    <a:pt x="2419" y="5906"/>
                  </a:lnTo>
                  <a:lnTo>
                    <a:pt x="2698" y="5953"/>
                  </a:lnTo>
                  <a:lnTo>
                    <a:pt x="3302" y="5953"/>
                  </a:lnTo>
                  <a:lnTo>
                    <a:pt x="3628" y="5906"/>
                  </a:lnTo>
                  <a:lnTo>
                    <a:pt x="3907" y="5813"/>
                  </a:lnTo>
                  <a:lnTo>
                    <a:pt x="4186" y="5720"/>
                  </a:lnTo>
                  <a:lnTo>
                    <a:pt x="4418" y="5627"/>
                  </a:lnTo>
                  <a:lnTo>
                    <a:pt x="4697" y="5441"/>
                  </a:lnTo>
                  <a:lnTo>
                    <a:pt x="5116" y="5116"/>
                  </a:lnTo>
                  <a:lnTo>
                    <a:pt x="5488" y="4651"/>
                  </a:lnTo>
                  <a:lnTo>
                    <a:pt x="5627" y="4418"/>
                  </a:lnTo>
                  <a:lnTo>
                    <a:pt x="5767" y="4139"/>
                  </a:lnTo>
                  <a:lnTo>
                    <a:pt x="5860" y="3860"/>
                  </a:lnTo>
                  <a:lnTo>
                    <a:pt x="5953" y="3581"/>
                  </a:lnTo>
                  <a:lnTo>
                    <a:pt x="5999" y="3302"/>
                  </a:lnTo>
                  <a:lnTo>
                    <a:pt x="5999" y="2977"/>
                  </a:lnTo>
                  <a:lnTo>
                    <a:pt x="5999" y="2651"/>
                  </a:lnTo>
                  <a:lnTo>
                    <a:pt x="5953" y="2372"/>
                  </a:lnTo>
                  <a:lnTo>
                    <a:pt x="5860" y="2093"/>
                  </a:lnTo>
                  <a:lnTo>
                    <a:pt x="5767" y="1814"/>
                  </a:lnTo>
                  <a:lnTo>
                    <a:pt x="5627" y="1535"/>
                  </a:lnTo>
                  <a:lnTo>
                    <a:pt x="5488" y="1303"/>
                  </a:lnTo>
                  <a:lnTo>
                    <a:pt x="5116" y="884"/>
                  </a:lnTo>
                  <a:lnTo>
                    <a:pt x="4697" y="512"/>
                  </a:lnTo>
                  <a:lnTo>
                    <a:pt x="4418" y="326"/>
                  </a:lnTo>
                  <a:lnTo>
                    <a:pt x="4186" y="233"/>
                  </a:lnTo>
                  <a:lnTo>
                    <a:pt x="3907" y="140"/>
                  </a:lnTo>
                  <a:lnTo>
                    <a:pt x="3628" y="47"/>
                  </a:lnTo>
                  <a:lnTo>
                    <a:pt x="330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63"/>
            <p:cNvSpPr/>
            <p:nvPr/>
          </p:nvSpPr>
          <p:spPr>
            <a:xfrm>
              <a:off x="4189550" y="1335725"/>
              <a:ext cx="150000" cy="148825"/>
            </a:xfrm>
            <a:custGeom>
              <a:avLst/>
              <a:gdLst/>
              <a:ahLst/>
              <a:cxnLst/>
              <a:rect l="l" t="t" r="r" b="b"/>
              <a:pathLst>
                <a:path w="6000" h="5953" fill="none" extrusionOk="0">
                  <a:moveTo>
                    <a:pt x="3023" y="1"/>
                  </a:moveTo>
                  <a:lnTo>
                    <a:pt x="3023" y="1"/>
                  </a:lnTo>
                  <a:lnTo>
                    <a:pt x="2698" y="1"/>
                  </a:lnTo>
                  <a:lnTo>
                    <a:pt x="2419" y="47"/>
                  </a:lnTo>
                  <a:lnTo>
                    <a:pt x="2140" y="140"/>
                  </a:lnTo>
                  <a:lnTo>
                    <a:pt x="1861" y="233"/>
                  </a:lnTo>
                  <a:lnTo>
                    <a:pt x="1582" y="326"/>
                  </a:lnTo>
                  <a:lnTo>
                    <a:pt x="1349" y="512"/>
                  </a:lnTo>
                  <a:lnTo>
                    <a:pt x="884" y="884"/>
                  </a:lnTo>
                  <a:lnTo>
                    <a:pt x="512" y="1303"/>
                  </a:lnTo>
                  <a:lnTo>
                    <a:pt x="373" y="1535"/>
                  </a:lnTo>
                  <a:lnTo>
                    <a:pt x="233" y="1814"/>
                  </a:lnTo>
                  <a:lnTo>
                    <a:pt x="140" y="2093"/>
                  </a:lnTo>
                  <a:lnTo>
                    <a:pt x="94" y="2372"/>
                  </a:lnTo>
                  <a:lnTo>
                    <a:pt x="47" y="2651"/>
                  </a:lnTo>
                  <a:lnTo>
                    <a:pt x="1" y="2977"/>
                  </a:lnTo>
                  <a:lnTo>
                    <a:pt x="1" y="2977"/>
                  </a:lnTo>
                  <a:lnTo>
                    <a:pt x="47" y="3302"/>
                  </a:lnTo>
                  <a:lnTo>
                    <a:pt x="94" y="3581"/>
                  </a:lnTo>
                  <a:lnTo>
                    <a:pt x="140" y="3860"/>
                  </a:lnTo>
                  <a:lnTo>
                    <a:pt x="233" y="4139"/>
                  </a:lnTo>
                  <a:lnTo>
                    <a:pt x="373" y="4418"/>
                  </a:lnTo>
                  <a:lnTo>
                    <a:pt x="512" y="4651"/>
                  </a:lnTo>
                  <a:lnTo>
                    <a:pt x="884" y="5116"/>
                  </a:lnTo>
                  <a:lnTo>
                    <a:pt x="1349" y="5441"/>
                  </a:lnTo>
                  <a:lnTo>
                    <a:pt x="1582" y="5627"/>
                  </a:lnTo>
                  <a:lnTo>
                    <a:pt x="1861" y="5720"/>
                  </a:lnTo>
                  <a:lnTo>
                    <a:pt x="2140" y="5813"/>
                  </a:lnTo>
                  <a:lnTo>
                    <a:pt x="2419" y="5906"/>
                  </a:lnTo>
                  <a:lnTo>
                    <a:pt x="2698" y="5953"/>
                  </a:lnTo>
                  <a:lnTo>
                    <a:pt x="3023" y="5953"/>
                  </a:lnTo>
                  <a:lnTo>
                    <a:pt x="3023" y="5953"/>
                  </a:lnTo>
                  <a:lnTo>
                    <a:pt x="3302" y="5953"/>
                  </a:lnTo>
                  <a:lnTo>
                    <a:pt x="3628" y="5906"/>
                  </a:lnTo>
                  <a:lnTo>
                    <a:pt x="3907" y="5813"/>
                  </a:lnTo>
                  <a:lnTo>
                    <a:pt x="4186" y="5720"/>
                  </a:lnTo>
                  <a:lnTo>
                    <a:pt x="4418" y="5627"/>
                  </a:lnTo>
                  <a:lnTo>
                    <a:pt x="4697" y="5441"/>
                  </a:lnTo>
                  <a:lnTo>
                    <a:pt x="5116" y="5116"/>
                  </a:lnTo>
                  <a:lnTo>
                    <a:pt x="5488" y="4651"/>
                  </a:lnTo>
                  <a:lnTo>
                    <a:pt x="5627" y="4418"/>
                  </a:lnTo>
                  <a:lnTo>
                    <a:pt x="5767" y="4139"/>
                  </a:lnTo>
                  <a:lnTo>
                    <a:pt x="5860" y="3860"/>
                  </a:lnTo>
                  <a:lnTo>
                    <a:pt x="5953" y="3581"/>
                  </a:lnTo>
                  <a:lnTo>
                    <a:pt x="5999" y="3302"/>
                  </a:lnTo>
                  <a:lnTo>
                    <a:pt x="5999" y="2977"/>
                  </a:lnTo>
                  <a:lnTo>
                    <a:pt x="5999" y="2977"/>
                  </a:lnTo>
                  <a:lnTo>
                    <a:pt x="5999" y="2651"/>
                  </a:lnTo>
                  <a:lnTo>
                    <a:pt x="5953" y="2372"/>
                  </a:lnTo>
                  <a:lnTo>
                    <a:pt x="5860" y="2093"/>
                  </a:lnTo>
                  <a:lnTo>
                    <a:pt x="5767" y="1814"/>
                  </a:lnTo>
                  <a:lnTo>
                    <a:pt x="5627" y="1535"/>
                  </a:lnTo>
                  <a:lnTo>
                    <a:pt x="5488" y="1303"/>
                  </a:lnTo>
                  <a:lnTo>
                    <a:pt x="5116" y="884"/>
                  </a:lnTo>
                  <a:lnTo>
                    <a:pt x="4697" y="512"/>
                  </a:lnTo>
                  <a:lnTo>
                    <a:pt x="4418" y="326"/>
                  </a:lnTo>
                  <a:lnTo>
                    <a:pt x="4186" y="233"/>
                  </a:lnTo>
                  <a:lnTo>
                    <a:pt x="3907" y="140"/>
                  </a:lnTo>
                  <a:lnTo>
                    <a:pt x="3628" y="47"/>
                  </a:lnTo>
                  <a:lnTo>
                    <a:pt x="3302" y="1"/>
                  </a:lnTo>
                  <a:lnTo>
                    <a:pt x="3023" y="1"/>
                  </a:lnTo>
                  <a:lnTo>
                    <a:pt x="3023"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63"/>
            <p:cNvSpPr/>
            <p:nvPr/>
          </p:nvSpPr>
          <p:spPr>
            <a:xfrm>
              <a:off x="4216300" y="1362475"/>
              <a:ext cx="96500" cy="95350"/>
            </a:xfrm>
            <a:custGeom>
              <a:avLst/>
              <a:gdLst/>
              <a:ahLst/>
              <a:cxnLst/>
              <a:rect l="l" t="t" r="r" b="b"/>
              <a:pathLst>
                <a:path w="3860" h="3814" fill="none" extrusionOk="0">
                  <a:moveTo>
                    <a:pt x="3348" y="2418"/>
                  </a:moveTo>
                  <a:lnTo>
                    <a:pt x="2418" y="2418"/>
                  </a:lnTo>
                  <a:lnTo>
                    <a:pt x="2418" y="3348"/>
                  </a:lnTo>
                  <a:lnTo>
                    <a:pt x="2418" y="3348"/>
                  </a:lnTo>
                  <a:lnTo>
                    <a:pt x="2418" y="3534"/>
                  </a:lnTo>
                  <a:lnTo>
                    <a:pt x="2279" y="3674"/>
                  </a:lnTo>
                  <a:lnTo>
                    <a:pt x="2139" y="3767"/>
                  </a:lnTo>
                  <a:lnTo>
                    <a:pt x="1953" y="3813"/>
                  </a:lnTo>
                  <a:lnTo>
                    <a:pt x="1953" y="3813"/>
                  </a:lnTo>
                  <a:lnTo>
                    <a:pt x="1767" y="3767"/>
                  </a:lnTo>
                  <a:lnTo>
                    <a:pt x="1581" y="3674"/>
                  </a:lnTo>
                  <a:lnTo>
                    <a:pt x="1488" y="3534"/>
                  </a:lnTo>
                  <a:lnTo>
                    <a:pt x="1442" y="3348"/>
                  </a:lnTo>
                  <a:lnTo>
                    <a:pt x="1442" y="2418"/>
                  </a:lnTo>
                  <a:lnTo>
                    <a:pt x="512" y="2418"/>
                  </a:lnTo>
                  <a:lnTo>
                    <a:pt x="512" y="2418"/>
                  </a:lnTo>
                  <a:lnTo>
                    <a:pt x="326" y="2372"/>
                  </a:lnTo>
                  <a:lnTo>
                    <a:pt x="186" y="2279"/>
                  </a:lnTo>
                  <a:lnTo>
                    <a:pt x="47" y="2093"/>
                  </a:lnTo>
                  <a:lnTo>
                    <a:pt x="0" y="1907"/>
                  </a:lnTo>
                  <a:lnTo>
                    <a:pt x="0" y="1907"/>
                  </a:lnTo>
                  <a:lnTo>
                    <a:pt x="47" y="1721"/>
                  </a:lnTo>
                  <a:lnTo>
                    <a:pt x="186" y="1535"/>
                  </a:lnTo>
                  <a:lnTo>
                    <a:pt x="326" y="1442"/>
                  </a:lnTo>
                  <a:lnTo>
                    <a:pt x="512" y="1395"/>
                  </a:lnTo>
                  <a:lnTo>
                    <a:pt x="1442" y="1395"/>
                  </a:lnTo>
                  <a:lnTo>
                    <a:pt x="1442" y="465"/>
                  </a:lnTo>
                  <a:lnTo>
                    <a:pt x="1442" y="465"/>
                  </a:lnTo>
                  <a:lnTo>
                    <a:pt x="1488" y="279"/>
                  </a:lnTo>
                  <a:lnTo>
                    <a:pt x="1581" y="140"/>
                  </a:lnTo>
                  <a:lnTo>
                    <a:pt x="1767" y="47"/>
                  </a:lnTo>
                  <a:lnTo>
                    <a:pt x="1953" y="0"/>
                  </a:lnTo>
                  <a:lnTo>
                    <a:pt x="1953" y="0"/>
                  </a:lnTo>
                  <a:lnTo>
                    <a:pt x="2139" y="47"/>
                  </a:lnTo>
                  <a:lnTo>
                    <a:pt x="2279" y="140"/>
                  </a:lnTo>
                  <a:lnTo>
                    <a:pt x="2418" y="279"/>
                  </a:lnTo>
                  <a:lnTo>
                    <a:pt x="2418" y="465"/>
                  </a:lnTo>
                  <a:lnTo>
                    <a:pt x="2418" y="1395"/>
                  </a:lnTo>
                  <a:lnTo>
                    <a:pt x="3348" y="1395"/>
                  </a:lnTo>
                  <a:lnTo>
                    <a:pt x="3348" y="1395"/>
                  </a:lnTo>
                  <a:lnTo>
                    <a:pt x="3534" y="1442"/>
                  </a:lnTo>
                  <a:lnTo>
                    <a:pt x="3720" y="1535"/>
                  </a:lnTo>
                  <a:lnTo>
                    <a:pt x="3813" y="1721"/>
                  </a:lnTo>
                  <a:lnTo>
                    <a:pt x="3860" y="1907"/>
                  </a:lnTo>
                  <a:lnTo>
                    <a:pt x="3860" y="1907"/>
                  </a:lnTo>
                  <a:lnTo>
                    <a:pt x="3813" y="2093"/>
                  </a:lnTo>
                  <a:lnTo>
                    <a:pt x="3720" y="2279"/>
                  </a:lnTo>
                  <a:lnTo>
                    <a:pt x="3534" y="2372"/>
                  </a:lnTo>
                  <a:lnTo>
                    <a:pt x="3348" y="2418"/>
                  </a:lnTo>
                  <a:lnTo>
                    <a:pt x="3348" y="241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63"/>
            <p:cNvSpPr/>
            <p:nvPr/>
          </p:nvSpPr>
          <p:spPr>
            <a:xfrm>
              <a:off x="4300000" y="14229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63"/>
            <p:cNvSpPr/>
            <p:nvPr/>
          </p:nvSpPr>
          <p:spPr>
            <a:xfrm>
              <a:off x="4075625" y="1260175"/>
              <a:ext cx="339475" cy="423175"/>
            </a:xfrm>
            <a:custGeom>
              <a:avLst/>
              <a:gdLst/>
              <a:ahLst/>
              <a:cxnLst/>
              <a:rect l="l" t="t" r="r" b="b"/>
              <a:pathLst>
                <a:path w="13579" h="16927" extrusionOk="0">
                  <a:moveTo>
                    <a:pt x="7580" y="2000"/>
                  </a:moveTo>
                  <a:lnTo>
                    <a:pt x="7952" y="2046"/>
                  </a:lnTo>
                  <a:lnTo>
                    <a:pt x="8371" y="2093"/>
                  </a:lnTo>
                  <a:lnTo>
                    <a:pt x="8743" y="2186"/>
                  </a:lnTo>
                  <a:lnTo>
                    <a:pt x="9115" y="2325"/>
                  </a:lnTo>
                  <a:lnTo>
                    <a:pt x="9487" y="2511"/>
                  </a:lnTo>
                  <a:lnTo>
                    <a:pt x="9812" y="2697"/>
                  </a:lnTo>
                  <a:lnTo>
                    <a:pt x="10091" y="2930"/>
                  </a:lnTo>
                  <a:lnTo>
                    <a:pt x="10370" y="3162"/>
                  </a:lnTo>
                  <a:lnTo>
                    <a:pt x="10649" y="3488"/>
                  </a:lnTo>
                  <a:lnTo>
                    <a:pt x="10882" y="3767"/>
                  </a:lnTo>
                  <a:lnTo>
                    <a:pt x="11068" y="4092"/>
                  </a:lnTo>
                  <a:lnTo>
                    <a:pt x="11254" y="4464"/>
                  </a:lnTo>
                  <a:lnTo>
                    <a:pt x="11393" y="4836"/>
                  </a:lnTo>
                  <a:lnTo>
                    <a:pt x="11486" y="5208"/>
                  </a:lnTo>
                  <a:lnTo>
                    <a:pt x="11533" y="5580"/>
                  </a:lnTo>
                  <a:lnTo>
                    <a:pt x="11533" y="5999"/>
                  </a:lnTo>
                  <a:lnTo>
                    <a:pt x="11533" y="6417"/>
                  </a:lnTo>
                  <a:lnTo>
                    <a:pt x="11486" y="6789"/>
                  </a:lnTo>
                  <a:lnTo>
                    <a:pt x="11393" y="7161"/>
                  </a:lnTo>
                  <a:lnTo>
                    <a:pt x="11254" y="7533"/>
                  </a:lnTo>
                  <a:lnTo>
                    <a:pt x="11068" y="7905"/>
                  </a:lnTo>
                  <a:lnTo>
                    <a:pt x="10882" y="8231"/>
                  </a:lnTo>
                  <a:lnTo>
                    <a:pt x="10649" y="8510"/>
                  </a:lnTo>
                  <a:lnTo>
                    <a:pt x="10370" y="8835"/>
                  </a:lnTo>
                  <a:lnTo>
                    <a:pt x="10091" y="9068"/>
                  </a:lnTo>
                  <a:lnTo>
                    <a:pt x="9812" y="9300"/>
                  </a:lnTo>
                  <a:lnTo>
                    <a:pt x="9487" y="9486"/>
                  </a:lnTo>
                  <a:lnTo>
                    <a:pt x="9115" y="9672"/>
                  </a:lnTo>
                  <a:lnTo>
                    <a:pt x="8743" y="9812"/>
                  </a:lnTo>
                  <a:lnTo>
                    <a:pt x="8371" y="9905"/>
                  </a:lnTo>
                  <a:lnTo>
                    <a:pt x="7952" y="9951"/>
                  </a:lnTo>
                  <a:lnTo>
                    <a:pt x="7580" y="9998"/>
                  </a:lnTo>
                  <a:lnTo>
                    <a:pt x="7162" y="9951"/>
                  </a:lnTo>
                  <a:lnTo>
                    <a:pt x="6743" y="9905"/>
                  </a:lnTo>
                  <a:lnTo>
                    <a:pt x="6371" y="9812"/>
                  </a:lnTo>
                  <a:lnTo>
                    <a:pt x="5999" y="9672"/>
                  </a:lnTo>
                  <a:lnTo>
                    <a:pt x="5674" y="9486"/>
                  </a:lnTo>
                  <a:lnTo>
                    <a:pt x="5348" y="9300"/>
                  </a:lnTo>
                  <a:lnTo>
                    <a:pt x="5023" y="9068"/>
                  </a:lnTo>
                  <a:lnTo>
                    <a:pt x="4744" y="8835"/>
                  </a:lnTo>
                  <a:lnTo>
                    <a:pt x="4511" y="8510"/>
                  </a:lnTo>
                  <a:lnTo>
                    <a:pt x="4279" y="8231"/>
                  </a:lnTo>
                  <a:lnTo>
                    <a:pt x="4046" y="7905"/>
                  </a:lnTo>
                  <a:lnTo>
                    <a:pt x="3907" y="7533"/>
                  </a:lnTo>
                  <a:lnTo>
                    <a:pt x="3767" y="7161"/>
                  </a:lnTo>
                  <a:lnTo>
                    <a:pt x="3674" y="6789"/>
                  </a:lnTo>
                  <a:lnTo>
                    <a:pt x="3581" y="6417"/>
                  </a:lnTo>
                  <a:lnTo>
                    <a:pt x="3581" y="5999"/>
                  </a:lnTo>
                  <a:lnTo>
                    <a:pt x="3581" y="5580"/>
                  </a:lnTo>
                  <a:lnTo>
                    <a:pt x="3674" y="5208"/>
                  </a:lnTo>
                  <a:lnTo>
                    <a:pt x="3767" y="4836"/>
                  </a:lnTo>
                  <a:lnTo>
                    <a:pt x="3907" y="4464"/>
                  </a:lnTo>
                  <a:lnTo>
                    <a:pt x="4046" y="4092"/>
                  </a:lnTo>
                  <a:lnTo>
                    <a:pt x="4279" y="3767"/>
                  </a:lnTo>
                  <a:lnTo>
                    <a:pt x="4511" y="3488"/>
                  </a:lnTo>
                  <a:lnTo>
                    <a:pt x="4744" y="3162"/>
                  </a:lnTo>
                  <a:lnTo>
                    <a:pt x="5023" y="2930"/>
                  </a:lnTo>
                  <a:lnTo>
                    <a:pt x="5348" y="2697"/>
                  </a:lnTo>
                  <a:lnTo>
                    <a:pt x="5674" y="2511"/>
                  </a:lnTo>
                  <a:lnTo>
                    <a:pt x="5999" y="2325"/>
                  </a:lnTo>
                  <a:lnTo>
                    <a:pt x="6371" y="2186"/>
                  </a:lnTo>
                  <a:lnTo>
                    <a:pt x="6743" y="2093"/>
                  </a:lnTo>
                  <a:lnTo>
                    <a:pt x="7162" y="2046"/>
                  </a:lnTo>
                  <a:lnTo>
                    <a:pt x="7580" y="2000"/>
                  </a:lnTo>
                  <a:close/>
                  <a:moveTo>
                    <a:pt x="7580" y="0"/>
                  </a:moveTo>
                  <a:lnTo>
                    <a:pt x="6976" y="47"/>
                  </a:lnTo>
                  <a:lnTo>
                    <a:pt x="6371" y="93"/>
                  </a:lnTo>
                  <a:lnTo>
                    <a:pt x="5813" y="279"/>
                  </a:lnTo>
                  <a:lnTo>
                    <a:pt x="5255" y="465"/>
                  </a:lnTo>
                  <a:lnTo>
                    <a:pt x="4744" y="698"/>
                  </a:lnTo>
                  <a:lnTo>
                    <a:pt x="4232" y="1023"/>
                  </a:lnTo>
                  <a:lnTo>
                    <a:pt x="3767" y="1349"/>
                  </a:lnTo>
                  <a:lnTo>
                    <a:pt x="3349" y="1767"/>
                  </a:lnTo>
                  <a:lnTo>
                    <a:pt x="2930" y="2186"/>
                  </a:lnTo>
                  <a:lnTo>
                    <a:pt x="2558" y="2697"/>
                  </a:lnTo>
                  <a:lnTo>
                    <a:pt x="2279" y="3162"/>
                  </a:lnTo>
                  <a:lnTo>
                    <a:pt x="2000" y="3720"/>
                  </a:lnTo>
                  <a:lnTo>
                    <a:pt x="1814" y="4278"/>
                  </a:lnTo>
                  <a:lnTo>
                    <a:pt x="1675" y="4836"/>
                  </a:lnTo>
                  <a:lnTo>
                    <a:pt x="1582" y="5394"/>
                  </a:lnTo>
                  <a:lnTo>
                    <a:pt x="1582" y="5999"/>
                  </a:lnTo>
                  <a:lnTo>
                    <a:pt x="1582" y="7254"/>
                  </a:lnTo>
                  <a:lnTo>
                    <a:pt x="94" y="10044"/>
                  </a:lnTo>
                  <a:lnTo>
                    <a:pt x="47" y="10184"/>
                  </a:lnTo>
                  <a:lnTo>
                    <a:pt x="1" y="10277"/>
                  </a:lnTo>
                  <a:lnTo>
                    <a:pt x="47" y="10416"/>
                  </a:lnTo>
                  <a:lnTo>
                    <a:pt x="94" y="10556"/>
                  </a:lnTo>
                  <a:lnTo>
                    <a:pt x="140" y="10649"/>
                  </a:lnTo>
                  <a:lnTo>
                    <a:pt x="280" y="10695"/>
                  </a:lnTo>
                  <a:lnTo>
                    <a:pt x="373" y="10742"/>
                  </a:lnTo>
                  <a:lnTo>
                    <a:pt x="512" y="10788"/>
                  </a:lnTo>
                  <a:lnTo>
                    <a:pt x="1582" y="10788"/>
                  </a:lnTo>
                  <a:lnTo>
                    <a:pt x="1582" y="11997"/>
                  </a:lnTo>
                  <a:lnTo>
                    <a:pt x="1582" y="12323"/>
                  </a:lnTo>
                  <a:lnTo>
                    <a:pt x="1628" y="12648"/>
                  </a:lnTo>
                  <a:lnTo>
                    <a:pt x="1721" y="12927"/>
                  </a:lnTo>
                  <a:lnTo>
                    <a:pt x="1814" y="13206"/>
                  </a:lnTo>
                  <a:lnTo>
                    <a:pt x="1954" y="13485"/>
                  </a:lnTo>
                  <a:lnTo>
                    <a:pt x="2093" y="13718"/>
                  </a:lnTo>
                  <a:lnTo>
                    <a:pt x="2279" y="13997"/>
                  </a:lnTo>
                  <a:lnTo>
                    <a:pt x="2465" y="14183"/>
                  </a:lnTo>
                  <a:lnTo>
                    <a:pt x="2698" y="14415"/>
                  </a:lnTo>
                  <a:lnTo>
                    <a:pt x="2930" y="14555"/>
                  </a:lnTo>
                  <a:lnTo>
                    <a:pt x="3209" y="14741"/>
                  </a:lnTo>
                  <a:lnTo>
                    <a:pt x="3488" y="14880"/>
                  </a:lnTo>
                  <a:lnTo>
                    <a:pt x="3767" y="14973"/>
                  </a:lnTo>
                  <a:lnTo>
                    <a:pt x="4046" y="15066"/>
                  </a:lnTo>
                  <a:lnTo>
                    <a:pt x="4372" y="15113"/>
                  </a:lnTo>
                  <a:lnTo>
                    <a:pt x="6511" y="15113"/>
                  </a:lnTo>
                  <a:lnTo>
                    <a:pt x="6511" y="16415"/>
                  </a:lnTo>
                  <a:lnTo>
                    <a:pt x="6557" y="16601"/>
                  </a:lnTo>
                  <a:lnTo>
                    <a:pt x="6650" y="16787"/>
                  </a:lnTo>
                  <a:lnTo>
                    <a:pt x="6836" y="16880"/>
                  </a:lnTo>
                  <a:lnTo>
                    <a:pt x="7022" y="16926"/>
                  </a:lnTo>
                  <a:lnTo>
                    <a:pt x="13067" y="16926"/>
                  </a:lnTo>
                  <a:lnTo>
                    <a:pt x="13253" y="16880"/>
                  </a:lnTo>
                  <a:lnTo>
                    <a:pt x="13439" y="16787"/>
                  </a:lnTo>
                  <a:lnTo>
                    <a:pt x="13532" y="16601"/>
                  </a:lnTo>
                  <a:lnTo>
                    <a:pt x="13579" y="16415"/>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347" y="1349"/>
                  </a:lnTo>
                  <a:lnTo>
                    <a:pt x="10882" y="1023"/>
                  </a:lnTo>
                  <a:lnTo>
                    <a:pt x="10370" y="698"/>
                  </a:lnTo>
                  <a:lnTo>
                    <a:pt x="9859" y="465"/>
                  </a:lnTo>
                  <a:lnTo>
                    <a:pt x="9301" y="279"/>
                  </a:lnTo>
                  <a:lnTo>
                    <a:pt x="8743" y="93"/>
                  </a:lnTo>
                  <a:lnTo>
                    <a:pt x="8138" y="47"/>
                  </a:lnTo>
                  <a:lnTo>
                    <a:pt x="75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63"/>
            <p:cNvSpPr/>
            <p:nvPr/>
          </p:nvSpPr>
          <p:spPr>
            <a:xfrm>
              <a:off x="4075625" y="1260175"/>
              <a:ext cx="339475" cy="423175"/>
            </a:xfrm>
            <a:custGeom>
              <a:avLst/>
              <a:gdLst/>
              <a:ahLst/>
              <a:cxnLst/>
              <a:rect l="l" t="t" r="r" b="b"/>
              <a:pathLst>
                <a:path w="13579" h="16927" fill="none" extrusionOk="0">
                  <a:moveTo>
                    <a:pt x="11812" y="1767"/>
                  </a:moveTo>
                  <a:lnTo>
                    <a:pt x="11812" y="1767"/>
                  </a:lnTo>
                  <a:lnTo>
                    <a:pt x="11347" y="1349"/>
                  </a:lnTo>
                  <a:lnTo>
                    <a:pt x="10882" y="1023"/>
                  </a:lnTo>
                  <a:lnTo>
                    <a:pt x="10370" y="698"/>
                  </a:lnTo>
                  <a:lnTo>
                    <a:pt x="9859" y="465"/>
                  </a:lnTo>
                  <a:lnTo>
                    <a:pt x="9301" y="279"/>
                  </a:lnTo>
                  <a:lnTo>
                    <a:pt x="8743" y="93"/>
                  </a:lnTo>
                  <a:lnTo>
                    <a:pt x="8138" y="47"/>
                  </a:lnTo>
                  <a:lnTo>
                    <a:pt x="7580" y="0"/>
                  </a:lnTo>
                  <a:lnTo>
                    <a:pt x="7580" y="0"/>
                  </a:lnTo>
                  <a:lnTo>
                    <a:pt x="6976" y="47"/>
                  </a:lnTo>
                  <a:lnTo>
                    <a:pt x="6371" y="93"/>
                  </a:lnTo>
                  <a:lnTo>
                    <a:pt x="5813" y="279"/>
                  </a:lnTo>
                  <a:lnTo>
                    <a:pt x="5255" y="465"/>
                  </a:lnTo>
                  <a:lnTo>
                    <a:pt x="4744" y="698"/>
                  </a:lnTo>
                  <a:lnTo>
                    <a:pt x="4232" y="1023"/>
                  </a:lnTo>
                  <a:lnTo>
                    <a:pt x="3767" y="1349"/>
                  </a:lnTo>
                  <a:lnTo>
                    <a:pt x="3349" y="1767"/>
                  </a:lnTo>
                  <a:lnTo>
                    <a:pt x="3349" y="1767"/>
                  </a:lnTo>
                  <a:lnTo>
                    <a:pt x="2930" y="2186"/>
                  </a:lnTo>
                  <a:lnTo>
                    <a:pt x="2558" y="2697"/>
                  </a:lnTo>
                  <a:lnTo>
                    <a:pt x="2279" y="3162"/>
                  </a:lnTo>
                  <a:lnTo>
                    <a:pt x="2000" y="3720"/>
                  </a:lnTo>
                  <a:lnTo>
                    <a:pt x="1814" y="4278"/>
                  </a:lnTo>
                  <a:lnTo>
                    <a:pt x="1675" y="4836"/>
                  </a:lnTo>
                  <a:lnTo>
                    <a:pt x="1582" y="5394"/>
                  </a:lnTo>
                  <a:lnTo>
                    <a:pt x="1582" y="5999"/>
                  </a:lnTo>
                  <a:lnTo>
                    <a:pt x="1582" y="7254"/>
                  </a:lnTo>
                  <a:lnTo>
                    <a:pt x="94" y="10044"/>
                  </a:lnTo>
                  <a:lnTo>
                    <a:pt x="94" y="10044"/>
                  </a:lnTo>
                  <a:lnTo>
                    <a:pt x="47" y="10184"/>
                  </a:lnTo>
                  <a:lnTo>
                    <a:pt x="1" y="10277"/>
                  </a:lnTo>
                  <a:lnTo>
                    <a:pt x="47" y="10416"/>
                  </a:lnTo>
                  <a:lnTo>
                    <a:pt x="94" y="10556"/>
                  </a:lnTo>
                  <a:lnTo>
                    <a:pt x="94" y="10556"/>
                  </a:lnTo>
                  <a:lnTo>
                    <a:pt x="140" y="10649"/>
                  </a:lnTo>
                  <a:lnTo>
                    <a:pt x="280" y="10695"/>
                  </a:lnTo>
                  <a:lnTo>
                    <a:pt x="373" y="10742"/>
                  </a:lnTo>
                  <a:lnTo>
                    <a:pt x="512" y="10788"/>
                  </a:lnTo>
                  <a:lnTo>
                    <a:pt x="1582" y="10788"/>
                  </a:lnTo>
                  <a:lnTo>
                    <a:pt x="1582" y="11997"/>
                  </a:lnTo>
                  <a:lnTo>
                    <a:pt x="1582" y="11997"/>
                  </a:lnTo>
                  <a:lnTo>
                    <a:pt x="1582" y="12323"/>
                  </a:lnTo>
                  <a:lnTo>
                    <a:pt x="1628" y="12648"/>
                  </a:lnTo>
                  <a:lnTo>
                    <a:pt x="1721" y="12927"/>
                  </a:lnTo>
                  <a:lnTo>
                    <a:pt x="1814" y="13206"/>
                  </a:lnTo>
                  <a:lnTo>
                    <a:pt x="1954" y="13485"/>
                  </a:lnTo>
                  <a:lnTo>
                    <a:pt x="2093" y="13718"/>
                  </a:lnTo>
                  <a:lnTo>
                    <a:pt x="2279" y="13997"/>
                  </a:lnTo>
                  <a:lnTo>
                    <a:pt x="2465" y="14183"/>
                  </a:lnTo>
                  <a:lnTo>
                    <a:pt x="2698" y="14415"/>
                  </a:lnTo>
                  <a:lnTo>
                    <a:pt x="2930" y="14555"/>
                  </a:lnTo>
                  <a:lnTo>
                    <a:pt x="3209" y="14741"/>
                  </a:lnTo>
                  <a:lnTo>
                    <a:pt x="3488" y="14880"/>
                  </a:lnTo>
                  <a:lnTo>
                    <a:pt x="3767" y="14973"/>
                  </a:lnTo>
                  <a:lnTo>
                    <a:pt x="4046" y="15066"/>
                  </a:lnTo>
                  <a:lnTo>
                    <a:pt x="4372" y="15113"/>
                  </a:lnTo>
                  <a:lnTo>
                    <a:pt x="4697" y="15113"/>
                  </a:lnTo>
                  <a:lnTo>
                    <a:pt x="6511" y="15113"/>
                  </a:lnTo>
                  <a:lnTo>
                    <a:pt x="6511" y="16415"/>
                  </a:lnTo>
                  <a:lnTo>
                    <a:pt x="6511" y="16415"/>
                  </a:lnTo>
                  <a:lnTo>
                    <a:pt x="6557" y="16601"/>
                  </a:lnTo>
                  <a:lnTo>
                    <a:pt x="6650" y="16787"/>
                  </a:lnTo>
                  <a:lnTo>
                    <a:pt x="6836" y="16880"/>
                  </a:lnTo>
                  <a:lnTo>
                    <a:pt x="7022" y="16926"/>
                  </a:lnTo>
                  <a:lnTo>
                    <a:pt x="13067" y="16926"/>
                  </a:lnTo>
                  <a:lnTo>
                    <a:pt x="13067" y="16926"/>
                  </a:lnTo>
                  <a:lnTo>
                    <a:pt x="13253" y="16880"/>
                  </a:lnTo>
                  <a:lnTo>
                    <a:pt x="13439" y="16787"/>
                  </a:lnTo>
                  <a:lnTo>
                    <a:pt x="13532" y="16601"/>
                  </a:lnTo>
                  <a:lnTo>
                    <a:pt x="13579" y="16415"/>
                  </a:lnTo>
                  <a:lnTo>
                    <a:pt x="13579" y="5999"/>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812" y="176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63"/>
            <p:cNvSpPr/>
            <p:nvPr/>
          </p:nvSpPr>
          <p:spPr>
            <a:xfrm>
              <a:off x="4165150" y="1310150"/>
              <a:ext cx="198800" cy="199975"/>
            </a:xfrm>
            <a:custGeom>
              <a:avLst/>
              <a:gdLst/>
              <a:ahLst/>
              <a:cxnLst/>
              <a:rect l="l" t="t" r="r" b="b"/>
              <a:pathLst>
                <a:path w="7952" h="7999" fill="none" extrusionOk="0">
                  <a:moveTo>
                    <a:pt x="3999" y="7999"/>
                  </a:moveTo>
                  <a:lnTo>
                    <a:pt x="3999" y="7999"/>
                  </a:lnTo>
                  <a:lnTo>
                    <a:pt x="3581" y="7952"/>
                  </a:lnTo>
                  <a:lnTo>
                    <a:pt x="3162" y="7906"/>
                  </a:lnTo>
                  <a:lnTo>
                    <a:pt x="2790" y="7813"/>
                  </a:lnTo>
                  <a:lnTo>
                    <a:pt x="2418" y="7673"/>
                  </a:lnTo>
                  <a:lnTo>
                    <a:pt x="2093" y="7487"/>
                  </a:lnTo>
                  <a:lnTo>
                    <a:pt x="1767" y="7301"/>
                  </a:lnTo>
                  <a:lnTo>
                    <a:pt x="1442" y="7069"/>
                  </a:lnTo>
                  <a:lnTo>
                    <a:pt x="1163" y="6836"/>
                  </a:lnTo>
                  <a:lnTo>
                    <a:pt x="930" y="6511"/>
                  </a:lnTo>
                  <a:lnTo>
                    <a:pt x="698" y="6232"/>
                  </a:lnTo>
                  <a:lnTo>
                    <a:pt x="465" y="5906"/>
                  </a:lnTo>
                  <a:lnTo>
                    <a:pt x="326" y="5534"/>
                  </a:lnTo>
                  <a:lnTo>
                    <a:pt x="186" y="5162"/>
                  </a:lnTo>
                  <a:lnTo>
                    <a:pt x="93" y="4790"/>
                  </a:lnTo>
                  <a:lnTo>
                    <a:pt x="0" y="4418"/>
                  </a:lnTo>
                  <a:lnTo>
                    <a:pt x="0" y="4000"/>
                  </a:lnTo>
                  <a:lnTo>
                    <a:pt x="0" y="4000"/>
                  </a:lnTo>
                  <a:lnTo>
                    <a:pt x="0" y="3581"/>
                  </a:lnTo>
                  <a:lnTo>
                    <a:pt x="93" y="3209"/>
                  </a:lnTo>
                  <a:lnTo>
                    <a:pt x="186" y="2837"/>
                  </a:lnTo>
                  <a:lnTo>
                    <a:pt x="326" y="2465"/>
                  </a:lnTo>
                  <a:lnTo>
                    <a:pt x="465" y="2093"/>
                  </a:lnTo>
                  <a:lnTo>
                    <a:pt x="698" y="1768"/>
                  </a:lnTo>
                  <a:lnTo>
                    <a:pt x="930" y="1489"/>
                  </a:lnTo>
                  <a:lnTo>
                    <a:pt x="1163" y="1163"/>
                  </a:lnTo>
                  <a:lnTo>
                    <a:pt x="1442" y="931"/>
                  </a:lnTo>
                  <a:lnTo>
                    <a:pt x="1767" y="698"/>
                  </a:lnTo>
                  <a:lnTo>
                    <a:pt x="2093" y="512"/>
                  </a:lnTo>
                  <a:lnTo>
                    <a:pt x="2418" y="326"/>
                  </a:lnTo>
                  <a:lnTo>
                    <a:pt x="2790" y="187"/>
                  </a:lnTo>
                  <a:lnTo>
                    <a:pt x="3162" y="94"/>
                  </a:lnTo>
                  <a:lnTo>
                    <a:pt x="3581" y="47"/>
                  </a:lnTo>
                  <a:lnTo>
                    <a:pt x="3999" y="1"/>
                  </a:lnTo>
                  <a:lnTo>
                    <a:pt x="3999" y="1"/>
                  </a:lnTo>
                  <a:lnTo>
                    <a:pt x="4371" y="47"/>
                  </a:lnTo>
                  <a:lnTo>
                    <a:pt x="4790" y="94"/>
                  </a:lnTo>
                  <a:lnTo>
                    <a:pt x="5162" y="187"/>
                  </a:lnTo>
                  <a:lnTo>
                    <a:pt x="5534" y="326"/>
                  </a:lnTo>
                  <a:lnTo>
                    <a:pt x="5906" y="512"/>
                  </a:lnTo>
                  <a:lnTo>
                    <a:pt x="6231" y="698"/>
                  </a:lnTo>
                  <a:lnTo>
                    <a:pt x="6510" y="931"/>
                  </a:lnTo>
                  <a:lnTo>
                    <a:pt x="6789" y="1163"/>
                  </a:lnTo>
                  <a:lnTo>
                    <a:pt x="7068" y="1489"/>
                  </a:lnTo>
                  <a:lnTo>
                    <a:pt x="7301" y="1768"/>
                  </a:lnTo>
                  <a:lnTo>
                    <a:pt x="7487" y="2093"/>
                  </a:lnTo>
                  <a:lnTo>
                    <a:pt x="7673" y="2465"/>
                  </a:lnTo>
                  <a:lnTo>
                    <a:pt x="7812" y="2837"/>
                  </a:lnTo>
                  <a:lnTo>
                    <a:pt x="7905" y="3209"/>
                  </a:lnTo>
                  <a:lnTo>
                    <a:pt x="7952" y="3581"/>
                  </a:lnTo>
                  <a:lnTo>
                    <a:pt x="7952" y="4000"/>
                  </a:lnTo>
                  <a:lnTo>
                    <a:pt x="7952" y="4000"/>
                  </a:lnTo>
                  <a:lnTo>
                    <a:pt x="7952" y="4418"/>
                  </a:lnTo>
                  <a:lnTo>
                    <a:pt x="7905" y="4790"/>
                  </a:lnTo>
                  <a:lnTo>
                    <a:pt x="7812" y="5162"/>
                  </a:lnTo>
                  <a:lnTo>
                    <a:pt x="7673" y="5534"/>
                  </a:lnTo>
                  <a:lnTo>
                    <a:pt x="7487" y="5906"/>
                  </a:lnTo>
                  <a:lnTo>
                    <a:pt x="7301" y="6232"/>
                  </a:lnTo>
                  <a:lnTo>
                    <a:pt x="7068" y="6511"/>
                  </a:lnTo>
                  <a:lnTo>
                    <a:pt x="6789" y="6836"/>
                  </a:lnTo>
                  <a:lnTo>
                    <a:pt x="6510" y="7069"/>
                  </a:lnTo>
                  <a:lnTo>
                    <a:pt x="6231" y="7301"/>
                  </a:lnTo>
                  <a:lnTo>
                    <a:pt x="5906" y="7487"/>
                  </a:lnTo>
                  <a:lnTo>
                    <a:pt x="5534" y="7673"/>
                  </a:lnTo>
                  <a:lnTo>
                    <a:pt x="5162" y="7813"/>
                  </a:lnTo>
                  <a:lnTo>
                    <a:pt x="4790" y="7906"/>
                  </a:lnTo>
                  <a:lnTo>
                    <a:pt x="4371" y="7952"/>
                  </a:lnTo>
                  <a:lnTo>
                    <a:pt x="3999" y="7999"/>
                  </a:lnTo>
                  <a:lnTo>
                    <a:pt x="3999" y="799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63"/>
            <p:cNvSpPr/>
            <p:nvPr/>
          </p:nvSpPr>
          <p:spPr>
            <a:xfrm>
              <a:off x="4265125" y="151010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3" name="Google Shape;2093;p63"/>
          <p:cNvGrpSpPr/>
          <p:nvPr/>
        </p:nvGrpSpPr>
        <p:grpSpPr>
          <a:xfrm>
            <a:off x="1393037" y="2110447"/>
            <a:ext cx="376626" cy="277324"/>
            <a:chOff x="238125" y="2018125"/>
            <a:chExt cx="423175" cy="311600"/>
          </a:xfrm>
          <a:solidFill>
            <a:schemeClr val="bg1">
              <a:lumMod val="75000"/>
            </a:schemeClr>
          </a:solidFill>
        </p:grpSpPr>
        <p:sp>
          <p:nvSpPr>
            <p:cNvPr id="2094" name="Google Shape;2094;p63"/>
            <p:cNvSpPr/>
            <p:nvPr/>
          </p:nvSpPr>
          <p:spPr>
            <a:xfrm>
              <a:off x="238125" y="2018125"/>
              <a:ext cx="199975" cy="311600"/>
            </a:xfrm>
            <a:custGeom>
              <a:avLst/>
              <a:gdLst/>
              <a:ahLst/>
              <a:cxnLst/>
              <a:rect l="l" t="t" r="r" b="b"/>
              <a:pathLst>
                <a:path w="7999" h="12464" extrusionOk="0">
                  <a:moveTo>
                    <a:pt x="4976" y="1"/>
                  </a:moveTo>
                  <a:lnTo>
                    <a:pt x="4418" y="94"/>
                  </a:lnTo>
                  <a:lnTo>
                    <a:pt x="3860" y="233"/>
                  </a:lnTo>
                  <a:lnTo>
                    <a:pt x="3348" y="512"/>
                  </a:lnTo>
                  <a:lnTo>
                    <a:pt x="2883" y="838"/>
                  </a:lnTo>
                  <a:lnTo>
                    <a:pt x="2465" y="1210"/>
                  </a:lnTo>
                  <a:lnTo>
                    <a:pt x="2139" y="1582"/>
                  </a:lnTo>
                  <a:lnTo>
                    <a:pt x="1907" y="1907"/>
                  </a:lnTo>
                  <a:lnTo>
                    <a:pt x="1674" y="2326"/>
                  </a:lnTo>
                  <a:lnTo>
                    <a:pt x="1535" y="2698"/>
                  </a:lnTo>
                  <a:lnTo>
                    <a:pt x="1349" y="3116"/>
                  </a:lnTo>
                  <a:lnTo>
                    <a:pt x="1256" y="3535"/>
                  </a:lnTo>
                  <a:lnTo>
                    <a:pt x="1209" y="3953"/>
                  </a:lnTo>
                  <a:lnTo>
                    <a:pt x="1209" y="4418"/>
                  </a:lnTo>
                  <a:lnTo>
                    <a:pt x="1209" y="4651"/>
                  </a:lnTo>
                  <a:lnTo>
                    <a:pt x="93" y="6743"/>
                  </a:lnTo>
                  <a:lnTo>
                    <a:pt x="47" y="6883"/>
                  </a:lnTo>
                  <a:lnTo>
                    <a:pt x="0" y="7022"/>
                  </a:lnTo>
                  <a:lnTo>
                    <a:pt x="47" y="7115"/>
                  </a:lnTo>
                  <a:lnTo>
                    <a:pt x="93" y="7255"/>
                  </a:lnTo>
                  <a:lnTo>
                    <a:pt x="186" y="7348"/>
                  </a:lnTo>
                  <a:lnTo>
                    <a:pt x="279" y="7441"/>
                  </a:lnTo>
                  <a:lnTo>
                    <a:pt x="372" y="7487"/>
                  </a:lnTo>
                  <a:lnTo>
                    <a:pt x="1209" y="7487"/>
                  </a:lnTo>
                  <a:lnTo>
                    <a:pt x="1209" y="8092"/>
                  </a:lnTo>
                  <a:lnTo>
                    <a:pt x="2325" y="8092"/>
                  </a:lnTo>
                  <a:lnTo>
                    <a:pt x="2372" y="8045"/>
                  </a:lnTo>
                  <a:lnTo>
                    <a:pt x="2418" y="7859"/>
                  </a:lnTo>
                  <a:lnTo>
                    <a:pt x="2511" y="7720"/>
                  </a:lnTo>
                  <a:lnTo>
                    <a:pt x="2651" y="7580"/>
                  </a:lnTo>
                  <a:lnTo>
                    <a:pt x="2837" y="7534"/>
                  </a:lnTo>
                  <a:lnTo>
                    <a:pt x="3069" y="7580"/>
                  </a:lnTo>
                  <a:lnTo>
                    <a:pt x="3209" y="7720"/>
                  </a:lnTo>
                  <a:lnTo>
                    <a:pt x="3302" y="7859"/>
                  </a:lnTo>
                  <a:lnTo>
                    <a:pt x="3348" y="8045"/>
                  </a:lnTo>
                  <a:lnTo>
                    <a:pt x="3348" y="8278"/>
                  </a:lnTo>
                  <a:lnTo>
                    <a:pt x="3255" y="8464"/>
                  </a:lnTo>
                  <a:lnTo>
                    <a:pt x="3162" y="8603"/>
                  </a:lnTo>
                  <a:lnTo>
                    <a:pt x="3069" y="8789"/>
                  </a:lnTo>
                  <a:lnTo>
                    <a:pt x="2883" y="8882"/>
                  </a:lnTo>
                  <a:lnTo>
                    <a:pt x="2744" y="8975"/>
                  </a:lnTo>
                  <a:lnTo>
                    <a:pt x="2558" y="9068"/>
                  </a:lnTo>
                  <a:lnTo>
                    <a:pt x="1302" y="9068"/>
                  </a:lnTo>
                  <a:lnTo>
                    <a:pt x="1442" y="9440"/>
                  </a:lnTo>
                  <a:lnTo>
                    <a:pt x="1674" y="9766"/>
                  </a:lnTo>
                  <a:lnTo>
                    <a:pt x="1907" y="10045"/>
                  </a:lnTo>
                  <a:lnTo>
                    <a:pt x="2186" y="10277"/>
                  </a:lnTo>
                  <a:lnTo>
                    <a:pt x="2511" y="10510"/>
                  </a:lnTo>
                  <a:lnTo>
                    <a:pt x="2883" y="10649"/>
                  </a:lnTo>
                  <a:lnTo>
                    <a:pt x="3255" y="10742"/>
                  </a:lnTo>
                  <a:lnTo>
                    <a:pt x="3674" y="10789"/>
                  </a:lnTo>
                  <a:lnTo>
                    <a:pt x="4929" y="10789"/>
                  </a:lnTo>
                  <a:lnTo>
                    <a:pt x="4929" y="11998"/>
                  </a:lnTo>
                  <a:lnTo>
                    <a:pt x="4976" y="12184"/>
                  </a:lnTo>
                  <a:lnTo>
                    <a:pt x="5069" y="12324"/>
                  </a:lnTo>
                  <a:lnTo>
                    <a:pt x="5255" y="12463"/>
                  </a:lnTo>
                  <a:lnTo>
                    <a:pt x="7998" y="12463"/>
                  </a:lnTo>
                  <a:lnTo>
                    <a:pt x="7998" y="1210"/>
                  </a:lnTo>
                  <a:lnTo>
                    <a:pt x="7673" y="884"/>
                  </a:lnTo>
                  <a:lnTo>
                    <a:pt x="7347" y="652"/>
                  </a:lnTo>
                  <a:lnTo>
                    <a:pt x="7022" y="419"/>
                  </a:lnTo>
                  <a:lnTo>
                    <a:pt x="6603" y="233"/>
                  </a:lnTo>
                  <a:lnTo>
                    <a:pt x="6092" y="94"/>
                  </a:lnTo>
                  <a:lnTo>
                    <a:pt x="553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63"/>
            <p:cNvSpPr/>
            <p:nvPr/>
          </p:nvSpPr>
          <p:spPr>
            <a:xfrm>
              <a:off x="238125" y="2018125"/>
              <a:ext cx="199975" cy="311600"/>
            </a:xfrm>
            <a:custGeom>
              <a:avLst/>
              <a:gdLst/>
              <a:ahLst/>
              <a:cxnLst/>
              <a:rect l="l" t="t" r="r" b="b"/>
              <a:pathLst>
                <a:path w="7999" h="12464" fill="none" extrusionOk="0">
                  <a:moveTo>
                    <a:pt x="6603" y="233"/>
                  </a:moveTo>
                  <a:lnTo>
                    <a:pt x="6603" y="233"/>
                  </a:lnTo>
                  <a:lnTo>
                    <a:pt x="6092" y="94"/>
                  </a:lnTo>
                  <a:lnTo>
                    <a:pt x="5534" y="1"/>
                  </a:lnTo>
                  <a:lnTo>
                    <a:pt x="4976" y="1"/>
                  </a:lnTo>
                  <a:lnTo>
                    <a:pt x="4418" y="94"/>
                  </a:lnTo>
                  <a:lnTo>
                    <a:pt x="3860" y="233"/>
                  </a:lnTo>
                  <a:lnTo>
                    <a:pt x="3348" y="512"/>
                  </a:lnTo>
                  <a:lnTo>
                    <a:pt x="2883" y="838"/>
                  </a:lnTo>
                  <a:lnTo>
                    <a:pt x="2465" y="1210"/>
                  </a:lnTo>
                  <a:lnTo>
                    <a:pt x="2465" y="1210"/>
                  </a:lnTo>
                  <a:lnTo>
                    <a:pt x="2139" y="1582"/>
                  </a:lnTo>
                  <a:lnTo>
                    <a:pt x="1907" y="1907"/>
                  </a:lnTo>
                  <a:lnTo>
                    <a:pt x="1674" y="2326"/>
                  </a:lnTo>
                  <a:lnTo>
                    <a:pt x="1535" y="2698"/>
                  </a:lnTo>
                  <a:lnTo>
                    <a:pt x="1349" y="3116"/>
                  </a:lnTo>
                  <a:lnTo>
                    <a:pt x="1256" y="3535"/>
                  </a:lnTo>
                  <a:lnTo>
                    <a:pt x="1209" y="3953"/>
                  </a:lnTo>
                  <a:lnTo>
                    <a:pt x="1209" y="4418"/>
                  </a:lnTo>
                  <a:lnTo>
                    <a:pt x="1209" y="4651"/>
                  </a:lnTo>
                  <a:lnTo>
                    <a:pt x="93" y="6743"/>
                  </a:lnTo>
                  <a:lnTo>
                    <a:pt x="93" y="6743"/>
                  </a:lnTo>
                  <a:lnTo>
                    <a:pt x="47" y="6883"/>
                  </a:lnTo>
                  <a:lnTo>
                    <a:pt x="0" y="7022"/>
                  </a:lnTo>
                  <a:lnTo>
                    <a:pt x="47" y="7115"/>
                  </a:lnTo>
                  <a:lnTo>
                    <a:pt x="93" y="7255"/>
                  </a:lnTo>
                  <a:lnTo>
                    <a:pt x="93" y="7255"/>
                  </a:lnTo>
                  <a:lnTo>
                    <a:pt x="186" y="7348"/>
                  </a:lnTo>
                  <a:lnTo>
                    <a:pt x="279" y="7441"/>
                  </a:lnTo>
                  <a:lnTo>
                    <a:pt x="372" y="7487"/>
                  </a:lnTo>
                  <a:lnTo>
                    <a:pt x="512" y="7487"/>
                  </a:lnTo>
                  <a:lnTo>
                    <a:pt x="1209" y="7487"/>
                  </a:lnTo>
                  <a:lnTo>
                    <a:pt x="1209" y="8092"/>
                  </a:lnTo>
                  <a:lnTo>
                    <a:pt x="2325" y="8092"/>
                  </a:lnTo>
                  <a:lnTo>
                    <a:pt x="2325" y="8092"/>
                  </a:lnTo>
                  <a:lnTo>
                    <a:pt x="2372" y="8045"/>
                  </a:lnTo>
                  <a:lnTo>
                    <a:pt x="2372" y="8045"/>
                  </a:lnTo>
                  <a:lnTo>
                    <a:pt x="2418" y="7859"/>
                  </a:lnTo>
                  <a:lnTo>
                    <a:pt x="2511" y="7720"/>
                  </a:lnTo>
                  <a:lnTo>
                    <a:pt x="2651" y="7580"/>
                  </a:lnTo>
                  <a:lnTo>
                    <a:pt x="2837" y="7534"/>
                  </a:lnTo>
                  <a:lnTo>
                    <a:pt x="2837" y="7534"/>
                  </a:lnTo>
                  <a:lnTo>
                    <a:pt x="3069" y="7580"/>
                  </a:lnTo>
                  <a:lnTo>
                    <a:pt x="3209" y="7720"/>
                  </a:lnTo>
                  <a:lnTo>
                    <a:pt x="3302" y="7859"/>
                  </a:lnTo>
                  <a:lnTo>
                    <a:pt x="3348" y="8045"/>
                  </a:lnTo>
                  <a:lnTo>
                    <a:pt x="3348" y="8045"/>
                  </a:lnTo>
                  <a:lnTo>
                    <a:pt x="3348" y="8278"/>
                  </a:lnTo>
                  <a:lnTo>
                    <a:pt x="3255" y="8464"/>
                  </a:lnTo>
                  <a:lnTo>
                    <a:pt x="3162" y="8603"/>
                  </a:lnTo>
                  <a:lnTo>
                    <a:pt x="3069" y="8789"/>
                  </a:lnTo>
                  <a:lnTo>
                    <a:pt x="2883" y="8882"/>
                  </a:lnTo>
                  <a:lnTo>
                    <a:pt x="2744" y="8975"/>
                  </a:lnTo>
                  <a:lnTo>
                    <a:pt x="2558" y="9068"/>
                  </a:lnTo>
                  <a:lnTo>
                    <a:pt x="2325" y="9068"/>
                  </a:lnTo>
                  <a:lnTo>
                    <a:pt x="1302" y="9068"/>
                  </a:lnTo>
                  <a:lnTo>
                    <a:pt x="1302" y="9068"/>
                  </a:lnTo>
                  <a:lnTo>
                    <a:pt x="1442" y="9440"/>
                  </a:lnTo>
                  <a:lnTo>
                    <a:pt x="1674" y="9766"/>
                  </a:lnTo>
                  <a:lnTo>
                    <a:pt x="1907" y="10045"/>
                  </a:lnTo>
                  <a:lnTo>
                    <a:pt x="2186" y="10277"/>
                  </a:lnTo>
                  <a:lnTo>
                    <a:pt x="2511" y="10510"/>
                  </a:lnTo>
                  <a:lnTo>
                    <a:pt x="2883" y="10649"/>
                  </a:lnTo>
                  <a:lnTo>
                    <a:pt x="3255" y="10742"/>
                  </a:lnTo>
                  <a:lnTo>
                    <a:pt x="3674" y="10789"/>
                  </a:lnTo>
                  <a:lnTo>
                    <a:pt x="4929" y="10789"/>
                  </a:lnTo>
                  <a:lnTo>
                    <a:pt x="4929" y="11998"/>
                  </a:lnTo>
                  <a:lnTo>
                    <a:pt x="4929" y="11998"/>
                  </a:lnTo>
                  <a:lnTo>
                    <a:pt x="4976" y="12184"/>
                  </a:lnTo>
                  <a:lnTo>
                    <a:pt x="5069" y="12324"/>
                  </a:lnTo>
                  <a:lnTo>
                    <a:pt x="5069" y="12324"/>
                  </a:lnTo>
                  <a:lnTo>
                    <a:pt x="5255" y="12463"/>
                  </a:lnTo>
                  <a:lnTo>
                    <a:pt x="5441" y="12463"/>
                  </a:lnTo>
                  <a:lnTo>
                    <a:pt x="5441" y="12463"/>
                  </a:lnTo>
                  <a:lnTo>
                    <a:pt x="5441" y="12463"/>
                  </a:lnTo>
                  <a:lnTo>
                    <a:pt x="7998" y="12463"/>
                  </a:lnTo>
                  <a:lnTo>
                    <a:pt x="7998" y="1210"/>
                  </a:lnTo>
                  <a:lnTo>
                    <a:pt x="7998" y="1210"/>
                  </a:lnTo>
                  <a:lnTo>
                    <a:pt x="7673" y="884"/>
                  </a:lnTo>
                  <a:lnTo>
                    <a:pt x="7347" y="652"/>
                  </a:lnTo>
                  <a:lnTo>
                    <a:pt x="7022" y="419"/>
                  </a:lnTo>
                  <a:lnTo>
                    <a:pt x="6603" y="233"/>
                  </a:lnTo>
                  <a:lnTo>
                    <a:pt x="6603" y="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63"/>
            <p:cNvSpPr/>
            <p:nvPr/>
          </p:nvSpPr>
          <p:spPr>
            <a:xfrm>
              <a:off x="403200" y="202395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63"/>
            <p:cNvSpPr/>
            <p:nvPr/>
          </p:nvSpPr>
          <p:spPr>
            <a:xfrm>
              <a:off x="462475" y="2018125"/>
              <a:ext cx="198825" cy="311600"/>
            </a:xfrm>
            <a:custGeom>
              <a:avLst/>
              <a:gdLst/>
              <a:ahLst/>
              <a:cxnLst/>
              <a:rect l="l" t="t" r="r" b="b"/>
              <a:pathLst>
                <a:path w="7953" h="12464" extrusionOk="0">
                  <a:moveTo>
                    <a:pt x="2465" y="1"/>
                  </a:moveTo>
                  <a:lnTo>
                    <a:pt x="1907" y="94"/>
                  </a:lnTo>
                  <a:lnTo>
                    <a:pt x="1349" y="233"/>
                  </a:lnTo>
                  <a:lnTo>
                    <a:pt x="977" y="419"/>
                  </a:lnTo>
                  <a:lnTo>
                    <a:pt x="605" y="652"/>
                  </a:lnTo>
                  <a:lnTo>
                    <a:pt x="280" y="884"/>
                  </a:lnTo>
                  <a:lnTo>
                    <a:pt x="1" y="1210"/>
                  </a:lnTo>
                  <a:lnTo>
                    <a:pt x="1" y="12463"/>
                  </a:lnTo>
                  <a:lnTo>
                    <a:pt x="2558" y="12463"/>
                  </a:lnTo>
                  <a:lnTo>
                    <a:pt x="2744" y="12417"/>
                  </a:lnTo>
                  <a:lnTo>
                    <a:pt x="2930" y="12324"/>
                  </a:lnTo>
                  <a:lnTo>
                    <a:pt x="3023" y="12184"/>
                  </a:lnTo>
                  <a:lnTo>
                    <a:pt x="3070" y="11998"/>
                  </a:lnTo>
                  <a:lnTo>
                    <a:pt x="3070" y="10789"/>
                  </a:lnTo>
                  <a:lnTo>
                    <a:pt x="4325" y="10789"/>
                  </a:lnTo>
                  <a:lnTo>
                    <a:pt x="4790" y="10742"/>
                  </a:lnTo>
                  <a:lnTo>
                    <a:pt x="5255" y="10603"/>
                  </a:lnTo>
                  <a:lnTo>
                    <a:pt x="5674" y="10370"/>
                  </a:lnTo>
                  <a:lnTo>
                    <a:pt x="5999" y="10091"/>
                  </a:lnTo>
                  <a:lnTo>
                    <a:pt x="6325" y="9766"/>
                  </a:lnTo>
                  <a:lnTo>
                    <a:pt x="6557" y="9394"/>
                  </a:lnTo>
                  <a:lnTo>
                    <a:pt x="6697" y="8929"/>
                  </a:lnTo>
                  <a:lnTo>
                    <a:pt x="6790" y="8464"/>
                  </a:lnTo>
                  <a:lnTo>
                    <a:pt x="5953" y="8464"/>
                  </a:lnTo>
                  <a:lnTo>
                    <a:pt x="5906" y="8510"/>
                  </a:lnTo>
                  <a:lnTo>
                    <a:pt x="5860" y="8696"/>
                  </a:lnTo>
                  <a:lnTo>
                    <a:pt x="5767" y="8882"/>
                  </a:lnTo>
                  <a:lnTo>
                    <a:pt x="5627" y="8975"/>
                  </a:lnTo>
                  <a:lnTo>
                    <a:pt x="5441" y="9022"/>
                  </a:lnTo>
                  <a:lnTo>
                    <a:pt x="5209" y="8975"/>
                  </a:lnTo>
                  <a:lnTo>
                    <a:pt x="5069" y="8882"/>
                  </a:lnTo>
                  <a:lnTo>
                    <a:pt x="4976" y="8696"/>
                  </a:lnTo>
                  <a:lnTo>
                    <a:pt x="4930" y="8510"/>
                  </a:lnTo>
                  <a:lnTo>
                    <a:pt x="4930" y="8324"/>
                  </a:lnTo>
                  <a:lnTo>
                    <a:pt x="5023" y="8138"/>
                  </a:lnTo>
                  <a:lnTo>
                    <a:pt x="5116" y="7952"/>
                  </a:lnTo>
                  <a:lnTo>
                    <a:pt x="5209" y="7813"/>
                  </a:lnTo>
                  <a:lnTo>
                    <a:pt x="5395" y="7673"/>
                  </a:lnTo>
                  <a:lnTo>
                    <a:pt x="5534" y="7580"/>
                  </a:lnTo>
                  <a:lnTo>
                    <a:pt x="5767" y="7534"/>
                  </a:lnTo>
                  <a:lnTo>
                    <a:pt x="5953" y="7487"/>
                  </a:lnTo>
                  <a:lnTo>
                    <a:pt x="7580" y="7487"/>
                  </a:lnTo>
                  <a:lnTo>
                    <a:pt x="7720" y="7441"/>
                  </a:lnTo>
                  <a:lnTo>
                    <a:pt x="7813" y="7348"/>
                  </a:lnTo>
                  <a:lnTo>
                    <a:pt x="7906" y="7255"/>
                  </a:lnTo>
                  <a:lnTo>
                    <a:pt x="7952" y="7115"/>
                  </a:lnTo>
                  <a:lnTo>
                    <a:pt x="7952" y="7022"/>
                  </a:lnTo>
                  <a:lnTo>
                    <a:pt x="7952" y="6883"/>
                  </a:lnTo>
                  <a:lnTo>
                    <a:pt x="7906" y="6743"/>
                  </a:lnTo>
                  <a:lnTo>
                    <a:pt x="6790" y="4651"/>
                  </a:lnTo>
                  <a:lnTo>
                    <a:pt x="6790" y="4418"/>
                  </a:lnTo>
                  <a:lnTo>
                    <a:pt x="6790" y="3953"/>
                  </a:lnTo>
                  <a:lnTo>
                    <a:pt x="6697" y="3535"/>
                  </a:lnTo>
                  <a:lnTo>
                    <a:pt x="6604" y="3116"/>
                  </a:lnTo>
                  <a:lnTo>
                    <a:pt x="6464" y="2698"/>
                  </a:lnTo>
                  <a:lnTo>
                    <a:pt x="6278" y="2326"/>
                  </a:lnTo>
                  <a:lnTo>
                    <a:pt x="6092" y="1907"/>
                  </a:lnTo>
                  <a:lnTo>
                    <a:pt x="5813" y="1582"/>
                  </a:lnTo>
                  <a:lnTo>
                    <a:pt x="5534" y="1210"/>
                  </a:lnTo>
                  <a:lnTo>
                    <a:pt x="5116" y="838"/>
                  </a:lnTo>
                  <a:lnTo>
                    <a:pt x="4604" y="512"/>
                  </a:lnTo>
                  <a:lnTo>
                    <a:pt x="4093" y="233"/>
                  </a:lnTo>
                  <a:lnTo>
                    <a:pt x="3581" y="94"/>
                  </a:lnTo>
                  <a:lnTo>
                    <a:pt x="302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63"/>
            <p:cNvSpPr/>
            <p:nvPr/>
          </p:nvSpPr>
          <p:spPr>
            <a:xfrm>
              <a:off x="462475" y="2018125"/>
              <a:ext cx="198825" cy="311600"/>
            </a:xfrm>
            <a:custGeom>
              <a:avLst/>
              <a:gdLst/>
              <a:ahLst/>
              <a:cxnLst/>
              <a:rect l="l" t="t" r="r" b="b"/>
              <a:pathLst>
                <a:path w="7953" h="12464" fill="none" extrusionOk="0">
                  <a:moveTo>
                    <a:pt x="7906" y="6743"/>
                  </a:moveTo>
                  <a:lnTo>
                    <a:pt x="6790" y="4651"/>
                  </a:lnTo>
                  <a:lnTo>
                    <a:pt x="6790" y="4418"/>
                  </a:lnTo>
                  <a:lnTo>
                    <a:pt x="6790" y="4418"/>
                  </a:lnTo>
                  <a:lnTo>
                    <a:pt x="6790" y="3953"/>
                  </a:lnTo>
                  <a:lnTo>
                    <a:pt x="6697" y="3535"/>
                  </a:lnTo>
                  <a:lnTo>
                    <a:pt x="6604" y="3116"/>
                  </a:lnTo>
                  <a:lnTo>
                    <a:pt x="6464" y="2698"/>
                  </a:lnTo>
                  <a:lnTo>
                    <a:pt x="6278" y="2326"/>
                  </a:lnTo>
                  <a:lnTo>
                    <a:pt x="6092" y="1907"/>
                  </a:lnTo>
                  <a:lnTo>
                    <a:pt x="5813" y="1582"/>
                  </a:lnTo>
                  <a:lnTo>
                    <a:pt x="5534" y="1210"/>
                  </a:lnTo>
                  <a:lnTo>
                    <a:pt x="5534" y="1210"/>
                  </a:lnTo>
                  <a:lnTo>
                    <a:pt x="5116" y="838"/>
                  </a:lnTo>
                  <a:lnTo>
                    <a:pt x="4604" y="512"/>
                  </a:lnTo>
                  <a:lnTo>
                    <a:pt x="4093" y="233"/>
                  </a:lnTo>
                  <a:lnTo>
                    <a:pt x="3581" y="94"/>
                  </a:lnTo>
                  <a:lnTo>
                    <a:pt x="3023" y="1"/>
                  </a:lnTo>
                  <a:lnTo>
                    <a:pt x="2465" y="1"/>
                  </a:lnTo>
                  <a:lnTo>
                    <a:pt x="1907" y="94"/>
                  </a:lnTo>
                  <a:lnTo>
                    <a:pt x="1349" y="233"/>
                  </a:lnTo>
                  <a:lnTo>
                    <a:pt x="1349" y="233"/>
                  </a:lnTo>
                  <a:lnTo>
                    <a:pt x="977" y="419"/>
                  </a:lnTo>
                  <a:lnTo>
                    <a:pt x="605" y="652"/>
                  </a:lnTo>
                  <a:lnTo>
                    <a:pt x="280" y="884"/>
                  </a:lnTo>
                  <a:lnTo>
                    <a:pt x="1" y="1210"/>
                  </a:lnTo>
                  <a:lnTo>
                    <a:pt x="1" y="12463"/>
                  </a:lnTo>
                  <a:lnTo>
                    <a:pt x="2558" y="12463"/>
                  </a:lnTo>
                  <a:lnTo>
                    <a:pt x="2558" y="12463"/>
                  </a:lnTo>
                  <a:lnTo>
                    <a:pt x="2744" y="12417"/>
                  </a:lnTo>
                  <a:lnTo>
                    <a:pt x="2930" y="12324"/>
                  </a:lnTo>
                  <a:lnTo>
                    <a:pt x="3023" y="12184"/>
                  </a:lnTo>
                  <a:lnTo>
                    <a:pt x="3070" y="11998"/>
                  </a:lnTo>
                  <a:lnTo>
                    <a:pt x="3070" y="10789"/>
                  </a:lnTo>
                  <a:lnTo>
                    <a:pt x="4325" y="10789"/>
                  </a:lnTo>
                  <a:lnTo>
                    <a:pt x="4325" y="10789"/>
                  </a:lnTo>
                  <a:lnTo>
                    <a:pt x="4790" y="10742"/>
                  </a:lnTo>
                  <a:lnTo>
                    <a:pt x="5255" y="10603"/>
                  </a:lnTo>
                  <a:lnTo>
                    <a:pt x="5674" y="10370"/>
                  </a:lnTo>
                  <a:lnTo>
                    <a:pt x="5999" y="10091"/>
                  </a:lnTo>
                  <a:lnTo>
                    <a:pt x="6325" y="9766"/>
                  </a:lnTo>
                  <a:lnTo>
                    <a:pt x="6557" y="9394"/>
                  </a:lnTo>
                  <a:lnTo>
                    <a:pt x="6697" y="8929"/>
                  </a:lnTo>
                  <a:lnTo>
                    <a:pt x="6790" y="8464"/>
                  </a:lnTo>
                  <a:lnTo>
                    <a:pt x="5953" y="8464"/>
                  </a:lnTo>
                  <a:lnTo>
                    <a:pt x="5953" y="8464"/>
                  </a:lnTo>
                  <a:lnTo>
                    <a:pt x="5906" y="8510"/>
                  </a:lnTo>
                  <a:lnTo>
                    <a:pt x="5906" y="8510"/>
                  </a:lnTo>
                  <a:lnTo>
                    <a:pt x="5860" y="8696"/>
                  </a:lnTo>
                  <a:lnTo>
                    <a:pt x="5767" y="8882"/>
                  </a:lnTo>
                  <a:lnTo>
                    <a:pt x="5627" y="8975"/>
                  </a:lnTo>
                  <a:lnTo>
                    <a:pt x="5441" y="9022"/>
                  </a:lnTo>
                  <a:lnTo>
                    <a:pt x="5441" y="9022"/>
                  </a:lnTo>
                  <a:lnTo>
                    <a:pt x="5209" y="8975"/>
                  </a:lnTo>
                  <a:lnTo>
                    <a:pt x="5069" y="8882"/>
                  </a:lnTo>
                  <a:lnTo>
                    <a:pt x="4976" y="8696"/>
                  </a:lnTo>
                  <a:lnTo>
                    <a:pt x="4930" y="8510"/>
                  </a:lnTo>
                  <a:lnTo>
                    <a:pt x="4930" y="8510"/>
                  </a:lnTo>
                  <a:lnTo>
                    <a:pt x="4930" y="8324"/>
                  </a:lnTo>
                  <a:lnTo>
                    <a:pt x="5023" y="8138"/>
                  </a:lnTo>
                  <a:lnTo>
                    <a:pt x="5116" y="7952"/>
                  </a:lnTo>
                  <a:lnTo>
                    <a:pt x="5209" y="7813"/>
                  </a:lnTo>
                  <a:lnTo>
                    <a:pt x="5395" y="7673"/>
                  </a:lnTo>
                  <a:lnTo>
                    <a:pt x="5534" y="7580"/>
                  </a:lnTo>
                  <a:lnTo>
                    <a:pt x="5767" y="7534"/>
                  </a:lnTo>
                  <a:lnTo>
                    <a:pt x="5953" y="7487"/>
                  </a:lnTo>
                  <a:lnTo>
                    <a:pt x="7487" y="7487"/>
                  </a:lnTo>
                  <a:lnTo>
                    <a:pt x="7487" y="7487"/>
                  </a:lnTo>
                  <a:lnTo>
                    <a:pt x="7580" y="7487"/>
                  </a:lnTo>
                  <a:lnTo>
                    <a:pt x="7720" y="7441"/>
                  </a:lnTo>
                  <a:lnTo>
                    <a:pt x="7813" y="7348"/>
                  </a:lnTo>
                  <a:lnTo>
                    <a:pt x="7906" y="7255"/>
                  </a:lnTo>
                  <a:lnTo>
                    <a:pt x="7906" y="7255"/>
                  </a:lnTo>
                  <a:lnTo>
                    <a:pt x="7952" y="7115"/>
                  </a:lnTo>
                  <a:lnTo>
                    <a:pt x="7952" y="7022"/>
                  </a:lnTo>
                  <a:lnTo>
                    <a:pt x="7952" y="6883"/>
                  </a:lnTo>
                  <a:lnTo>
                    <a:pt x="7906" y="6743"/>
                  </a:lnTo>
                  <a:lnTo>
                    <a:pt x="7906" y="674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63"/>
            <p:cNvSpPr/>
            <p:nvPr/>
          </p:nvSpPr>
          <p:spPr>
            <a:xfrm>
              <a:off x="660100" y="21867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0" name="Google Shape;2100;p63"/>
          <p:cNvGrpSpPr/>
          <p:nvPr/>
        </p:nvGrpSpPr>
        <p:grpSpPr>
          <a:xfrm>
            <a:off x="5454040" y="1435872"/>
            <a:ext cx="302133" cy="376626"/>
            <a:chOff x="4801050" y="1260175"/>
            <a:chExt cx="339475" cy="423175"/>
          </a:xfrm>
          <a:solidFill>
            <a:schemeClr val="bg1">
              <a:lumMod val="75000"/>
            </a:schemeClr>
          </a:solidFill>
        </p:grpSpPr>
        <p:sp>
          <p:nvSpPr>
            <p:cNvPr id="2101" name="Google Shape;2101;p63"/>
            <p:cNvSpPr/>
            <p:nvPr/>
          </p:nvSpPr>
          <p:spPr>
            <a:xfrm>
              <a:off x="4916125" y="1333400"/>
              <a:ext cx="147675" cy="82575"/>
            </a:xfrm>
            <a:custGeom>
              <a:avLst/>
              <a:gdLst/>
              <a:ahLst/>
              <a:cxnLst/>
              <a:rect l="l" t="t" r="r" b="b"/>
              <a:pathLst>
                <a:path w="5907" h="3303" extrusionOk="0">
                  <a:moveTo>
                    <a:pt x="2744" y="1"/>
                  </a:moveTo>
                  <a:lnTo>
                    <a:pt x="2512" y="47"/>
                  </a:lnTo>
                  <a:lnTo>
                    <a:pt x="2326" y="187"/>
                  </a:lnTo>
                  <a:lnTo>
                    <a:pt x="2140" y="326"/>
                  </a:lnTo>
                  <a:lnTo>
                    <a:pt x="2000" y="466"/>
                  </a:lnTo>
                  <a:lnTo>
                    <a:pt x="1907" y="652"/>
                  </a:lnTo>
                  <a:lnTo>
                    <a:pt x="1814" y="884"/>
                  </a:lnTo>
                  <a:lnTo>
                    <a:pt x="1768" y="1117"/>
                  </a:lnTo>
                  <a:lnTo>
                    <a:pt x="1768" y="1303"/>
                  </a:lnTo>
                  <a:lnTo>
                    <a:pt x="1628" y="1442"/>
                  </a:lnTo>
                  <a:lnTo>
                    <a:pt x="1489" y="1582"/>
                  </a:lnTo>
                  <a:lnTo>
                    <a:pt x="884" y="1582"/>
                  </a:lnTo>
                  <a:lnTo>
                    <a:pt x="698" y="1628"/>
                  </a:lnTo>
                  <a:lnTo>
                    <a:pt x="559" y="1675"/>
                  </a:lnTo>
                  <a:lnTo>
                    <a:pt x="373" y="1721"/>
                  </a:lnTo>
                  <a:lnTo>
                    <a:pt x="280" y="1861"/>
                  </a:lnTo>
                  <a:lnTo>
                    <a:pt x="187" y="1954"/>
                  </a:lnTo>
                  <a:lnTo>
                    <a:pt x="94" y="2093"/>
                  </a:lnTo>
                  <a:lnTo>
                    <a:pt x="47" y="2279"/>
                  </a:lnTo>
                  <a:lnTo>
                    <a:pt x="1" y="2419"/>
                  </a:lnTo>
                  <a:lnTo>
                    <a:pt x="47" y="2605"/>
                  </a:lnTo>
                  <a:lnTo>
                    <a:pt x="94" y="2791"/>
                  </a:lnTo>
                  <a:lnTo>
                    <a:pt x="187" y="2930"/>
                  </a:lnTo>
                  <a:lnTo>
                    <a:pt x="280" y="3023"/>
                  </a:lnTo>
                  <a:lnTo>
                    <a:pt x="373" y="3116"/>
                  </a:lnTo>
                  <a:lnTo>
                    <a:pt x="559" y="3209"/>
                  </a:lnTo>
                  <a:lnTo>
                    <a:pt x="698" y="3256"/>
                  </a:lnTo>
                  <a:lnTo>
                    <a:pt x="884" y="3302"/>
                  </a:lnTo>
                  <a:lnTo>
                    <a:pt x="5023" y="3302"/>
                  </a:lnTo>
                  <a:lnTo>
                    <a:pt x="5209" y="3256"/>
                  </a:lnTo>
                  <a:lnTo>
                    <a:pt x="5395" y="3209"/>
                  </a:lnTo>
                  <a:lnTo>
                    <a:pt x="5535" y="3116"/>
                  </a:lnTo>
                  <a:lnTo>
                    <a:pt x="5628" y="3023"/>
                  </a:lnTo>
                  <a:lnTo>
                    <a:pt x="5767" y="2930"/>
                  </a:lnTo>
                  <a:lnTo>
                    <a:pt x="5814" y="2791"/>
                  </a:lnTo>
                  <a:lnTo>
                    <a:pt x="5860" y="2605"/>
                  </a:lnTo>
                  <a:lnTo>
                    <a:pt x="5907" y="2419"/>
                  </a:lnTo>
                  <a:lnTo>
                    <a:pt x="5860" y="2279"/>
                  </a:lnTo>
                  <a:lnTo>
                    <a:pt x="5814" y="2093"/>
                  </a:lnTo>
                  <a:lnTo>
                    <a:pt x="5767" y="1954"/>
                  </a:lnTo>
                  <a:lnTo>
                    <a:pt x="5628" y="1861"/>
                  </a:lnTo>
                  <a:lnTo>
                    <a:pt x="5535" y="1721"/>
                  </a:lnTo>
                  <a:lnTo>
                    <a:pt x="5395" y="1675"/>
                  </a:lnTo>
                  <a:lnTo>
                    <a:pt x="5209" y="1628"/>
                  </a:lnTo>
                  <a:lnTo>
                    <a:pt x="5023" y="1582"/>
                  </a:lnTo>
                  <a:lnTo>
                    <a:pt x="4419" y="1582"/>
                  </a:lnTo>
                  <a:lnTo>
                    <a:pt x="4279" y="1442"/>
                  </a:lnTo>
                  <a:lnTo>
                    <a:pt x="4140" y="1303"/>
                  </a:lnTo>
                  <a:lnTo>
                    <a:pt x="4140" y="1117"/>
                  </a:lnTo>
                  <a:lnTo>
                    <a:pt x="4093" y="884"/>
                  </a:lnTo>
                  <a:lnTo>
                    <a:pt x="4000" y="652"/>
                  </a:lnTo>
                  <a:lnTo>
                    <a:pt x="3907" y="466"/>
                  </a:lnTo>
                  <a:lnTo>
                    <a:pt x="3768" y="326"/>
                  </a:lnTo>
                  <a:lnTo>
                    <a:pt x="3582" y="187"/>
                  </a:lnTo>
                  <a:lnTo>
                    <a:pt x="3396" y="47"/>
                  </a:lnTo>
                  <a:lnTo>
                    <a:pt x="316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63"/>
            <p:cNvSpPr/>
            <p:nvPr/>
          </p:nvSpPr>
          <p:spPr>
            <a:xfrm>
              <a:off x="4916125" y="1333400"/>
              <a:ext cx="147675" cy="82575"/>
            </a:xfrm>
            <a:custGeom>
              <a:avLst/>
              <a:gdLst/>
              <a:ahLst/>
              <a:cxnLst/>
              <a:rect l="l" t="t" r="r" b="b"/>
              <a:pathLst>
                <a:path w="5907" h="3303" fill="none" extrusionOk="0">
                  <a:moveTo>
                    <a:pt x="5023" y="1582"/>
                  </a:moveTo>
                  <a:lnTo>
                    <a:pt x="4605" y="1582"/>
                  </a:lnTo>
                  <a:lnTo>
                    <a:pt x="4605" y="1582"/>
                  </a:lnTo>
                  <a:lnTo>
                    <a:pt x="4419" y="1582"/>
                  </a:lnTo>
                  <a:lnTo>
                    <a:pt x="4279" y="1442"/>
                  </a:lnTo>
                  <a:lnTo>
                    <a:pt x="4140" y="1303"/>
                  </a:lnTo>
                  <a:lnTo>
                    <a:pt x="4140" y="1117"/>
                  </a:lnTo>
                  <a:lnTo>
                    <a:pt x="4140" y="1117"/>
                  </a:lnTo>
                  <a:lnTo>
                    <a:pt x="4093" y="884"/>
                  </a:lnTo>
                  <a:lnTo>
                    <a:pt x="4000" y="652"/>
                  </a:lnTo>
                  <a:lnTo>
                    <a:pt x="3907" y="466"/>
                  </a:lnTo>
                  <a:lnTo>
                    <a:pt x="3768" y="326"/>
                  </a:lnTo>
                  <a:lnTo>
                    <a:pt x="3582" y="187"/>
                  </a:lnTo>
                  <a:lnTo>
                    <a:pt x="3396" y="47"/>
                  </a:lnTo>
                  <a:lnTo>
                    <a:pt x="3163" y="1"/>
                  </a:lnTo>
                  <a:lnTo>
                    <a:pt x="2977" y="1"/>
                  </a:lnTo>
                  <a:lnTo>
                    <a:pt x="2977" y="1"/>
                  </a:lnTo>
                  <a:lnTo>
                    <a:pt x="2744" y="1"/>
                  </a:lnTo>
                  <a:lnTo>
                    <a:pt x="2512" y="47"/>
                  </a:lnTo>
                  <a:lnTo>
                    <a:pt x="2326" y="187"/>
                  </a:lnTo>
                  <a:lnTo>
                    <a:pt x="2140" y="326"/>
                  </a:lnTo>
                  <a:lnTo>
                    <a:pt x="2000" y="466"/>
                  </a:lnTo>
                  <a:lnTo>
                    <a:pt x="1907" y="652"/>
                  </a:lnTo>
                  <a:lnTo>
                    <a:pt x="1814" y="884"/>
                  </a:lnTo>
                  <a:lnTo>
                    <a:pt x="1768" y="1117"/>
                  </a:lnTo>
                  <a:lnTo>
                    <a:pt x="1768" y="1117"/>
                  </a:lnTo>
                  <a:lnTo>
                    <a:pt x="1768" y="1303"/>
                  </a:lnTo>
                  <a:lnTo>
                    <a:pt x="1628" y="1442"/>
                  </a:lnTo>
                  <a:lnTo>
                    <a:pt x="1489" y="1582"/>
                  </a:lnTo>
                  <a:lnTo>
                    <a:pt x="1303" y="1582"/>
                  </a:lnTo>
                  <a:lnTo>
                    <a:pt x="884" y="1582"/>
                  </a:lnTo>
                  <a:lnTo>
                    <a:pt x="884" y="1582"/>
                  </a:lnTo>
                  <a:lnTo>
                    <a:pt x="698" y="1628"/>
                  </a:lnTo>
                  <a:lnTo>
                    <a:pt x="559" y="1675"/>
                  </a:lnTo>
                  <a:lnTo>
                    <a:pt x="373" y="1721"/>
                  </a:lnTo>
                  <a:lnTo>
                    <a:pt x="280" y="1861"/>
                  </a:lnTo>
                  <a:lnTo>
                    <a:pt x="187" y="1954"/>
                  </a:lnTo>
                  <a:lnTo>
                    <a:pt x="94" y="2093"/>
                  </a:lnTo>
                  <a:lnTo>
                    <a:pt x="47" y="2279"/>
                  </a:lnTo>
                  <a:lnTo>
                    <a:pt x="1" y="2419"/>
                  </a:lnTo>
                  <a:lnTo>
                    <a:pt x="1" y="2419"/>
                  </a:lnTo>
                  <a:lnTo>
                    <a:pt x="47" y="2605"/>
                  </a:lnTo>
                  <a:lnTo>
                    <a:pt x="94" y="2791"/>
                  </a:lnTo>
                  <a:lnTo>
                    <a:pt x="187" y="2930"/>
                  </a:lnTo>
                  <a:lnTo>
                    <a:pt x="280" y="3023"/>
                  </a:lnTo>
                  <a:lnTo>
                    <a:pt x="373" y="3116"/>
                  </a:lnTo>
                  <a:lnTo>
                    <a:pt x="559" y="3209"/>
                  </a:lnTo>
                  <a:lnTo>
                    <a:pt x="698" y="3256"/>
                  </a:lnTo>
                  <a:lnTo>
                    <a:pt x="884" y="3302"/>
                  </a:lnTo>
                  <a:lnTo>
                    <a:pt x="5023" y="3302"/>
                  </a:lnTo>
                  <a:lnTo>
                    <a:pt x="5023" y="3302"/>
                  </a:lnTo>
                  <a:lnTo>
                    <a:pt x="5209" y="3256"/>
                  </a:lnTo>
                  <a:lnTo>
                    <a:pt x="5395" y="3209"/>
                  </a:lnTo>
                  <a:lnTo>
                    <a:pt x="5535" y="3116"/>
                  </a:lnTo>
                  <a:lnTo>
                    <a:pt x="5628" y="3023"/>
                  </a:lnTo>
                  <a:lnTo>
                    <a:pt x="5767" y="2930"/>
                  </a:lnTo>
                  <a:lnTo>
                    <a:pt x="5814" y="2791"/>
                  </a:lnTo>
                  <a:lnTo>
                    <a:pt x="5860" y="2605"/>
                  </a:lnTo>
                  <a:lnTo>
                    <a:pt x="5907" y="2419"/>
                  </a:lnTo>
                  <a:lnTo>
                    <a:pt x="5907" y="2419"/>
                  </a:lnTo>
                  <a:lnTo>
                    <a:pt x="5860" y="2279"/>
                  </a:lnTo>
                  <a:lnTo>
                    <a:pt x="5814" y="2093"/>
                  </a:lnTo>
                  <a:lnTo>
                    <a:pt x="5767" y="1954"/>
                  </a:lnTo>
                  <a:lnTo>
                    <a:pt x="5628" y="1861"/>
                  </a:lnTo>
                  <a:lnTo>
                    <a:pt x="5535" y="1721"/>
                  </a:lnTo>
                  <a:lnTo>
                    <a:pt x="5395" y="1675"/>
                  </a:lnTo>
                  <a:lnTo>
                    <a:pt x="5209" y="1628"/>
                  </a:lnTo>
                  <a:lnTo>
                    <a:pt x="5023" y="1582"/>
                  </a:lnTo>
                  <a:lnTo>
                    <a:pt x="5023" y="158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63"/>
            <p:cNvSpPr/>
            <p:nvPr/>
          </p:nvSpPr>
          <p:spPr>
            <a:xfrm>
              <a:off x="5041700" y="13729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63"/>
            <p:cNvSpPr/>
            <p:nvPr/>
          </p:nvSpPr>
          <p:spPr>
            <a:xfrm>
              <a:off x="4801050" y="1260175"/>
              <a:ext cx="339475" cy="423175"/>
            </a:xfrm>
            <a:custGeom>
              <a:avLst/>
              <a:gdLst/>
              <a:ahLst/>
              <a:cxnLst/>
              <a:rect l="l" t="t" r="r" b="b"/>
              <a:pathLst>
                <a:path w="13579" h="16927" extrusionOk="0">
                  <a:moveTo>
                    <a:pt x="7580" y="1907"/>
                  </a:moveTo>
                  <a:lnTo>
                    <a:pt x="7999" y="1953"/>
                  </a:lnTo>
                  <a:lnTo>
                    <a:pt x="8371" y="2093"/>
                  </a:lnTo>
                  <a:lnTo>
                    <a:pt x="8743" y="2279"/>
                  </a:lnTo>
                  <a:lnTo>
                    <a:pt x="9068" y="2511"/>
                  </a:lnTo>
                  <a:lnTo>
                    <a:pt x="9254" y="2744"/>
                  </a:lnTo>
                  <a:lnTo>
                    <a:pt x="9440" y="2976"/>
                  </a:lnTo>
                  <a:lnTo>
                    <a:pt x="9533" y="3255"/>
                  </a:lnTo>
                  <a:lnTo>
                    <a:pt x="9626" y="3534"/>
                  </a:lnTo>
                  <a:lnTo>
                    <a:pt x="9998" y="3581"/>
                  </a:lnTo>
                  <a:lnTo>
                    <a:pt x="10370" y="3674"/>
                  </a:lnTo>
                  <a:lnTo>
                    <a:pt x="10696" y="3860"/>
                  </a:lnTo>
                  <a:lnTo>
                    <a:pt x="10928" y="4092"/>
                  </a:lnTo>
                  <a:lnTo>
                    <a:pt x="11161" y="4325"/>
                  </a:lnTo>
                  <a:lnTo>
                    <a:pt x="11347" y="4650"/>
                  </a:lnTo>
                  <a:lnTo>
                    <a:pt x="11440" y="5022"/>
                  </a:lnTo>
                  <a:lnTo>
                    <a:pt x="11486" y="5348"/>
                  </a:lnTo>
                  <a:lnTo>
                    <a:pt x="11440" y="5720"/>
                  </a:lnTo>
                  <a:lnTo>
                    <a:pt x="11347" y="6092"/>
                  </a:lnTo>
                  <a:lnTo>
                    <a:pt x="11161" y="6371"/>
                  </a:lnTo>
                  <a:lnTo>
                    <a:pt x="10928" y="6650"/>
                  </a:lnTo>
                  <a:lnTo>
                    <a:pt x="10696" y="6882"/>
                  </a:lnTo>
                  <a:lnTo>
                    <a:pt x="10370" y="7068"/>
                  </a:lnTo>
                  <a:lnTo>
                    <a:pt x="9998" y="7161"/>
                  </a:lnTo>
                  <a:lnTo>
                    <a:pt x="9626" y="7208"/>
                  </a:lnTo>
                  <a:lnTo>
                    <a:pt x="7626" y="7208"/>
                  </a:lnTo>
                  <a:lnTo>
                    <a:pt x="7254" y="7952"/>
                  </a:lnTo>
                  <a:lnTo>
                    <a:pt x="8092" y="7952"/>
                  </a:lnTo>
                  <a:lnTo>
                    <a:pt x="8231" y="7998"/>
                  </a:lnTo>
                  <a:lnTo>
                    <a:pt x="8371" y="7998"/>
                  </a:lnTo>
                  <a:lnTo>
                    <a:pt x="8464" y="8091"/>
                  </a:lnTo>
                  <a:lnTo>
                    <a:pt x="8510" y="8184"/>
                  </a:lnTo>
                  <a:lnTo>
                    <a:pt x="8603" y="8324"/>
                  </a:lnTo>
                  <a:lnTo>
                    <a:pt x="8603" y="8417"/>
                  </a:lnTo>
                  <a:lnTo>
                    <a:pt x="8603" y="8556"/>
                  </a:lnTo>
                  <a:lnTo>
                    <a:pt x="8557" y="8649"/>
                  </a:lnTo>
                  <a:lnTo>
                    <a:pt x="7859" y="10091"/>
                  </a:lnTo>
                  <a:lnTo>
                    <a:pt x="7766" y="10230"/>
                  </a:lnTo>
                  <a:lnTo>
                    <a:pt x="7673" y="10323"/>
                  </a:lnTo>
                  <a:lnTo>
                    <a:pt x="7533" y="10370"/>
                  </a:lnTo>
                  <a:lnTo>
                    <a:pt x="7394" y="10370"/>
                  </a:lnTo>
                  <a:lnTo>
                    <a:pt x="7208" y="10323"/>
                  </a:lnTo>
                  <a:lnTo>
                    <a:pt x="7022" y="10230"/>
                  </a:lnTo>
                  <a:lnTo>
                    <a:pt x="6929" y="10044"/>
                  </a:lnTo>
                  <a:lnTo>
                    <a:pt x="6929" y="9858"/>
                  </a:lnTo>
                  <a:lnTo>
                    <a:pt x="6975" y="9672"/>
                  </a:lnTo>
                  <a:lnTo>
                    <a:pt x="7301" y="8928"/>
                  </a:lnTo>
                  <a:lnTo>
                    <a:pt x="6371" y="8928"/>
                  </a:lnTo>
                  <a:lnTo>
                    <a:pt x="6231" y="8882"/>
                  </a:lnTo>
                  <a:lnTo>
                    <a:pt x="6138" y="8835"/>
                  </a:lnTo>
                  <a:lnTo>
                    <a:pt x="6045" y="8696"/>
                  </a:lnTo>
                  <a:lnTo>
                    <a:pt x="5999" y="8603"/>
                  </a:lnTo>
                  <a:lnTo>
                    <a:pt x="5999" y="8463"/>
                  </a:lnTo>
                  <a:lnTo>
                    <a:pt x="5999" y="8370"/>
                  </a:lnTo>
                  <a:lnTo>
                    <a:pt x="6045" y="8231"/>
                  </a:lnTo>
                  <a:lnTo>
                    <a:pt x="6557" y="7208"/>
                  </a:lnTo>
                  <a:lnTo>
                    <a:pt x="5487" y="7208"/>
                  </a:lnTo>
                  <a:lnTo>
                    <a:pt x="5115" y="7161"/>
                  </a:lnTo>
                  <a:lnTo>
                    <a:pt x="4743" y="7068"/>
                  </a:lnTo>
                  <a:lnTo>
                    <a:pt x="4464" y="6882"/>
                  </a:lnTo>
                  <a:lnTo>
                    <a:pt x="4185" y="6650"/>
                  </a:lnTo>
                  <a:lnTo>
                    <a:pt x="3953" y="6371"/>
                  </a:lnTo>
                  <a:lnTo>
                    <a:pt x="3767" y="6092"/>
                  </a:lnTo>
                  <a:lnTo>
                    <a:pt x="3674" y="5720"/>
                  </a:lnTo>
                  <a:lnTo>
                    <a:pt x="3627" y="5348"/>
                  </a:lnTo>
                  <a:lnTo>
                    <a:pt x="3674" y="5022"/>
                  </a:lnTo>
                  <a:lnTo>
                    <a:pt x="3767" y="4650"/>
                  </a:lnTo>
                  <a:lnTo>
                    <a:pt x="3953" y="4325"/>
                  </a:lnTo>
                  <a:lnTo>
                    <a:pt x="4185" y="4092"/>
                  </a:lnTo>
                  <a:lnTo>
                    <a:pt x="4464" y="3860"/>
                  </a:lnTo>
                  <a:lnTo>
                    <a:pt x="4743" y="3674"/>
                  </a:lnTo>
                  <a:lnTo>
                    <a:pt x="5115" y="3581"/>
                  </a:lnTo>
                  <a:lnTo>
                    <a:pt x="5487" y="3534"/>
                  </a:lnTo>
                  <a:lnTo>
                    <a:pt x="5580" y="3255"/>
                  </a:lnTo>
                  <a:lnTo>
                    <a:pt x="5673" y="2976"/>
                  </a:lnTo>
                  <a:lnTo>
                    <a:pt x="5859" y="2744"/>
                  </a:lnTo>
                  <a:lnTo>
                    <a:pt x="6045" y="2511"/>
                  </a:lnTo>
                  <a:lnTo>
                    <a:pt x="6371" y="2279"/>
                  </a:lnTo>
                  <a:lnTo>
                    <a:pt x="6743" y="2093"/>
                  </a:lnTo>
                  <a:lnTo>
                    <a:pt x="7161" y="1953"/>
                  </a:lnTo>
                  <a:lnTo>
                    <a:pt x="7580" y="1907"/>
                  </a:lnTo>
                  <a:close/>
                  <a:moveTo>
                    <a:pt x="7580" y="0"/>
                  </a:moveTo>
                  <a:lnTo>
                    <a:pt x="6975" y="47"/>
                  </a:lnTo>
                  <a:lnTo>
                    <a:pt x="6371" y="93"/>
                  </a:lnTo>
                  <a:lnTo>
                    <a:pt x="5813" y="279"/>
                  </a:lnTo>
                  <a:lnTo>
                    <a:pt x="5255" y="465"/>
                  </a:lnTo>
                  <a:lnTo>
                    <a:pt x="4743" y="698"/>
                  </a:lnTo>
                  <a:lnTo>
                    <a:pt x="4232" y="1023"/>
                  </a:lnTo>
                  <a:lnTo>
                    <a:pt x="3767" y="1349"/>
                  </a:lnTo>
                  <a:lnTo>
                    <a:pt x="3348" y="1767"/>
                  </a:lnTo>
                  <a:lnTo>
                    <a:pt x="2930" y="2186"/>
                  </a:lnTo>
                  <a:lnTo>
                    <a:pt x="2558" y="2697"/>
                  </a:lnTo>
                  <a:lnTo>
                    <a:pt x="2279" y="3162"/>
                  </a:lnTo>
                  <a:lnTo>
                    <a:pt x="2000" y="3720"/>
                  </a:lnTo>
                  <a:lnTo>
                    <a:pt x="1814" y="4278"/>
                  </a:lnTo>
                  <a:lnTo>
                    <a:pt x="1674" y="4836"/>
                  </a:lnTo>
                  <a:lnTo>
                    <a:pt x="1581" y="5394"/>
                  </a:lnTo>
                  <a:lnTo>
                    <a:pt x="1581" y="5999"/>
                  </a:lnTo>
                  <a:lnTo>
                    <a:pt x="1581" y="7254"/>
                  </a:lnTo>
                  <a:lnTo>
                    <a:pt x="93" y="10044"/>
                  </a:lnTo>
                  <a:lnTo>
                    <a:pt x="47" y="10184"/>
                  </a:lnTo>
                  <a:lnTo>
                    <a:pt x="0" y="10277"/>
                  </a:lnTo>
                  <a:lnTo>
                    <a:pt x="47" y="10416"/>
                  </a:lnTo>
                  <a:lnTo>
                    <a:pt x="93" y="10556"/>
                  </a:lnTo>
                  <a:lnTo>
                    <a:pt x="140" y="10649"/>
                  </a:lnTo>
                  <a:lnTo>
                    <a:pt x="279" y="10695"/>
                  </a:lnTo>
                  <a:lnTo>
                    <a:pt x="372" y="10742"/>
                  </a:lnTo>
                  <a:lnTo>
                    <a:pt x="512" y="10788"/>
                  </a:lnTo>
                  <a:lnTo>
                    <a:pt x="1581" y="10788"/>
                  </a:lnTo>
                  <a:lnTo>
                    <a:pt x="1581" y="11997"/>
                  </a:lnTo>
                  <a:lnTo>
                    <a:pt x="1581" y="12323"/>
                  </a:lnTo>
                  <a:lnTo>
                    <a:pt x="1628" y="12648"/>
                  </a:lnTo>
                  <a:lnTo>
                    <a:pt x="1721" y="12927"/>
                  </a:lnTo>
                  <a:lnTo>
                    <a:pt x="1814" y="13206"/>
                  </a:lnTo>
                  <a:lnTo>
                    <a:pt x="1953" y="13485"/>
                  </a:lnTo>
                  <a:lnTo>
                    <a:pt x="2093" y="13718"/>
                  </a:lnTo>
                  <a:lnTo>
                    <a:pt x="2279" y="13997"/>
                  </a:lnTo>
                  <a:lnTo>
                    <a:pt x="2465" y="14183"/>
                  </a:lnTo>
                  <a:lnTo>
                    <a:pt x="2697" y="14415"/>
                  </a:lnTo>
                  <a:lnTo>
                    <a:pt x="2930" y="14555"/>
                  </a:lnTo>
                  <a:lnTo>
                    <a:pt x="3209" y="14741"/>
                  </a:lnTo>
                  <a:lnTo>
                    <a:pt x="3488" y="14880"/>
                  </a:lnTo>
                  <a:lnTo>
                    <a:pt x="3767" y="14973"/>
                  </a:lnTo>
                  <a:lnTo>
                    <a:pt x="4046" y="15066"/>
                  </a:lnTo>
                  <a:lnTo>
                    <a:pt x="4371" y="15113"/>
                  </a:lnTo>
                  <a:lnTo>
                    <a:pt x="6510" y="15113"/>
                  </a:lnTo>
                  <a:lnTo>
                    <a:pt x="6510" y="16415"/>
                  </a:lnTo>
                  <a:lnTo>
                    <a:pt x="6557" y="16601"/>
                  </a:lnTo>
                  <a:lnTo>
                    <a:pt x="6650" y="16787"/>
                  </a:lnTo>
                  <a:lnTo>
                    <a:pt x="6836" y="16880"/>
                  </a:lnTo>
                  <a:lnTo>
                    <a:pt x="7022" y="16926"/>
                  </a:lnTo>
                  <a:lnTo>
                    <a:pt x="13067" y="16926"/>
                  </a:lnTo>
                  <a:lnTo>
                    <a:pt x="13253" y="16880"/>
                  </a:lnTo>
                  <a:lnTo>
                    <a:pt x="13439" y="16787"/>
                  </a:lnTo>
                  <a:lnTo>
                    <a:pt x="13532" y="16601"/>
                  </a:lnTo>
                  <a:lnTo>
                    <a:pt x="13579" y="16415"/>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347" y="1349"/>
                  </a:lnTo>
                  <a:lnTo>
                    <a:pt x="10882" y="1023"/>
                  </a:lnTo>
                  <a:lnTo>
                    <a:pt x="10370" y="698"/>
                  </a:lnTo>
                  <a:lnTo>
                    <a:pt x="9859" y="465"/>
                  </a:lnTo>
                  <a:lnTo>
                    <a:pt x="9301" y="279"/>
                  </a:lnTo>
                  <a:lnTo>
                    <a:pt x="8743" y="93"/>
                  </a:lnTo>
                  <a:lnTo>
                    <a:pt x="8138" y="47"/>
                  </a:lnTo>
                  <a:lnTo>
                    <a:pt x="75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63"/>
            <p:cNvSpPr/>
            <p:nvPr/>
          </p:nvSpPr>
          <p:spPr>
            <a:xfrm>
              <a:off x="4801050" y="1260175"/>
              <a:ext cx="339475" cy="423175"/>
            </a:xfrm>
            <a:custGeom>
              <a:avLst/>
              <a:gdLst/>
              <a:ahLst/>
              <a:cxnLst/>
              <a:rect l="l" t="t" r="r" b="b"/>
              <a:pathLst>
                <a:path w="13579" h="16927" fill="none" extrusionOk="0">
                  <a:moveTo>
                    <a:pt x="11812" y="1767"/>
                  </a:moveTo>
                  <a:lnTo>
                    <a:pt x="11812" y="1767"/>
                  </a:lnTo>
                  <a:lnTo>
                    <a:pt x="11347" y="1349"/>
                  </a:lnTo>
                  <a:lnTo>
                    <a:pt x="10882" y="1023"/>
                  </a:lnTo>
                  <a:lnTo>
                    <a:pt x="10370" y="698"/>
                  </a:lnTo>
                  <a:lnTo>
                    <a:pt x="9859" y="465"/>
                  </a:lnTo>
                  <a:lnTo>
                    <a:pt x="9301" y="279"/>
                  </a:lnTo>
                  <a:lnTo>
                    <a:pt x="8743" y="93"/>
                  </a:lnTo>
                  <a:lnTo>
                    <a:pt x="8138" y="47"/>
                  </a:lnTo>
                  <a:lnTo>
                    <a:pt x="7580" y="0"/>
                  </a:lnTo>
                  <a:lnTo>
                    <a:pt x="7580" y="0"/>
                  </a:lnTo>
                  <a:lnTo>
                    <a:pt x="6975" y="47"/>
                  </a:lnTo>
                  <a:lnTo>
                    <a:pt x="6371" y="93"/>
                  </a:lnTo>
                  <a:lnTo>
                    <a:pt x="5813" y="279"/>
                  </a:lnTo>
                  <a:lnTo>
                    <a:pt x="5255" y="465"/>
                  </a:lnTo>
                  <a:lnTo>
                    <a:pt x="4743" y="698"/>
                  </a:lnTo>
                  <a:lnTo>
                    <a:pt x="4232" y="1023"/>
                  </a:lnTo>
                  <a:lnTo>
                    <a:pt x="3767" y="1349"/>
                  </a:lnTo>
                  <a:lnTo>
                    <a:pt x="3348" y="1767"/>
                  </a:lnTo>
                  <a:lnTo>
                    <a:pt x="3348" y="1767"/>
                  </a:lnTo>
                  <a:lnTo>
                    <a:pt x="2930" y="2186"/>
                  </a:lnTo>
                  <a:lnTo>
                    <a:pt x="2558" y="2697"/>
                  </a:lnTo>
                  <a:lnTo>
                    <a:pt x="2279" y="3162"/>
                  </a:lnTo>
                  <a:lnTo>
                    <a:pt x="2000" y="3720"/>
                  </a:lnTo>
                  <a:lnTo>
                    <a:pt x="1814" y="4278"/>
                  </a:lnTo>
                  <a:lnTo>
                    <a:pt x="1674" y="4836"/>
                  </a:lnTo>
                  <a:lnTo>
                    <a:pt x="1581" y="5394"/>
                  </a:lnTo>
                  <a:lnTo>
                    <a:pt x="1581" y="5999"/>
                  </a:lnTo>
                  <a:lnTo>
                    <a:pt x="1581" y="7254"/>
                  </a:lnTo>
                  <a:lnTo>
                    <a:pt x="93" y="10044"/>
                  </a:lnTo>
                  <a:lnTo>
                    <a:pt x="93" y="10044"/>
                  </a:lnTo>
                  <a:lnTo>
                    <a:pt x="47" y="10184"/>
                  </a:lnTo>
                  <a:lnTo>
                    <a:pt x="0" y="10277"/>
                  </a:lnTo>
                  <a:lnTo>
                    <a:pt x="47" y="10416"/>
                  </a:lnTo>
                  <a:lnTo>
                    <a:pt x="93" y="10556"/>
                  </a:lnTo>
                  <a:lnTo>
                    <a:pt x="93" y="10556"/>
                  </a:lnTo>
                  <a:lnTo>
                    <a:pt x="140" y="10649"/>
                  </a:lnTo>
                  <a:lnTo>
                    <a:pt x="279" y="10695"/>
                  </a:lnTo>
                  <a:lnTo>
                    <a:pt x="372" y="10742"/>
                  </a:lnTo>
                  <a:lnTo>
                    <a:pt x="512" y="10788"/>
                  </a:lnTo>
                  <a:lnTo>
                    <a:pt x="1581" y="10788"/>
                  </a:lnTo>
                  <a:lnTo>
                    <a:pt x="1581" y="11997"/>
                  </a:lnTo>
                  <a:lnTo>
                    <a:pt x="1581" y="11997"/>
                  </a:lnTo>
                  <a:lnTo>
                    <a:pt x="1581" y="12323"/>
                  </a:lnTo>
                  <a:lnTo>
                    <a:pt x="1628" y="12648"/>
                  </a:lnTo>
                  <a:lnTo>
                    <a:pt x="1721" y="12927"/>
                  </a:lnTo>
                  <a:lnTo>
                    <a:pt x="1814" y="13206"/>
                  </a:lnTo>
                  <a:lnTo>
                    <a:pt x="1953" y="13485"/>
                  </a:lnTo>
                  <a:lnTo>
                    <a:pt x="2093" y="13718"/>
                  </a:lnTo>
                  <a:lnTo>
                    <a:pt x="2279" y="13997"/>
                  </a:lnTo>
                  <a:lnTo>
                    <a:pt x="2465" y="14183"/>
                  </a:lnTo>
                  <a:lnTo>
                    <a:pt x="2697" y="14415"/>
                  </a:lnTo>
                  <a:lnTo>
                    <a:pt x="2930" y="14555"/>
                  </a:lnTo>
                  <a:lnTo>
                    <a:pt x="3209" y="14741"/>
                  </a:lnTo>
                  <a:lnTo>
                    <a:pt x="3488" y="14880"/>
                  </a:lnTo>
                  <a:lnTo>
                    <a:pt x="3767" y="14973"/>
                  </a:lnTo>
                  <a:lnTo>
                    <a:pt x="4046" y="15066"/>
                  </a:lnTo>
                  <a:lnTo>
                    <a:pt x="4371" y="15113"/>
                  </a:lnTo>
                  <a:lnTo>
                    <a:pt x="4697" y="15113"/>
                  </a:lnTo>
                  <a:lnTo>
                    <a:pt x="6510" y="15113"/>
                  </a:lnTo>
                  <a:lnTo>
                    <a:pt x="6510" y="16415"/>
                  </a:lnTo>
                  <a:lnTo>
                    <a:pt x="6510" y="16415"/>
                  </a:lnTo>
                  <a:lnTo>
                    <a:pt x="6557" y="16601"/>
                  </a:lnTo>
                  <a:lnTo>
                    <a:pt x="6650" y="16787"/>
                  </a:lnTo>
                  <a:lnTo>
                    <a:pt x="6836" y="16880"/>
                  </a:lnTo>
                  <a:lnTo>
                    <a:pt x="7022" y="16926"/>
                  </a:lnTo>
                  <a:lnTo>
                    <a:pt x="13067" y="16926"/>
                  </a:lnTo>
                  <a:lnTo>
                    <a:pt x="13067" y="16926"/>
                  </a:lnTo>
                  <a:lnTo>
                    <a:pt x="13253" y="16880"/>
                  </a:lnTo>
                  <a:lnTo>
                    <a:pt x="13439" y="16787"/>
                  </a:lnTo>
                  <a:lnTo>
                    <a:pt x="13532" y="16601"/>
                  </a:lnTo>
                  <a:lnTo>
                    <a:pt x="13579" y="16415"/>
                  </a:lnTo>
                  <a:lnTo>
                    <a:pt x="13579" y="5999"/>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812" y="176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63"/>
            <p:cNvSpPr/>
            <p:nvPr/>
          </p:nvSpPr>
          <p:spPr>
            <a:xfrm>
              <a:off x="4891725" y="1307825"/>
              <a:ext cx="196500" cy="211600"/>
            </a:xfrm>
            <a:custGeom>
              <a:avLst/>
              <a:gdLst/>
              <a:ahLst/>
              <a:cxnLst/>
              <a:rect l="l" t="t" r="r" b="b"/>
              <a:pathLst>
                <a:path w="7860" h="8464" fill="none" extrusionOk="0">
                  <a:moveTo>
                    <a:pt x="5999" y="5302"/>
                  </a:moveTo>
                  <a:lnTo>
                    <a:pt x="3999" y="5302"/>
                  </a:lnTo>
                  <a:lnTo>
                    <a:pt x="3627" y="6046"/>
                  </a:lnTo>
                  <a:lnTo>
                    <a:pt x="4465" y="6046"/>
                  </a:lnTo>
                  <a:lnTo>
                    <a:pt x="4465" y="6046"/>
                  </a:lnTo>
                  <a:lnTo>
                    <a:pt x="4604" y="6092"/>
                  </a:lnTo>
                  <a:lnTo>
                    <a:pt x="4744" y="6092"/>
                  </a:lnTo>
                  <a:lnTo>
                    <a:pt x="4837" y="6185"/>
                  </a:lnTo>
                  <a:lnTo>
                    <a:pt x="4883" y="6278"/>
                  </a:lnTo>
                  <a:lnTo>
                    <a:pt x="4883" y="6278"/>
                  </a:lnTo>
                  <a:lnTo>
                    <a:pt x="4976" y="6418"/>
                  </a:lnTo>
                  <a:lnTo>
                    <a:pt x="4976" y="6511"/>
                  </a:lnTo>
                  <a:lnTo>
                    <a:pt x="4976" y="6650"/>
                  </a:lnTo>
                  <a:lnTo>
                    <a:pt x="4930" y="6743"/>
                  </a:lnTo>
                  <a:lnTo>
                    <a:pt x="4232" y="8185"/>
                  </a:lnTo>
                  <a:lnTo>
                    <a:pt x="4232" y="8185"/>
                  </a:lnTo>
                  <a:lnTo>
                    <a:pt x="4139" y="8324"/>
                  </a:lnTo>
                  <a:lnTo>
                    <a:pt x="4046" y="8417"/>
                  </a:lnTo>
                  <a:lnTo>
                    <a:pt x="3906" y="8464"/>
                  </a:lnTo>
                  <a:lnTo>
                    <a:pt x="3767" y="8464"/>
                  </a:lnTo>
                  <a:lnTo>
                    <a:pt x="3767" y="8464"/>
                  </a:lnTo>
                  <a:lnTo>
                    <a:pt x="3581" y="8417"/>
                  </a:lnTo>
                  <a:lnTo>
                    <a:pt x="3581" y="8417"/>
                  </a:lnTo>
                  <a:lnTo>
                    <a:pt x="3395" y="8324"/>
                  </a:lnTo>
                  <a:lnTo>
                    <a:pt x="3302" y="8138"/>
                  </a:lnTo>
                  <a:lnTo>
                    <a:pt x="3302" y="7952"/>
                  </a:lnTo>
                  <a:lnTo>
                    <a:pt x="3348" y="7766"/>
                  </a:lnTo>
                  <a:lnTo>
                    <a:pt x="3674" y="7022"/>
                  </a:lnTo>
                  <a:lnTo>
                    <a:pt x="2837" y="7022"/>
                  </a:lnTo>
                  <a:lnTo>
                    <a:pt x="2837" y="7022"/>
                  </a:lnTo>
                  <a:lnTo>
                    <a:pt x="2744" y="7022"/>
                  </a:lnTo>
                  <a:lnTo>
                    <a:pt x="2604" y="6976"/>
                  </a:lnTo>
                  <a:lnTo>
                    <a:pt x="2511" y="6929"/>
                  </a:lnTo>
                  <a:lnTo>
                    <a:pt x="2418" y="6790"/>
                  </a:lnTo>
                  <a:lnTo>
                    <a:pt x="2418" y="6790"/>
                  </a:lnTo>
                  <a:lnTo>
                    <a:pt x="2372" y="6697"/>
                  </a:lnTo>
                  <a:lnTo>
                    <a:pt x="2372" y="6557"/>
                  </a:lnTo>
                  <a:lnTo>
                    <a:pt x="2372" y="6464"/>
                  </a:lnTo>
                  <a:lnTo>
                    <a:pt x="2418" y="6325"/>
                  </a:lnTo>
                  <a:lnTo>
                    <a:pt x="2930" y="5302"/>
                  </a:lnTo>
                  <a:lnTo>
                    <a:pt x="1860" y="5302"/>
                  </a:lnTo>
                  <a:lnTo>
                    <a:pt x="1860" y="5302"/>
                  </a:lnTo>
                  <a:lnTo>
                    <a:pt x="1488" y="5255"/>
                  </a:lnTo>
                  <a:lnTo>
                    <a:pt x="1116" y="5162"/>
                  </a:lnTo>
                  <a:lnTo>
                    <a:pt x="837" y="4976"/>
                  </a:lnTo>
                  <a:lnTo>
                    <a:pt x="558" y="4744"/>
                  </a:lnTo>
                  <a:lnTo>
                    <a:pt x="326" y="4465"/>
                  </a:lnTo>
                  <a:lnTo>
                    <a:pt x="140" y="4186"/>
                  </a:lnTo>
                  <a:lnTo>
                    <a:pt x="47" y="3814"/>
                  </a:lnTo>
                  <a:lnTo>
                    <a:pt x="0" y="3442"/>
                  </a:lnTo>
                  <a:lnTo>
                    <a:pt x="0" y="3442"/>
                  </a:lnTo>
                  <a:lnTo>
                    <a:pt x="47" y="3116"/>
                  </a:lnTo>
                  <a:lnTo>
                    <a:pt x="140" y="2744"/>
                  </a:lnTo>
                  <a:lnTo>
                    <a:pt x="326" y="2419"/>
                  </a:lnTo>
                  <a:lnTo>
                    <a:pt x="558" y="2186"/>
                  </a:lnTo>
                  <a:lnTo>
                    <a:pt x="837" y="1954"/>
                  </a:lnTo>
                  <a:lnTo>
                    <a:pt x="1116" y="1768"/>
                  </a:lnTo>
                  <a:lnTo>
                    <a:pt x="1488" y="1675"/>
                  </a:lnTo>
                  <a:lnTo>
                    <a:pt x="1860" y="1628"/>
                  </a:lnTo>
                  <a:lnTo>
                    <a:pt x="1860" y="1628"/>
                  </a:lnTo>
                  <a:lnTo>
                    <a:pt x="1860" y="1628"/>
                  </a:lnTo>
                  <a:lnTo>
                    <a:pt x="1953" y="1349"/>
                  </a:lnTo>
                  <a:lnTo>
                    <a:pt x="2046" y="1070"/>
                  </a:lnTo>
                  <a:lnTo>
                    <a:pt x="2232" y="838"/>
                  </a:lnTo>
                  <a:lnTo>
                    <a:pt x="2418" y="605"/>
                  </a:lnTo>
                  <a:lnTo>
                    <a:pt x="2418" y="605"/>
                  </a:lnTo>
                  <a:lnTo>
                    <a:pt x="2744" y="373"/>
                  </a:lnTo>
                  <a:lnTo>
                    <a:pt x="3116" y="187"/>
                  </a:lnTo>
                  <a:lnTo>
                    <a:pt x="3534" y="47"/>
                  </a:lnTo>
                  <a:lnTo>
                    <a:pt x="3953" y="1"/>
                  </a:lnTo>
                  <a:lnTo>
                    <a:pt x="3953" y="1"/>
                  </a:lnTo>
                  <a:lnTo>
                    <a:pt x="4372" y="47"/>
                  </a:lnTo>
                  <a:lnTo>
                    <a:pt x="4744" y="187"/>
                  </a:lnTo>
                  <a:lnTo>
                    <a:pt x="5116" y="373"/>
                  </a:lnTo>
                  <a:lnTo>
                    <a:pt x="5441" y="605"/>
                  </a:lnTo>
                  <a:lnTo>
                    <a:pt x="5441" y="605"/>
                  </a:lnTo>
                  <a:lnTo>
                    <a:pt x="5627" y="838"/>
                  </a:lnTo>
                  <a:lnTo>
                    <a:pt x="5813" y="1070"/>
                  </a:lnTo>
                  <a:lnTo>
                    <a:pt x="5906" y="1349"/>
                  </a:lnTo>
                  <a:lnTo>
                    <a:pt x="5999" y="1628"/>
                  </a:lnTo>
                  <a:lnTo>
                    <a:pt x="5999" y="1628"/>
                  </a:lnTo>
                  <a:lnTo>
                    <a:pt x="5999" y="1628"/>
                  </a:lnTo>
                  <a:lnTo>
                    <a:pt x="6371" y="1675"/>
                  </a:lnTo>
                  <a:lnTo>
                    <a:pt x="6743" y="1768"/>
                  </a:lnTo>
                  <a:lnTo>
                    <a:pt x="7069" y="1954"/>
                  </a:lnTo>
                  <a:lnTo>
                    <a:pt x="7301" y="2186"/>
                  </a:lnTo>
                  <a:lnTo>
                    <a:pt x="7534" y="2419"/>
                  </a:lnTo>
                  <a:lnTo>
                    <a:pt x="7720" y="2744"/>
                  </a:lnTo>
                  <a:lnTo>
                    <a:pt x="7813" y="3116"/>
                  </a:lnTo>
                  <a:lnTo>
                    <a:pt x="7859" y="3442"/>
                  </a:lnTo>
                  <a:lnTo>
                    <a:pt x="7859" y="3442"/>
                  </a:lnTo>
                  <a:lnTo>
                    <a:pt x="7813" y="3814"/>
                  </a:lnTo>
                  <a:lnTo>
                    <a:pt x="7720" y="4186"/>
                  </a:lnTo>
                  <a:lnTo>
                    <a:pt x="7534" y="4465"/>
                  </a:lnTo>
                  <a:lnTo>
                    <a:pt x="7301" y="4744"/>
                  </a:lnTo>
                  <a:lnTo>
                    <a:pt x="7069" y="4976"/>
                  </a:lnTo>
                  <a:lnTo>
                    <a:pt x="6743" y="5162"/>
                  </a:lnTo>
                  <a:lnTo>
                    <a:pt x="6371" y="5255"/>
                  </a:lnTo>
                  <a:lnTo>
                    <a:pt x="5999" y="5302"/>
                  </a:lnTo>
                  <a:lnTo>
                    <a:pt x="5999" y="530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63"/>
            <p:cNvSpPr/>
            <p:nvPr/>
          </p:nvSpPr>
          <p:spPr>
            <a:xfrm>
              <a:off x="5041700" y="14403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8" name="Google Shape;2108;p63"/>
          <p:cNvGrpSpPr/>
          <p:nvPr/>
        </p:nvGrpSpPr>
        <p:grpSpPr>
          <a:xfrm>
            <a:off x="6748390" y="1435872"/>
            <a:ext cx="302133" cy="376626"/>
            <a:chOff x="6255375" y="1260175"/>
            <a:chExt cx="339475" cy="423175"/>
          </a:xfrm>
          <a:solidFill>
            <a:schemeClr val="bg1">
              <a:lumMod val="75000"/>
            </a:schemeClr>
          </a:solidFill>
        </p:grpSpPr>
        <p:sp>
          <p:nvSpPr>
            <p:cNvPr id="2109" name="Google Shape;2109;p63"/>
            <p:cNvSpPr/>
            <p:nvPr/>
          </p:nvSpPr>
          <p:spPr>
            <a:xfrm>
              <a:off x="6255375" y="1260175"/>
              <a:ext cx="339475" cy="423175"/>
            </a:xfrm>
            <a:custGeom>
              <a:avLst/>
              <a:gdLst/>
              <a:ahLst/>
              <a:cxnLst/>
              <a:rect l="l" t="t" r="r" b="b"/>
              <a:pathLst>
                <a:path w="13579" h="16927" extrusionOk="0">
                  <a:moveTo>
                    <a:pt x="8603" y="2325"/>
                  </a:moveTo>
                  <a:lnTo>
                    <a:pt x="8789" y="2372"/>
                  </a:lnTo>
                  <a:lnTo>
                    <a:pt x="8975" y="2418"/>
                  </a:lnTo>
                  <a:lnTo>
                    <a:pt x="9161" y="2511"/>
                  </a:lnTo>
                  <a:lnTo>
                    <a:pt x="9301" y="2651"/>
                  </a:lnTo>
                  <a:lnTo>
                    <a:pt x="9440" y="2790"/>
                  </a:lnTo>
                  <a:lnTo>
                    <a:pt x="9533" y="2976"/>
                  </a:lnTo>
                  <a:lnTo>
                    <a:pt x="9580" y="3162"/>
                  </a:lnTo>
                  <a:lnTo>
                    <a:pt x="9580" y="3348"/>
                  </a:lnTo>
                  <a:lnTo>
                    <a:pt x="9580" y="5673"/>
                  </a:lnTo>
                  <a:lnTo>
                    <a:pt x="9580" y="5906"/>
                  </a:lnTo>
                  <a:lnTo>
                    <a:pt x="9533" y="6092"/>
                  </a:lnTo>
                  <a:lnTo>
                    <a:pt x="9440" y="6231"/>
                  </a:lnTo>
                  <a:lnTo>
                    <a:pt x="9301" y="6371"/>
                  </a:lnTo>
                  <a:lnTo>
                    <a:pt x="9161" y="6510"/>
                  </a:lnTo>
                  <a:lnTo>
                    <a:pt x="8975" y="6603"/>
                  </a:lnTo>
                  <a:lnTo>
                    <a:pt x="8789" y="6650"/>
                  </a:lnTo>
                  <a:lnTo>
                    <a:pt x="8603" y="6696"/>
                  </a:lnTo>
                  <a:lnTo>
                    <a:pt x="8231" y="6696"/>
                  </a:lnTo>
                  <a:lnTo>
                    <a:pt x="8231" y="7394"/>
                  </a:lnTo>
                  <a:lnTo>
                    <a:pt x="8185" y="7580"/>
                  </a:lnTo>
                  <a:lnTo>
                    <a:pt x="8092" y="7766"/>
                  </a:lnTo>
                  <a:lnTo>
                    <a:pt x="7906" y="7859"/>
                  </a:lnTo>
                  <a:lnTo>
                    <a:pt x="7720" y="7905"/>
                  </a:lnTo>
                  <a:lnTo>
                    <a:pt x="7534" y="7859"/>
                  </a:lnTo>
                  <a:lnTo>
                    <a:pt x="7348" y="7766"/>
                  </a:lnTo>
                  <a:lnTo>
                    <a:pt x="7255" y="7580"/>
                  </a:lnTo>
                  <a:lnTo>
                    <a:pt x="7208" y="7394"/>
                  </a:lnTo>
                  <a:lnTo>
                    <a:pt x="7208" y="6696"/>
                  </a:lnTo>
                  <a:lnTo>
                    <a:pt x="7255" y="6464"/>
                  </a:lnTo>
                  <a:lnTo>
                    <a:pt x="7301" y="6278"/>
                  </a:lnTo>
                  <a:lnTo>
                    <a:pt x="7394" y="6138"/>
                  </a:lnTo>
                  <a:lnTo>
                    <a:pt x="7534" y="5999"/>
                  </a:lnTo>
                  <a:lnTo>
                    <a:pt x="7673" y="5859"/>
                  </a:lnTo>
                  <a:lnTo>
                    <a:pt x="7813" y="5766"/>
                  </a:lnTo>
                  <a:lnTo>
                    <a:pt x="7999" y="5720"/>
                  </a:lnTo>
                  <a:lnTo>
                    <a:pt x="8231" y="5673"/>
                  </a:lnTo>
                  <a:lnTo>
                    <a:pt x="8603" y="5673"/>
                  </a:lnTo>
                  <a:lnTo>
                    <a:pt x="8603" y="3348"/>
                  </a:lnTo>
                  <a:lnTo>
                    <a:pt x="6836" y="3348"/>
                  </a:lnTo>
                  <a:lnTo>
                    <a:pt x="6836" y="3999"/>
                  </a:lnTo>
                  <a:lnTo>
                    <a:pt x="6836" y="4185"/>
                  </a:lnTo>
                  <a:lnTo>
                    <a:pt x="6697" y="4371"/>
                  </a:lnTo>
                  <a:lnTo>
                    <a:pt x="6557" y="4464"/>
                  </a:lnTo>
                  <a:lnTo>
                    <a:pt x="6371" y="4511"/>
                  </a:lnTo>
                  <a:lnTo>
                    <a:pt x="6185" y="4464"/>
                  </a:lnTo>
                  <a:lnTo>
                    <a:pt x="5999" y="4371"/>
                  </a:lnTo>
                  <a:lnTo>
                    <a:pt x="5906" y="4185"/>
                  </a:lnTo>
                  <a:lnTo>
                    <a:pt x="5859" y="3999"/>
                  </a:lnTo>
                  <a:lnTo>
                    <a:pt x="5859" y="3348"/>
                  </a:lnTo>
                  <a:lnTo>
                    <a:pt x="5906" y="3162"/>
                  </a:lnTo>
                  <a:lnTo>
                    <a:pt x="5952" y="2976"/>
                  </a:lnTo>
                  <a:lnTo>
                    <a:pt x="6045" y="2790"/>
                  </a:lnTo>
                  <a:lnTo>
                    <a:pt x="6138" y="2651"/>
                  </a:lnTo>
                  <a:lnTo>
                    <a:pt x="6324" y="2511"/>
                  </a:lnTo>
                  <a:lnTo>
                    <a:pt x="6464" y="2418"/>
                  </a:lnTo>
                  <a:lnTo>
                    <a:pt x="6650" y="2372"/>
                  </a:lnTo>
                  <a:lnTo>
                    <a:pt x="6836" y="2325"/>
                  </a:lnTo>
                  <a:close/>
                  <a:moveTo>
                    <a:pt x="7720" y="9021"/>
                  </a:moveTo>
                  <a:lnTo>
                    <a:pt x="7906" y="9068"/>
                  </a:lnTo>
                  <a:lnTo>
                    <a:pt x="8045" y="9161"/>
                  </a:lnTo>
                  <a:lnTo>
                    <a:pt x="8185" y="9347"/>
                  </a:lnTo>
                  <a:lnTo>
                    <a:pt x="8231" y="9533"/>
                  </a:lnTo>
                  <a:lnTo>
                    <a:pt x="8185" y="9719"/>
                  </a:lnTo>
                  <a:lnTo>
                    <a:pt x="8045" y="9858"/>
                  </a:lnTo>
                  <a:lnTo>
                    <a:pt x="7906" y="9998"/>
                  </a:lnTo>
                  <a:lnTo>
                    <a:pt x="7534" y="9998"/>
                  </a:lnTo>
                  <a:lnTo>
                    <a:pt x="7348" y="9858"/>
                  </a:lnTo>
                  <a:lnTo>
                    <a:pt x="7255" y="9719"/>
                  </a:lnTo>
                  <a:lnTo>
                    <a:pt x="7208" y="9533"/>
                  </a:lnTo>
                  <a:lnTo>
                    <a:pt x="7255" y="9347"/>
                  </a:lnTo>
                  <a:lnTo>
                    <a:pt x="7348" y="9161"/>
                  </a:lnTo>
                  <a:lnTo>
                    <a:pt x="7534" y="9068"/>
                  </a:lnTo>
                  <a:lnTo>
                    <a:pt x="7720" y="9021"/>
                  </a:lnTo>
                  <a:close/>
                  <a:moveTo>
                    <a:pt x="7580" y="0"/>
                  </a:moveTo>
                  <a:lnTo>
                    <a:pt x="6976" y="47"/>
                  </a:lnTo>
                  <a:lnTo>
                    <a:pt x="6371" y="93"/>
                  </a:lnTo>
                  <a:lnTo>
                    <a:pt x="5813" y="279"/>
                  </a:lnTo>
                  <a:lnTo>
                    <a:pt x="5255" y="465"/>
                  </a:lnTo>
                  <a:lnTo>
                    <a:pt x="4743" y="698"/>
                  </a:lnTo>
                  <a:lnTo>
                    <a:pt x="4232" y="1023"/>
                  </a:lnTo>
                  <a:lnTo>
                    <a:pt x="3767" y="1349"/>
                  </a:lnTo>
                  <a:lnTo>
                    <a:pt x="3348" y="1767"/>
                  </a:lnTo>
                  <a:lnTo>
                    <a:pt x="2930" y="2186"/>
                  </a:lnTo>
                  <a:lnTo>
                    <a:pt x="2558" y="2697"/>
                  </a:lnTo>
                  <a:lnTo>
                    <a:pt x="2279" y="3162"/>
                  </a:lnTo>
                  <a:lnTo>
                    <a:pt x="2046" y="3720"/>
                  </a:lnTo>
                  <a:lnTo>
                    <a:pt x="1814" y="4278"/>
                  </a:lnTo>
                  <a:lnTo>
                    <a:pt x="1674" y="4836"/>
                  </a:lnTo>
                  <a:lnTo>
                    <a:pt x="1581" y="5394"/>
                  </a:lnTo>
                  <a:lnTo>
                    <a:pt x="1581" y="5999"/>
                  </a:lnTo>
                  <a:lnTo>
                    <a:pt x="1581" y="7254"/>
                  </a:lnTo>
                  <a:lnTo>
                    <a:pt x="93" y="10044"/>
                  </a:lnTo>
                  <a:lnTo>
                    <a:pt x="47" y="10184"/>
                  </a:lnTo>
                  <a:lnTo>
                    <a:pt x="0" y="10277"/>
                  </a:lnTo>
                  <a:lnTo>
                    <a:pt x="47" y="10416"/>
                  </a:lnTo>
                  <a:lnTo>
                    <a:pt x="93" y="10556"/>
                  </a:lnTo>
                  <a:lnTo>
                    <a:pt x="186" y="10649"/>
                  </a:lnTo>
                  <a:lnTo>
                    <a:pt x="279" y="10695"/>
                  </a:lnTo>
                  <a:lnTo>
                    <a:pt x="372" y="10742"/>
                  </a:lnTo>
                  <a:lnTo>
                    <a:pt x="512" y="10788"/>
                  </a:lnTo>
                  <a:lnTo>
                    <a:pt x="1581" y="10788"/>
                  </a:lnTo>
                  <a:lnTo>
                    <a:pt x="1581" y="11997"/>
                  </a:lnTo>
                  <a:lnTo>
                    <a:pt x="1581" y="12323"/>
                  </a:lnTo>
                  <a:lnTo>
                    <a:pt x="1628" y="12648"/>
                  </a:lnTo>
                  <a:lnTo>
                    <a:pt x="1721" y="12927"/>
                  </a:lnTo>
                  <a:lnTo>
                    <a:pt x="1814" y="13206"/>
                  </a:lnTo>
                  <a:lnTo>
                    <a:pt x="1953" y="13485"/>
                  </a:lnTo>
                  <a:lnTo>
                    <a:pt x="2093" y="13718"/>
                  </a:lnTo>
                  <a:lnTo>
                    <a:pt x="2279" y="13997"/>
                  </a:lnTo>
                  <a:lnTo>
                    <a:pt x="2465" y="14183"/>
                  </a:lnTo>
                  <a:lnTo>
                    <a:pt x="2697" y="14415"/>
                  </a:lnTo>
                  <a:lnTo>
                    <a:pt x="2930" y="14555"/>
                  </a:lnTo>
                  <a:lnTo>
                    <a:pt x="3209" y="14741"/>
                  </a:lnTo>
                  <a:lnTo>
                    <a:pt x="3488" y="14880"/>
                  </a:lnTo>
                  <a:lnTo>
                    <a:pt x="3767" y="14973"/>
                  </a:lnTo>
                  <a:lnTo>
                    <a:pt x="4046" y="15066"/>
                  </a:lnTo>
                  <a:lnTo>
                    <a:pt x="4371" y="15113"/>
                  </a:lnTo>
                  <a:lnTo>
                    <a:pt x="6510" y="15113"/>
                  </a:lnTo>
                  <a:lnTo>
                    <a:pt x="6510" y="16415"/>
                  </a:lnTo>
                  <a:lnTo>
                    <a:pt x="6557" y="16601"/>
                  </a:lnTo>
                  <a:lnTo>
                    <a:pt x="6650" y="16787"/>
                  </a:lnTo>
                  <a:lnTo>
                    <a:pt x="6836" y="16880"/>
                  </a:lnTo>
                  <a:lnTo>
                    <a:pt x="7022" y="16926"/>
                  </a:lnTo>
                  <a:lnTo>
                    <a:pt x="13067" y="16926"/>
                  </a:lnTo>
                  <a:lnTo>
                    <a:pt x="13253" y="16880"/>
                  </a:lnTo>
                  <a:lnTo>
                    <a:pt x="13439" y="16787"/>
                  </a:lnTo>
                  <a:lnTo>
                    <a:pt x="13532" y="16601"/>
                  </a:lnTo>
                  <a:lnTo>
                    <a:pt x="13579" y="16415"/>
                  </a:lnTo>
                  <a:lnTo>
                    <a:pt x="13579" y="5999"/>
                  </a:lnTo>
                  <a:lnTo>
                    <a:pt x="13532" y="5394"/>
                  </a:lnTo>
                  <a:lnTo>
                    <a:pt x="13439" y="4836"/>
                  </a:lnTo>
                  <a:lnTo>
                    <a:pt x="13300" y="4278"/>
                  </a:lnTo>
                  <a:lnTo>
                    <a:pt x="13114" y="3720"/>
                  </a:lnTo>
                  <a:lnTo>
                    <a:pt x="12881" y="3162"/>
                  </a:lnTo>
                  <a:lnTo>
                    <a:pt x="12556" y="2697"/>
                  </a:lnTo>
                  <a:lnTo>
                    <a:pt x="12230" y="2186"/>
                  </a:lnTo>
                  <a:lnTo>
                    <a:pt x="11812" y="1767"/>
                  </a:lnTo>
                  <a:lnTo>
                    <a:pt x="11347" y="1349"/>
                  </a:lnTo>
                  <a:lnTo>
                    <a:pt x="10882" y="1023"/>
                  </a:lnTo>
                  <a:lnTo>
                    <a:pt x="10370" y="698"/>
                  </a:lnTo>
                  <a:lnTo>
                    <a:pt x="9859" y="465"/>
                  </a:lnTo>
                  <a:lnTo>
                    <a:pt x="9301" y="279"/>
                  </a:lnTo>
                  <a:lnTo>
                    <a:pt x="8743" y="93"/>
                  </a:lnTo>
                  <a:lnTo>
                    <a:pt x="8185" y="47"/>
                  </a:lnTo>
                  <a:lnTo>
                    <a:pt x="75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63"/>
            <p:cNvSpPr/>
            <p:nvPr/>
          </p:nvSpPr>
          <p:spPr>
            <a:xfrm>
              <a:off x="6255375" y="1260175"/>
              <a:ext cx="339475" cy="423175"/>
            </a:xfrm>
            <a:custGeom>
              <a:avLst/>
              <a:gdLst/>
              <a:ahLst/>
              <a:cxnLst/>
              <a:rect l="l" t="t" r="r" b="b"/>
              <a:pathLst>
                <a:path w="13579" h="16927" fill="none" extrusionOk="0">
                  <a:moveTo>
                    <a:pt x="11812" y="1767"/>
                  </a:moveTo>
                  <a:lnTo>
                    <a:pt x="11812" y="1767"/>
                  </a:lnTo>
                  <a:lnTo>
                    <a:pt x="11347" y="1349"/>
                  </a:lnTo>
                  <a:lnTo>
                    <a:pt x="10882" y="1023"/>
                  </a:lnTo>
                  <a:lnTo>
                    <a:pt x="10370" y="698"/>
                  </a:lnTo>
                  <a:lnTo>
                    <a:pt x="9859" y="465"/>
                  </a:lnTo>
                  <a:lnTo>
                    <a:pt x="9301" y="279"/>
                  </a:lnTo>
                  <a:lnTo>
                    <a:pt x="8743" y="93"/>
                  </a:lnTo>
                  <a:lnTo>
                    <a:pt x="8185" y="47"/>
                  </a:lnTo>
                  <a:lnTo>
                    <a:pt x="7580" y="0"/>
                  </a:lnTo>
                  <a:lnTo>
                    <a:pt x="7580" y="0"/>
                  </a:lnTo>
                  <a:lnTo>
                    <a:pt x="6976" y="47"/>
                  </a:lnTo>
                  <a:lnTo>
                    <a:pt x="6371" y="93"/>
                  </a:lnTo>
                  <a:lnTo>
                    <a:pt x="5813" y="279"/>
                  </a:lnTo>
                  <a:lnTo>
                    <a:pt x="5255" y="465"/>
                  </a:lnTo>
                  <a:lnTo>
                    <a:pt x="4743" y="698"/>
                  </a:lnTo>
                  <a:lnTo>
                    <a:pt x="4232" y="1023"/>
                  </a:lnTo>
                  <a:lnTo>
                    <a:pt x="3767" y="1349"/>
                  </a:lnTo>
                  <a:lnTo>
                    <a:pt x="3348" y="1767"/>
                  </a:lnTo>
                  <a:lnTo>
                    <a:pt x="3348" y="1767"/>
                  </a:lnTo>
                  <a:lnTo>
                    <a:pt x="2930" y="2186"/>
                  </a:lnTo>
                  <a:lnTo>
                    <a:pt x="2558" y="2697"/>
                  </a:lnTo>
                  <a:lnTo>
                    <a:pt x="2279" y="3162"/>
                  </a:lnTo>
                  <a:lnTo>
                    <a:pt x="2046" y="3720"/>
                  </a:lnTo>
                  <a:lnTo>
                    <a:pt x="1814" y="4278"/>
                  </a:lnTo>
                  <a:lnTo>
                    <a:pt x="1674" y="4836"/>
                  </a:lnTo>
                  <a:lnTo>
                    <a:pt x="1581" y="5394"/>
                  </a:lnTo>
                  <a:lnTo>
                    <a:pt x="1581" y="5999"/>
                  </a:lnTo>
                  <a:lnTo>
                    <a:pt x="1581" y="7254"/>
                  </a:lnTo>
                  <a:lnTo>
                    <a:pt x="93" y="10044"/>
                  </a:lnTo>
                  <a:lnTo>
                    <a:pt x="93" y="10044"/>
                  </a:lnTo>
                  <a:lnTo>
                    <a:pt x="47" y="10184"/>
                  </a:lnTo>
                  <a:lnTo>
                    <a:pt x="0" y="10277"/>
                  </a:lnTo>
                  <a:lnTo>
                    <a:pt x="47" y="10416"/>
                  </a:lnTo>
                  <a:lnTo>
                    <a:pt x="93" y="10556"/>
                  </a:lnTo>
                  <a:lnTo>
                    <a:pt x="93" y="10556"/>
                  </a:lnTo>
                  <a:lnTo>
                    <a:pt x="186" y="10649"/>
                  </a:lnTo>
                  <a:lnTo>
                    <a:pt x="279" y="10695"/>
                  </a:lnTo>
                  <a:lnTo>
                    <a:pt x="372" y="10742"/>
                  </a:lnTo>
                  <a:lnTo>
                    <a:pt x="512" y="10788"/>
                  </a:lnTo>
                  <a:lnTo>
                    <a:pt x="1581" y="10788"/>
                  </a:lnTo>
                  <a:lnTo>
                    <a:pt x="1581" y="11997"/>
                  </a:lnTo>
                  <a:lnTo>
                    <a:pt x="1581" y="11997"/>
                  </a:lnTo>
                  <a:lnTo>
                    <a:pt x="1581" y="12323"/>
                  </a:lnTo>
                  <a:lnTo>
                    <a:pt x="1628" y="12648"/>
                  </a:lnTo>
                  <a:lnTo>
                    <a:pt x="1721" y="12927"/>
                  </a:lnTo>
                  <a:lnTo>
                    <a:pt x="1814" y="13206"/>
                  </a:lnTo>
                  <a:lnTo>
                    <a:pt x="1953" y="13485"/>
                  </a:lnTo>
                  <a:lnTo>
                    <a:pt x="2093" y="13718"/>
                  </a:lnTo>
                  <a:lnTo>
                    <a:pt x="2279" y="13997"/>
                  </a:lnTo>
                  <a:lnTo>
                    <a:pt x="2465" y="14183"/>
                  </a:lnTo>
                  <a:lnTo>
                    <a:pt x="2697" y="14415"/>
                  </a:lnTo>
                  <a:lnTo>
                    <a:pt x="2930" y="14555"/>
                  </a:lnTo>
                  <a:lnTo>
                    <a:pt x="3209" y="14741"/>
                  </a:lnTo>
                  <a:lnTo>
                    <a:pt x="3488" y="14880"/>
                  </a:lnTo>
                  <a:lnTo>
                    <a:pt x="3767" y="14973"/>
                  </a:lnTo>
                  <a:lnTo>
                    <a:pt x="4046" y="15066"/>
                  </a:lnTo>
                  <a:lnTo>
                    <a:pt x="4371" y="15113"/>
                  </a:lnTo>
                  <a:lnTo>
                    <a:pt x="4697" y="15113"/>
                  </a:lnTo>
                  <a:lnTo>
                    <a:pt x="6510" y="15113"/>
                  </a:lnTo>
                  <a:lnTo>
                    <a:pt x="6510" y="16415"/>
                  </a:lnTo>
                  <a:lnTo>
                    <a:pt x="6510" y="16415"/>
                  </a:lnTo>
                  <a:lnTo>
                    <a:pt x="6557" y="16601"/>
                  </a:lnTo>
                  <a:lnTo>
                    <a:pt x="6650" y="16787"/>
                  </a:lnTo>
                  <a:lnTo>
                    <a:pt x="6836" y="16880"/>
                  </a:lnTo>
                  <a:lnTo>
                    <a:pt x="7022" y="16926"/>
                  </a:lnTo>
                  <a:lnTo>
                    <a:pt x="13067" y="16926"/>
                  </a:lnTo>
                  <a:lnTo>
                    <a:pt x="13067" y="16926"/>
                  </a:lnTo>
                  <a:lnTo>
                    <a:pt x="13253" y="16880"/>
                  </a:lnTo>
                  <a:lnTo>
                    <a:pt x="13439" y="16787"/>
                  </a:lnTo>
                  <a:lnTo>
                    <a:pt x="13532" y="16601"/>
                  </a:lnTo>
                  <a:lnTo>
                    <a:pt x="13579" y="16415"/>
                  </a:lnTo>
                  <a:lnTo>
                    <a:pt x="13579" y="5999"/>
                  </a:lnTo>
                  <a:lnTo>
                    <a:pt x="13579" y="5999"/>
                  </a:lnTo>
                  <a:lnTo>
                    <a:pt x="13532" y="5394"/>
                  </a:lnTo>
                  <a:lnTo>
                    <a:pt x="13439" y="4836"/>
                  </a:lnTo>
                  <a:lnTo>
                    <a:pt x="13300" y="4278"/>
                  </a:lnTo>
                  <a:lnTo>
                    <a:pt x="13114" y="3720"/>
                  </a:lnTo>
                  <a:lnTo>
                    <a:pt x="12881" y="3162"/>
                  </a:lnTo>
                  <a:lnTo>
                    <a:pt x="12556" y="2697"/>
                  </a:lnTo>
                  <a:lnTo>
                    <a:pt x="12230" y="2186"/>
                  </a:lnTo>
                  <a:lnTo>
                    <a:pt x="11812" y="1767"/>
                  </a:lnTo>
                  <a:lnTo>
                    <a:pt x="11812" y="176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63"/>
            <p:cNvSpPr/>
            <p:nvPr/>
          </p:nvSpPr>
          <p:spPr>
            <a:xfrm>
              <a:off x="6435575" y="1485700"/>
              <a:ext cx="25600" cy="24425"/>
            </a:xfrm>
            <a:custGeom>
              <a:avLst/>
              <a:gdLst/>
              <a:ahLst/>
              <a:cxnLst/>
              <a:rect l="l" t="t" r="r" b="b"/>
              <a:pathLst>
                <a:path w="1024" h="977" fill="none" extrusionOk="0">
                  <a:moveTo>
                    <a:pt x="512" y="977"/>
                  </a:moveTo>
                  <a:lnTo>
                    <a:pt x="512" y="977"/>
                  </a:lnTo>
                  <a:lnTo>
                    <a:pt x="326" y="977"/>
                  </a:lnTo>
                  <a:lnTo>
                    <a:pt x="140" y="837"/>
                  </a:lnTo>
                  <a:lnTo>
                    <a:pt x="47" y="698"/>
                  </a:lnTo>
                  <a:lnTo>
                    <a:pt x="0" y="512"/>
                  </a:lnTo>
                  <a:lnTo>
                    <a:pt x="0" y="512"/>
                  </a:lnTo>
                  <a:lnTo>
                    <a:pt x="47" y="326"/>
                  </a:lnTo>
                  <a:lnTo>
                    <a:pt x="140" y="140"/>
                  </a:lnTo>
                  <a:lnTo>
                    <a:pt x="326" y="47"/>
                  </a:lnTo>
                  <a:lnTo>
                    <a:pt x="512" y="0"/>
                  </a:lnTo>
                  <a:lnTo>
                    <a:pt x="512" y="0"/>
                  </a:lnTo>
                  <a:lnTo>
                    <a:pt x="698" y="47"/>
                  </a:lnTo>
                  <a:lnTo>
                    <a:pt x="837" y="140"/>
                  </a:lnTo>
                  <a:lnTo>
                    <a:pt x="977" y="326"/>
                  </a:lnTo>
                  <a:lnTo>
                    <a:pt x="1023" y="512"/>
                  </a:lnTo>
                  <a:lnTo>
                    <a:pt x="1023" y="512"/>
                  </a:lnTo>
                  <a:lnTo>
                    <a:pt x="977" y="698"/>
                  </a:lnTo>
                  <a:lnTo>
                    <a:pt x="837" y="837"/>
                  </a:lnTo>
                  <a:lnTo>
                    <a:pt x="698" y="977"/>
                  </a:lnTo>
                  <a:lnTo>
                    <a:pt x="512" y="977"/>
                  </a:lnTo>
                  <a:lnTo>
                    <a:pt x="512"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63"/>
            <p:cNvSpPr/>
            <p:nvPr/>
          </p:nvSpPr>
          <p:spPr>
            <a:xfrm>
              <a:off x="6401850" y="1318300"/>
              <a:ext cx="93025" cy="139525"/>
            </a:xfrm>
            <a:custGeom>
              <a:avLst/>
              <a:gdLst/>
              <a:ahLst/>
              <a:cxnLst/>
              <a:rect l="l" t="t" r="r" b="b"/>
              <a:pathLst>
                <a:path w="3721" h="5581" fill="none" extrusionOk="0">
                  <a:moveTo>
                    <a:pt x="3721" y="3348"/>
                  </a:moveTo>
                  <a:lnTo>
                    <a:pt x="3721" y="3348"/>
                  </a:lnTo>
                  <a:lnTo>
                    <a:pt x="3721" y="3581"/>
                  </a:lnTo>
                  <a:lnTo>
                    <a:pt x="3674" y="3767"/>
                  </a:lnTo>
                  <a:lnTo>
                    <a:pt x="3581" y="3906"/>
                  </a:lnTo>
                  <a:lnTo>
                    <a:pt x="3442" y="4046"/>
                  </a:lnTo>
                  <a:lnTo>
                    <a:pt x="3302" y="4185"/>
                  </a:lnTo>
                  <a:lnTo>
                    <a:pt x="3116" y="4278"/>
                  </a:lnTo>
                  <a:lnTo>
                    <a:pt x="2930" y="4325"/>
                  </a:lnTo>
                  <a:lnTo>
                    <a:pt x="2744" y="4371"/>
                  </a:lnTo>
                  <a:lnTo>
                    <a:pt x="2372" y="4371"/>
                  </a:lnTo>
                  <a:lnTo>
                    <a:pt x="2372" y="5069"/>
                  </a:lnTo>
                  <a:lnTo>
                    <a:pt x="2372" y="5069"/>
                  </a:lnTo>
                  <a:lnTo>
                    <a:pt x="2326" y="5255"/>
                  </a:lnTo>
                  <a:lnTo>
                    <a:pt x="2233" y="5441"/>
                  </a:lnTo>
                  <a:lnTo>
                    <a:pt x="2047" y="5534"/>
                  </a:lnTo>
                  <a:lnTo>
                    <a:pt x="1861" y="5580"/>
                  </a:lnTo>
                  <a:lnTo>
                    <a:pt x="1861" y="5580"/>
                  </a:lnTo>
                  <a:lnTo>
                    <a:pt x="1675" y="5534"/>
                  </a:lnTo>
                  <a:lnTo>
                    <a:pt x="1489" y="5441"/>
                  </a:lnTo>
                  <a:lnTo>
                    <a:pt x="1396" y="5255"/>
                  </a:lnTo>
                  <a:lnTo>
                    <a:pt x="1349" y="5069"/>
                  </a:lnTo>
                  <a:lnTo>
                    <a:pt x="1349" y="4371"/>
                  </a:lnTo>
                  <a:lnTo>
                    <a:pt x="1349" y="4371"/>
                  </a:lnTo>
                  <a:lnTo>
                    <a:pt x="1396" y="4139"/>
                  </a:lnTo>
                  <a:lnTo>
                    <a:pt x="1442" y="3953"/>
                  </a:lnTo>
                  <a:lnTo>
                    <a:pt x="1535" y="3813"/>
                  </a:lnTo>
                  <a:lnTo>
                    <a:pt x="1675" y="3674"/>
                  </a:lnTo>
                  <a:lnTo>
                    <a:pt x="1814" y="3534"/>
                  </a:lnTo>
                  <a:lnTo>
                    <a:pt x="1954" y="3441"/>
                  </a:lnTo>
                  <a:lnTo>
                    <a:pt x="2140" y="3395"/>
                  </a:lnTo>
                  <a:lnTo>
                    <a:pt x="2372" y="3348"/>
                  </a:lnTo>
                  <a:lnTo>
                    <a:pt x="2744" y="3348"/>
                  </a:lnTo>
                  <a:lnTo>
                    <a:pt x="2744" y="1023"/>
                  </a:lnTo>
                  <a:lnTo>
                    <a:pt x="977" y="1023"/>
                  </a:lnTo>
                  <a:lnTo>
                    <a:pt x="977" y="1674"/>
                  </a:lnTo>
                  <a:lnTo>
                    <a:pt x="977" y="1674"/>
                  </a:lnTo>
                  <a:lnTo>
                    <a:pt x="977" y="1860"/>
                  </a:lnTo>
                  <a:lnTo>
                    <a:pt x="838" y="2046"/>
                  </a:lnTo>
                  <a:lnTo>
                    <a:pt x="698" y="2139"/>
                  </a:lnTo>
                  <a:lnTo>
                    <a:pt x="512" y="2186"/>
                  </a:lnTo>
                  <a:lnTo>
                    <a:pt x="512" y="2186"/>
                  </a:lnTo>
                  <a:lnTo>
                    <a:pt x="326" y="2139"/>
                  </a:lnTo>
                  <a:lnTo>
                    <a:pt x="140" y="2046"/>
                  </a:lnTo>
                  <a:lnTo>
                    <a:pt x="47" y="1860"/>
                  </a:lnTo>
                  <a:lnTo>
                    <a:pt x="0" y="1674"/>
                  </a:lnTo>
                  <a:lnTo>
                    <a:pt x="0" y="1023"/>
                  </a:lnTo>
                  <a:lnTo>
                    <a:pt x="0" y="1023"/>
                  </a:lnTo>
                  <a:lnTo>
                    <a:pt x="47" y="837"/>
                  </a:lnTo>
                  <a:lnTo>
                    <a:pt x="93" y="651"/>
                  </a:lnTo>
                  <a:lnTo>
                    <a:pt x="186" y="465"/>
                  </a:lnTo>
                  <a:lnTo>
                    <a:pt x="279" y="326"/>
                  </a:lnTo>
                  <a:lnTo>
                    <a:pt x="465" y="186"/>
                  </a:lnTo>
                  <a:lnTo>
                    <a:pt x="605" y="93"/>
                  </a:lnTo>
                  <a:lnTo>
                    <a:pt x="791" y="47"/>
                  </a:lnTo>
                  <a:lnTo>
                    <a:pt x="977" y="0"/>
                  </a:lnTo>
                  <a:lnTo>
                    <a:pt x="2744" y="0"/>
                  </a:lnTo>
                  <a:lnTo>
                    <a:pt x="2744" y="0"/>
                  </a:lnTo>
                  <a:lnTo>
                    <a:pt x="2930" y="47"/>
                  </a:lnTo>
                  <a:lnTo>
                    <a:pt x="3116" y="93"/>
                  </a:lnTo>
                  <a:lnTo>
                    <a:pt x="3302" y="186"/>
                  </a:lnTo>
                  <a:lnTo>
                    <a:pt x="3442" y="326"/>
                  </a:lnTo>
                  <a:lnTo>
                    <a:pt x="3581" y="465"/>
                  </a:lnTo>
                  <a:lnTo>
                    <a:pt x="3674" y="651"/>
                  </a:lnTo>
                  <a:lnTo>
                    <a:pt x="3721" y="837"/>
                  </a:lnTo>
                  <a:lnTo>
                    <a:pt x="3721" y="1023"/>
                  </a:lnTo>
                  <a:lnTo>
                    <a:pt x="3721" y="334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63"/>
            <p:cNvSpPr/>
            <p:nvPr/>
          </p:nvSpPr>
          <p:spPr>
            <a:xfrm>
              <a:off x="6494850" y="14020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4" name="Google Shape;2114;p63"/>
          <p:cNvGrpSpPr/>
          <p:nvPr/>
        </p:nvGrpSpPr>
        <p:grpSpPr>
          <a:xfrm>
            <a:off x="7411595" y="1435872"/>
            <a:ext cx="302133" cy="376626"/>
            <a:chOff x="7000550" y="1260175"/>
            <a:chExt cx="339475" cy="423175"/>
          </a:xfrm>
          <a:solidFill>
            <a:schemeClr val="bg1">
              <a:lumMod val="75000"/>
            </a:schemeClr>
          </a:solidFill>
        </p:grpSpPr>
        <p:sp>
          <p:nvSpPr>
            <p:cNvPr id="2115" name="Google Shape;2115;p63"/>
            <p:cNvSpPr/>
            <p:nvPr/>
          </p:nvSpPr>
          <p:spPr>
            <a:xfrm>
              <a:off x="7000550" y="1260175"/>
              <a:ext cx="339475" cy="423175"/>
            </a:xfrm>
            <a:custGeom>
              <a:avLst/>
              <a:gdLst/>
              <a:ahLst/>
              <a:cxnLst/>
              <a:rect l="l" t="t" r="r" b="b"/>
              <a:pathLst>
                <a:path w="13579" h="16927" extrusionOk="0">
                  <a:moveTo>
                    <a:pt x="7580" y="2000"/>
                  </a:moveTo>
                  <a:lnTo>
                    <a:pt x="7999" y="2046"/>
                  </a:lnTo>
                  <a:lnTo>
                    <a:pt x="8371" y="2139"/>
                  </a:lnTo>
                  <a:lnTo>
                    <a:pt x="8743" y="2325"/>
                  </a:lnTo>
                  <a:lnTo>
                    <a:pt x="9068" y="2604"/>
                  </a:lnTo>
                  <a:lnTo>
                    <a:pt x="9301" y="2837"/>
                  </a:lnTo>
                  <a:lnTo>
                    <a:pt x="9440" y="3069"/>
                  </a:lnTo>
                  <a:lnTo>
                    <a:pt x="9580" y="3348"/>
                  </a:lnTo>
                  <a:lnTo>
                    <a:pt x="9673" y="3581"/>
                  </a:lnTo>
                  <a:lnTo>
                    <a:pt x="10045" y="3627"/>
                  </a:lnTo>
                  <a:lnTo>
                    <a:pt x="10370" y="3767"/>
                  </a:lnTo>
                  <a:lnTo>
                    <a:pt x="10696" y="3906"/>
                  </a:lnTo>
                  <a:lnTo>
                    <a:pt x="10975" y="4139"/>
                  </a:lnTo>
                  <a:lnTo>
                    <a:pt x="11207" y="4418"/>
                  </a:lnTo>
                  <a:lnTo>
                    <a:pt x="11347" y="4743"/>
                  </a:lnTo>
                  <a:lnTo>
                    <a:pt x="11440" y="5069"/>
                  </a:lnTo>
                  <a:lnTo>
                    <a:pt x="11486" y="5441"/>
                  </a:lnTo>
                  <a:lnTo>
                    <a:pt x="11440" y="5813"/>
                  </a:lnTo>
                  <a:lnTo>
                    <a:pt x="11347" y="6138"/>
                  </a:lnTo>
                  <a:lnTo>
                    <a:pt x="11207" y="6464"/>
                  </a:lnTo>
                  <a:lnTo>
                    <a:pt x="10975" y="6743"/>
                  </a:lnTo>
                  <a:lnTo>
                    <a:pt x="10696" y="6975"/>
                  </a:lnTo>
                  <a:lnTo>
                    <a:pt x="10370" y="7115"/>
                  </a:lnTo>
                  <a:lnTo>
                    <a:pt x="10045" y="7254"/>
                  </a:lnTo>
                  <a:lnTo>
                    <a:pt x="5116" y="7254"/>
                  </a:lnTo>
                  <a:lnTo>
                    <a:pt x="4790" y="7115"/>
                  </a:lnTo>
                  <a:lnTo>
                    <a:pt x="4465" y="6975"/>
                  </a:lnTo>
                  <a:lnTo>
                    <a:pt x="4186" y="6743"/>
                  </a:lnTo>
                  <a:lnTo>
                    <a:pt x="3953" y="6464"/>
                  </a:lnTo>
                  <a:lnTo>
                    <a:pt x="3814" y="6138"/>
                  </a:lnTo>
                  <a:lnTo>
                    <a:pt x="3674" y="5813"/>
                  </a:lnTo>
                  <a:lnTo>
                    <a:pt x="3628" y="5441"/>
                  </a:lnTo>
                  <a:lnTo>
                    <a:pt x="3674" y="5069"/>
                  </a:lnTo>
                  <a:lnTo>
                    <a:pt x="3814" y="4743"/>
                  </a:lnTo>
                  <a:lnTo>
                    <a:pt x="3953" y="4418"/>
                  </a:lnTo>
                  <a:lnTo>
                    <a:pt x="4186" y="4139"/>
                  </a:lnTo>
                  <a:lnTo>
                    <a:pt x="4465" y="3906"/>
                  </a:lnTo>
                  <a:lnTo>
                    <a:pt x="4790" y="3767"/>
                  </a:lnTo>
                  <a:lnTo>
                    <a:pt x="5116" y="3627"/>
                  </a:lnTo>
                  <a:lnTo>
                    <a:pt x="5488" y="3581"/>
                  </a:lnTo>
                  <a:lnTo>
                    <a:pt x="5581" y="3348"/>
                  </a:lnTo>
                  <a:lnTo>
                    <a:pt x="5720" y="3069"/>
                  </a:lnTo>
                  <a:lnTo>
                    <a:pt x="5860" y="2837"/>
                  </a:lnTo>
                  <a:lnTo>
                    <a:pt x="6046" y="2604"/>
                  </a:lnTo>
                  <a:lnTo>
                    <a:pt x="6371" y="2325"/>
                  </a:lnTo>
                  <a:lnTo>
                    <a:pt x="6743" y="2139"/>
                  </a:lnTo>
                  <a:lnTo>
                    <a:pt x="7162" y="2046"/>
                  </a:lnTo>
                  <a:lnTo>
                    <a:pt x="7580" y="2000"/>
                  </a:lnTo>
                  <a:close/>
                  <a:moveTo>
                    <a:pt x="5581" y="8277"/>
                  </a:moveTo>
                  <a:lnTo>
                    <a:pt x="5767" y="8324"/>
                  </a:lnTo>
                  <a:lnTo>
                    <a:pt x="5953" y="8417"/>
                  </a:lnTo>
                  <a:lnTo>
                    <a:pt x="6046" y="8556"/>
                  </a:lnTo>
                  <a:lnTo>
                    <a:pt x="6092" y="8742"/>
                  </a:lnTo>
                  <a:lnTo>
                    <a:pt x="6092" y="9440"/>
                  </a:lnTo>
                  <a:lnTo>
                    <a:pt x="6046" y="9626"/>
                  </a:lnTo>
                  <a:lnTo>
                    <a:pt x="5953" y="9812"/>
                  </a:lnTo>
                  <a:lnTo>
                    <a:pt x="5767" y="9905"/>
                  </a:lnTo>
                  <a:lnTo>
                    <a:pt x="5581" y="9951"/>
                  </a:lnTo>
                  <a:lnTo>
                    <a:pt x="5395" y="9905"/>
                  </a:lnTo>
                  <a:lnTo>
                    <a:pt x="5255" y="9812"/>
                  </a:lnTo>
                  <a:lnTo>
                    <a:pt x="5116" y="9626"/>
                  </a:lnTo>
                  <a:lnTo>
                    <a:pt x="5116" y="9440"/>
                  </a:lnTo>
                  <a:lnTo>
                    <a:pt x="5116" y="8742"/>
                  </a:lnTo>
                  <a:lnTo>
                    <a:pt x="5116" y="8556"/>
                  </a:lnTo>
                  <a:lnTo>
                    <a:pt x="5255" y="8417"/>
                  </a:lnTo>
                  <a:lnTo>
                    <a:pt x="5395" y="8324"/>
                  </a:lnTo>
                  <a:lnTo>
                    <a:pt x="5581" y="8277"/>
                  </a:lnTo>
                  <a:close/>
                  <a:moveTo>
                    <a:pt x="7580" y="8277"/>
                  </a:moveTo>
                  <a:lnTo>
                    <a:pt x="7766" y="8324"/>
                  </a:lnTo>
                  <a:lnTo>
                    <a:pt x="7906" y="8417"/>
                  </a:lnTo>
                  <a:lnTo>
                    <a:pt x="8045" y="8556"/>
                  </a:lnTo>
                  <a:lnTo>
                    <a:pt x="8092" y="8742"/>
                  </a:lnTo>
                  <a:lnTo>
                    <a:pt x="8092" y="9440"/>
                  </a:lnTo>
                  <a:lnTo>
                    <a:pt x="8045" y="9626"/>
                  </a:lnTo>
                  <a:lnTo>
                    <a:pt x="7906" y="9812"/>
                  </a:lnTo>
                  <a:lnTo>
                    <a:pt x="7766" y="9905"/>
                  </a:lnTo>
                  <a:lnTo>
                    <a:pt x="7580" y="9951"/>
                  </a:lnTo>
                  <a:lnTo>
                    <a:pt x="7394" y="9905"/>
                  </a:lnTo>
                  <a:lnTo>
                    <a:pt x="7208" y="9812"/>
                  </a:lnTo>
                  <a:lnTo>
                    <a:pt x="7115" y="9626"/>
                  </a:lnTo>
                  <a:lnTo>
                    <a:pt x="7069" y="9440"/>
                  </a:lnTo>
                  <a:lnTo>
                    <a:pt x="7069" y="8742"/>
                  </a:lnTo>
                  <a:lnTo>
                    <a:pt x="7115" y="8556"/>
                  </a:lnTo>
                  <a:lnTo>
                    <a:pt x="7208" y="8417"/>
                  </a:lnTo>
                  <a:lnTo>
                    <a:pt x="7394" y="8324"/>
                  </a:lnTo>
                  <a:lnTo>
                    <a:pt x="7580" y="8277"/>
                  </a:lnTo>
                  <a:close/>
                  <a:moveTo>
                    <a:pt x="9580" y="8277"/>
                  </a:moveTo>
                  <a:lnTo>
                    <a:pt x="9766" y="8324"/>
                  </a:lnTo>
                  <a:lnTo>
                    <a:pt x="9905" y="8417"/>
                  </a:lnTo>
                  <a:lnTo>
                    <a:pt x="9998" y="8556"/>
                  </a:lnTo>
                  <a:lnTo>
                    <a:pt x="10045" y="8742"/>
                  </a:lnTo>
                  <a:lnTo>
                    <a:pt x="10045" y="9440"/>
                  </a:lnTo>
                  <a:lnTo>
                    <a:pt x="9998" y="9626"/>
                  </a:lnTo>
                  <a:lnTo>
                    <a:pt x="9905" y="9812"/>
                  </a:lnTo>
                  <a:lnTo>
                    <a:pt x="9766" y="9905"/>
                  </a:lnTo>
                  <a:lnTo>
                    <a:pt x="9580" y="9951"/>
                  </a:lnTo>
                  <a:lnTo>
                    <a:pt x="9347" y="9905"/>
                  </a:lnTo>
                  <a:lnTo>
                    <a:pt x="9208" y="9812"/>
                  </a:lnTo>
                  <a:lnTo>
                    <a:pt x="9115" y="9626"/>
                  </a:lnTo>
                  <a:lnTo>
                    <a:pt x="9068" y="9440"/>
                  </a:lnTo>
                  <a:lnTo>
                    <a:pt x="9068" y="8742"/>
                  </a:lnTo>
                  <a:lnTo>
                    <a:pt x="9115" y="8556"/>
                  </a:lnTo>
                  <a:lnTo>
                    <a:pt x="9208" y="8417"/>
                  </a:lnTo>
                  <a:lnTo>
                    <a:pt x="9347" y="8324"/>
                  </a:lnTo>
                  <a:lnTo>
                    <a:pt x="9580" y="8277"/>
                  </a:lnTo>
                  <a:close/>
                  <a:moveTo>
                    <a:pt x="7580" y="0"/>
                  </a:moveTo>
                  <a:lnTo>
                    <a:pt x="6976" y="47"/>
                  </a:lnTo>
                  <a:lnTo>
                    <a:pt x="6371" y="93"/>
                  </a:lnTo>
                  <a:lnTo>
                    <a:pt x="5813" y="279"/>
                  </a:lnTo>
                  <a:lnTo>
                    <a:pt x="5255" y="465"/>
                  </a:lnTo>
                  <a:lnTo>
                    <a:pt x="4744" y="698"/>
                  </a:lnTo>
                  <a:lnTo>
                    <a:pt x="4232" y="1023"/>
                  </a:lnTo>
                  <a:lnTo>
                    <a:pt x="3767" y="1349"/>
                  </a:lnTo>
                  <a:lnTo>
                    <a:pt x="3349" y="1767"/>
                  </a:lnTo>
                  <a:lnTo>
                    <a:pt x="2930" y="2186"/>
                  </a:lnTo>
                  <a:lnTo>
                    <a:pt x="2558" y="2697"/>
                  </a:lnTo>
                  <a:lnTo>
                    <a:pt x="2279" y="3162"/>
                  </a:lnTo>
                  <a:lnTo>
                    <a:pt x="2000" y="3720"/>
                  </a:lnTo>
                  <a:lnTo>
                    <a:pt x="1814" y="4278"/>
                  </a:lnTo>
                  <a:lnTo>
                    <a:pt x="1675" y="4836"/>
                  </a:lnTo>
                  <a:lnTo>
                    <a:pt x="1582" y="5394"/>
                  </a:lnTo>
                  <a:lnTo>
                    <a:pt x="1582" y="5999"/>
                  </a:lnTo>
                  <a:lnTo>
                    <a:pt x="1582" y="7254"/>
                  </a:lnTo>
                  <a:lnTo>
                    <a:pt x="94" y="10044"/>
                  </a:lnTo>
                  <a:lnTo>
                    <a:pt x="47" y="10184"/>
                  </a:lnTo>
                  <a:lnTo>
                    <a:pt x="1" y="10277"/>
                  </a:lnTo>
                  <a:lnTo>
                    <a:pt x="47" y="10416"/>
                  </a:lnTo>
                  <a:lnTo>
                    <a:pt x="94" y="10556"/>
                  </a:lnTo>
                  <a:lnTo>
                    <a:pt x="140" y="10649"/>
                  </a:lnTo>
                  <a:lnTo>
                    <a:pt x="280" y="10695"/>
                  </a:lnTo>
                  <a:lnTo>
                    <a:pt x="373" y="10742"/>
                  </a:lnTo>
                  <a:lnTo>
                    <a:pt x="512" y="10788"/>
                  </a:lnTo>
                  <a:lnTo>
                    <a:pt x="1582" y="10788"/>
                  </a:lnTo>
                  <a:lnTo>
                    <a:pt x="1582" y="11997"/>
                  </a:lnTo>
                  <a:lnTo>
                    <a:pt x="1582" y="12323"/>
                  </a:lnTo>
                  <a:lnTo>
                    <a:pt x="1628" y="12648"/>
                  </a:lnTo>
                  <a:lnTo>
                    <a:pt x="1721" y="12927"/>
                  </a:lnTo>
                  <a:lnTo>
                    <a:pt x="1814" y="13206"/>
                  </a:lnTo>
                  <a:lnTo>
                    <a:pt x="1954" y="13485"/>
                  </a:lnTo>
                  <a:lnTo>
                    <a:pt x="2093" y="13718"/>
                  </a:lnTo>
                  <a:lnTo>
                    <a:pt x="2279" y="13997"/>
                  </a:lnTo>
                  <a:lnTo>
                    <a:pt x="2465" y="14183"/>
                  </a:lnTo>
                  <a:lnTo>
                    <a:pt x="2698" y="14415"/>
                  </a:lnTo>
                  <a:lnTo>
                    <a:pt x="2930" y="14555"/>
                  </a:lnTo>
                  <a:lnTo>
                    <a:pt x="3209" y="14741"/>
                  </a:lnTo>
                  <a:lnTo>
                    <a:pt x="3488" y="14880"/>
                  </a:lnTo>
                  <a:lnTo>
                    <a:pt x="3767" y="14973"/>
                  </a:lnTo>
                  <a:lnTo>
                    <a:pt x="4046" y="15066"/>
                  </a:lnTo>
                  <a:lnTo>
                    <a:pt x="4372" y="15113"/>
                  </a:lnTo>
                  <a:lnTo>
                    <a:pt x="6511" y="15113"/>
                  </a:lnTo>
                  <a:lnTo>
                    <a:pt x="6511" y="16415"/>
                  </a:lnTo>
                  <a:lnTo>
                    <a:pt x="6557" y="16601"/>
                  </a:lnTo>
                  <a:lnTo>
                    <a:pt x="6650" y="16787"/>
                  </a:lnTo>
                  <a:lnTo>
                    <a:pt x="6836" y="16880"/>
                  </a:lnTo>
                  <a:lnTo>
                    <a:pt x="7022" y="16926"/>
                  </a:lnTo>
                  <a:lnTo>
                    <a:pt x="13067" y="16926"/>
                  </a:lnTo>
                  <a:lnTo>
                    <a:pt x="13253" y="16880"/>
                  </a:lnTo>
                  <a:lnTo>
                    <a:pt x="13439" y="16787"/>
                  </a:lnTo>
                  <a:lnTo>
                    <a:pt x="13532" y="16601"/>
                  </a:lnTo>
                  <a:lnTo>
                    <a:pt x="13579" y="16415"/>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347" y="1349"/>
                  </a:lnTo>
                  <a:lnTo>
                    <a:pt x="10882" y="1023"/>
                  </a:lnTo>
                  <a:lnTo>
                    <a:pt x="10370" y="698"/>
                  </a:lnTo>
                  <a:lnTo>
                    <a:pt x="9859" y="465"/>
                  </a:lnTo>
                  <a:lnTo>
                    <a:pt x="9301" y="279"/>
                  </a:lnTo>
                  <a:lnTo>
                    <a:pt x="8743" y="93"/>
                  </a:lnTo>
                  <a:lnTo>
                    <a:pt x="8138" y="47"/>
                  </a:lnTo>
                  <a:lnTo>
                    <a:pt x="75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63"/>
            <p:cNvSpPr/>
            <p:nvPr/>
          </p:nvSpPr>
          <p:spPr>
            <a:xfrm>
              <a:off x="7000550" y="1260175"/>
              <a:ext cx="339475" cy="423175"/>
            </a:xfrm>
            <a:custGeom>
              <a:avLst/>
              <a:gdLst/>
              <a:ahLst/>
              <a:cxnLst/>
              <a:rect l="l" t="t" r="r" b="b"/>
              <a:pathLst>
                <a:path w="13579" h="16927" fill="none" extrusionOk="0">
                  <a:moveTo>
                    <a:pt x="11812" y="1767"/>
                  </a:moveTo>
                  <a:lnTo>
                    <a:pt x="11812" y="1767"/>
                  </a:lnTo>
                  <a:lnTo>
                    <a:pt x="11347" y="1349"/>
                  </a:lnTo>
                  <a:lnTo>
                    <a:pt x="10882" y="1023"/>
                  </a:lnTo>
                  <a:lnTo>
                    <a:pt x="10370" y="698"/>
                  </a:lnTo>
                  <a:lnTo>
                    <a:pt x="9859" y="465"/>
                  </a:lnTo>
                  <a:lnTo>
                    <a:pt x="9301" y="279"/>
                  </a:lnTo>
                  <a:lnTo>
                    <a:pt x="8743" y="93"/>
                  </a:lnTo>
                  <a:lnTo>
                    <a:pt x="8138" y="47"/>
                  </a:lnTo>
                  <a:lnTo>
                    <a:pt x="7580" y="0"/>
                  </a:lnTo>
                  <a:lnTo>
                    <a:pt x="7580" y="0"/>
                  </a:lnTo>
                  <a:lnTo>
                    <a:pt x="6976" y="47"/>
                  </a:lnTo>
                  <a:lnTo>
                    <a:pt x="6371" y="93"/>
                  </a:lnTo>
                  <a:lnTo>
                    <a:pt x="5813" y="279"/>
                  </a:lnTo>
                  <a:lnTo>
                    <a:pt x="5255" y="465"/>
                  </a:lnTo>
                  <a:lnTo>
                    <a:pt x="4744" y="698"/>
                  </a:lnTo>
                  <a:lnTo>
                    <a:pt x="4232" y="1023"/>
                  </a:lnTo>
                  <a:lnTo>
                    <a:pt x="3767" y="1349"/>
                  </a:lnTo>
                  <a:lnTo>
                    <a:pt x="3349" y="1767"/>
                  </a:lnTo>
                  <a:lnTo>
                    <a:pt x="3349" y="1767"/>
                  </a:lnTo>
                  <a:lnTo>
                    <a:pt x="2930" y="2186"/>
                  </a:lnTo>
                  <a:lnTo>
                    <a:pt x="2558" y="2697"/>
                  </a:lnTo>
                  <a:lnTo>
                    <a:pt x="2279" y="3162"/>
                  </a:lnTo>
                  <a:lnTo>
                    <a:pt x="2000" y="3720"/>
                  </a:lnTo>
                  <a:lnTo>
                    <a:pt x="1814" y="4278"/>
                  </a:lnTo>
                  <a:lnTo>
                    <a:pt x="1675" y="4836"/>
                  </a:lnTo>
                  <a:lnTo>
                    <a:pt x="1582" y="5394"/>
                  </a:lnTo>
                  <a:lnTo>
                    <a:pt x="1582" y="5999"/>
                  </a:lnTo>
                  <a:lnTo>
                    <a:pt x="1582" y="7254"/>
                  </a:lnTo>
                  <a:lnTo>
                    <a:pt x="94" y="10044"/>
                  </a:lnTo>
                  <a:lnTo>
                    <a:pt x="94" y="10044"/>
                  </a:lnTo>
                  <a:lnTo>
                    <a:pt x="47" y="10184"/>
                  </a:lnTo>
                  <a:lnTo>
                    <a:pt x="1" y="10277"/>
                  </a:lnTo>
                  <a:lnTo>
                    <a:pt x="47" y="10416"/>
                  </a:lnTo>
                  <a:lnTo>
                    <a:pt x="94" y="10556"/>
                  </a:lnTo>
                  <a:lnTo>
                    <a:pt x="94" y="10556"/>
                  </a:lnTo>
                  <a:lnTo>
                    <a:pt x="140" y="10649"/>
                  </a:lnTo>
                  <a:lnTo>
                    <a:pt x="280" y="10695"/>
                  </a:lnTo>
                  <a:lnTo>
                    <a:pt x="373" y="10742"/>
                  </a:lnTo>
                  <a:lnTo>
                    <a:pt x="512" y="10788"/>
                  </a:lnTo>
                  <a:lnTo>
                    <a:pt x="1582" y="10788"/>
                  </a:lnTo>
                  <a:lnTo>
                    <a:pt x="1582" y="11997"/>
                  </a:lnTo>
                  <a:lnTo>
                    <a:pt x="1582" y="11997"/>
                  </a:lnTo>
                  <a:lnTo>
                    <a:pt x="1582" y="12323"/>
                  </a:lnTo>
                  <a:lnTo>
                    <a:pt x="1628" y="12648"/>
                  </a:lnTo>
                  <a:lnTo>
                    <a:pt x="1721" y="12927"/>
                  </a:lnTo>
                  <a:lnTo>
                    <a:pt x="1814" y="13206"/>
                  </a:lnTo>
                  <a:lnTo>
                    <a:pt x="1954" y="13485"/>
                  </a:lnTo>
                  <a:lnTo>
                    <a:pt x="2093" y="13718"/>
                  </a:lnTo>
                  <a:lnTo>
                    <a:pt x="2279" y="13997"/>
                  </a:lnTo>
                  <a:lnTo>
                    <a:pt x="2465" y="14183"/>
                  </a:lnTo>
                  <a:lnTo>
                    <a:pt x="2698" y="14415"/>
                  </a:lnTo>
                  <a:lnTo>
                    <a:pt x="2930" y="14555"/>
                  </a:lnTo>
                  <a:lnTo>
                    <a:pt x="3209" y="14741"/>
                  </a:lnTo>
                  <a:lnTo>
                    <a:pt x="3488" y="14880"/>
                  </a:lnTo>
                  <a:lnTo>
                    <a:pt x="3767" y="14973"/>
                  </a:lnTo>
                  <a:lnTo>
                    <a:pt x="4046" y="15066"/>
                  </a:lnTo>
                  <a:lnTo>
                    <a:pt x="4372" y="15113"/>
                  </a:lnTo>
                  <a:lnTo>
                    <a:pt x="4697" y="15113"/>
                  </a:lnTo>
                  <a:lnTo>
                    <a:pt x="6511" y="15113"/>
                  </a:lnTo>
                  <a:lnTo>
                    <a:pt x="6511" y="16415"/>
                  </a:lnTo>
                  <a:lnTo>
                    <a:pt x="6511" y="16415"/>
                  </a:lnTo>
                  <a:lnTo>
                    <a:pt x="6557" y="16601"/>
                  </a:lnTo>
                  <a:lnTo>
                    <a:pt x="6650" y="16787"/>
                  </a:lnTo>
                  <a:lnTo>
                    <a:pt x="6836" y="16880"/>
                  </a:lnTo>
                  <a:lnTo>
                    <a:pt x="7022" y="16926"/>
                  </a:lnTo>
                  <a:lnTo>
                    <a:pt x="13067" y="16926"/>
                  </a:lnTo>
                  <a:lnTo>
                    <a:pt x="13067" y="16926"/>
                  </a:lnTo>
                  <a:lnTo>
                    <a:pt x="13253" y="16880"/>
                  </a:lnTo>
                  <a:lnTo>
                    <a:pt x="13439" y="16787"/>
                  </a:lnTo>
                  <a:lnTo>
                    <a:pt x="13532" y="16601"/>
                  </a:lnTo>
                  <a:lnTo>
                    <a:pt x="13579" y="16415"/>
                  </a:lnTo>
                  <a:lnTo>
                    <a:pt x="13579" y="5999"/>
                  </a:lnTo>
                  <a:lnTo>
                    <a:pt x="13579" y="5999"/>
                  </a:lnTo>
                  <a:lnTo>
                    <a:pt x="13532" y="5394"/>
                  </a:lnTo>
                  <a:lnTo>
                    <a:pt x="13439" y="4836"/>
                  </a:lnTo>
                  <a:lnTo>
                    <a:pt x="13300" y="4278"/>
                  </a:lnTo>
                  <a:lnTo>
                    <a:pt x="13114" y="3720"/>
                  </a:lnTo>
                  <a:lnTo>
                    <a:pt x="12881" y="3162"/>
                  </a:lnTo>
                  <a:lnTo>
                    <a:pt x="12556" y="2697"/>
                  </a:lnTo>
                  <a:lnTo>
                    <a:pt x="12184" y="2186"/>
                  </a:lnTo>
                  <a:lnTo>
                    <a:pt x="11812" y="1767"/>
                  </a:lnTo>
                  <a:lnTo>
                    <a:pt x="11812" y="176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63"/>
            <p:cNvSpPr/>
            <p:nvPr/>
          </p:nvSpPr>
          <p:spPr>
            <a:xfrm>
              <a:off x="7128425" y="1467100"/>
              <a:ext cx="24450" cy="41875"/>
            </a:xfrm>
            <a:custGeom>
              <a:avLst/>
              <a:gdLst/>
              <a:ahLst/>
              <a:cxnLst/>
              <a:rect l="l" t="t" r="r" b="b"/>
              <a:pathLst>
                <a:path w="978" h="1675" fill="none" extrusionOk="0">
                  <a:moveTo>
                    <a:pt x="977" y="1163"/>
                  </a:moveTo>
                  <a:lnTo>
                    <a:pt x="977" y="1163"/>
                  </a:lnTo>
                  <a:lnTo>
                    <a:pt x="931" y="1349"/>
                  </a:lnTo>
                  <a:lnTo>
                    <a:pt x="838" y="1535"/>
                  </a:lnTo>
                  <a:lnTo>
                    <a:pt x="652" y="1628"/>
                  </a:lnTo>
                  <a:lnTo>
                    <a:pt x="466" y="1674"/>
                  </a:lnTo>
                  <a:lnTo>
                    <a:pt x="466" y="1674"/>
                  </a:lnTo>
                  <a:lnTo>
                    <a:pt x="280" y="1628"/>
                  </a:lnTo>
                  <a:lnTo>
                    <a:pt x="140" y="1535"/>
                  </a:lnTo>
                  <a:lnTo>
                    <a:pt x="1" y="1349"/>
                  </a:lnTo>
                  <a:lnTo>
                    <a:pt x="1" y="1163"/>
                  </a:lnTo>
                  <a:lnTo>
                    <a:pt x="1" y="465"/>
                  </a:lnTo>
                  <a:lnTo>
                    <a:pt x="1" y="465"/>
                  </a:lnTo>
                  <a:lnTo>
                    <a:pt x="1" y="279"/>
                  </a:lnTo>
                  <a:lnTo>
                    <a:pt x="140" y="140"/>
                  </a:lnTo>
                  <a:lnTo>
                    <a:pt x="280" y="47"/>
                  </a:lnTo>
                  <a:lnTo>
                    <a:pt x="466" y="0"/>
                  </a:lnTo>
                  <a:lnTo>
                    <a:pt x="466" y="0"/>
                  </a:lnTo>
                  <a:lnTo>
                    <a:pt x="652" y="47"/>
                  </a:lnTo>
                  <a:lnTo>
                    <a:pt x="838" y="140"/>
                  </a:lnTo>
                  <a:lnTo>
                    <a:pt x="931" y="279"/>
                  </a:lnTo>
                  <a:lnTo>
                    <a:pt x="977" y="465"/>
                  </a:lnTo>
                  <a:lnTo>
                    <a:pt x="977" y="116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63"/>
            <p:cNvSpPr/>
            <p:nvPr/>
          </p:nvSpPr>
          <p:spPr>
            <a:xfrm>
              <a:off x="7177250" y="1467100"/>
              <a:ext cx="25600" cy="41875"/>
            </a:xfrm>
            <a:custGeom>
              <a:avLst/>
              <a:gdLst/>
              <a:ahLst/>
              <a:cxnLst/>
              <a:rect l="l" t="t" r="r" b="b"/>
              <a:pathLst>
                <a:path w="1024" h="1675" fill="none" extrusionOk="0">
                  <a:moveTo>
                    <a:pt x="1024" y="1163"/>
                  </a:moveTo>
                  <a:lnTo>
                    <a:pt x="1024" y="1163"/>
                  </a:lnTo>
                  <a:lnTo>
                    <a:pt x="977" y="1349"/>
                  </a:lnTo>
                  <a:lnTo>
                    <a:pt x="838" y="1535"/>
                  </a:lnTo>
                  <a:lnTo>
                    <a:pt x="698" y="1628"/>
                  </a:lnTo>
                  <a:lnTo>
                    <a:pt x="512" y="1674"/>
                  </a:lnTo>
                  <a:lnTo>
                    <a:pt x="512" y="1674"/>
                  </a:lnTo>
                  <a:lnTo>
                    <a:pt x="326" y="1628"/>
                  </a:lnTo>
                  <a:lnTo>
                    <a:pt x="140" y="1535"/>
                  </a:lnTo>
                  <a:lnTo>
                    <a:pt x="47" y="1349"/>
                  </a:lnTo>
                  <a:lnTo>
                    <a:pt x="1" y="1163"/>
                  </a:lnTo>
                  <a:lnTo>
                    <a:pt x="1" y="465"/>
                  </a:lnTo>
                  <a:lnTo>
                    <a:pt x="1" y="465"/>
                  </a:lnTo>
                  <a:lnTo>
                    <a:pt x="47" y="279"/>
                  </a:lnTo>
                  <a:lnTo>
                    <a:pt x="140" y="140"/>
                  </a:lnTo>
                  <a:lnTo>
                    <a:pt x="326" y="47"/>
                  </a:lnTo>
                  <a:lnTo>
                    <a:pt x="512" y="0"/>
                  </a:lnTo>
                  <a:lnTo>
                    <a:pt x="512" y="0"/>
                  </a:lnTo>
                  <a:lnTo>
                    <a:pt x="698" y="47"/>
                  </a:lnTo>
                  <a:lnTo>
                    <a:pt x="838" y="140"/>
                  </a:lnTo>
                  <a:lnTo>
                    <a:pt x="977" y="279"/>
                  </a:lnTo>
                  <a:lnTo>
                    <a:pt x="1024" y="465"/>
                  </a:lnTo>
                  <a:lnTo>
                    <a:pt x="1024" y="116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63"/>
            <p:cNvSpPr/>
            <p:nvPr/>
          </p:nvSpPr>
          <p:spPr>
            <a:xfrm>
              <a:off x="7227250" y="1467100"/>
              <a:ext cx="24425" cy="41875"/>
            </a:xfrm>
            <a:custGeom>
              <a:avLst/>
              <a:gdLst/>
              <a:ahLst/>
              <a:cxnLst/>
              <a:rect l="l" t="t" r="r" b="b"/>
              <a:pathLst>
                <a:path w="977" h="1675" fill="none" extrusionOk="0">
                  <a:moveTo>
                    <a:pt x="977" y="1163"/>
                  </a:moveTo>
                  <a:lnTo>
                    <a:pt x="977" y="1163"/>
                  </a:lnTo>
                  <a:lnTo>
                    <a:pt x="930" y="1349"/>
                  </a:lnTo>
                  <a:lnTo>
                    <a:pt x="837" y="1535"/>
                  </a:lnTo>
                  <a:lnTo>
                    <a:pt x="698" y="1628"/>
                  </a:lnTo>
                  <a:lnTo>
                    <a:pt x="512" y="1674"/>
                  </a:lnTo>
                  <a:lnTo>
                    <a:pt x="512" y="1674"/>
                  </a:lnTo>
                  <a:lnTo>
                    <a:pt x="279" y="1628"/>
                  </a:lnTo>
                  <a:lnTo>
                    <a:pt x="140" y="1535"/>
                  </a:lnTo>
                  <a:lnTo>
                    <a:pt x="47" y="1349"/>
                  </a:lnTo>
                  <a:lnTo>
                    <a:pt x="0" y="1163"/>
                  </a:lnTo>
                  <a:lnTo>
                    <a:pt x="0" y="465"/>
                  </a:lnTo>
                  <a:lnTo>
                    <a:pt x="0" y="465"/>
                  </a:lnTo>
                  <a:lnTo>
                    <a:pt x="47" y="279"/>
                  </a:lnTo>
                  <a:lnTo>
                    <a:pt x="140" y="140"/>
                  </a:lnTo>
                  <a:lnTo>
                    <a:pt x="279" y="47"/>
                  </a:lnTo>
                  <a:lnTo>
                    <a:pt x="512" y="0"/>
                  </a:lnTo>
                  <a:lnTo>
                    <a:pt x="512" y="0"/>
                  </a:lnTo>
                  <a:lnTo>
                    <a:pt x="698" y="47"/>
                  </a:lnTo>
                  <a:lnTo>
                    <a:pt x="837" y="140"/>
                  </a:lnTo>
                  <a:lnTo>
                    <a:pt x="930" y="279"/>
                  </a:lnTo>
                  <a:lnTo>
                    <a:pt x="977" y="465"/>
                  </a:lnTo>
                  <a:lnTo>
                    <a:pt x="977" y="116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63"/>
            <p:cNvSpPr/>
            <p:nvPr/>
          </p:nvSpPr>
          <p:spPr>
            <a:xfrm>
              <a:off x="7091225" y="1310150"/>
              <a:ext cx="196500" cy="131400"/>
            </a:xfrm>
            <a:custGeom>
              <a:avLst/>
              <a:gdLst/>
              <a:ahLst/>
              <a:cxnLst/>
              <a:rect l="l" t="t" r="r" b="b"/>
              <a:pathLst>
                <a:path w="7860" h="5256" fill="none" extrusionOk="0">
                  <a:moveTo>
                    <a:pt x="6046" y="5255"/>
                  </a:moveTo>
                  <a:lnTo>
                    <a:pt x="1861" y="5255"/>
                  </a:lnTo>
                  <a:lnTo>
                    <a:pt x="1861" y="5255"/>
                  </a:lnTo>
                  <a:lnTo>
                    <a:pt x="1489" y="5255"/>
                  </a:lnTo>
                  <a:lnTo>
                    <a:pt x="1163" y="5116"/>
                  </a:lnTo>
                  <a:lnTo>
                    <a:pt x="838" y="4976"/>
                  </a:lnTo>
                  <a:lnTo>
                    <a:pt x="559" y="4744"/>
                  </a:lnTo>
                  <a:lnTo>
                    <a:pt x="326" y="4465"/>
                  </a:lnTo>
                  <a:lnTo>
                    <a:pt x="187" y="4139"/>
                  </a:lnTo>
                  <a:lnTo>
                    <a:pt x="47" y="3814"/>
                  </a:lnTo>
                  <a:lnTo>
                    <a:pt x="1" y="3442"/>
                  </a:lnTo>
                  <a:lnTo>
                    <a:pt x="1" y="3442"/>
                  </a:lnTo>
                  <a:lnTo>
                    <a:pt x="47" y="3070"/>
                  </a:lnTo>
                  <a:lnTo>
                    <a:pt x="187" y="2744"/>
                  </a:lnTo>
                  <a:lnTo>
                    <a:pt x="326" y="2419"/>
                  </a:lnTo>
                  <a:lnTo>
                    <a:pt x="559" y="2140"/>
                  </a:lnTo>
                  <a:lnTo>
                    <a:pt x="838" y="1907"/>
                  </a:lnTo>
                  <a:lnTo>
                    <a:pt x="1163" y="1768"/>
                  </a:lnTo>
                  <a:lnTo>
                    <a:pt x="1489" y="1628"/>
                  </a:lnTo>
                  <a:lnTo>
                    <a:pt x="1861" y="1582"/>
                  </a:lnTo>
                  <a:lnTo>
                    <a:pt x="1861" y="1582"/>
                  </a:lnTo>
                  <a:lnTo>
                    <a:pt x="1861" y="1582"/>
                  </a:lnTo>
                  <a:lnTo>
                    <a:pt x="1954" y="1349"/>
                  </a:lnTo>
                  <a:lnTo>
                    <a:pt x="2093" y="1070"/>
                  </a:lnTo>
                  <a:lnTo>
                    <a:pt x="2233" y="838"/>
                  </a:lnTo>
                  <a:lnTo>
                    <a:pt x="2419" y="605"/>
                  </a:lnTo>
                  <a:lnTo>
                    <a:pt x="2419" y="605"/>
                  </a:lnTo>
                  <a:lnTo>
                    <a:pt x="2744" y="326"/>
                  </a:lnTo>
                  <a:lnTo>
                    <a:pt x="3116" y="140"/>
                  </a:lnTo>
                  <a:lnTo>
                    <a:pt x="3535" y="47"/>
                  </a:lnTo>
                  <a:lnTo>
                    <a:pt x="3953" y="1"/>
                  </a:lnTo>
                  <a:lnTo>
                    <a:pt x="3953" y="1"/>
                  </a:lnTo>
                  <a:lnTo>
                    <a:pt x="4372" y="47"/>
                  </a:lnTo>
                  <a:lnTo>
                    <a:pt x="4744" y="140"/>
                  </a:lnTo>
                  <a:lnTo>
                    <a:pt x="5116" y="326"/>
                  </a:lnTo>
                  <a:lnTo>
                    <a:pt x="5441" y="605"/>
                  </a:lnTo>
                  <a:lnTo>
                    <a:pt x="5441" y="605"/>
                  </a:lnTo>
                  <a:lnTo>
                    <a:pt x="5674" y="838"/>
                  </a:lnTo>
                  <a:lnTo>
                    <a:pt x="5813" y="1070"/>
                  </a:lnTo>
                  <a:lnTo>
                    <a:pt x="5953" y="1349"/>
                  </a:lnTo>
                  <a:lnTo>
                    <a:pt x="6046" y="1582"/>
                  </a:lnTo>
                  <a:lnTo>
                    <a:pt x="6046" y="1582"/>
                  </a:lnTo>
                  <a:lnTo>
                    <a:pt x="6046" y="1582"/>
                  </a:lnTo>
                  <a:lnTo>
                    <a:pt x="6418" y="1628"/>
                  </a:lnTo>
                  <a:lnTo>
                    <a:pt x="6743" y="1768"/>
                  </a:lnTo>
                  <a:lnTo>
                    <a:pt x="7069" y="1907"/>
                  </a:lnTo>
                  <a:lnTo>
                    <a:pt x="7348" y="2140"/>
                  </a:lnTo>
                  <a:lnTo>
                    <a:pt x="7580" y="2419"/>
                  </a:lnTo>
                  <a:lnTo>
                    <a:pt x="7720" y="2744"/>
                  </a:lnTo>
                  <a:lnTo>
                    <a:pt x="7813" y="3070"/>
                  </a:lnTo>
                  <a:lnTo>
                    <a:pt x="7859" y="3442"/>
                  </a:lnTo>
                  <a:lnTo>
                    <a:pt x="7859" y="3442"/>
                  </a:lnTo>
                  <a:lnTo>
                    <a:pt x="7813" y="3814"/>
                  </a:lnTo>
                  <a:lnTo>
                    <a:pt x="7720" y="4139"/>
                  </a:lnTo>
                  <a:lnTo>
                    <a:pt x="7580" y="4465"/>
                  </a:lnTo>
                  <a:lnTo>
                    <a:pt x="7348" y="4744"/>
                  </a:lnTo>
                  <a:lnTo>
                    <a:pt x="7069" y="4976"/>
                  </a:lnTo>
                  <a:lnTo>
                    <a:pt x="6743" y="5116"/>
                  </a:lnTo>
                  <a:lnTo>
                    <a:pt x="6418" y="5255"/>
                  </a:lnTo>
                  <a:lnTo>
                    <a:pt x="6046" y="5255"/>
                  </a:lnTo>
                  <a:lnTo>
                    <a:pt x="6046" y="525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63"/>
            <p:cNvSpPr/>
            <p:nvPr/>
          </p:nvSpPr>
          <p:spPr>
            <a:xfrm>
              <a:off x="7242350" y="144152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63"/>
            <p:cNvSpPr/>
            <p:nvPr/>
          </p:nvSpPr>
          <p:spPr>
            <a:xfrm>
              <a:off x="7116800" y="1334575"/>
              <a:ext cx="146500" cy="82550"/>
            </a:xfrm>
            <a:custGeom>
              <a:avLst/>
              <a:gdLst/>
              <a:ahLst/>
              <a:cxnLst/>
              <a:rect l="l" t="t" r="r" b="b"/>
              <a:pathLst>
                <a:path w="5860" h="3302" extrusionOk="0">
                  <a:moveTo>
                    <a:pt x="2930" y="0"/>
                  </a:moveTo>
                  <a:lnTo>
                    <a:pt x="2698" y="47"/>
                  </a:lnTo>
                  <a:lnTo>
                    <a:pt x="2465" y="93"/>
                  </a:lnTo>
                  <a:lnTo>
                    <a:pt x="2279" y="186"/>
                  </a:lnTo>
                  <a:lnTo>
                    <a:pt x="2093" y="326"/>
                  </a:lnTo>
                  <a:lnTo>
                    <a:pt x="1954" y="512"/>
                  </a:lnTo>
                  <a:lnTo>
                    <a:pt x="1861" y="698"/>
                  </a:lnTo>
                  <a:lnTo>
                    <a:pt x="1768" y="930"/>
                  </a:lnTo>
                  <a:lnTo>
                    <a:pt x="1768" y="1116"/>
                  </a:lnTo>
                  <a:lnTo>
                    <a:pt x="1721" y="1302"/>
                  </a:lnTo>
                  <a:lnTo>
                    <a:pt x="1628" y="1488"/>
                  </a:lnTo>
                  <a:lnTo>
                    <a:pt x="1442" y="1581"/>
                  </a:lnTo>
                  <a:lnTo>
                    <a:pt x="1256" y="1628"/>
                  </a:lnTo>
                  <a:lnTo>
                    <a:pt x="652" y="1628"/>
                  </a:lnTo>
                  <a:lnTo>
                    <a:pt x="512" y="1674"/>
                  </a:lnTo>
                  <a:lnTo>
                    <a:pt x="373" y="1767"/>
                  </a:lnTo>
                  <a:lnTo>
                    <a:pt x="233" y="1860"/>
                  </a:lnTo>
                  <a:lnTo>
                    <a:pt x="140" y="2000"/>
                  </a:lnTo>
                  <a:lnTo>
                    <a:pt x="47" y="2139"/>
                  </a:lnTo>
                  <a:lnTo>
                    <a:pt x="1" y="2279"/>
                  </a:lnTo>
                  <a:lnTo>
                    <a:pt x="1" y="2465"/>
                  </a:lnTo>
                  <a:lnTo>
                    <a:pt x="1" y="2651"/>
                  </a:lnTo>
                  <a:lnTo>
                    <a:pt x="47" y="2790"/>
                  </a:lnTo>
                  <a:lnTo>
                    <a:pt x="140" y="2930"/>
                  </a:lnTo>
                  <a:lnTo>
                    <a:pt x="233" y="3069"/>
                  </a:lnTo>
                  <a:lnTo>
                    <a:pt x="373" y="3162"/>
                  </a:lnTo>
                  <a:lnTo>
                    <a:pt x="512" y="3255"/>
                  </a:lnTo>
                  <a:lnTo>
                    <a:pt x="652" y="3302"/>
                  </a:lnTo>
                  <a:lnTo>
                    <a:pt x="5162" y="3302"/>
                  </a:lnTo>
                  <a:lnTo>
                    <a:pt x="5348" y="3255"/>
                  </a:lnTo>
                  <a:lnTo>
                    <a:pt x="5488" y="3162"/>
                  </a:lnTo>
                  <a:lnTo>
                    <a:pt x="5627" y="3069"/>
                  </a:lnTo>
                  <a:lnTo>
                    <a:pt x="5720" y="2930"/>
                  </a:lnTo>
                  <a:lnTo>
                    <a:pt x="5813" y="2790"/>
                  </a:lnTo>
                  <a:lnTo>
                    <a:pt x="5860" y="2651"/>
                  </a:lnTo>
                  <a:lnTo>
                    <a:pt x="5860" y="2465"/>
                  </a:lnTo>
                  <a:lnTo>
                    <a:pt x="5860" y="2279"/>
                  </a:lnTo>
                  <a:lnTo>
                    <a:pt x="5813" y="2139"/>
                  </a:lnTo>
                  <a:lnTo>
                    <a:pt x="5720" y="2000"/>
                  </a:lnTo>
                  <a:lnTo>
                    <a:pt x="5627" y="1860"/>
                  </a:lnTo>
                  <a:lnTo>
                    <a:pt x="5488" y="1767"/>
                  </a:lnTo>
                  <a:lnTo>
                    <a:pt x="5348" y="1674"/>
                  </a:lnTo>
                  <a:lnTo>
                    <a:pt x="5162" y="1628"/>
                  </a:lnTo>
                  <a:lnTo>
                    <a:pt x="4604" y="1628"/>
                  </a:lnTo>
                  <a:lnTo>
                    <a:pt x="4372" y="1581"/>
                  </a:lnTo>
                  <a:lnTo>
                    <a:pt x="4232" y="1488"/>
                  </a:lnTo>
                  <a:lnTo>
                    <a:pt x="4139" y="1302"/>
                  </a:lnTo>
                  <a:lnTo>
                    <a:pt x="4093" y="1116"/>
                  </a:lnTo>
                  <a:lnTo>
                    <a:pt x="4046" y="930"/>
                  </a:lnTo>
                  <a:lnTo>
                    <a:pt x="4000" y="698"/>
                  </a:lnTo>
                  <a:lnTo>
                    <a:pt x="3860" y="512"/>
                  </a:lnTo>
                  <a:lnTo>
                    <a:pt x="3721" y="326"/>
                  </a:lnTo>
                  <a:lnTo>
                    <a:pt x="3581" y="186"/>
                  </a:lnTo>
                  <a:lnTo>
                    <a:pt x="3349" y="93"/>
                  </a:lnTo>
                  <a:lnTo>
                    <a:pt x="3163" y="47"/>
                  </a:lnTo>
                  <a:lnTo>
                    <a:pt x="29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63"/>
            <p:cNvSpPr/>
            <p:nvPr/>
          </p:nvSpPr>
          <p:spPr>
            <a:xfrm>
              <a:off x="7116800" y="1334575"/>
              <a:ext cx="146500" cy="82550"/>
            </a:xfrm>
            <a:custGeom>
              <a:avLst/>
              <a:gdLst/>
              <a:ahLst/>
              <a:cxnLst/>
              <a:rect l="l" t="t" r="r" b="b"/>
              <a:pathLst>
                <a:path w="5860" h="3302" fill="none" extrusionOk="0">
                  <a:moveTo>
                    <a:pt x="5023" y="1628"/>
                  </a:moveTo>
                  <a:lnTo>
                    <a:pt x="4604" y="1628"/>
                  </a:lnTo>
                  <a:lnTo>
                    <a:pt x="4604" y="1628"/>
                  </a:lnTo>
                  <a:lnTo>
                    <a:pt x="4372" y="1581"/>
                  </a:lnTo>
                  <a:lnTo>
                    <a:pt x="4232" y="1488"/>
                  </a:lnTo>
                  <a:lnTo>
                    <a:pt x="4139" y="1302"/>
                  </a:lnTo>
                  <a:lnTo>
                    <a:pt x="4093" y="1116"/>
                  </a:lnTo>
                  <a:lnTo>
                    <a:pt x="4093" y="1116"/>
                  </a:lnTo>
                  <a:lnTo>
                    <a:pt x="4046" y="930"/>
                  </a:lnTo>
                  <a:lnTo>
                    <a:pt x="4000" y="698"/>
                  </a:lnTo>
                  <a:lnTo>
                    <a:pt x="3860" y="512"/>
                  </a:lnTo>
                  <a:lnTo>
                    <a:pt x="3721" y="326"/>
                  </a:lnTo>
                  <a:lnTo>
                    <a:pt x="3581" y="186"/>
                  </a:lnTo>
                  <a:lnTo>
                    <a:pt x="3349" y="93"/>
                  </a:lnTo>
                  <a:lnTo>
                    <a:pt x="3163" y="47"/>
                  </a:lnTo>
                  <a:lnTo>
                    <a:pt x="2930" y="0"/>
                  </a:lnTo>
                  <a:lnTo>
                    <a:pt x="2930" y="0"/>
                  </a:lnTo>
                  <a:lnTo>
                    <a:pt x="2698" y="47"/>
                  </a:lnTo>
                  <a:lnTo>
                    <a:pt x="2465" y="93"/>
                  </a:lnTo>
                  <a:lnTo>
                    <a:pt x="2279" y="186"/>
                  </a:lnTo>
                  <a:lnTo>
                    <a:pt x="2093" y="326"/>
                  </a:lnTo>
                  <a:lnTo>
                    <a:pt x="1954" y="512"/>
                  </a:lnTo>
                  <a:lnTo>
                    <a:pt x="1861" y="698"/>
                  </a:lnTo>
                  <a:lnTo>
                    <a:pt x="1768" y="930"/>
                  </a:lnTo>
                  <a:lnTo>
                    <a:pt x="1768" y="1116"/>
                  </a:lnTo>
                  <a:lnTo>
                    <a:pt x="1768" y="1116"/>
                  </a:lnTo>
                  <a:lnTo>
                    <a:pt x="1721" y="1302"/>
                  </a:lnTo>
                  <a:lnTo>
                    <a:pt x="1628" y="1488"/>
                  </a:lnTo>
                  <a:lnTo>
                    <a:pt x="1442" y="1581"/>
                  </a:lnTo>
                  <a:lnTo>
                    <a:pt x="1256" y="1628"/>
                  </a:lnTo>
                  <a:lnTo>
                    <a:pt x="838" y="1628"/>
                  </a:lnTo>
                  <a:lnTo>
                    <a:pt x="838" y="1628"/>
                  </a:lnTo>
                  <a:lnTo>
                    <a:pt x="652" y="1628"/>
                  </a:lnTo>
                  <a:lnTo>
                    <a:pt x="512" y="1674"/>
                  </a:lnTo>
                  <a:lnTo>
                    <a:pt x="373" y="1767"/>
                  </a:lnTo>
                  <a:lnTo>
                    <a:pt x="233" y="1860"/>
                  </a:lnTo>
                  <a:lnTo>
                    <a:pt x="140" y="2000"/>
                  </a:lnTo>
                  <a:lnTo>
                    <a:pt x="47" y="2139"/>
                  </a:lnTo>
                  <a:lnTo>
                    <a:pt x="1" y="2279"/>
                  </a:lnTo>
                  <a:lnTo>
                    <a:pt x="1" y="2465"/>
                  </a:lnTo>
                  <a:lnTo>
                    <a:pt x="1" y="2465"/>
                  </a:lnTo>
                  <a:lnTo>
                    <a:pt x="1" y="2651"/>
                  </a:lnTo>
                  <a:lnTo>
                    <a:pt x="47" y="2790"/>
                  </a:lnTo>
                  <a:lnTo>
                    <a:pt x="140" y="2930"/>
                  </a:lnTo>
                  <a:lnTo>
                    <a:pt x="233" y="3069"/>
                  </a:lnTo>
                  <a:lnTo>
                    <a:pt x="373" y="3162"/>
                  </a:lnTo>
                  <a:lnTo>
                    <a:pt x="512" y="3255"/>
                  </a:lnTo>
                  <a:lnTo>
                    <a:pt x="652" y="3302"/>
                  </a:lnTo>
                  <a:lnTo>
                    <a:pt x="838" y="3302"/>
                  </a:lnTo>
                  <a:lnTo>
                    <a:pt x="5023" y="3302"/>
                  </a:lnTo>
                  <a:lnTo>
                    <a:pt x="5023" y="3302"/>
                  </a:lnTo>
                  <a:lnTo>
                    <a:pt x="5162" y="3302"/>
                  </a:lnTo>
                  <a:lnTo>
                    <a:pt x="5348" y="3255"/>
                  </a:lnTo>
                  <a:lnTo>
                    <a:pt x="5488" y="3162"/>
                  </a:lnTo>
                  <a:lnTo>
                    <a:pt x="5627" y="3069"/>
                  </a:lnTo>
                  <a:lnTo>
                    <a:pt x="5720" y="2930"/>
                  </a:lnTo>
                  <a:lnTo>
                    <a:pt x="5813" y="2790"/>
                  </a:lnTo>
                  <a:lnTo>
                    <a:pt x="5860" y="2651"/>
                  </a:lnTo>
                  <a:lnTo>
                    <a:pt x="5860" y="2465"/>
                  </a:lnTo>
                  <a:lnTo>
                    <a:pt x="5860" y="2465"/>
                  </a:lnTo>
                  <a:lnTo>
                    <a:pt x="5860" y="2279"/>
                  </a:lnTo>
                  <a:lnTo>
                    <a:pt x="5813" y="2139"/>
                  </a:lnTo>
                  <a:lnTo>
                    <a:pt x="5720" y="2000"/>
                  </a:lnTo>
                  <a:lnTo>
                    <a:pt x="5627" y="1860"/>
                  </a:lnTo>
                  <a:lnTo>
                    <a:pt x="5488" y="1767"/>
                  </a:lnTo>
                  <a:lnTo>
                    <a:pt x="5348" y="1674"/>
                  </a:lnTo>
                  <a:lnTo>
                    <a:pt x="5162" y="1628"/>
                  </a:lnTo>
                  <a:lnTo>
                    <a:pt x="5023" y="1628"/>
                  </a:lnTo>
                  <a:lnTo>
                    <a:pt x="5023" y="162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63"/>
            <p:cNvSpPr/>
            <p:nvPr/>
          </p:nvSpPr>
          <p:spPr>
            <a:xfrm>
              <a:off x="7242350" y="13752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5" name="Google Shape;2125;p63"/>
          <p:cNvGrpSpPr/>
          <p:nvPr/>
        </p:nvGrpSpPr>
        <p:grpSpPr>
          <a:xfrm>
            <a:off x="2084167" y="2060785"/>
            <a:ext cx="320778" cy="376648"/>
            <a:chOff x="1014675" y="1962325"/>
            <a:chExt cx="360425" cy="423200"/>
          </a:xfrm>
          <a:solidFill>
            <a:schemeClr val="bg1">
              <a:lumMod val="75000"/>
            </a:schemeClr>
          </a:solidFill>
        </p:grpSpPr>
        <p:sp>
          <p:nvSpPr>
            <p:cNvPr id="2126" name="Google Shape;2126;p63"/>
            <p:cNvSpPr/>
            <p:nvPr/>
          </p:nvSpPr>
          <p:spPr>
            <a:xfrm>
              <a:off x="1014675" y="2020450"/>
              <a:ext cx="302300" cy="365075"/>
            </a:xfrm>
            <a:custGeom>
              <a:avLst/>
              <a:gdLst/>
              <a:ahLst/>
              <a:cxnLst/>
              <a:rect l="l" t="t" r="r" b="b"/>
              <a:pathLst>
                <a:path w="12092" h="14603" extrusionOk="0">
                  <a:moveTo>
                    <a:pt x="6232" y="1"/>
                  </a:moveTo>
                  <a:lnTo>
                    <a:pt x="5720" y="47"/>
                  </a:lnTo>
                  <a:lnTo>
                    <a:pt x="5255" y="187"/>
                  </a:lnTo>
                  <a:lnTo>
                    <a:pt x="4790" y="326"/>
                  </a:lnTo>
                  <a:lnTo>
                    <a:pt x="4325" y="559"/>
                  </a:lnTo>
                  <a:lnTo>
                    <a:pt x="3907" y="791"/>
                  </a:lnTo>
                  <a:lnTo>
                    <a:pt x="3535" y="1070"/>
                  </a:lnTo>
                  <a:lnTo>
                    <a:pt x="3116" y="1349"/>
                  </a:lnTo>
                  <a:lnTo>
                    <a:pt x="2791" y="1721"/>
                  </a:lnTo>
                  <a:lnTo>
                    <a:pt x="2465" y="2093"/>
                  </a:lnTo>
                  <a:lnTo>
                    <a:pt x="2186" y="2512"/>
                  </a:lnTo>
                  <a:lnTo>
                    <a:pt x="1954" y="2930"/>
                  </a:lnTo>
                  <a:lnTo>
                    <a:pt x="1721" y="3395"/>
                  </a:lnTo>
                  <a:lnTo>
                    <a:pt x="1582" y="3860"/>
                  </a:lnTo>
                  <a:lnTo>
                    <a:pt x="1442" y="4325"/>
                  </a:lnTo>
                  <a:lnTo>
                    <a:pt x="1396" y="4837"/>
                  </a:lnTo>
                  <a:lnTo>
                    <a:pt x="1349" y="5348"/>
                  </a:lnTo>
                  <a:lnTo>
                    <a:pt x="1349" y="6092"/>
                  </a:lnTo>
                  <a:lnTo>
                    <a:pt x="47" y="8557"/>
                  </a:lnTo>
                  <a:lnTo>
                    <a:pt x="1" y="8696"/>
                  </a:lnTo>
                  <a:lnTo>
                    <a:pt x="1" y="8836"/>
                  </a:lnTo>
                  <a:lnTo>
                    <a:pt x="1" y="8929"/>
                  </a:lnTo>
                  <a:lnTo>
                    <a:pt x="47" y="9068"/>
                  </a:lnTo>
                  <a:lnTo>
                    <a:pt x="140" y="9161"/>
                  </a:lnTo>
                  <a:lnTo>
                    <a:pt x="233" y="9254"/>
                  </a:lnTo>
                  <a:lnTo>
                    <a:pt x="373" y="9301"/>
                  </a:lnTo>
                  <a:lnTo>
                    <a:pt x="1349" y="9301"/>
                  </a:lnTo>
                  <a:lnTo>
                    <a:pt x="1349" y="10324"/>
                  </a:lnTo>
                  <a:lnTo>
                    <a:pt x="1396" y="10603"/>
                  </a:lnTo>
                  <a:lnTo>
                    <a:pt x="1442" y="10882"/>
                  </a:lnTo>
                  <a:lnTo>
                    <a:pt x="1582" y="11440"/>
                  </a:lnTo>
                  <a:lnTo>
                    <a:pt x="1861" y="11905"/>
                  </a:lnTo>
                  <a:lnTo>
                    <a:pt x="2186" y="12324"/>
                  </a:lnTo>
                  <a:lnTo>
                    <a:pt x="2605" y="12649"/>
                  </a:lnTo>
                  <a:lnTo>
                    <a:pt x="3070" y="12928"/>
                  </a:lnTo>
                  <a:lnTo>
                    <a:pt x="3628" y="13068"/>
                  </a:lnTo>
                  <a:lnTo>
                    <a:pt x="3907" y="13114"/>
                  </a:lnTo>
                  <a:lnTo>
                    <a:pt x="4186" y="13161"/>
                  </a:lnTo>
                  <a:lnTo>
                    <a:pt x="5767" y="13161"/>
                  </a:lnTo>
                  <a:lnTo>
                    <a:pt x="5767" y="14091"/>
                  </a:lnTo>
                  <a:lnTo>
                    <a:pt x="5813" y="14277"/>
                  </a:lnTo>
                  <a:lnTo>
                    <a:pt x="5906" y="14463"/>
                  </a:lnTo>
                  <a:lnTo>
                    <a:pt x="6046" y="14556"/>
                  </a:lnTo>
                  <a:lnTo>
                    <a:pt x="6232" y="14602"/>
                  </a:lnTo>
                  <a:lnTo>
                    <a:pt x="11626" y="14602"/>
                  </a:lnTo>
                  <a:lnTo>
                    <a:pt x="11812" y="14556"/>
                  </a:lnTo>
                  <a:lnTo>
                    <a:pt x="11952" y="14463"/>
                  </a:lnTo>
                  <a:lnTo>
                    <a:pt x="12045" y="14277"/>
                  </a:lnTo>
                  <a:lnTo>
                    <a:pt x="12091" y="14091"/>
                  </a:lnTo>
                  <a:lnTo>
                    <a:pt x="12091" y="5348"/>
                  </a:lnTo>
                  <a:lnTo>
                    <a:pt x="12045" y="5162"/>
                  </a:lnTo>
                  <a:lnTo>
                    <a:pt x="11952" y="4976"/>
                  </a:lnTo>
                  <a:lnTo>
                    <a:pt x="11812" y="4883"/>
                  </a:lnTo>
                  <a:lnTo>
                    <a:pt x="11626" y="4837"/>
                  </a:lnTo>
                  <a:lnTo>
                    <a:pt x="9720" y="4837"/>
                  </a:lnTo>
                  <a:lnTo>
                    <a:pt x="9487" y="4604"/>
                  </a:lnTo>
                  <a:lnTo>
                    <a:pt x="9208" y="4418"/>
                  </a:lnTo>
                  <a:lnTo>
                    <a:pt x="8883" y="4325"/>
                  </a:lnTo>
                  <a:lnTo>
                    <a:pt x="8557" y="4279"/>
                  </a:lnTo>
                  <a:lnTo>
                    <a:pt x="8232" y="4325"/>
                  </a:lnTo>
                  <a:lnTo>
                    <a:pt x="7906" y="4418"/>
                  </a:lnTo>
                  <a:lnTo>
                    <a:pt x="7627" y="4604"/>
                  </a:lnTo>
                  <a:lnTo>
                    <a:pt x="7395" y="4837"/>
                  </a:lnTo>
                  <a:lnTo>
                    <a:pt x="6790" y="4837"/>
                  </a:lnTo>
                  <a:lnTo>
                    <a:pt x="6790" y="4000"/>
                  </a:lnTo>
                  <a:lnTo>
                    <a:pt x="6743" y="3814"/>
                  </a:lnTo>
                  <a:lnTo>
                    <a:pt x="6650" y="3674"/>
                  </a:lnTo>
                  <a:lnTo>
                    <a:pt x="6511" y="3535"/>
                  </a:lnTo>
                  <a:lnTo>
                    <a:pt x="6325" y="3488"/>
                  </a:lnTo>
                  <a:lnTo>
                    <a:pt x="6139" y="3442"/>
                  </a:lnTo>
                  <a:lnTo>
                    <a:pt x="5999" y="3302"/>
                  </a:lnTo>
                  <a:lnTo>
                    <a:pt x="5906" y="3163"/>
                  </a:lnTo>
                  <a:lnTo>
                    <a:pt x="5860" y="2977"/>
                  </a:lnTo>
                  <a:lnTo>
                    <a:pt x="5906" y="2791"/>
                  </a:lnTo>
                  <a:lnTo>
                    <a:pt x="5999" y="2605"/>
                  </a:lnTo>
                  <a:lnTo>
                    <a:pt x="6139" y="2512"/>
                  </a:lnTo>
                  <a:lnTo>
                    <a:pt x="6325" y="2465"/>
                  </a:lnTo>
                  <a:lnTo>
                    <a:pt x="6511" y="2419"/>
                  </a:lnTo>
                  <a:lnTo>
                    <a:pt x="6650" y="2279"/>
                  </a:lnTo>
                  <a:lnTo>
                    <a:pt x="6743" y="2140"/>
                  </a:lnTo>
                  <a:lnTo>
                    <a:pt x="6790" y="1954"/>
                  </a:lnTo>
                  <a:lnTo>
                    <a:pt x="6790" y="512"/>
                  </a:lnTo>
                  <a:lnTo>
                    <a:pt x="6743" y="280"/>
                  </a:lnTo>
                  <a:lnTo>
                    <a:pt x="6604" y="140"/>
                  </a:lnTo>
                  <a:lnTo>
                    <a:pt x="641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63"/>
            <p:cNvSpPr/>
            <p:nvPr/>
          </p:nvSpPr>
          <p:spPr>
            <a:xfrm>
              <a:off x="1014675" y="2020450"/>
              <a:ext cx="302300" cy="365075"/>
            </a:xfrm>
            <a:custGeom>
              <a:avLst/>
              <a:gdLst/>
              <a:ahLst/>
              <a:cxnLst/>
              <a:rect l="l" t="t" r="r" b="b"/>
              <a:pathLst>
                <a:path w="12092" h="14603" fill="none" extrusionOk="0">
                  <a:moveTo>
                    <a:pt x="11626" y="4837"/>
                  </a:moveTo>
                  <a:lnTo>
                    <a:pt x="9720" y="4837"/>
                  </a:lnTo>
                  <a:lnTo>
                    <a:pt x="9720" y="4837"/>
                  </a:lnTo>
                  <a:lnTo>
                    <a:pt x="9487" y="4604"/>
                  </a:lnTo>
                  <a:lnTo>
                    <a:pt x="9208" y="4418"/>
                  </a:lnTo>
                  <a:lnTo>
                    <a:pt x="8883" y="4325"/>
                  </a:lnTo>
                  <a:lnTo>
                    <a:pt x="8557" y="4279"/>
                  </a:lnTo>
                  <a:lnTo>
                    <a:pt x="8557" y="4279"/>
                  </a:lnTo>
                  <a:lnTo>
                    <a:pt x="8232" y="4325"/>
                  </a:lnTo>
                  <a:lnTo>
                    <a:pt x="7906" y="4418"/>
                  </a:lnTo>
                  <a:lnTo>
                    <a:pt x="7627" y="4604"/>
                  </a:lnTo>
                  <a:lnTo>
                    <a:pt x="7395" y="4837"/>
                  </a:lnTo>
                  <a:lnTo>
                    <a:pt x="6790" y="4837"/>
                  </a:lnTo>
                  <a:lnTo>
                    <a:pt x="6790" y="4000"/>
                  </a:lnTo>
                  <a:lnTo>
                    <a:pt x="6790" y="4000"/>
                  </a:lnTo>
                  <a:lnTo>
                    <a:pt x="6743" y="3814"/>
                  </a:lnTo>
                  <a:lnTo>
                    <a:pt x="6650" y="3674"/>
                  </a:lnTo>
                  <a:lnTo>
                    <a:pt x="6511" y="3535"/>
                  </a:lnTo>
                  <a:lnTo>
                    <a:pt x="6325" y="3488"/>
                  </a:lnTo>
                  <a:lnTo>
                    <a:pt x="6325" y="3488"/>
                  </a:lnTo>
                  <a:lnTo>
                    <a:pt x="6139" y="3442"/>
                  </a:lnTo>
                  <a:lnTo>
                    <a:pt x="5999" y="3302"/>
                  </a:lnTo>
                  <a:lnTo>
                    <a:pt x="5906" y="3163"/>
                  </a:lnTo>
                  <a:lnTo>
                    <a:pt x="5860" y="2977"/>
                  </a:lnTo>
                  <a:lnTo>
                    <a:pt x="5860" y="2977"/>
                  </a:lnTo>
                  <a:lnTo>
                    <a:pt x="5906" y="2791"/>
                  </a:lnTo>
                  <a:lnTo>
                    <a:pt x="5999" y="2605"/>
                  </a:lnTo>
                  <a:lnTo>
                    <a:pt x="6139" y="2512"/>
                  </a:lnTo>
                  <a:lnTo>
                    <a:pt x="6325" y="2465"/>
                  </a:lnTo>
                  <a:lnTo>
                    <a:pt x="6325" y="2465"/>
                  </a:lnTo>
                  <a:lnTo>
                    <a:pt x="6511" y="2419"/>
                  </a:lnTo>
                  <a:lnTo>
                    <a:pt x="6650" y="2279"/>
                  </a:lnTo>
                  <a:lnTo>
                    <a:pt x="6743" y="2140"/>
                  </a:lnTo>
                  <a:lnTo>
                    <a:pt x="6790" y="1954"/>
                  </a:lnTo>
                  <a:lnTo>
                    <a:pt x="6790" y="512"/>
                  </a:lnTo>
                  <a:lnTo>
                    <a:pt x="6790" y="512"/>
                  </a:lnTo>
                  <a:lnTo>
                    <a:pt x="6743" y="280"/>
                  </a:lnTo>
                  <a:lnTo>
                    <a:pt x="6604" y="140"/>
                  </a:lnTo>
                  <a:lnTo>
                    <a:pt x="6604" y="140"/>
                  </a:lnTo>
                  <a:lnTo>
                    <a:pt x="6418" y="1"/>
                  </a:lnTo>
                  <a:lnTo>
                    <a:pt x="6232" y="1"/>
                  </a:lnTo>
                  <a:lnTo>
                    <a:pt x="6232" y="1"/>
                  </a:lnTo>
                  <a:lnTo>
                    <a:pt x="5720" y="47"/>
                  </a:lnTo>
                  <a:lnTo>
                    <a:pt x="5255" y="187"/>
                  </a:lnTo>
                  <a:lnTo>
                    <a:pt x="4790" y="326"/>
                  </a:lnTo>
                  <a:lnTo>
                    <a:pt x="4325" y="559"/>
                  </a:lnTo>
                  <a:lnTo>
                    <a:pt x="3907" y="791"/>
                  </a:lnTo>
                  <a:lnTo>
                    <a:pt x="3535" y="1070"/>
                  </a:lnTo>
                  <a:lnTo>
                    <a:pt x="3116" y="1349"/>
                  </a:lnTo>
                  <a:lnTo>
                    <a:pt x="2791" y="1721"/>
                  </a:lnTo>
                  <a:lnTo>
                    <a:pt x="2791" y="1721"/>
                  </a:lnTo>
                  <a:lnTo>
                    <a:pt x="2465" y="2093"/>
                  </a:lnTo>
                  <a:lnTo>
                    <a:pt x="2186" y="2512"/>
                  </a:lnTo>
                  <a:lnTo>
                    <a:pt x="1954" y="2930"/>
                  </a:lnTo>
                  <a:lnTo>
                    <a:pt x="1721" y="3395"/>
                  </a:lnTo>
                  <a:lnTo>
                    <a:pt x="1582" y="3860"/>
                  </a:lnTo>
                  <a:lnTo>
                    <a:pt x="1442" y="4325"/>
                  </a:lnTo>
                  <a:lnTo>
                    <a:pt x="1396" y="4837"/>
                  </a:lnTo>
                  <a:lnTo>
                    <a:pt x="1349" y="5348"/>
                  </a:lnTo>
                  <a:lnTo>
                    <a:pt x="1349" y="6092"/>
                  </a:lnTo>
                  <a:lnTo>
                    <a:pt x="47" y="8557"/>
                  </a:lnTo>
                  <a:lnTo>
                    <a:pt x="47" y="8557"/>
                  </a:lnTo>
                  <a:lnTo>
                    <a:pt x="1" y="8696"/>
                  </a:lnTo>
                  <a:lnTo>
                    <a:pt x="1" y="8836"/>
                  </a:lnTo>
                  <a:lnTo>
                    <a:pt x="1" y="8929"/>
                  </a:lnTo>
                  <a:lnTo>
                    <a:pt x="47" y="9068"/>
                  </a:lnTo>
                  <a:lnTo>
                    <a:pt x="47" y="9068"/>
                  </a:lnTo>
                  <a:lnTo>
                    <a:pt x="140" y="9161"/>
                  </a:lnTo>
                  <a:lnTo>
                    <a:pt x="233" y="9254"/>
                  </a:lnTo>
                  <a:lnTo>
                    <a:pt x="373" y="9301"/>
                  </a:lnTo>
                  <a:lnTo>
                    <a:pt x="512" y="9301"/>
                  </a:lnTo>
                  <a:lnTo>
                    <a:pt x="1349" y="9301"/>
                  </a:lnTo>
                  <a:lnTo>
                    <a:pt x="1349" y="10324"/>
                  </a:lnTo>
                  <a:lnTo>
                    <a:pt x="1349" y="10324"/>
                  </a:lnTo>
                  <a:lnTo>
                    <a:pt x="1396" y="10603"/>
                  </a:lnTo>
                  <a:lnTo>
                    <a:pt x="1442" y="10882"/>
                  </a:lnTo>
                  <a:lnTo>
                    <a:pt x="1582" y="11440"/>
                  </a:lnTo>
                  <a:lnTo>
                    <a:pt x="1861" y="11905"/>
                  </a:lnTo>
                  <a:lnTo>
                    <a:pt x="2186" y="12324"/>
                  </a:lnTo>
                  <a:lnTo>
                    <a:pt x="2605" y="12649"/>
                  </a:lnTo>
                  <a:lnTo>
                    <a:pt x="3070" y="12928"/>
                  </a:lnTo>
                  <a:lnTo>
                    <a:pt x="3628" y="13068"/>
                  </a:lnTo>
                  <a:lnTo>
                    <a:pt x="3907" y="13114"/>
                  </a:lnTo>
                  <a:lnTo>
                    <a:pt x="4186" y="13161"/>
                  </a:lnTo>
                  <a:lnTo>
                    <a:pt x="5767" y="13161"/>
                  </a:lnTo>
                  <a:lnTo>
                    <a:pt x="5767" y="14091"/>
                  </a:lnTo>
                  <a:lnTo>
                    <a:pt x="5767" y="14091"/>
                  </a:lnTo>
                  <a:lnTo>
                    <a:pt x="5813" y="14277"/>
                  </a:lnTo>
                  <a:lnTo>
                    <a:pt x="5906" y="14463"/>
                  </a:lnTo>
                  <a:lnTo>
                    <a:pt x="6046" y="14556"/>
                  </a:lnTo>
                  <a:lnTo>
                    <a:pt x="6232" y="14602"/>
                  </a:lnTo>
                  <a:lnTo>
                    <a:pt x="11626" y="14602"/>
                  </a:lnTo>
                  <a:lnTo>
                    <a:pt x="11626" y="14602"/>
                  </a:lnTo>
                  <a:lnTo>
                    <a:pt x="11812" y="14556"/>
                  </a:lnTo>
                  <a:lnTo>
                    <a:pt x="11952" y="14463"/>
                  </a:lnTo>
                  <a:lnTo>
                    <a:pt x="12045" y="14277"/>
                  </a:lnTo>
                  <a:lnTo>
                    <a:pt x="12091" y="14091"/>
                  </a:lnTo>
                  <a:lnTo>
                    <a:pt x="12091" y="5348"/>
                  </a:lnTo>
                  <a:lnTo>
                    <a:pt x="12091" y="5348"/>
                  </a:lnTo>
                  <a:lnTo>
                    <a:pt x="12045" y="5162"/>
                  </a:lnTo>
                  <a:lnTo>
                    <a:pt x="11952" y="4976"/>
                  </a:lnTo>
                  <a:lnTo>
                    <a:pt x="11812" y="4883"/>
                  </a:lnTo>
                  <a:lnTo>
                    <a:pt x="11626" y="4837"/>
                  </a:lnTo>
                  <a:lnTo>
                    <a:pt x="11626" y="483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63"/>
            <p:cNvSpPr/>
            <p:nvPr/>
          </p:nvSpPr>
          <p:spPr>
            <a:xfrm>
              <a:off x="1305325" y="21413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63"/>
            <p:cNvSpPr/>
            <p:nvPr/>
          </p:nvSpPr>
          <p:spPr>
            <a:xfrm>
              <a:off x="1206500" y="1962325"/>
              <a:ext cx="168600" cy="133725"/>
            </a:xfrm>
            <a:custGeom>
              <a:avLst/>
              <a:gdLst/>
              <a:ahLst/>
              <a:cxnLst/>
              <a:rect l="l" t="t" r="r" b="b"/>
              <a:pathLst>
                <a:path w="6744" h="5349" extrusionOk="0">
                  <a:moveTo>
                    <a:pt x="1628" y="1"/>
                  </a:moveTo>
                  <a:lnTo>
                    <a:pt x="1163" y="47"/>
                  </a:lnTo>
                  <a:lnTo>
                    <a:pt x="1070" y="47"/>
                  </a:lnTo>
                  <a:lnTo>
                    <a:pt x="977" y="94"/>
                  </a:lnTo>
                  <a:lnTo>
                    <a:pt x="931" y="187"/>
                  </a:lnTo>
                  <a:lnTo>
                    <a:pt x="931" y="280"/>
                  </a:lnTo>
                  <a:lnTo>
                    <a:pt x="931" y="1535"/>
                  </a:lnTo>
                  <a:lnTo>
                    <a:pt x="745" y="1628"/>
                  </a:lnTo>
                  <a:lnTo>
                    <a:pt x="559" y="1721"/>
                  </a:lnTo>
                  <a:lnTo>
                    <a:pt x="373" y="1814"/>
                  </a:lnTo>
                  <a:lnTo>
                    <a:pt x="233" y="2000"/>
                  </a:lnTo>
                  <a:lnTo>
                    <a:pt x="140" y="2140"/>
                  </a:lnTo>
                  <a:lnTo>
                    <a:pt x="47" y="2326"/>
                  </a:lnTo>
                  <a:lnTo>
                    <a:pt x="1" y="2558"/>
                  </a:lnTo>
                  <a:lnTo>
                    <a:pt x="1" y="2744"/>
                  </a:lnTo>
                  <a:lnTo>
                    <a:pt x="1" y="2977"/>
                  </a:lnTo>
                  <a:lnTo>
                    <a:pt x="47" y="3163"/>
                  </a:lnTo>
                  <a:lnTo>
                    <a:pt x="140" y="3349"/>
                  </a:lnTo>
                  <a:lnTo>
                    <a:pt x="233" y="3535"/>
                  </a:lnTo>
                  <a:lnTo>
                    <a:pt x="373" y="3674"/>
                  </a:lnTo>
                  <a:lnTo>
                    <a:pt x="559" y="3814"/>
                  </a:lnTo>
                  <a:lnTo>
                    <a:pt x="745" y="3907"/>
                  </a:lnTo>
                  <a:lnTo>
                    <a:pt x="931" y="3953"/>
                  </a:lnTo>
                  <a:lnTo>
                    <a:pt x="931" y="5116"/>
                  </a:lnTo>
                  <a:lnTo>
                    <a:pt x="931" y="5209"/>
                  </a:lnTo>
                  <a:lnTo>
                    <a:pt x="977" y="5302"/>
                  </a:lnTo>
                  <a:lnTo>
                    <a:pt x="1070" y="5348"/>
                  </a:lnTo>
                  <a:lnTo>
                    <a:pt x="2651" y="5348"/>
                  </a:lnTo>
                  <a:lnTo>
                    <a:pt x="2744" y="5255"/>
                  </a:lnTo>
                  <a:lnTo>
                    <a:pt x="2884" y="5069"/>
                  </a:lnTo>
                  <a:lnTo>
                    <a:pt x="3023" y="4930"/>
                  </a:lnTo>
                  <a:lnTo>
                    <a:pt x="3256" y="4837"/>
                  </a:lnTo>
                  <a:lnTo>
                    <a:pt x="3628" y="4837"/>
                  </a:lnTo>
                  <a:lnTo>
                    <a:pt x="3860" y="4930"/>
                  </a:lnTo>
                  <a:lnTo>
                    <a:pt x="4000" y="5069"/>
                  </a:lnTo>
                  <a:lnTo>
                    <a:pt x="4139" y="5255"/>
                  </a:lnTo>
                  <a:lnTo>
                    <a:pt x="4232" y="5348"/>
                  </a:lnTo>
                  <a:lnTo>
                    <a:pt x="6604" y="5348"/>
                  </a:lnTo>
                  <a:lnTo>
                    <a:pt x="6697" y="5302"/>
                  </a:lnTo>
                  <a:lnTo>
                    <a:pt x="6743" y="5209"/>
                  </a:lnTo>
                  <a:lnTo>
                    <a:pt x="6743" y="5116"/>
                  </a:lnTo>
                  <a:lnTo>
                    <a:pt x="6743" y="4604"/>
                  </a:lnTo>
                  <a:lnTo>
                    <a:pt x="6650" y="4093"/>
                  </a:lnTo>
                  <a:lnTo>
                    <a:pt x="6511" y="3628"/>
                  </a:lnTo>
                  <a:lnTo>
                    <a:pt x="6371" y="3163"/>
                  </a:lnTo>
                  <a:lnTo>
                    <a:pt x="6139" y="2698"/>
                  </a:lnTo>
                  <a:lnTo>
                    <a:pt x="5906" y="2279"/>
                  </a:lnTo>
                  <a:lnTo>
                    <a:pt x="5581" y="1861"/>
                  </a:lnTo>
                  <a:lnTo>
                    <a:pt x="5255" y="1489"/>
                  </a:lnTo>
                  <a:lnTo>
                    <a:pt x="4883" y="1163"/>
                  </a:lnTo>
                  <a:lnTo>
                    <a:pt x="4465" y="838"/>
                  </a:lnTo>
                  <a:lnTo>
                    <a:pt x="4046" y="605"/>
                  </a:lnTo>
                  <a:lnTo>
                    <a:pt x="3581" y="373"/>
                  </a:lnTo>
                  <a:lnTo>
                    <a:pt x="3116" y="233"/>
                  </a:lnTo>
                  <a:lnTo>
                    <a:pt x="2651" y="94"/>
                  </a:lnTo>
                  <a:lnTo>
                    <a:pt x="2140" y="47"/>
                  </a:lnTo>
                  <a:lnTo>
                    <a:pt x="16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63"/>
            <p:cNvSpPr/>
            <p:nvPr/>
          </p:nvSpPr>
          <p:spPr>
            <a:xfrm>
              <a:off x="1206500" y="1962325"/>
              <a:ext cx="168600" cy="133725"/>
            </a:xfrm>
            <a:custGeom>
              <a:avLst/>
              <a:gdLst/>
              <a:ahLst/>
              <a:cxnLst/>
              <a:rect l="l" t="t" r="r" b="b"/>
              <a:pathLst>
                <a:path w="6744" h="5349" fill="none" extrusionOk="0">
                  <a:moveTo>
                    <a:pt x="5255" y="1489"/>
                  </a:moveTo>
                  <a:lnTo>
                    <a:pt x="5255" y="1489"/>
                  </a:lnTo>
                  <a:lnTo>
                    <a:pt x="4883" y="1163"/>
                  </a:lnTo>
                  <a:lnTo>
                    <a:pt x="4465" y="838"/>
                  </a:lnTo>
                  <a:lnTo>
                    <a:pt x="4046" y="605"/>
                  </a:lnTo>
                  <a:lnTo>
                    <a:pt x="3581" y="373"/>
                  </a:lnTo>
                  <a:lnTo>
                    <a:pt x="3116" y="233"/>
                  </a:lnTo>
                  <a:lnTo>
                    <a:pt x="2651" y="94"/>
                  </a:lnTo>
                  <a:lnTo>
                    <a:pt x="2140" y="47"/>
                  </a:lnTo>
                  <a:lnTo>
                    <a:pt x="1628" y="1"/>
                  </a:lnTo>
                  <a:lnTo>
                    <a:pt x="1628" y="1"/>
                  </a:lnTo>
                  <a:lnTo>
                    <a:pt x="1163" y="47"/>
                  </a:lnTo>
                  <a:lnTo>
                    <a:pt x="1163" y="47"/>
                  </a:lnTo>
                  <a:lnTo>
                    <a:pt x="1070" y="47"/>
                  </a:lnTo>
                  <a:lnTo>
                    <a:pt x="977" y="94"/>
                  </a:lnTo>
                  <a:lnTo>
                    <a:pt x="931" y="187"/>
                  </a:lnTo>
                  <a:lnTo>
                    <a:pt x="931" y="280"/>
                  </a:lnTo>
                  <a:lnTo>
                    <a:pt x="931" y="1535"/>
                  </a:lnTo>
                  <a:lnTo>
                    <a:pt x="931" y="1535"/>
                  </a:lnTo>
                  <a:lnTo>
                    <a:pt x="745" y="1628"/>
                  </a:lnTo>
                  <a:lnTo>
                    <a:pt x="559" y="1721"/>
                  </a:lnTo>
                  <a:lnTo>
                    <a:pt x="373" y="1814"/>
                  </a:lnTo>
                  <a:lnTo>
                    <a:pt x="233" y="2000"/>
                  </a:lnTo>
                  <a:lnTo>
                    <a:pt x="140" y="2140"/>
                  </a:lnTo>
                  <a:lnTo>
                    <a:pt x="47" y="2326"/>
                  </a:lnTo>
                  <a:lnTo>
                    <a:pt x="1" y="2558"/>
                  </a:lnTo>
                  <a:lnTo>
                    <a:pt x="1" y="2744"/>
                  </a:lnTo>
                  <a:lnTo>
                    <a:pt x="1" y="2744"/>
                  </a:lnTo>
                  <a:lnTo>
                    <a:pt x="1" y="2977"/>
                  </a:lnTo>
                  <a:lnTo>
                    <a:pt x="47" y="3163"/>
                  </a:lnTo>
                  <a:lnTo>
                    <a:pt x="140" y="3349"/>
                  </a:lnTo>
                  <a:lnTo>
                    <a:pt x="233" y="3535"/>
                  </a:lnTo>
                  <a:lnTo>
                    <a:pt x="373" y="3674"/>
                  </a:lnTo>
                  <a:lnTo>
                    <a:pt x="559" y="3814"/>
                  </a:lnTo>
                  <a:lnTo>
                    <a:pt x="745" y="3907"/>
                  </a:lnTo>
                  <a:lnTo>
                    <a:pt x="931" y="3953"/>
                  </a:lnTo>
                  <a:lnTo>
                    <a:pt x="931" y="5116"/>
                  </a:lnTo>
                  <a:lnTo>
                    <a:pt x="931" y="5116"/>
                  </a:lnTo>
                  <a:lnTo>
                    <a:pt x="931" y="5209"/>
                  </a:lnTo>
                  <a:lnTo>
                    <a:pt x="977" y="5302"/>
                  </a:lnTo>
                  <a:lnTo>
                    <a:pt x="1070" y="5348"/>
                  </a:lnTo>
                  <a:lnTo>
                    <a:pt x="1163" y="5348"/>
                  </a:lnTo>
                  <a:lnTo>
                    <a:pt x="2558" y="5348"/>
                  </a:lnTo>
                  <a:lnTo>
                    <a:pt x="2558" y="5348"/>
                  </a:lnTo>
                  <a:lnTo>
                    <a:pt x="2651" y="5348"/>
                  </a:lnTo>
                  <a:lnTo>
                    <a:pt x="2744" y="5255"/>
                  </a:lnTo>
                  <a:lnTo>
                    <a:pt x="2744" y="5255"/>
                  </a:lnTo>
                  <a:lnTo>
                    <a:pt x="2884" y="5069"/>
                  </a:lnTo>
                  <a:lnTo>
                    <a:pt x="3023" y="4930"/>
                  </a:lnTo>
                  <a:lnTo>
                    <a:pt x="3256" y="4837"/>
                  </a:lnTo>
                  <a:lnTo>
                    <a:pt x="3442" y="4837"/>
                  </a:lnTo>
                  <a:lnTo>
                    <a:pt x="3442" y="4837"/>
                  </a:lnTo>
                  <a:lnTo>
                    <a:pt x="3628" y="4837"/>
                  </a:lnTo>
                  <a:lnTo>
                    <a:pt x="3860" y="4930"/>
                  </a:lnTo>
                  <a:lnTo>
                    <a:pt x="4000" y="5069"/>
                  </a:lnTo>
                  <a:lnTo>
                    <a:pt x="4139" y="5255"/>
                  </a:lnTo>
                  <a:lnTo>
                    <a:pt x="4139" y="5255"/>
                  </a:lnTo>
                  <a:lnTo>
                    <a:pt x="4232" y="5348"/>
                  </a:lnTo>
                  <a:lnTo>
                    <a:pt x="4325" y="5348"/>
                  </a:lnTo>
                  <a:lnTo>
                    <a:pt x="6511" y="5348"/>
                  </a:lnTo>
                  <a:lnTo>
                    <a:pt x="6511" y="5348"/>
                  </a:lnTo>
                  <a:lnTo>
                    <a:pt x="6604" y="5348"/>
                  </a:lnTo>
                  <a:lnTo>
                    <a:pt x="6697" y="5302"/>
                  </a:lnTo>
                  <a:lnTo>
                    <a:pt x="6697" y="5302"/>
                  </a:lnTo>
                  <a:lnTo>
                    <a:pt x="6743" y="5209"/>
                  </a:lnTo>
                  <a:lnTo>
                    <a:pt x="6743" y="5116"/>
                  </a:lnTo>
                  <a:lnTo>
                    <a:pt x="6743" y="5116"/>
                  </a:lnTo>
                  <a:lnTo>
                    <a:pt x="6743" y="4604"/>
                  </a:lnTo>
                  <a:lnTo>
                    <a:pt x="6650" y="4093"/>
                  </a:lnTo>
                  <a:lnTo>
                    <a:pt x="6511" y="3628"/>
                  </a:lnTo>
                  <a:lnTo>
                    <a:pt x="6371" y="3163"/>
                  </a:lnTo>
                  <a:lnTo>
                    <a:pt x="6139" y="2698"/>
                  </a:lnTo>
                  <a:lnTo>
                    <a:pt x="5906" y="2279"/>
                  </a:lnTo>
                  <a:lnTo>
                    <a:pt x="5581" y="1861"/>
                  </a:lnTo>
                  <a:lnTo>
                    <a:pt x="5255" y="1489"/>
                  </a:lnTo>
                  <a:lnTo>
                    <a:pt x="5255" y="148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63"/>
            <p:cNvSpPr/>
            <p:nvPr/>
          </p:nvSpPr>
          <p:spPr>
            <a:xfrm>
              <a:off x="1337875" y="19995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2" name="Google Shape;2132;p63"/>
          <p:cNvGrpSpPr/>
          <p:nvPr/>
        </p:nvGrpSpPr>
        <p:grpSpPr>
          <a:xfrm>
            <a:off x="5416794" y="2060785"/>
            <a:ext cx="376626" cy="376648"/>
            <a:chOff x="4759200" y="1962325"/>
            <a:chExt cx="423175" cy="423200"/>
          </a:xfrm>
          <a:solidFill>
            <a:schemeClr val="bg1">
              <a:lumMod val="75000"/>
            </a:schemeClr>
          </a:solidFill>
        </p:grpSpPr>
        <p:sp>
          <p:nvSpPr>
            <p:cNvPr id="2133" name="Google Shape;2133;p63"/>
            <p:cNvSpPr/>
            <p:nvPr/>
          </p:nvSpPr>
          <p:spPr>
            <a:xfrm>
              <a:off x="4911475" y="2094850"/>
              <a:ext cx="270900" cy="290675"/>
            </a:xfrm>
            <a:custGeom>
              <a:avLst/>
              <a:gdLst/>
              <a:ahLst/>
              <a:cxnLst/>
              <a:rect l="l" t="t" r="r" b="b"/>
              <a:pathLst>
                <a:path w="10836" h="11627" extrusionOk="0">
                  <a:moveTo>
                    <a:pt x="7720" y="1"/>
                  </a:moveTo>
                  <a:lnTo>
                    <a:pt x="7767" y="559"/>
                  </a:lnTo>
                  <a:lnTo>
                    <a:pt x="7813" y="1163"/>
                  </a:lnTo>
                  <a:lnTo>
                    <a:pt x="7767" y="1907"/>
                  </a:lnTo>
                  <a:lnTo>
                    <a:pt x="7627" y="2651"/>
                  </a:lnTo>
                  <a:lnTo>
                    <a:pt x="7441" y="3349"/>
                  </a:lnTo>
                  <a:lnTo>
                    <a:pt x="7209" y="4046"/>
                  </a:lnTo>
                  <a:lnTo>
                    <a:pt x="6883" y="4697"/>
                  </a:lnTo>
                  <a:lnTo>
                    <a:pt x="6511" y="5302"/>
                  </a:lnTo>
                  <a:lnTo>
                    <a:pt x="6093" y="5860"/>
                  </a:lnTo>
                  <a:lnTo>
                    <a:pt x="5628" y="6418"/>
                  </a:lnTo>
                  <a:lnTo>
                    <a:pt x="5070" y="6883"/>
                  </a:lnTo>
                  <a:lnTo>
                    <a:pt x="4512" y="7301"/>
                  </a:lnTo>
                  <a:lnTo>
                    <a:pt x="3907" y="7673"/>
                  </a:lnTo>
                  <a:lnTo>
                    <a:pt x="3256" y="7999"/>
                  </a:lnTo>
                  <a:lnTo>
                    <a:pt x="2558" y="8231"/>
                  </a:lnTo>
                  <a:lnTo>
                    <a:pt x="1861" y="8417"/>
                  </a:lnTo>
                  <a:lnTo>
                    <a:pt x="1117" y="8557"/>
                  </a:lnTo>
                  <a:lnTo>
                    <a:pt x="373" y="8603"/>
                  </a:lnTo>
                  <a:lnTo>
                    <a:pt x="1" y="8557"/>
                  </a:lnTo>
                  <a:lnTo>
                    <a:pt x="233" y="8882"/>
                  </a:lnTo>
                  <a:lnTo>
                    <a:pt x="559" y="9162"/>
                  </a:lnTo>
                  <a:lnTo>
                    <a:pt x="745" y="9255"/>
                  </a:lnTo>
                  <a:lnTo>
                    <a:pt x="931" y="9301"/>
                  </a:lnTo>
                  <a:lnTo>
                    <a:pt x="1117" y="9348"/>
                  </a:lnTo>
                  <a:lnTo>
                    <a:pt x="1349" y="9394"/>
                  </a:lnTo>
                  <a:lnTo>
                    <a:pt x="7534" y="9394"/>
                  </a:lnTo>
                  <a:lnTo>
                    <a:pt x="9999" y="11487"/>
                  </a:lnTo>
                  <a:lnTo>
                    <a:pt x="10185" y="11580"/>
                  </a:lnTo>
                  <a:lnTo>
                    <a:pt x="10324" y="11626"/>
                  </a:lnTo>
                  <a:lnTo>
                    <a:pt x="10557" y="11580"/>
                  </a:lnTo>
                  <a:lnTo>
                    <a:pt x="10650" y="11487"/>
                  </a:lnTo>
                  <a:lnTo>
                    <a:pt x="10743" y="11394"/>
                  </a:lnTo>
                  <a:lnTo>
                    <a:pt x="10836" y="11254"/>
                  </a:lnTo>
                  <a:lnTo>
                    <a:pt x="10836" y="11115"/>
                  </a:lnTo>
                  <a:lnTo>
                    <a:pt x="10836" y="1489"/>
                  </a:lnTo>
                  <a:lnTo>
                    <a:pt x="10789" y="1210"/>
                  </a:lnTo>
                  <a:lnTo>
                    <a:pt x="10696" y="931"/>
                  </a:lnTo>
                  <a:lnTo>
                    <a:pt x="10603" y="698"/>
                  </a:lnTo>
                  <a:lnTo>
                    <a:pt x="10417" y="466"/>
                  </a:lnTo>
                  <a:lnTo>
                    <a:pt x="10185" y="280"/>
                  </a:lnTo>
                  <a:lnTo>
                    <a:pt x="9906" y="140"/>
                  </a:lnTo>
                  <a:lnTo>
                    <a:pt x="9627" y="47"/>
                  </a:lnTo>
                  <a:lnTo>
                    <a:pt x="934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63"/>
            <p:cNvSpPr/>
            <p:nvPr/>
          </p:nvSpPr>
          <p:spPr>
            <a:xfrm>
              <a:off x="4911475" y="2094850"/>
              <a:ext cx="270900" cy="290675"/>
            </a:xfrm>
            <a:custGeom>
              <a:avLst/>
              <a:gdLst/>
              <a:ahLst/>
              <a:cxnLst/>
              <a:rect l="l" t="t" r="r" b="b"/>
              <a:pathLst>
                <a:path w="10836" h="11627" fill="none" extrusionOk="0">
                  <a:moveTo>
                    <a:pt x="9348" y="1"/>
                  </a:moveTo>
                  <a:lnTo>
                    <a:pt x="7720" y="1"/>
                  </a:lnTo>
                  <a:lnTo>
                    <a:pt x="7720" y="1"/>
                  </a:lnTo>
                  <a:lnTo>
                    <a:pt x="7767" y="559"/>
                  </a:lnTo>
                  <a:lnTo>
                    <a:pt x="7813" y="1163"/>
                  </a:lnTo>
                  <a:lnTo>
                    <a:pt x="7813" y="1163"/>
                  </a:lnTo>
                  <a:lnTo>
                    <a:pt x="7767" y="1907"/>
                  </a:lnTo>
                  <a:lnTo>
                    <a:pt x="7627" y="2651"/>
                  </a:lnTo>
                  <a:lnTo>
                    <a:pt x="7441" y="3349"/>
                  </a:lnTo>
                  <a:lnTo>
                    <a:pt x="7209" y="4046"/>
                  </a:lnTo>
                  <a:lnTo>
                    <a:pt x="6883" y="4697"/>
                  </a:lnTo>
                  <a:lnTo>
                    <a:pt x="6511" y="5302"/>
                  </a:lnTo>
                  <a:lnTo>
                    <a:pt x="6093" y="5860"/>
                  </a:lnTo>
                  <a:lnTo>
                    <a:pt x="5628" y="6418"/>
                  </a:lnTo>
                  <a:lnTo>
                    <a:pt x="5070" y="6883"/>
                  </a:lnTo>
                  <a:lnTo>
                    <a:pt x="4512" y="7301"/>
                  </a:lnTo>
                  <a:lnTo>
                    <a:pt x="3907" y="7673"/>
                  </a:lnTo>
                  <a:lnTo>
                    <a:pt x="3256" y="7999"/>
                  </a:lnTo>
                  <a:lnTo>
                    <a:pt x="2558" y="8231"/>
                  </a:lnTo>
                  <a:lnTo>
                    <a:pt x="1861" y="8417"/>
                  </a:lnTo>
                  <a:lnTo>
                    <a:pt x="1117" y="8557"/>
                  </a:lnTo>
                  <a:lnTo>
                    <a:pt x="373" y="8603"/>
                  </a:lnTo>
                  <a:lnTo>
                    <a:pt x="373" y="8603"/>
                  </a:lnTo>
                  <a:lnTo>
                    <a:pt x="1" y="8557"/>
                  </a:lnTo>
                  <a:lnTo>
                    <a:pt x="1" y="8557"/>
                  </a:lnTo>
                  <a:lnTo>
                    <a:pt x="233" y="8882"/>
                  </a:lnTo>
                  <a:lnTo>
                    <a:pt x="559" y="9162"/>
                  </a:lnTo>
                  <a:lnTo>
                    <a:pt x="745" y="9255"/>
                  </a:lnTo>
                  <a:lnTo>
                    <a:pt x="931" y="9301"/>
                  </a:lnTo>
                  <a:lnTo>
                    <a:pt x="1117" y="9348"/>
                  </a:lnTo>
                  <a:lnTo>
                    <a:pt x="1349" y="9394"/>
                  </a:lnTo>
                  <a:lnTo>
                    <a:pt x="7534" y="9394"/>
                  </a:lnTo>
                  <a:lnTo>
                    <a:pt x="9999" y="11487"/>
                  </a:lnTo>
                  <a:lnTo>
                    <a:pt x="9999" y="11487"/>
                  </a:lnTo>
                  <a:lnTo>
                    <a:pt x="10185" y="11580"/>
                  </a:lnTo>
                  <a:lnTo>
                    <a:pt x="10324" y="11626"/>
                  </a:lnTo>
                  <a:lnTo>
                    <a:pt x="10324" y="11626"/>
                  </a:lnTo>
                  <a:lnTo>
                    <a:pt x="10557" y="11580"/>
                  </a:lnTo>
                  <a:lnTo>
                    <a:pt x="10557" y="11580"/>
                  </a:lnTo>
                  <a:lnTo>
                    <a:pt x="10650" y="11487"/>
                  </a:lnTo>
                  <a:lnTo>
                    <a:pt x="10743" y="11394"/>
                  </a:lnTo>
                  <a:lnTo>
                    <a:pt x="10836" y="11254"/>
                  </a:lnTo>
                  <a:lnTo>
                    <a:pt x="10836" y="11115"/>
                  </a:lnTo>
                  <a:lnTo>
                    <a:pt x="10836" y="1489"/>
                  </a:lnTo>
                  <a:lnTo>
                    <a:pt x="10836" y="1489"/>
                  </a:lnTo>
                  <a:lnTo>
                    <a:pt x="10789" y="1210"/>
                  </a:lnTo>
                  <a:lnTo>
                    <a:pt x="10696" y="931"/>
                  </a:lnTo>
                  <a:lnTo>
                    <a:pt x="10603" y="698"/>
                  </a:lnTo>
                  <a:lnTo>
                    <a:pt x="10417" y="466"/>
                  </a:lnTo>
                  <a:lnTo>
                    <a:pt x="10185" y="280"/>
                  </a:lnTo>
                  <a:lnTo>
                    <a:pt x="9906" y="140"/>
                  </a:lnTo>
                  <a:lnTo>
                    <a:pt x="9627" y="47"/>
                  </a:lnTo>
                  <a:lnTo>
                    <a:pt x="9348" y="1"/>
                  </a:lnTo>
                  <a:lnTo>
                    <a:pt x="9348"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63"/>
            <p:cNvSpPr/>
            <p:nvPr/>
          </p:nvSpPr>
          <p:spPr>
            <a:xfrm>
              <a:off x="5145150" y="20948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63"/>
            <p:cNvSpPr/>
            <p:nvPr/>
          </p:nvSpPr>
          <p:spPr>
            <a:xfrm>
              <a:off x="4759200" y="1962325"/>
              <a:ext cx="322050" cy="330175"/>
            </a:xfrm>
            <a:custGeom>
              <a:avLst/>
              <a:gdLst/>
              <a:ahLst/>
              <a:cxnLst/>
              <a:rect l="l" t="t" r="r" b="b"/>
              <a:pathLst>
                <a:path w="12882" h="13207" extrusionOk="0">
                  <a:moveTo>
                    <a:pt x="9394" y="3442"/>
                  </a:moveTo>
                  <a:lnTo>
                    <a:pt x="9580" y="3488"/>
                  </a:lnTo>
                  <a:lnTo>
                    <a:pt x="9719" y="3581"/>
                  </a:lnTo>
                  <a:lnTo>
                    <a:pt x="9859" y="3767"/>
                  </a:lnTo>
                  <a:lnTo>
                    <a:pt x="9905" y="3953"/>
                  </a:lnTo>
                  <a:lnTo>
                    <a:pt x="9859" y="4139"/>
                  </a:lnTo>
                  <a:lnTo>
                    <a:pt x="9719" y="4325"/>
                  </a:lnTo>
                  <a:lnTo>
                    <a:pt x="9580" y="4418"/>
                  </a:lnTo>
                  <a:lnTo>
                    <a:pt x="9394" y="4465"/>
                  </a:lnTo>
                  <a:lnTo>
                    <a:pt x="9300" y="4465"/>
                  </a:lnTo>
                  <a:lnTo>
                    <a:pt x="9254" y="4511"/>
                  </a:lnTo>
                  <a:lnTo>
                    <a:pt x="9254" y="5302"/>
                  </a:lnTo>
                  <a:lnTo>
                    <a:pt x="9207" y="5720"/>
                  </a:lnTo>
                  <a:lnTo>
                    <a:pt x="9114" y="6092"/>
                  </a:lnTo>
                  <a:lnTo>
                    <a:pt x="8928" y="6464"/>
                  </a:lnTo>
                  <a:lnTo>
                    <a:pt x="8649" y="6790"/>
                  </a:lnTo>
                  <a:lnTo>
                    <a:pt x="8370" y="7022"/>
                  </a:lnTo>
                  <a:lnTo>
                    <a:pt x="7998" y="7208"/>
                  </a:lnTo>
                  <a:lnTo>
                    <a:pt x="7626" y="7348"/>
                  </a:lnTo>
                  <a:lnTo>
                    <a:pt x="7208" y="7394"/>
                  </a:lnTo>
                  <a:lnTo>
                    <a:pt x="6975" y="7394"/>
                  </a:lnTo>
                  <a:lnTo>
                    <a:pt x="6975" y="9626"/>
                  </a:lnTo>
                  <a:lnTo>
                    <a:pt x="6929" y="9812"/>
                  </a:lnTo>
                  <a:lnTo>
                    <a:pt x="6836" y="9952"/>
                  </a:lnTo>
                  <a:lnTo>
                    <a:pt x="6650" y="10045"/>
                  </a:lnTo>
                  <a:lnTo>
                    <a:pt x="6464" y="10091"/>
                  </a:lnTo>
                  <a:lnTo>
                    <a:pt x="6278" y="10045"/>
                  </a:lnTo>
                  <a:lnTo>
                    <a:pt x="6092" y="9952"/>
                  </a:lnTo>
                  <a:lnTo>
                    <a:pt x="5999" y="9812"/>
                  </a:lnTo>
                  <a:lnTo>
                    <a:pt x="5952" y="9626"/>
                  </a:lnTo>
                  <a:lnTo>
                    <a:pt x="5952" y="7394"/>
                  </a:lnTo>
                  <a:lnTo>
                    <a:pt x="5720" y="7394"/>
                  </a:lnTo>
                  <a:lnTo>
                    <a:pt x="5301" y="7348"/>
                  </a:lnTo>
                  <a:lnTo>
                    <a:pt x="4929" y="7208"/>
                  </a:lnTo>
                  <a:lnTo>
                    <a:pt x="4557" y="7022"/>
                  </a:lnTo>
                  <a:lnTo>
                    <a:pt x="4278" y="6790"/>
                  </a:lnTo>
                  <a:lnTo>
                    <a:pt x="3999" y="6464"/>
                  </a:lnTo>
                  <a:lnTo>
                    <a:pt x="3813" y="6092"/>
                  </a:lnTo>
                  <a:lnTo>
                    <a:pt x="3720" y="5720"/>
                  </a:lnTo>
                  <a:lnTo>
                    <a:pt x="3674" y="5302"/>
                  </a:lnTo>
                  <a:lnTo>
                    <a:pt x="3674" y="4511"/>
                  </a:lnTo>
                  <a:lnTo>
                    <a:pt x="3627" y="4465"/>
                  </a:lnTo>
                  <a:lnTo>
                    <a:pt x="3534" y="4465"/>
                  </a:lnTo>
                  <a:lnTo>
                    <a:pt x="3348" y="4418"/>
                  </a:lnTo>
                  <a:lnTo>
                    <a:pt x="3209" y="4325"/>
                  </a:lnTo>
                  <a:lnTo>
                    <a:pt x="3069" y="4139"/>
                  </a:lnTo>
                  <a:lnTo>
                    <a:pt x="3023" y="3953"/>
                  </a:lnTo>
                  <a:lnTo>
                    <a:pt x="3069" y="3767"/>
                  </a:lnTo>
                  <a:lnTo>
                    <a:pt x="3209" y="3581"/>
                  </a:lnTo>
                  <a:lnTo>
                    <a:pt x="3348" y="3488"/>
                  </a:lnTo>
                  <a:lnTo>
                    <a:pt x="3534" y="3442"/>
                  </a:lnTo>
                  <a:lnTo>
                    <a:pt x="3581" y="3442"/>
                  </a:lnTo>
                  <a:lnTo>
                    <a:pt x="3813" y="3488"/>
                  </a:lnTo>
                  <a:lnTo>
                    <a:pt x="3999" y="3535"/>
                  </a:lnTo>
                  <a:lnTo>
                    <a:pt x="4185" y="3628"/>
                  </a:lnTo>
                  <a:lnTo>
                    <a:pt x="4325" y="3767"/>
                  </a:lnTo>
                  <a:lnTo>
                    <a:pt x="4464" y="3953"/>
                  </a:lnTo>
                  <a:lnTo>
                    <a:pt x="4557" y="4093"/>
                  </a:lnTo>
                  <a:lnTo>
                    <a:pt x="4650" y="4325"/>
                  </a:lnTo>
                  <a:lnTo>
                    <a:pt x="4650" y="4511"/>
                  </a:lnTo>
                  <a:lnTo>
                    <a:pt x="4650" y="5302"/>
                  </a:lnTo>
                  <a:lnTo>
                    <a:pt x="4650" y="5534"/>
                  </a:lnTo>
                  <a:lnTo>
                    <a:pt x="4743" y="5720"/>
                  </a:lnTo>
                  <a:lnTo>
                    <a:pt x="4836" y="5906"/>
                  </a:lnTo>
                  <a:lnTo>
                    <a:pt x="4976" y="6046"/>
                  </a:lnTo>
                  <a:lnTo>
                    <a:pt x="5115" y="6185"/>
                  </a:lnTo>
                  <a:lnTo>
                    <a:pt x="5301" y="6278"/>
                  </a:lnTo>
                  <a:lnTo>
                    <a:pt x="5534" y="6371"/>
                  </a:lnTo>
                  <a:lnTo>
                    <a:pt x="5952" y="6371"/>
                  </a:lnTo>
                  <a:lnTo>
                    <a:pt x="5952" y="4000"/>
                  </a:lnTo>
                  <a:lnTo>
                    <a:pt x="5999" y="3814"/>
                  </a:lnTo>
                  <a:lnTo>
                    <a:pt x="6092" y="3628"/>
                  </a:lnTo>
                  <a:lnTo>
                    <a:pt x="6278" y="3535"/>
                  </a:lnTo>
                  <a:lnTo>
                    <a:pt x="6464" y="3488"/>
                  </a:lnTo>
                  <a:lnTo>
                    <a:pt x="6650" y="3535"/>
                  </a:lnTo>
                  <a:lnTo>
                    <a:pt x="6836" y="3628"/>
                  </a:lnTo>
                  <a:lnTo>
                    <a:pt x="6929" y="3814"/>
                  </a:lnTo>
                  <a:lnTo>
                    <a:pt x="6975" y="4000"/>
                  </a:lnTo>
                  <a:lnTo>
                    <a:pt x="6975" y="6371"/>
                  </a:lnTo>
                  <a:lnTo>
                    <a:pt x="7394" y="6371"/>
                  </a:lnTo>
                  <a:lnTo>
                    <a:pt x="7626" y="6278"/>
                  </a:lnTo>
                  <a:lnTo>
                    <a:pt x="7812" y="6185"/>
                  </a:lnTo>
                  <a:lnTo>
                    <a:pt x="7952" y="6046"/>
                  </a:lnTo>
                  <a:lnTo>
                    <a:pt x="8091" y="5906"/>
                  </a:lnTo>
                  <a:lnTo>
                    <a:pt x="8184" y="5720"/>
                  </a:lnTo>
                  <a:lnTo>
                    <a:pt x="8277" y="5534"/>
                  </a:lnTo>
                  <a:lnTo>
                    <a:pt x="8277" y="5302"/>
                  </a:lnTo>
                  <a:lnTo>
                    <a:pt x="8277" y="4511"/>
                  </a:lnTo>
                  <a:lnTo>
                    <a:pt x="8277" y="4325"/>
                  </a:lnTo>
                  <a:lnTo>
                    <a:pt x="8370" y="4093"/>
                  </a:lnTo>
                  <a:lnTo>
                    <a:pt x="8463" y="3953"/>
                  </a:lnTo>
                  <a:lnTo>
                    <a:pt x="8603" y="3767"/>
                  </a:lnTo>
                  <a:lnTo>
                    <a:pt x="8742" y="3628"/>
                  </a:lnTo>
                  <a:lnTo>
                    <a:pt x="8928" y="3535"/>
                  </a:lnTo>
                  <a:lnTo>
                    <a:pt x="9114" y="3488"/>
                  </a:lnTo>
                  <a:lnTo>
                    <a:pt x="9347" y="3442"/>
                  </a:lnTo>
                  <a:close/>
                  <a:moveTo>
                    <a:pt x="6464" y="1"/>
                  </a:moveTo>
                  <a:lnTo>
                    <a:pt x="5766" y="47"/>
                  </a:lnTo>
                  <a:lnTo>
                    <a:pt x="5162" y="140"/>
                  </a:lnTo>
                  <a:lnTo>
                    <a:pt x="4511" y="280"/>
                  </a:lnTo>
                  <a:lnTo>
                    <a:pt x="3953" y="512"/>
                  </a:lnTo>
                  <a:lnTo>
                    <a:pt x="3395" y="791"/>
                  </a:lnTo>
                  <a:lnTo>
                    <a:pt x="2837" y="1117"/>
                  </a:lnTo>
                  <a:lnTo>
                    <a:pt x="2372" y="1489"/>
                  </a:lnTo>
                  <a:lnTo>
                    <a:pt x="1907" y="1907"/>
                  </a:lnTo>
                  <a:lnTo>
                    <a:pt x="1488" y="2372"/>
                  </a:lnTo>
                  <a:lnTo>
                    <a:pt x="1116" y="2837"/>
                  </a:lnTo>
                  <a:lnTo>
                    <a:pt x="791" y="3395"/>
                  </a:lnTo>
                  <a:lnTo>
                    <a:pt x="512" y="3953"/>
                  </a:lnTo>
                  <a:lnTo>
                    <a:pt x="279" y="4511"/>
                  </a:lnTo>
                  <a:lnTo>
                    <a:pt x="140" y="5162"/>
                  </a:lnTo>
                  <a:lnTo>
                    <a:pt x="47" y="5767"/>
                  </a:lnTo>
                  <a:lnTo>
                    <a:pt x="0" y="6464"/>
                  </a:lnTo>
                  <a:lnTo>
                    <a:pt x="47" y="7069"/>
                  </a:lnTo>
                  <a:lnTo>
                    <a:pt x="93" y="7627"/>
                  </a:lnTo>
                  <a:lnTo>
                    <a:pt x="233" y="8231"/>
                  </a:lnTo>
                  <a:lnTo>
                    <a:pt x="419" y="8789"/>
                  </a:lnTo>
                  <a:lnTo>
                    <a:pt x="651" y="9301"/>
                  </a:lnTo>
                  <a:lnTo>
                    <a:pt x="977" y="9859"/>
                  </a:lnTo>
                  <a:lnTo>
                    <a:pt x="1302" y="10324"/>
                  </a:lnTo>
                  <a:lnTo>
                    <a:pt x="1674" y="10789"/>
                  </a:lnTo>
                  <a:lnTo>
                    <a:pt x="1163" y="12556"/>
                  </a:lnTo>
                  <a:lnTo>
                    <a:pt x="1116" y="12695"/>
                  </a:lnTo>
                  <a:lnTo>
                    <a:pt x="1163" y="12835"/>
                  </a:lnTo>
                  <a:lnTo>
                    <a:pt x="1209" y="12928"/>
                  </a:lnTo>
                  <a:lnTo>
                    <a:pt x="1256" y="13067"/>
                  </a:lnTo>
                  <a:lnTo>
                    <a:pt x="1442" y="13160"/>
                  </a:lnTo>
                  <a:lnTo>
                    <a:pt x="1628" y="13207"/>
                  </a:lnTo>
                  <a:lnTo>
                    <a:pt x="1767" y="13160"/>
                  </a:lnTo>
                  <a:lnTo>
                    <a:pt x="3953" y="12370"/>
                  </a:lnTo>
                  <a:lnTo>
                    <a:pt x="4557" y="12602"/>
                  </a:lnTo>
                  <a:lnTo>
                    <a:pt x="5162" y="12788"/>
                  </a:lnTo>
                  <a:lnTo>
                    <a:pt x="5813" y="12881"/>
                  </a:lnTo>
                  <a:lnTo>
                    <a:pt x="7115" y="12881"/>
                  </a:lnTo>
                  <a:lnTo>
                    <a:pt x="7766" y="12742"/>
                  </a:lnTo>
                  <a:lnTo>
                    <a:pt x="8370" y="12602"/>
                  </a:lnTo>
                  <a:lnTo>
                    <a:pt x="8975" y="12370"/>
                  </a:lnTo>
                  <a:lnTo>
                    <a:pt x="9533" y="12137"/>
                  </a:lnTo>
                  <a:lnTo>
                    <a:pt x="10045" y="11812"/>
                  </a:lnTo>
                  <a:lnTo>
                    <a:pt x="10556" y="11440"/>
                  </a:lnTo>
                  <a:lnTo>
                    <a:pt x="11021" y="11021"/>
                  </a:lnTo>
                  <a:lnTo>
                    <a:pt x="11440" y="10556"/>
                  </a:lnTo>
                  <a:lnTo>
                    <a:pt x="11812" y="10045"/>
                  </a:lnTo>
                  <a:lnTo>
                    <a:pt x="12137" y="9533"/>
                  </a:lnTo>
                  <a:lnTo>
                    <a:pt x="12370" y="8975"/>
                  </a:lnTo>
                  <a:lnTo>
                    <a:pt x="12602" y="8371"/>
                  </a:lnTo>
                  <a:lnTo>
                    <a:pt x="12742" y="7766"/>
                  </a:lnTo>
                  <a:lnTo>
                    <a:pt x="12881" y="7115"/>
                  </a:lnTo>
                  <a:lnTo>
                    <a:pt x="12881" y="6464"/>
                  </a:lnTo>
                  <a:lnTo>
                    <a:pt x="12881" y="5767"/>
                  </a:lnTo>
                  <a:lnTo>
                    <a:pt x="12742" y="5162"/>
                  </a:lnTo>
                  <a:lnTo>
                    <a:pt x="12602" y="4511"/>
                  </a:lnTo>
                  <a:lnTo>
                    <a:pt x="12370" y="3953"/>
                  </a:lnTo>
                  <a:lnTo>
                    <a:pt x="12137" y="3395"/>
                  </a:lnTo>
                  <a:lnTo>
                    <a:pt x="11812" y="2837"/>
                  </a:lnTo>
                  <a:lnTo>
                    <a:pt x="11440" y="2372"/>
                  </a:lnTo>
                  <a:lnTo>
                    <a:pt x="11021" y="1907"/>
                  </a:lnTo>
                  <a:lnTo>
                    <a:pt x="10556" y="1489"/>
                  </a:lnTo>
                  <a:lnTo>
                    <a:pt x="10045" y="1117"/>
                  </a:lnTo>
                  <a:lnTo>
                    <a:pt x="9533" y="791"/>
                  </a:lnTo>
                  <a:lnTo>
                    <a:pt x="8975" y="512"/>
                  </a:lnTo>
                  <a:lnTo>
                    <a:pt x="8370" y="280"/>
                  </a:lnTo>
                  <a:lnTo>
                    <a:pt x="7766" y="140"/>
                  </a:lnTo>
                  <a:lnTo>
                    <a:pt x="7115" y="47"/>
                  </a:lnTo>
                  <a:lnTo>
                    <a:pt x="646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63"/>
            <p:cNvSpPr/>
            <p:nvPr/>
          </p:nvSpPr>
          <p:spPr>
            <a:xfrm>
              <a:off x="4759200" y="1962325"/>
              <a:ext cx="322050" cy="330175"/>
            </a:xfrm>
            <a:custGeom>
              <a:avLst/>
              <a:gdLst/>
              <a:ahLst/>
              <a:cxnLst/>
              <a:rect l="l" t="t" r="r" b="b"/>
              <a:pathLst>
                <a:path w="12882" h="13207" fill="none" extrusionOk="0">
                  <a:moveTo>
                    <a:pt x="12881" y="6464"/>
                  </a:moveTo>
                  <a:lnTo>
                    <a:pt x="12881" y="6464"/>
                  </a:lnTo>
                  <a:lnTo>
                    <a:pt x="12881" y="5767"/>
                  </a:lnTo>
                  <a:lnTo>
                    <a:pt x="12742" y="5162"/>
                  </a:lnTo>
                  <a:lnTo>
                    <a:pt x="12602" y="4511"/>
                  </a:lnTo>
                  <a:lnTo>
                    <a:pt x="12370" y="3953"/>
                  </a:lnTo>
                  <a:lnTo>
                    <a:pt x="12137" y="3395"/>
                  </a:lnTo>
                  <a:lnTo>
                    <a:pt x="11812" y="2837"/>
                  </a:lnTo>
                  <a:lnTo>
                    <a:pt x="11440" y="2372"/>
                  </a:lnTo>
                  <a:lnTo>
                    <a:pt x="11021" y="1907"/>
                  </a:lnTo>
                  <a:lnTo>
                    <a:pt x="10556" y="1489"/>
                  </a:lnTo>
                  <a:lnTo>
                    <a:pt x="10045" y="1117"/>
                  </a:lnTo>
                  <a:lnTo>
                    <a:pt x="9533" y="791"/>
                  </a:lnTo>
                  <a:lnTo>
                    <a:pt x="8975" y="512"/>
                  </a:lnTo>
                  <a:lnTo>
                    <a:pt x="8370" y="280"/>
                  </a:lnTo>
                  <a:lnTo>
                    <a:pt x="7766" y="140"/>
                  </a:lnTo>
                  <a:lnTo>
                    <a:pt x="7115" y="47"/>
                  </a:lnTo>
                  <a:lnTo>
                    <a:pt x="6464" y="1"/>
                  </a:lnTo>
                  <a:lnTo>
                    <a:pt x="6464" y="1"/>
                  </a:lnTo>
                  <a:lnTo>
                    <a:pt x="5766" y="47"/>
                  </a:lnTo>
                  <a:lnTo>
                    <a:pt x="5162" y="140"/>
                  </a:lnTo>
                  <a:lnTo>
                    <a:pt x="4511" y="280"/>
                  </a:lnTo>
                  <a:lnTo>
                    <a:pt x="3953" y="512"/>
                  </a:lnTo>
                  <a:lnTo>
                    <a:pt x="3395" y="791"/>
                  </a:lnTo>
                  <a:lnTo>
                    <a:pt x="2837" y="1117"/>
                  </a:lnTo>
                  <a:lnTo>
                    <a:pt x="2372" y="1489"/>
                  </a:lnTo>
                  <a:lnTo>
                    <a:pt x="1907" y="1907"/>
                  </a:lnTo>
                  <a:lnTo>
                    <a:pt x="1488" y="2372"/>
                  </a:lnTo>
                  <a:lnTo>
                    <a:pt x="1116" y="2837"/>
                  </a:lnTo>
                  <a:lnTo>
                    <a:pt x="791" y="3395"/>
                  </a:lnTo>
                  <a:lnTo>
                    <a:pt x="512" y="3953"/>
                  </a:lnTo>
                  <a:lnTo>
                    <a:pt x="279" y="4511"/>
                  </a:lnTo>
                  <a:lnTo>
                    <a:pt x="140" y="5162"/>
                  </a:lnTo>
                  <a:lnTo>
                    <a:pt x="47" y="5767"/>
                  </a:lnTo>
                  <a:lnTo>
                    <a:pt x="0" y="6464"/>
                  </a:lnTo>
                  <a:lnTo>
                    <a:pt x="0" y="6464"/>
                  </a:lnTo>
                  <a:lnTo>
                    <a:pt x="47" y="7069"/>
                  </a:lnTo>
                  <a:lnTo>
                    <a:pt x="93" y="7627"/>
                  </a:lnTo>
                  <a:lnTo>
                    <a:pt x="233" y="8231"/>
                  </a:lnTo>
                  <a:lnTo>
                    <a:pt x="419" y="8789"/>
                  </a:lnTo>
                  <a:lnTo>
                    <a:pt x="651" y="9301"/>
                  </a:lnTo>
                  <a:lnTo>
                    <a:pt x="977" y="9859"/>
                  </a:lnTo>
                  <a:lnTo>
                    <a:pt x="1302" y="10324"/>
                  </a:lnTo>
                  <a:lnTo>
                    <a:pt x="1674" y="10789"/>
                  </a:lnTo>
                  <a:lnTo>
                    <a:pt x="1163" y="12556"/>
                  </a:lnTo>
                  <a:lnTo>
                    <a:pt x="1163" y="12556"/>
                  </a:lnTo>
                  <a:lnTo>
                    <a:pt x="1116" y="12695"/>
                  </a:lnTo>
                  <a:lnTo>
                    <a:pt x="1163" y="12835"/>
                  </a:lnTo>
                  <a:lnTo>
                    <a:pt x="1209" y="12928"/>
                  </a:lnTo>
                  <a:lnTo>
                    <a:pt x="1256" y="13067"/>
                  </a:lnTo>
                  <a:lnTo>
                    <a:pt x="1256" y="13067"/>
                  </a:lnTo>
                  <a:lnTo>
                    <a:pt x="1442" y="13160"/>
                  </a:lnTo>
                  <a:lnTo>
                    <a:pt x="1628" y="13207"/>
                  </a:lnTo>
                  <a:lnTo>
                    <a:pt x="1628" y="13207"/>
                  </a:lnTo>
                  <a:lnTo>
                    <a:pt x="1767" y="13160"/>
                  </a:lnTo>
                  <a:lnTo>
                    <a:pt x="3953" y="12370"/>
                  </a:lnTo>
                  <a:lnTo>
                    <a:pt x="3953" y="12370"/>
                  </a:lnTo>
                  <a:lnTo>
                    <a:pt x="4557" y="12602"/>
                  </a:lnTo>
                  <a:lnTo>
                    <a:pt x="5162" y="12788"/>
                  </a:lnTo>
                  <a:lnTo>
                    <a:pt x="5813" y="12881"/>
                  </a:lnTo>
                  <a:lnTo>
                    <a:pt x="6464" y="12881"/>
                  </a:lnTo>
                  <a:lnTo>
                    <a:pt x="6464" y="12881"/>
                  </a:lnTo>
                  <a:lnTo>
                    <a:pt x="7115" y="12881"/>
                  </a:lnTo>
                  <a:lnTo>
                    <a:pt x="7766" y="12742"/>
                  </a:lnTo>
                  <a:lnTo>
                    <a:pt x="8370" y="12602"/>
                  </a:lnTo>
                  <a:lnTo>
                    <a:pt x="8975" y="12370"/>
                  </a:lnTo>
                  <a:lnTo>
                    <a:pt x="9533" y="12137"/>
                  </a:lnTo>
                  <a:lnTo>
                    <a:pt x="10045" y="11812"/>
                  </a:lnTo>
                  <a:lnTo>
                    <a:pt x="10556" y="11440"/>
                  </a:lnTo>
                  <a:lnTo>
                    <a:pt x="11021" y="11021"/>
                  </a:lnTo>
                  <a:lnTo>
                    <a:pt x="11440" y="10556"/>
                  </a:lnTo>
                  <a:lnTo>
                    <a:pt x="11812" y="10045"/>
                  </a:lnTo>
                  <a:lnTo>
                    <a:pt x="12137" y="9533"/>
                  </a:lnTo>
                  <a:lnTo>
                    <a:pt x="12370" y="8975"/>
                  </a:lnTo>
                  <a:lnTo>
                    <a:pt x="12602" y="8371"/>
                  </a:lnTo>
                  <a:lnTo>
                    <a:pt x="12742" y="7766"/>
                  </a:lnTo>
                  <a:lnTo>
                    <a:pt x="12881" y="7115"/>
                  </a:lnTo>
                  <a:lnTo>
                    <a:pt x="12881" y="6464"/>
                  </a:lnTo>
                  <a:lnTo>
                    <a:pt x="12881" y="646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63"/>
            <p:cNvSpPr/>
            <p:nvPr/>
          </p:nvSpPr>
          <p:spPr>
            <a:xfrm>
              <a:off x="4834750" y="2048350"/>
              <a:ext cx="172075" cy="166275"/>
            </a:xfrm>
            <a:custGeom>
              <a:avLst/>
              <a:gdLst/>
              <a:ahLst/>
              <a:cxnLst/>
              <a:rect l="l" t="t" r="r" b="b"/>
              <a:pathLst>
                <a:path w="6883" h="6651" fill="none" extrusionOk="0">
                  <a:moveTo>
                    <a:pt x="2930" y="6185"/>
                  </a:moveTo>
                  <a:lnTo>
                    <a:pt x="2930" y="3953"/>
                  </a:lnTo>
                  <a:lnTo>
                    <a:pt x="2698" y="3953"/>
                  </a:lnTo>
                  <a:lnTo>
                    <a:pt x="2698" y="3953"/>
                  </a:lnTo>
                  <a:lnTo>
                    <a:pt x="2279" y="3907"/>
                  </a:lnTo>
                  <a:lnTo>
                    <a:pt x="1907" y="3767"/>
                  </a:lnTo>
                  <a:lnTo>
                    <a:pt x="1535" y="3581"/>
                  </a:lnTo>
                  <a:lnTo>
                    <a:pt x="1256" y="3349"/>
                  </a:lnTo>
                  <a:lnTo>
                    <a:pt x="977" y="3023"/>
                  </a:lnTo>
                  <a:lnTo>
                    <a:pt x="791" y="2651"/>
                  </a:lnTo>
                  <a:lnTo>
                    <a:pt x="698" y="2279"/>
                  </a:lnTo>
                  <a:lnTo>
                    <a:pt x="652" y="1861"/>
                  </a:lnTo>
                  <a:lnTo>
                    <a:pt x="652" y="1070"/>
                  </a:lnTo>
                  <a:lnTo>
                    <a:pt x="652" y="1070"/>
                  </a:lnTo>
                  <a:lnTo>
                    <a:pt x="605" y="1024"/>
                  </a:lnTo>
                  <a:lnTo>
                    <a:pt x="559" y="1024"/>
                  </a:lnTo>
                  <a:lnTo>
                    <a:pt x="512" y="1024"/>
                  </a:lnTo>
                  <a:lnTo>
                    <a:pt x="512" y="1024"/>
                  </a:lnTo>
                  <a:lnTo>
                    <a:pt x="326" y="977"/>
                  </a:lnTo>
                  <a:lnTo>
                    <a:pt x="187" y="884"/>
                  </a:lnTo>
                  <a:lnTo>
                    <a:pt x="47" y="698"/>
                  </a:lnTo>
                  <a:lnTo>
                    <a:pt x="1" y="512"/>
                  </a:lnTo>
                  <a:lnTo>
                    <a:pt x="1" y="512"/>
                  </a:lnTo>
                  <a:lnTo>
                    <a:pt x="47" y="326"/>
                  </a:lnTo>
                  <a:lnTo>
                    <a:pt x="187" y="140"/>
                  </a:lnTo>
                  <a:lnTo>
                    <a:pt x="326" y="47"/>
                  </a:lnTo>
                  <a:lnTo>
                    <a:pt x="512" y="1"/>
                  </a:lnTo>
                  <a:lnTo>
                    <a:pt x="559" y="1"/>
                  </a:lnTo>
                  <a:lnTo>
                    <a:pt x="559" y="1"/>
                  </a:lnTo>
                  <a:lnTo>
                    <a:pt x="791" y="47"/>
                  </a:lnTo>
                  <a:lnTo>
                    <a:pt x="977" y="94"/>
                  </a:lnTo>
                  <a:lnTo>
                    <a:pt x="1163" y="187"/>
                  </a:lnTo>
                  <a:lnTo>
                    <a:pt x="1303" y="326"/>
                  </a:lnTo>
                  <a:lnTo>
                    <a:pt x="1442" y="512"/>
                  </a:lnTo>
                  <a:lnTo>
                    <a:pt x="1535" y="652"/>
                  </a:lnTo>
                  <a:lnTo>
                    <a:pt x="1628" y="884"/>
                  </a:lnTo>
                  <a:lnTo>
                    <a:pt x="1628" y="1070"/>
                  </a:lnTo>
                  <a:lnTo>
                    <a:pt x="1628" y="1861"/>
                  </a:lnTo>
                  <a:lnTo>
                    <a:pt x="1628" y="1861"/>
                  </a:lnTo>
                  <a:lnTo>
                    <a:pt x="1628" y="2093"/>
                  </a:lnTo>
                  <a:lnTo>
                    <a:pt x="1721" y="2279"/>
                  </a:lnTo>
                  <a:lnTo>
                    <a:pt x="1814" y="2465"/>
                  </a:lnTo>
                  <a:lnTo>
                    <a:pt x="1954" y="2605"/>
                  </a:lnTo>
                  <a:lnTo>
                    <a:pt x="2093" y="2744"/>
                  </a:lnTo>
                  <a:lnTo>
                    <a:pt x="2279" y="2837"/>
                  </a:lnTo>
                  <a:lnTo>
                    <a:pt x="2512" y="2930"/>
                  </a:lnTo>
                  <a:lnTo>
                    <a:pt x="2698" y="2930"/>
                  </a:lnTo>
                  <a:lnTo>
                    <a:pt x="2930" y="2930"/>
                  </a:lnTo>
                  <a:lnTo>
                    <a:pt x="2930" y="559"/>
                  </a:lnTo>
                  <a:lnTo>
                    <a:pt x="2930" y="559"/>
                  </a:lnTo>
                  <a:lnTo>
                    <a:pt x="2977" y="373"/>
                  </a:lnTo>
                  <a:lnTo>
                    <a:pt x="3070" y="187"/>
                  </a:lnTo>
                  <a:lnTo>
                    <a:pt x="3256" y="94"/>
                  </a:lnTo>
                  <a:lnTo>
                    <a:pt x="3442" y="47"/>
                  </a:lnTo>
                  <a:lnTo>
                    <a:pt x="3442" y="47"/>
                  </a:lnTo>
                  <a:lnTo>
                    <a:pt x="3628" y="94"/>
                  </a:lnTo>
                  <a:lnTo>
                    <a:pt x="3814" y="187"/>
                  </a:lnTo>
                  <a:lnTo>
                    <a:pt x="3907" y="373"/>
                  </a:lnTo>
                  <a:lnTo>
                    <a:pt x="3953" y="559"/>
                  </a:lnTo>
                  <a:lnTo>
                    <a:pt x="3953" y="2930"/>
                  </a:lnTo>
                  <a:lnTo>
                    <a:pt x="4186" y="2930"/>
                  </a:lnTo>
                  <a:lnTo>
                    <a:pt x="4186" y="2930"/>
                  </a:lnTo>
                  <a:lnTo>
                    <a:pt x="4372" y="2930"/>
                  </a:lnTo>
                  <a:lnTo>
                    <a:pt x="4604" y="2837"/>
                  </a:lnTo>
                  <a:lnTo>
                    <a:pt x="4790" y="2744"/>
                  </a:lnTo>
                  <a:lnTo>
                    <a:pt x="4930" y="2605"/>
                  </a:lnTo>
                  <a:lnTo>
                    <a:pt x="5069" y="2465"/>
                  </a:lnTo>
                  <a:lnTo>
                    <a:pt x="5162" y="2279"/>
                  </a:lnTo>
                  <a:lnTo>
                    <a:pt x="5255" y="2093"/>
                  </a:lnTo>
                  <a:lnTo>
                    <a:pt x="5255" y="1861"/>
                  </a:lnTo>
                  <a:lnTo>
                    <a:pt x="5255" y="1070"/>
                  </a:lnTo>
                  <a:lnTo>
                    <a:pt x="5255" y="1070"/>
                  </a:lnTo>
                  <a:lnTo>
                    <a:pt x="5255" y="884"/>
                  </a:lnTo>
                  <a:lnTo>
                    <a:pt x="5348" y="652"/>
                  </a:lnTo>
                  <a:lnTo>
                    <a:pt x="5441" y="512"/>
                  </a:lnTo>
                  <a:lnTo>
                    <a:pt x="5581" y="326"/>
                  </a:lnTo>
                  <a:lnTo>
                    <a:pt x="5720" y="187"/>
                  </a:lnTo>
                  <a:lnTo>
                    <a:pt x="5906" y="94"/>
                  </a:lnTo>
                  <a:lnTo>
                    <a:pt x="6092" y="47"/>
                  </a:lnTo>
                  <a:lnTo>
                    <a:pt x="6325" y="1"/>
                  </a:lnTo>
                  <a:lnTo>
                    <a:pt x="6372" y="1"/>
                  </a:lnTo>
                  <a:lnTo>
                    <a:pt x="6372" y="1"/>
                  </a:lnTo>
                  <a:lnTo>
                    <a:pt x="6558" y="47"/>
                  </a:lnTo>
                  <a:lnTo>
                    <a:pt x="6697" y="140"/>
                  </a:lnTo>
                  <a:lnTo>
                    <a:pt x="6837" y="326"/>
                  </a:lnTo>
                  <a:lnTo>
                    <a:pt x="6883" y="512"/>
                  </a:lnTo>
                  <a:lnTo>
                    <a:pt x="6883" y="512"/>
                  </a:lnTo>
                  <a:lnTo>
                    <a:pt x="6837" y="698"/>
                  </a:lnTo>
                  <a:lnTo>
                    <a:pt x="6697" y="884"/>
                  </a:lnTo>
                  <a:lnTo>
                    <a:pt x="6558" y="977"/>
                  </a:lnTo>
                  <a:lnTo>
                    <a:pt x="6372" y="1024"/>
                  </a:lnTo>
                  <a:lnTo>
                    <a:pt x="6325" y="1024"/>
                  </a:lnTo>
                  <a:lnTo>
                    <a:pt x="6325" y="1024"/>
                  </a:lnTo>
                  <a:lnTo>
                    <a:pt x="6278" y="1024"/>
                  </a:lnTo>
                  <a:lnTo>
                    <a:pt x="6232" y="1070"/>
                  </a:lnTo>
                  <a:lnTo>
                    <a:pt x="6232" y="1861"/>
                  </a:lnTo>
                  <a:lnTo>
                    <a:pt x="6232" y="1861"/>
                  </a:lnTo>
                  <a:lnTo>
                    <a:pt x="6185" y="2279"/>
                  </a:lnTo>
                  <a:lnTo>
                    <a:pt x="6092" y="2651"/>
                  </a:lnTo>
                  <a:lnTo>
                    <a:pt x="5906" y="3023"/>
                  </a:lnTo>
                  <a:lnTo>
                    <a:pt x="5627" y="3349"/>
                  </a:lnTo>
                  <a:lnTo>
                    <a:pt x="5348" y="3581"/>
                  </a:lnTo>
                  <a:lnTo>
                    <a:pt x="4976" y="3767"/>
                  </a:lnTo>
                  <a:lnTo>
                    <a:pt x="4604" y="3907"/>
                  </a:lnTo>
                  <a:lnTo>
                    <a:pt x="4186" y="3953"/>
                  </a:lnTo>
                  <a:lnTo>
                    <a:pt x="3953" y="3953"/>
                  </a:lnTo>
                  <a:lnTo>
                    <a:pt x="3953" y="6185"/>
                  </a:lnTo>
                  <a:lnTo>
                    <a:pt x="3953" y="6185"/>
                  </a:lnTo>
                  <a:lnTo>
                    <a:pt x="3907" y="6371"/>
                  </a:lnTo>
                  <a:lnTo>
                    <a:pt x="3814" y="6511"/>
                  </a:lnTo>
                  <a:lnTo>
                    <a:pt x="3628" y="6604"/>
                  </a:lnTo>
                  <a:lnTo>
                    <a:pt x="3442" y="6650"/>
                  </a:lnTo>
                  <a:lnTo>
                    <a:pt x="3442" y="6650"/>
                  </a:lnTo>
                  <a:lnTo>
                    <a:pt x="3256" y="6604"/>
                  </a:lnTo>
                  <a:lnTo>
                    <a:pt x="3070" y="6511"/>
                  </a:lnTo>
                  <a:lnTo>
                    <a:pt x="2977" y="6371"/>
                  </a:lnTo>
                  <a:lnTo>
                    <a:pt x="2930" y="6185"/>
                  </a:lnTo>
                  <a:lnTo>
                    <a:pt x="2930" y="618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63"/>
            <p:cNvSpPr/>
            <p:nvPr/>
          </p:nvSpPr>
          <p:spPr>
            <a:xfrm>
              <a:off x="4908000" y="220297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0" name="Google Shape;2140;p63"/>
          <p:cNvGrpSpPr/>
          <p:nvPr/>
        </p:nvGrpSpPr>
        <p:grpSpPr>
          <a:xfrm>
            <a:off x="2759810" y="2081478"/>
            <a:ext cx="376626" cy="336286"/>
            <a:chOff x="1773825" y="1985575"/>
            <a:chExt cx="423175" cy="377850"/>
          </a:xfrm>
          <a:solidFill>
            <a:schemeClr val="bg1">
              <a:lumMod val="75000"/>
            </a:schemeClr>
          </a:solidFill>
        </p:grpSpPr>
        <p:sp>
          <p:nvSpPr>
            <p:cNvPr id="2141" name="Google Shape;2141;p63"/>
            <p:cNvSpPr/>
            <p:nvPr/>
          </p:nvSpPr>
          <p:spPr>
            <a:xfrm>
              <a:off x="1797075" y="1985575"/>
              <a:ext cx="375525" cy="280200"/>
            </a:xfrm>
            <a:custGeom>
              <a:avLst/>
              <a:gdLst/>
              <a:ahLst/>
              <a:cxnLst/>
              <a:rect l="l" t="t" r="r" b="b"/>
              <a:pathLst>
                <a:path w="15021" h="11208" extrusionOk="0">
                  <a:moveTo>
                    <a:pt x="2511" y="1"/>
                  </a:moveTo>
                  <a:lnTo>
                    <a:pt x="2000" y="47"/>
                  </a:lnTo>
                  <a:lnTo>
                    <a:pt x="1535" y="187"/>
                  </a:lnTo>
                  <a:lnTo>
                    <a:pt x="1116" y="419"/>
                  </a:lnTo>
                  <a:lnTo>
                    <a:pt x="744" y="745"/>
                  </a:lnTo>
                  <a:lnTo>
                    <a:pt x="419" y="1070"/>
                  </a:lnTo>
                  <a:lnTo>
                    <a:pt x="233" y="1489"/>
                  </a:lnTo>
                  <a:lnTo>
                    <a:pt x="47" y="1954"/>
                  </a:lnTo>
                  <a:lnTo>
                    <a:pt x="0" y="2465"/>
                  </a:lnTo>
                  <a:lnTo>
                    <a:pt x="0" y="11207"/>
                  </a:lnTo>
                  <a:lnTo>
                    <a:pt x="279" y="11161"/>
                  </a:lnTo>
                  <a:lnTo>
                    <a:pt x="558" y="11114"/>
                  </a:lnTo>
                  <a:lnTo>
                    <a:pt x="1023" y="11114"/>
                  </a:lnTo>
                  <a:lnTo>
                    <a:pt x="1023" y="2465"/>
                  </a:lnTo>
                  <a:lnTo>
                    <a:pt x="1023" y="2186"/>
                  </a:lnTo>
                  <a:lnTo>
                    <a:pt x="1116" y="1907"/>
                  </a:lnTo>
                  <a:lnTo>
                    <a:pt x="1256" y="1628"/>
                  </a:lnTo>
                  <a:lnTo>
                    <a:pt x="1442" y="1442"/>
                  </a:lnTo>
                  <a:lnTo>
                    <a:pt x="1674" y="1256"/>
                  </a:lnTo>
                  <a:lnTo>
                    <a:pt x="1907" y="1117"/>
                  </a:lnTo>
                  <a:lnTo>
                    <a:pt x="2186" y="1024"/>
                  </a:lnTo>
                  <a:lnTo>
                    <a:pt x="2511" y="977"/>
                  </a:lnTo>
                  <a:lnTo>
                    <a:pt x="2976" y="977"/>
                  </a:lnTo>
                  <a:lnTo>
                    <a:pt x="2976" y="6092"/>
                  </a:lnTo>
                  <a:lnTo>
                    <a:pt x="3488" y="6046"/>
                  </a:lnTo>
                  <a:lnTo>
                    <a:pt x="3999" y="6092"/>
                  </a:lnTo>
                  <a:lnTo>
                    <a:pt x="3999" y="977"/>
                  </a:lnTo>
                  <a:lnTo>
                    <a:pt x="6975" y="977"/>
                  </a:lnTo>
                  <a:lnTo>
                    <a:pt x="6975" y="6092"/>
                  </a:lnTo>
                  <a:lnTo>
                    <a:pt x="7440" y="6046"/>
                  </a:lnTo>
                  <a:lnTo>
                    <a:pt x="7952" y="6092"/>
                  </a:lnTo>
                  <a:lnTo>
                    <a:pt x="7952" y="977"/>
                  </a:lnTo>
                  <a:lnTo>
                    <a:pt x="9254" y="977"/>
                  </a:lnTo>
                  <a:lnTo>
                    <a:pt x="10509" y="6232"/>
                  </a:lnTo>
                  <a:lnTo>
                    <a:pt x="10974" y="6092"/>
                  </a:lnTo>
                  <a:lnTo>
                    <a:pt x="11486" y="5999"/>
                  </a:lnTo>
                  <a:lnTo>
                    <a:pt x="10277" y="977"/>
                  </a:lnTo>
                  <a:lnTo>
                    <a:pt x="12555" y="977"/>
                  </a:lnTo>
                  <a:lnTo>
                    <a:pt x="12834" y="1024"/>
                  </a:lnTo>
                  <a:lnTo>
                    <a:pt x="13113" y="1117"/>
                  </a:lnTo>
                  <a:lnTo>
                    <a:pt x="13392" y="1256"/>
                  </a:lnTo>
                  <a:lnTo>
                    <a:pt x="13578" y="1442"/>
                  </a:lnTo>
                  <a:lnTo>
                    <a:pt x="13765" y="1628"/>
                  </a:lnTo>
                  <a:lnTo>
                    <a:pt x="13904" y="1907"/>
                  </a:lnTo>
                  <a:lnTo>
                    <a:pt x="13997" y="2186"/>
                  </a:lnTo>
                  <a:lnTo>
                    <a:pt x="14044" y="2465"/>
                  </a:lnTo>
                  <a:lnTo>
                    <a:pt x="14044" y="11114"/>
                  </a:lnTo>
                  <a:lnTo>
                    <a:pt x="14509" y="11114"/>
                  </a:lnTo>
                  <a:lnTo>
                    <a:pt x="14788" y="11161"/>
                  </a:lnTo>
                  <a:lnTo>
                    <a:pt x="15020" y="11207"/>
                  </a:lnTo>
                  <a:lnTo>
                    <a:pt x="15020" y="2465"/>
                  </a:lnTo>
                  <a:lnTo>
                    <a:pt x="14974" y="1954"/>
                  </a:lnTo>
                  <a:lnTo>
                    <a:pt x="14834" y="1489"/>
                  </a:lnTo>
                  <a:lnTo>
                    <a:pt x="14602" y="1070"/>
                  </a:lnTo>
                  <a:lnTo>
                    <a:pt x="14323" y="745"/>
                  </a:lnTo>
                  <a:lnTo>
                    <a:pt x="13951" y="419"/>
                  </a:lnTo>
                  <a:lnTo>
                    <a:pt x="13532" y="187"/>
                  </a:lnTo>
                  <a:lnTo>
                    <a:pt x="13067" y="47"/>
                  </a:lnTo>
                  <a:lnTo>
                    <a:pt x="1255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63"/>
            <p:cNvSpPr/>
            <p:nvPr/>
          </p:nvSpPr>
          <p:spPr>
            <a:xfrm>
              <a:off x="1797075" y="1985575"/>
              <a:ext cx="375525" cy="280200"/>
            </a:xfrm>
            <a:custGeom>
              <a:avLst/>
              <a:gdLst/>
              <a:ahLst/>
              <a:cxnLst/>
              <a:rect l="l" t="t" r="r" b="b"/>
              <a:pathLst>
                <a:path w="15021" h="11208" fill="none" extrusionOk="0">
                  <a:moveTo>
                    <a:pt x="1023" y="11114"/>
                  </a:moveTo>
                  <a:lnTo>
                    <a:pt x="1023" y="2465"/>
                  </a:lnTo>
                  <a:lnTo>
                    <a:pt x="1023" y="2465"/>
                  </a:lnTo>
                  <a:lnTo>
                    <a:pt x="1023" y="2186"/>
                  </a:lnTo>
                  <a:lnTo>
                    <a:pt x="1116" y="1907"/>
                  </a:lnTo>
                  <a:lnTo>
                    <a:pt x="1256" y="1628"/>
                  </a:lnTo>
                  <a:lnTo>
                    <a:pt x="1442" y="1442"/>
                  </a:lnTo>
                  <a:lnTo>
                    <a:pt x="1674" y="1256"/>
                  </a:lnTo>
                  <a:lnTo>
                    <a:pt x="1907" y="1117"/>
                  </a:lnTo>
                  <a:lnTo>
                    <a:pt x="2186" y="1024"/>
                  </a:lnTo>
                  <a:lnTo>
                    <a:pt x="2511" y="977"/>
                  </a:lnTo>
                  <a:lnTo>
                    <a:pt x="2976" y="977"/>
                  </a:lnTo>
                  <a:lnTo>
                    <a:pt x="2976" y="6092"/>
                  </a:lnTo>
                  <a:lnTo>
                    <a:pt x="2976" y="6092"/>
                  </a:lnTo>
                  <a:lnTo>
                    <a:pt x="3488" y="6046"/>
                  </a:lnTo>
                  <a:lnTo>
                    <a:pt x="3488" y="6046"/>
                  </a:lnTo>
                  <a:lnTo>
                    <a:pt x="3999" y="6092"/>
                  </a:lnTo>
                  <a:lnTo>
                    <a:pt x="3999" y="977"/>
                  </a:lnTo>
                  <a:lnTo>
                    <a:pt x="6975" y="977"/>
                  </a:lnTo>
                  <a:lnTo>
                    <a:pt x="6975" y="6092"/>
                  </a:lnTo>
                  <a:lnTo>
                    <a:pt x="6975" y="6092"/>
                  </a:lnTo>
                  <a:lnTo>
                    <a:pt x="7440" y="6046"/>
                  </a:lnTo>
                  <a:lnTo>
                    <a:pt x="7440" y="6046"/>
                  </a:lnTo>
                  <a:lnTo>
                    <a:pt x="7952" y="6092"/>
                  </a:lnTo>
                  <a:lnTo>
                    <a:pt x="7952" y="977"/>
                  </a:lnTo>
                  <a:lnTo>
                    <a:pt x="9254" y="977"/>
                  </a:lnTo>
                  <a:lnTo>
                    <a:pt x="10509" y="6232"/>
                  </a:lnTo>
                  <a:lnTo>
                    <a:pt x="10509" y="6232"/>
                  </a:lnTo>
                  <a:lnTo>
                    <a:pt x="10974" y="6092"/>
                  </a:lnTo>
                  <a:lnTo>
                    <a:pt x="10974" y="6092"/>
                  </a:lnTo>
                  <a:lnTo>
                    <a:pt x="11486" y="5999"/>
                  </a:lnTo>
                  <a:lnTo>
                    <a:pt x="10277" y="977"/>
                  </a:lnTo>
                  <a:lnTo>
                    <a:pt x="12555" y="977"/>
                  </a:lnTo>
                  <a:lnTo>
                    <a:pt x="12555" y="977"/>
                  </a:lnTo>
                  <a:lnTo>
                    <a:pt x="12834" y="1024"/>
                  </a:lnTo>
                  <a:lnTo>
                    <a:pt x="13113" y="1117"/>
                  </a:lnTo>
                  <a:lnTo>
                    <a:pt x="13392" y="1256"/>
                  </a:lnTo>
                  <a:lnTo>
                    <a:pt x="13578" y="1442"/>
                  </a:lnTo>
                  <a:lnTo>
                    <a:pt x="13765" y="1628"/>
                  </a:lnTo>
                  <a:lnTo>
                    <a:pt x="13904" y="1907"/>
                  </a:lnTo>
                  <a:lnTo>
                    <a:pt x="13997" y="2186"/>
                  </a:lnTo>
                  <a:lnTo>
                    <a:pt x="14044" y="2465"/>
                  </a:lnTo>
                  <a:lnTo>
                    <a:pt x="14044" y="11114"/>
                  </a:lnTo>
                  <a:lnTo>
                    <a:pt x="14509" y="11114"/>
                  </a:lnTo>
                  <a:lnTo>
                    <a:pt x="14509" y="11114"/>
                  </a:lnTo>
                  <a:lnTo>
                    <a:pt x="14788" y="11161"/>
                  </a:lnTo>
                  <a:lnTo>
                    <a:pt x="15020" y="11207"/>
                  </a:lnTo>
                  <a:lnTo>
                    <a:pt x="15020" y="2465"/>
                  </a:lnTo>
                  <a:lnTo>
                    <a:pt x="15020" y="2465"/>
                  </a:lnTo>
                  <a:lnTo>
                    <a:pt x="14974" y="1954"/>
                  </a:lnTo>
                  <a:lnTo>
                    <a:pt x="14834" y="1489"/>
                  </a:lnTo>
                  <a:lnTo>
                    <a:pt x="14602" y="1070"/>
                  </a:lnTo>
                  <a:lnTo>
                    <a:pt x="14323" y="745"/>
                  </a:lnTo>
                  <a:lnTo>
                    <a:pt x="13951" y="419"/>
                  </a:lnTo>
                  <a:lnTo>
                    <a:pt x="13532" y="187"/>
                  </a:lnTo>
                  <a:lnTo>
                    <a:pt x="13067" y="47"/>
                  </a:lnTo>
                  <a:lnTo>
                    <a:pt x="12555" y="1"/>
                  </a:lnTo>
                  <a:lnTo>
                    <a:pt x="2511" y="1"/>
                  </a:lnTo>
                  <a:lnTo>
                    <a:pt x="2511" y="1"/>
                  </a:lnTo>
                  <a:lnTo>
                    <a:pt x="2000" y="47"/>
                  </a:lnTo>
                  <a:lnTo>
                    <a:pt x="1535" y="187"/>
                  </a:lnTo>
                  <a:lnTo>
                    <a:pt x="1116" y="419"/>
                  </a:lnTo>
                  <a:lnTo>
                    <a:pt x="744" y="745"/>
                  </a:lnTo>
                  <a:lnTo>
                    <a:pt x="419" y="1070"/>
                  </a:lnTo>
                  <a:lnTo>
                    <a:pt x="233" y="1489"/>
                  </a:lnTo>
                  <a:lnTo>
                    <a:pt x="47" y="1954"/>
                  </a:lnTo>
                  <a:lnTo>
                    <a:pt x="0" y="2465"/>
                  </a:lnTo>
                  <a:lnTo>
                    <a:pt x="0" y="11207"/>
                  </a:lnTo>
                  <a:lnTo>
                    <a:pt x="0" y="11207"/>
                  </a:lnTo>
                  <a:lnTo>
                    <a:pt x="279" y="11161"/>
                  </a:lnTo>
                  <a:lnTo>
                    <a:pt x="558" y="11114"/>
                  </a:lnTo>
                  <a:lnTo>
                    <a:pt x="1023" y="1111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63"/>
            <p:cNvSpPr/>
            <p:nvPr/>
          </p:nvSpPr>
          <p:spPr>
            <a:xfrm>
              <a:off x="1822650" y="22634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63"/>
            <p:cNvSpPr/>
            <p:nvPr/>
          </p:nvSpPr>
          <p:spPr>
            <a:xfrm>
              <a:off x="1773825" y="2289000"/>
              <a:ext cx="423175" cy="74425"/>
            </a:xfrm>
            <a:custGeom>
              <a:avLst/>
              <a:gdLst/>
              <a:ahLst/>
              <a:cxnLst/>
              <a:rect l="l" t="t" r="r" b="b"/>
              <a:pathLst>
                <a:path w="16927" h="2977" extrusionOk="0">
                  <a:moveTo>
                    <a:pt x="1163" y="0"/>
                  </a:moveTo>
                  <a:lnTo>
                    <a:pt x="884" y="93"/>
                  </a:lnTo>
                  <a:lnTo>
                    <a:pt x="651" y="233"/>
                  </a:lnTo>
                  <a:lnTo>
                    <a:pt x="419" y="419"/>
                  </a:lnTo>
                  <a:lnTo>
                    <a:pt x="233" y="651"/>
                  </a:lnTo>
                  <a:lnTo>
                    <a:pt x="93" y="884"/>
                  </a:lnTo>
                  <a:lnTo>
                    <a:pt x="0" y="1163"/>
                  </a:lnTo>
                  <a:lnTo>
                    <a:pt x="0" y="1489"/>
                  </a:lnTo>
                  <a:lnTo>
                    <a:pt x="0" y="2465"/>
                  </a:lnTo>
                  <a:lnTo>
                    <a:pt x="47" y="2651"/>
                  </a:lnTo>
                  <a:lnTo>
                    <a:pt x="140" y="2837"/>
                  </a:lnTo>
                  <a:lnTo>
                    <a:pt x="279" y="2930"/>
                  </a:lnTo>
                  <a:lnTo>
                    <a:pt x="465" y="2977"/>
                  </a:lnTo>
                  <a:lnTo>
                    <a:pt x="16415" y="2977"/>
                  </a:lnTo>
                  <a:lnTo>
                    <a:pt x="16601" y="2930"/>
                  </a:lnTo>
                  <a:lnTo>
                    <a:pt x="16787" y="2837"/>
                  </a:lnTo>
                  <a:lnTo>
                    <a:pt x="16880" y="2651"/>
                  </a:lnTo>
                  <a:lnTo>
                    <a:pt x="16927" y="2465"/>
                  </a:lnTo>
                  <a:lnTo>
                    <a:pt x="16927" y="1489"/>
                  </a:lnTo>
                  <a:lnTo>
                    <a:pt x="16880" y="1163"/>
                  </a:lnTo>
                  <a:lnTo>
                    <a:pt x="16787" y="884"/>
                  </a:lnTo>
                  <a:lnTo>
                    <a:pt x="16648" y="651"/>
                  </a:lnTo>
                  <a:lnTo>
                    <a:pt x="16462" y="419"/>
                  </a:lnTo>
                  <a:lnTo>
                    <a:pt x="16276" y="233"/>
                  </a:lnTo>
                  <a:lnTo>
                    <a:pt x="15997" y="93"/>
                  </a:lnTo>
                  <a:lnTo>
                    <a:pt x="1571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63"/>
            <p:cNvSpPr/>
            <p:nvPr/>
          </p:nvSpPr>
          <p:spPr>
            <a:xfrm>
              <a:off x="1773825" y="2289000"/>
              <a:ext cx="423175" cy="74425"/>
            </a:xfrm>
            <a:custGeom>
              <a:avLst/>
              <a:gdLst/>
              <a:ahLst/>
              <a:cxnLst/>
              <a:rect l="l" t="t" r="r" b="b"/>
              <a:pathLst>
                <a:path w="16927" h="2977" fill="none" extrusionOk="0">
                  <a:moveTo>
                    <a:pt x="15439" y="0"/>
                  </a:moveTo>
                  <a:lnTo>
                    <a:pt x="1488" y="0"/>
                  </a:lnTo>
                  <a:lnTo>
                    <a:pt x="1488" y="0"/>
                  </a:lnTo>
                  <a:lnTo>
                    <a:pt x="1163" y="0"/>
                  </a:lnTo>
                  <a:lnTo>
                    <a:pt x="884" y="93"/>
                  </a:lnTo>
                  <a:lnTo>
                    <a:pt x="651" y="233"/>
                  </a:lnTo>
                  <a:lnTo>
                    <a:pt x="419" y="419"/>
                  </a:lnTo>
                  <a:lnTo>
                    <a:pt x="233" y="651"/>
                  </a:lnTo>
                  <a:lnTo>
                    <a:pt x="93" y="884"/>
                  </a:lnTo>
                  <a:lnTo>
                    <a:pt x="0" y="1163"/>
                  </a:lnTo>
                  <a:lnTo>
                    <a:pt x="0" y="1489"/>
                  </a:lnTo>
                  <a:lnTo>
                    <a:pt x="0" y="2465"/>
                  </a:lnTo>
                  <a:lnTo>
                    <a:pt x="0" y="2465"/>
                  </a:lnTo>
                  <a:lnTo>
                    <a:pt x="47" y="2651"/>
                  </a:lnTo>
                  <a:lnTo>
                    <a:pt x="140" y="2837"/>
                  </a:lnTo>
                  <a:lnTo>
                    <a:pt x="279" y="2930"/>
                  </a:lnTo>
                  <a:lnTo>
                    <a:pt x="465" y="2977"/>
                  </a:lnTo>
                  <a:lnTo>
                    <a:pt x="16415" y="2977"/>
                  </a:lnTo>
                  <a:lnTo>
                    <a:pt x="16415" y="2977"/>
                  </a:lnTo>
                  <a:lnTo>
                    <a:pt x="16601" y="2930"/>
                  </a:lnTo>
                  <a:lnTo>
                    <a:pt x="16787" y="2837"/>
                  </a:lnTo>
                  <a:lnTo>
                    <a:pt x="16880" y="2651"/>
                  </a:lnTo>
                  <a:lnTo>
                    <a:pt x="16927" y="2465"/>
                  </a:lnTo>
                  <a:lnTo>
                    <a:pt x="16927" y="1489"/>
                  </a:lnTo>
                  <a:lnTo>
                    <a:pt x="16927" y="1489"/>
                  </a:lnTo>
                  <a:lnTo>
                    <a:pt x="16880" y="1163"/>
                  </a:lnTo>
                  <a:lnTo>
                    <a:pt x="16787" y="884"/>
                  </a:lnTo>
                  <a:lnTo>
                    <a:pt x="16648" y="651"/>
                  </a:lnTo>
                  <a:lnTo>
                    <a:pt x="16462" y="419"/>
                  </a:lnTo>
                  <a:lnTo>
                    <a:pt x="16276" y="233"/>
                  </a:lnTo>
                  <a:lnTo>
                    <a:pt x="15997" y="93"/>
                  </a:lnTo>
                  <a:lnTo>
                    <a:pt x="15718" y="0"/>
                  </a:lnTo>
                  <a:lnTo>
                    <a:pt x="15439" y="0"/>
                  </a:lnTo>
                  <a:lnTo>
                    <a:pt x="15439"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63"/>
            <p:cNvSpPr/>
            <p:nvPr/>
          </p:nvSpPr>
          <p:spPr>
            <a:xfrm>
              <a:off x="2159775" y="22890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63"/>
            <p:cNvSpPr/>
            <p:nvPr/>
          </p:nvSpPr>
          <p:spPr>
            <a:xfrm>
              <a:off x="1847050" y="2161125"/>
              <a:ext cx="74425" cy="74425"/>
            </a:xfrm>
            <a:custGeom>
              <a:avLst/>
              <a:gdLst/>
              <a:ahLst/>
              <a:cxnLst/>
              <a:rect l="l" t="t" r="r" b="b"/>
              <a:pathLst>
                <a:path w="2977" h="2977" extrusionOk="0">
                  <a:moveTo>
                    <a:pt x="1442" y="0"/>
                  </a:moveTo>
                  <a:lnTo>
                    <a:pt x="1163" y="47"/>
                  </a:lnTo>
                  <a:lnTo>
                    <a:pt x="884" y="140"/>
                  </a:lnTo>
                  <a:lnTo>
                    <a:pt x="605" y="279"/>
                  </a:lnTo>
                  <a:lnTo>
                    <a:pt x="419" y="465"/>
                  </a:lnTo>
                  <a:lnTo>
                    <a:pt x="233" y="698"/>
                  </a:lnTo>
                  <a:lnTo>
                    <a:pt x="94" y="977"/>
                  </a:lnTo>
                  <a:lnTo>
                    <a:pt x="47" y="1256"/>
                  </a:lnTo>
                  <a:lnTo>
                    <a:pt x="1" y="1535"/>
                  </a:lnTo>
                  <a:lnTo>
                    <a:pt x="47" y="1814"/>
                  </a:lnTo>
                  <a:lnTo>
                    <a:pt x="140" y="2093"/>
                  </a:lnTo>
                  <a:lnTo>
                    <a:pt x="280" y="2372"/>
                  </a:lnTo>
                  <a:lnTo>
                    <a:pt x="466" y="2558"/>
                  </a:lnTo>
                  <a:lnTo>
                    <a:pt x="698" y="2744"/>
                  </a:lnTo>
                  <a:lnTo>
                    <a:pt x="977" y="2883"/>
                  </a:lnTo>
                  <a:lnTo>
                    <a:pt x="1256" y="2930"/>
                  </a:lnTo>
                  <a:lnTo>
                    <a:pt x="1535" y="2976"/>
                  </a:lnTo>
                  <a:lnTo>
                    <a:pt x="1814" y="2930"/>
                  </a:lnTo>
                  <a:lnTo>
                    <a:pt x="2140" y="2837"/>
                  </a:lnTo>
                  <a:lnTo>
                    <a:pt x="2372" y="2697"/>
                  </a:lnTo>
                  <a:lnTo>
                    <a:pt x="2605" y="2511"/>
                  </a:lnTo>
                  <a:lnTo>
                    <a:pt x="2744" y="2279"/>
                  </a:lnTo>
                  <a:lnTo>
                    <a:pt x="2884" y="2000"/>
                  </a:lnTo>
                  <a:lnTo>
                    <a:pt x="2977" y="1721"/>
                  </a:lnTo>
                  <a:lnTo>
                    <a:pt x="2977" y="1442"/>
                  </a:lnTo>
                  <a:lnTo>
                    <a:pt x="2930" y="1163"/>
                  </a:lnTo>
                  <a:lnTo>
                    <a:pt x="2837" y="837"/>
                  </a:lnTo>
                  <a:lnTo>
                    <a:pt x="2698" y="605"/>
                  </a:lnTo>
                  <a:lnTo>
                    <a:pt x="2512" y="372"/>
                  </a:lnTo>
                  <a:lnTo>
                    <a:pt x="2279" y="233"/>
                  </a:lnTo>
                  <a:lnTo>
                    <a:pt x="2000" y="93"/>
                  </a:lnTo>
                  <a:lnTo>
                    <a:pt x="172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63"/>
            <p:cNvSpPr/>
            <p:nvPr/>
          </p:nvSpPr>
          <p:spPr>
            <a:xfrm>
              <a:off x="1847050" y="2161125"/>
              <a:ext cx="74425" cy="74425"/>
            </a:xfrm>
            <a:custGeom>
              <a:avLst/>
              <a:gdLst/>
              <a:ahLst/>
              <a:cxnLst/>
              <a:rect l="l" t="t" r="r" b="b"/>
              <a:pathLst>
                <a:path w="2977" h="2977" fill="none" extrusionOk="0">
                  <a:moveTo>
                    <a:pt x="2930" y="1163"/>
                  </a:moveTo>
                  <a:lnTo>
                    <a:pt x="2930" y="1163"/>
                  </a:lnTo>
                  <a:lnTo>
                    <a:pt x="2977" y="1442"/>
                  </a:lnTo>
                  <a:lnTo>
                    <a:pt x="2977" y="1721"/>
                  </a:lnTo>
                  <a:lnTo>
                    <a:pt x="2884" y="2000"/>
                  </a:lnTo>
                  <a:lnTo>
                    <a:pt x="2744" y="2279"/>
                  </a:lnTo>
                  <a:lnTo>
                    <a:pt x="2605" y="2511"/>
                  </a:lnTo>
                  <a:lnTo>
                    <a:pt x="2372" y="2697"/>
                  </a:lnTo>
                  <a:lnTo>
                    <a:pt x="2140" y="2837"/>
                  </a:lnTo>
                  <a:lnTo>
                    <a:pt x="1814" y="2930"/>
                  </a:lnTo>
                  <a:lnTo>
                    <a:pt x="1814" y="2930"/>
                  </a:lnTo>
                  <a:lnTo>
                    <a:pt x="1535" y="2976"/>
                  </a:lnTo>
                  <a:lnTo>
                    <a:pt x="1256" y="2930"/>
                  </a:lnTo>
                  <a:lnTo>
                    <a:pt x="977" y="2883"/>
                  </a:lnTo>
                  <a:lnTo>
                    <a:pt x="698" y="2744"/>
                  </a:lnTo>
                  <a:lnTo>
                    <a:pt x="466" y="2558"/>
                  </a:lnTo>
                  <a:lnTo>
                    <a:pt x="280" y="2372"/>
                  </a:lnTo>
                  <a:lnTo>
                    <a:pt x="140" y="2093"/>
                  </a:lnTo>
                  <a:lnTo>
                    <a:pt x="47" y="1814"/>
                  </a:lnTo>
                  <a:lnTo>
                    <a:pt x="47" y="1814"/>
                  </a:lnTo>
                  <a:lnTo>
                    <a:pt x="1" y="1535"/>
                  </a:lnTo>
                  <a:lnTo>
                    <a:pt x="47" y="1256"/>
                  </a:lnTo>
                  <a:lnTo>
                    <a:pt x="94" y="977"/>
                  </a:lnTo>
                  <a:lnTo>
                    <a:pt x="233" y="698"/>
                  </a:lnTo>
                  <a:lnTo>
                    <a:pt x="419" y="465"/>
                  </a:lnTo>
                  <a:lnTo>
                    <a:pt x="605" y="279"/>
                  </a:lnTo>
                  <a:lnTo>
                    <a:pt x="884" y="140"/>
                  </a:lnTo>
                  <a:lnTo>
                    <a:pt x="1163" y="47"/>
                  </a:lnTo>
                  <a:lnTo>
                    <a:pt x="1163" y="47"/>
                  </a:lnTo>
                  <a:lnTo>
                    <a:pt x="1442" y="0"/>
                  </a:lnTo>
                  <a:lnTo>
                    <a:pt x="1721" y="0"/>
                  </a:lnTo>
                  <a:lnTo>
                    <a:pt x="2000" y="93"/>
                  </a:lnTo>
                  <a:lnTo>
                    <a:pt x="2279" y="233"/>
                  </a:lnTo>
                  <a:lnTo>
                    <a:pt x="2512" y="372"/>
                  </a:lnTo>
                  <a:lnTo>
                    <a:pt x="2698" y="605"/>
                  </a:lnTo>
                  <a:lnTo>
                    <a:pt x="2837" y="837"/>
                  </a:lnTo>
                  <a:lnTo>
                    <a:pt x="2930" y="1163"/>
                  </a:lnTo>
                  <a:lnTo>
                    <a:pt x="2930" y="116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63"/>
            <p:cNvSpPr/>
            <p:nvPr/>
          </p:nvSpPr>
          <p:spPr>
            <a:xfrm>
              <a:off x="1920300" y="21901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63"/>
            <p:cNvSpPr/>
            <p:nvPr/>
          </p:nvSpPr>
          <p:spPr>
            <a:xfrm>
              <a:off x="1945875" y="2161125"/>
              <a:ext cx="74425" cy="74425"/>
            </a:xfrm>
            <a:custGeom>
              <a:avLst/>
              <a:gdLst/>
              <a:ahLst/>
              <a:cxnLst/>
              <a:rect l="l" t="t" r="r" b="b"/>
              <a:pathLst>
                <a:path w="2977" h="2977" extrusionOk="0">
                  <a:moveTo>
                    <a:pt x="1488" y="0"/>
                  </a:moveTo>
                  <a:lnTo>
                    <a:pt x="1209" y="47"/>
                  </a:lnTo>
                  <a:lnTo>
                    <a:pt x="930" y="93"/>
                  </a:lnTo>
                  <a:lnTo>
                    <a:pt x="698" y="233"/>
                  </a:lnTo>
                  <a:lnTo>
                    <a:pt x="465" y="419"/>
                  </a:lnTo>
                  <a:lnTo>
                    <a:pt x="279" y="651"/>
                  </a:lnTo>
                  <a:lnTo>
                    <a:pt x="140" y="930"/>
                  </a:lnTo>
                  <a:lnTo>
                    <a:pt x="47" y="1209"/>
                  </a:lnTo>
                  <a:lnTo>
                    <a:pt x="0" y="1488"/>
                  </a:lnTo>
                  <a:lnTo>
                    <a:pt x="47" y="1767"/>
                  </a:lnTo>
                  <a:lnTo>
                    <a:pt x="140" y="2046"/>
                  </a:lnTo>
                  <a:lnTo>
                    <a:pt x="279" y="2325"/>
                  </a:lnTo>
                  <a:lnTo>
                    <a:pt x="465" y="2558"/>
                  </a:lnTo>
                  <a:lnTo>
                    <a:pt x="698" y="2744"/>
                  </a:lnTo>
                  <a:lnTo>
                    <a:pt x="930" y="2883"/>
                  </a:lnTo>
                  <a:lnTo>
                    <a:pt x="1209" y="2930"/>
                  </a:lnTo>
                  <a:lnTo>
                    <a:pt x="1488" y="2976"/>
                  </a:lnTo>
                  <a:lnTo>
                    <a:pt x="1767" y="2930"/>
                  </a:lnTo>
                  <a:lnTo>
                    <a:pt x="2046" y="2883"/>
                  </a:lnTo>
                  <a:lnTo>
                    <a:pt x="2325" y="2744"/>
                  </a:lnTo>
                  <a:lnTo>
                    <a:pt x="2558" y="2558"/>
                  </a:lnTo>
                  <a:lnTo>
                    <a:pt x="2744" y="2325"/>
                  </a:lnTo>
                  <a:lnTo>
                    <a:pt x="2883" y="2046"/>
                  </a:lnTo>
                  <a:lnTo>
                    <a:pt x="2976" y="1767"/>
                  </a:lnTo>
                  <a:lnTo>
                    <a:pt x="2976" y="1488"/>
                  </a:lnTo>
                  <a:lnTo>
                    <a:pt x="2976" y="1209"/>
                  </a:lnTo>
                  <a:lnTo>
                    <a:pt x="2883" y="930"/>
                  </a:lnTo>
                  <a:lnTo>
                    <a:pt x="2744" y="651"/>
                  </a:lnTo>
                  <a:lnTo>
                    <a:pt x="2558" y="419"/>
                  </a:lnTo>
                  <a:lnTo>
                    <a:pt x="2325" y="233"/>
                  </a:lnTo>
                  <a:lnTo>
                    <a:pt x="2046" y="93"/>
                  </a:lnTo>
                  <a:lnTo>
                    <a:pt x="1767" y="47"/>
                  </a:lnTo>
                  <a:lnTo>
                    <a:pt x="148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63"/>
            <p:cNvSpPr/>
            <p:nvPr/>
          </p:nvSpPr>
          <p:spPr>
            <a:xfrm>
              <a:off x="1945875" y="2161125"/>
              <a:ext cx="74425" cy="74425"/>
            </a:xfrm>
            <a:custGeom>
              <a:avLst/>
              <a:gdLst/>
              <a:ahLst/>
              <a:cxnLst/>
              <a:rect l="l" t="t" r="r" b="b"/>
              <a:pathLst>
                <a:path w="2977" h="2977" fill="none" extrusionOk="0">
                  <a:moveTo>
                    <a:pt x="2558" y="419"/>
                  </a:moveTo>
                  <a:lnTo>
                    <a:pt x="2558" y="419"/>
                  </a:lnTo>
                  <a:lnTo>
                    <a:pt x="2744" y="651"/>
                  </a:lnTo>
                  <a:lnTo>
                    <a:pt x="2883" y="930"/>
                  </a:lnTo>
                  <a:lnTo>
                    <a:pt x="2976" y="1209"/>
                  </a:lnTo>
                  <a:lnTo>
                    <a:pt x="2976" y="1488"/>
                  </a:lnTo>
                  <a:lnTo>
                    <a:pt x="2976" y="1767"/>
                  </a:lnTo>
                  <a:lnTo>
                    <a:pt x="2883" y="2046"/>
                  </a:lnTo>
                  <a:lnTo>
                    <a:pt x="2744" y="2325"/>
                  </a:lnTo>
                  <a:lnTo>
                    <a:pt x="2558" y="2558"/>
                  </a:lnTo>
                  <a:lnTo>
                    <a:pt x="2558" y="2558"/>
                  </a:lnTo>
                  <a:lnTo>
                    <a:pt x="2325" y="2744"/>
                  </a:lnTo>
                  <a:lnTo>
                    <a:pt x="2046" y="2883"/>
                  </a:lnTo>
                  <a:lnTo>
                    <a:pt x="1767" y="2930"/>
                  </a:lnTo>
                  <a:lnTo>
                    <a:pt x="1488" y="2976"/>
                  </a:lnTo>
                  <a:lnTo>
                    <a:pt x="1209" y="2930"/>
                  </a:lnTo>
                  <a:lnTo>
                    <a:pt x="930" y="2883"/>
                  </a:lnTo>
                  <a:lnTo>
                    <a:pt x="698" y="2744"/>
                  </a:lnTo>
                  <a:lnTo>
                    <a:pt x="465" y="2558"/>
                  </a:lnTo>
                  <a:lnTo>
                    <a:pt x="465" y="2558"/>
                  </a:lnTo>
                  <a:lnTo>
                    <a:pt x="279" y="2325"/>
                  </a:lnTo>
                  <a:lnTo>
                    <a:pt x="140" y="2046"/>
                  </a:lnTo>
                  <a:lnTo>
                    <a:pt x="47" y="1767"/>
                  </a:lnTo>
                  <a:lnTo>
                    <a:pt x="0" y="1488"/>
                  </a:lnTo>
                  <a:lnTo>
                    <a:pt x="47" y="1209"/>
                  </a:lnTo>
                  <a:lnTo>
                    <a:pt x="140" y="930"/>
                  </a:lnTo>
                  <a:lnTo>
                    <a:pt x="279" y="651"/>
                  </a:lnTo>
                  <a:lnTo>
                    <a:pt x="465" y="419"/>
                  </a:lnTo>
                  <a:lnTo>
                    <a:pt x="465" y="419"/>
                  </a:lnTo>
                  <a:lnTo>
                    <a:pt x="698" y="233"/>
                  </a:lnTo>
                  <a:lnTo>
                    <a:pt x="930" y="93"/>
                  </a:lnTo>
                  <a:lnTo>
                    <a:pt x="1209" y="47"/>
                  </a:lnTo>
                  <a:lnTo>
                    <a:pt x="1488" y="0"/>
                  </a:lnTo>
                  <a:lnTo>
                    <a:pt x="1767" y="47"/>
                  </a:lnTo>
                  <a:lnTo>
                    <a:pt x="2046" y="93"/>
                  </a:lnTo>
                  <a:lnTo>
                    <a:pt x="2325" y="233"/>
                  </a:lnTo>
                  <a:lnTo>
                    <a:pt x="2558" y="419"/>
                  </a:lnTo>
                  <a:lnTo>
                    <a:pt x="2558" y="41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63"/>
            <p:cNvSpPr/>
            <p:nvPr/>
          </p:nvSpPr>
          <p:spPr>
            <a:xfrm>
              <a:off x="2009800" y="21715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63"/>
            <p:cNvSpPr/>
            <p:nvPr/>
          </p:nvSpPr>
          <p:spPr>
            <a:xfrm>
              <a:off x="2049325" y="2161125"/>
              <a:ext cx="73275" cy="74425"/>
            </a:xfrm>
            <a:custGeom>
              <a:avLst/>
              <a:gdLst/>
              <a:ahLst/>
              <a:cxnLst/>
              <a:rect l="l" t="t" r="r" b="b"/>
              <a:pathLst>
                <a:path w="2931" h="2977" extrusionOk="0">
                  <a:moveTo>
                    <a:pt x="1117" y="0"/>
                  </a:moveTo>
                  <a:lnTo>
                    <a:pt x="838" y="140"/>
                  </a:lnTo>
                  <a:lnTo>
                    <a:pt x="605" y="279"/>
                  </a:lnTo>
                  <a:lnTo>
                    <a:pt x="373" y="465"/>
                  </a:lnTo>
                  <a:lnTo>
                    <a:pt x="187" y="698"/>
                  </a:lnTo>
                  <a:lnTo>
                    <a:pt x="94" y="930"/>
                  </a:lnTo>
                  <a:lnTo>
                    <a:pt x="1" y="1209"/>
                  </a:lnTo>
                  <a:lnTo>
                    <a:pt x="1" y="1535"/>
                  </a:lnTo>
                  <a:lnTo>
                    <a:pt x="1" y="1814"/>
                  </a:lnTo>
                  <a:lnTo>
                    <a:pt x="94" y="2046"/>
                  </a:lnTo>
                  <a:lnTo>
                    <a:pt x="233" y="2279"/>
                  </a:lnTo>
                  <a:lnTo>
                    <a:pt x="373" y="2465"/>
                  </a:lnTo>
                  <a:lnTo>
                    <a:pt x="559" y="2651"/>
                  </a:lnTo>
                  <a:lnTo>
                    <a:pt x="745" y="2790"/>
                  </a:lnTo>
                  <a:lnTo>
                    <a:pt x="977" y="2883"/>
                  </a:lnTo>
                  <a:lnTo>
                    <a:pt x="1210" y="2930"/>
                  </a:lnTo>
                  <a:lnTo>
                    <a:pt x="1442" y="2976"/>
                  </a:lnTo>
                  <a:lnTo>
                    <a:pt x="1814" y="2930"/>
                  </a:lnTo>
                  <a:lnTo>
                    <a:pt x="2093" y="2837"/>
                  </a:lnTo>
                  <a:lnTo>
                    <a:pt x="2326" y="2651"/>
                  </a:lnTo>
                  <a:lnTo>
                    <a:pt x="2558" y="2465"/>
                  </a:lnTo>
                  <a:lnTo>
                    <a:pt x="2744" y="2232"/>
                  </a:lnTo>
                  <a:lnTo>
                    <a:pt x="2837" y="2000"/>
                  </a:lnTo>
                  <a:lnTo>
                    <a:pt x="2930" y="1721"/>
                  </a:lnTo>
                  <a:lnTo>
                    <a:pt x="2930" y="1442"/>
                  </a:lnTo>
                  <a:lnTo>
                    <a:pt x="2930" y="1116"/>
                  </a:lnTo>
                  <a:lnTo>
                    <a:pt x="2791" y="837"/>
                  </a:lnTo>
                  <a:lnTo>
                    <a:pt x="2651" y="605"/>
                  </a:lnTo>
                  <a:lnTo>
                    <a:pt x="2465" y="372"/>
                  </a:lnTo>
                  <a:lnTo>
                    <a:pt x="2233" y="186"/>
                  </a:lnTo>
                  <a:lnTo>
                    <a:pt x="2000" y="93"/>
                  </a:lnTo>
                  <a:lnTo>
                    <a:pt x="172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63"/>
            <p:cNvSpPr/>
            <p:nvPr/>
          </p:nvSpPr>
          <p:spPr>
            <a:xfrm>
              <a:off x="2049325" y="2161125"/>
              <a:ext cx="73275" cy="74425"/>
            </a:xfrm>
            <a:custGeom>
              <a:avLst/>
              <a:gdLst/>
              <a:ahLst/>
              <a:cxnLst/>
              <a:rect l="l" t="t" r="r" b="b"/>
              <a:pathLst>
                <a:path w="2931" h="2977" fill="none" extrusionOk="0">
                  <a:moveTo>
                    <a:pt x="1117" y="0"/>
                  </a:moveTo>
                  <a:lnTo>
                    <a:pt x="1117" y="0"/>
                  </a:lnTo>
                  <a:lnTo>
                    <a:pt x="838" y="140"/>
                  </a:lnTo>
                  <a:lnTo>
                    <a:pt x="605" y="279"/>
                  </a:lnTo>
                  <a:lnTo>
                    <a:pt x="373" y="465"/>
                  </a:lnTo>
                  <a:lnTo>
                    <a:pt x="187" y="698"/>
                  </a:lnTo>
                  <a:lnTo>
                    <a:pt x="94" y="930"/>
                  </a:lnTo>
                  <a:lnTo>
                    <a:pt x="1" y="1209"/>
                  </a:lnTo>
                  <a:lnTo>
                    <a:pt x="1" y="1535"/>
                  </a:lnTo>
                  <a:lnTo>
                    <a:pt x="1" y="1814"/>
                  </a:lnTo>
                  <a:lnTo>
                    <a:pt x="1" y="1814"/>
                  </a:lnTo>
                  <a:lnTo>
                    <a:pt x="94" y="2046"/>
                  </a:lnTo>
                  <a:lnTo>
                    <a:pt x="233" y="2279"/>
                  </a:lnTo>
                  <a:lnTo>
                    <a:pt x="373" y="2465"/>
                  </a:lnTo>
                  <a:lnTo>
                    <a:pt x="559" y="2651"/>
                  </a:lnTo>
                  <a:lnTo>
                    <a:pt x="745" y="2790"/>
                  </a:lnTo>
                  <a:lnTo>
                    <a:pt x="977" y="2883"/>
                  </a:lnTo>
                  <a:lnTo>
                    <a:pt x="1210" y="2930"/>
                  </a:lnTo>
                  <a:lnTo>
                    <a:pt x="1442" y="2976"/>
                  </a:lnTo>
                  <a:lnTo>
                    <a:pt x="1442" y="2976"/>
                  </a:lnTo>
                  <a:lnTo>
                    <a:pt x="1814" y="2930"/>
                  </a:lnTo>
                  <a:lnTo>
                    <a:pt x="1814" y="2930"/>
                  </a:lnTo>
                  <a:lnTo>
                    <a:pt x="2093" y="2837"/>
                  </a:lnTo>
                  <a:lnTo>
                    <a:pt x="2326" y="2651"/>
                  </a:lnTo>
                  <a:lnTo>
                    <a:pt x="2558" y="2465"/>
                  </a:lnTo>
                  <a:lnTo>
                    <a:pt x="2744" y="2232"/>
                  </a:lnTo>
                  <a:lnTo>
                    <a:pt x="2837" y="2000"/>
                  </a:lnTo>
                  <a:lnTo>
                    <a:pt x="2930" y="1721"/>
                  </a:lnTo>
                  <a:lnTo>
                    <a:pt x="2930" y="1442"/>
                  </a:lnTo>
                  <a:lnTo>
                    <a:pt x="2930" y="1116"/>
                  </a:lnTo>
                  <a:lnTo>
                    <a:pt x="2930" y="1116"/>
                  </a:lnTo>
                  <a:lnTo>
                    <a:pt x="2791" y="837"/>
                  </a:lnTo>
                  <a:lnTo>
                    <a:pt x="2651" y="605"/>
                  </a:lnTo>
                  <a:lnTo>
                    <a:pt x="2465" y="372"/>
                  </a:lnTo>
                  <a:lnTo>
                    <a:pt x="2233" y="186"/>
                  </a:lnTo>
                  <a:lnTo>
                    <a:pt x="2000" y="93"/>
                  </a:lnTo>
                  <a:lnTo>
                    <a:pt x="1721" y="0"/>
                  </a:lnTo>
                  <a:lnTo>
                    <a:pt x="1442" y="0"/>
                  </a:lnTo>
                  <a:lnTo>
                    <a:pt x="1117" y="0"/>
                  </a:lnTo>
                  <a:lnTo>
                    <a:pt x="1117"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63"/>
            <p:cNvSpPr/>
            <p:nvPr/>
          </p:nvSpPr>
          <p:spPr>
            <a:xfrm>
              <a:off x="2077225" y="216112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6" name="Google Shape;2156;p63"/>
          <p:cNvGrpSpPr/>
          <p:nvPr/>
        </p:nvGrpSpPr>
        <p:grpSpPr>
          <a:xfrm>
            <a:off x="3448870" y="2060785"/>
            <a:ext cx="298017" cy="376648"/>
            <a:chOff x="2548050" y="1962325"/>
            <a:chExt cx="334850" cy="423200"/>
          </a:xfrm>
          <a:solidFill>
            <a:schemeClr val="bg1">
              <a:lumMod val="75000"/>
            </a:schemeClr>
          </a:solidFill>
        </p:grpSpPr>
        <p:sp>
          <p:nvSpPr>
            <p:cNvPr id="2157" name="Google Shape;2157;p63"/>
            <p:cNvSpPr/>
            <p:nvPr/>
          </p:nvSpPr>
          <p:spPr>
            <a:xfrm>
              <a:off x="2548050" y="1962325"/>
              <a:ext cx="334850" cy="74425"/>
            </a:xfrm>
            <a:custGeom>
              <a:avLst/>
              <a:gdLst/>
              <a:ahLst/>
              <a:cxnLst/>
              <a:rect l="l" t="t" r="r" b="b"/>
              <a:pathLst>
                <a:path w="13394" h="2977" extrusionOk="0">
                  <a:moveTo>
                    <a:pt x="1489" y="1"/>
                  </a:moveTo>
                  <a:lnTo>
                    <a:pt x="1210" y="47"/>
                  </a:lnTo>
                  <a:lnTo>
                    <a:pt x="931" y="140"/>
                  </a:lnTo>
                  <a:lnTo>
                    <a:pt x="698" y="233"/>
                  </a:lnTo>
                  <a:lnTo>
                    <a:pt x="466" y="419"/>
                  </a:lnTo>
                  <a:lnTo>
                    <a:pt x="280" y="652"/>
                  </a:lnTo>
                  <a:lnTo>
                    <a:pt x="140" y="931"/>
                  </a:lnTo>
                  <a:lnTo>
                    <a:pt x="47" y="1210"/>
                  </a:lnTo>
                  <a:lnTo>
                    <a:pt x="1" y="1489"/>
                  </a:lnTo>
                  <a:lnTo>
                    <a:pt x="47" y="1768"/>
                  </a:lnTo>
                  <a:lnTo>
                    <a:pt x="140" y="2047"/>
                  </a:lnTo>
                  <a:lnTo>
                    <a:pt x="280" y="2326"/>
                  </a:lnTo>
                  <a:lnTo>
                    <a:pt x="466" y="2558"/>
                  </a:lnTo>
                  <a:lnTo>
                    <a:pt x="698" y="2744"/>
                  </a:lnTo>
                  <a:lnTo>
                    <a:pt x="931" y="2837"/>
                  </a:lnTo>
                  <a:lnTo>
                    <a:pt x="1210" y="2930"/>
                  </a:lnTo>
                  <a:lnTo>
                    <a:pt x="1489" y="2977"/>
                  </a:lnTo>
                  <a:lnTo>
                    <a:pt x="12882" y="2977"/>
                  </a:lnTo>
                  <a:lnTo>
                    <a:pt x="13068" y="2930"/>
                  </a:lnTo>
                  <a:lnTo>
                    <a:pt x="13207" y="2837"/>
                  </a:lnTo>
                  <a:lnTo>
                    <a:pt x="13347" y="2651"/>
                  </a:lnTo>
                  <a:lnTo>
                    <a:pt x="13393" y="2465"/>
                  </a:lnTo>
                  <a:lnTo>
                    <a:pt x="13393" y="512"/>
                  </a:lnTo>
                  <a:lnTo>
                    <a:pt x="13347" y="326"/>
                  </a:lnTo>
                  <a:lnTo>
                    <a:pt x="13207" y="140"/>
                  </a:lnTo>
                  <a:lnTo>
                    <a:pt x="13068" y="47"/>
                  </a:lnTo>
                  <a:lnTo>
                    <a:pt x="1288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63"/>
            <p:cNvSpPr/>
            <p:nvPr/>
          </p:nvSpPr>
          <p:spPr>
            <a:xfrm>
              <a:off x="2548050" y="1962325"/>
              <a:ext cx="334850" cy="74425"/>
            </a:xfrm>
            <a:custGeom>
              <a:avLst/>
              <a:gdLst/>
              <a:ahLst/>
              <a:cxnLst/>
              <a:rect l="l" t="t" r="r" b="b"/>
              <a:pathLst>
                <a:path w="13394" h="2977" fill="none" extrusionOk="0">
                  <a:moveTo>
                    <a:pt x="1489" y="2977"/>
                  </a:moveTo>
                  <a:lnTo>
                    <a:pt x="12882" y="2977"/>
                  </a:lnTo>
                  <a:lnTo>
                    <a:pt x="12882" y="2977"/>
                  </a:lnTo>
                  <a:lnTo>
                    <a:pt x="13068" y="2930"/>
                  </a:lnTo>
                  <a:lnTo>
                    <a:pt x="13207" y="2837"/>
                  </a:lnTo>
                  <a:lnTo>
                    <a:pt x="13347" y="2651"/>
                  </a:lnTo>
                  <a:lnTo>
                    <a:pt x="13393" y="2465"/>
                  </a:lnTo>
                  <a:lnTo>
                    <a:pt x="13393" y="512"/>
                  </a:lnTo>
                  <a:lnTo>
                    <a:pt x="13393" y="512"/>
                  </a:lnTo>
                  <a:lnTo>
                    <a:pt x="13347" y="326"/>
                  </a:lnTo>
                  <a:lnTo>
                    <a:pt x="13207" y="140"/>
                  </a:lnTo>
                  <a:lnTo>
                    <a:pt x="13068" y="47"/>
                  </a:lnTo>
                  <a:lnTo>
                    <a:pt x="12882" y="1"/>
                  </a:lnTo>
                  <a:lnTo>
                    <a:pt x="1489" y="1"/>
                  </a:lnTo>
                  <a:lnTo>
                    <a:pt x="1489" y="1"/>
                  </a:lnTo>
                  <a:lnTo>
                    <a:pt x="1210" y="47"/>
                  </a:lnTo>
                  <a:lnTo>
                    <a:pt x="931" y="140"/>
                  </a:lnTo>
                  <a:lnTo>
                    <a:pt x="698" y="233"/>
                  </a:lnTo>
                  <a:lnTo>
                    <a:pt x="466" y="419"/>
                  </a:lnTo>
                  <a:lnTo>
                    <a:pt x="280" y="652"/>
                  </a:lnTo>
                  <a:lnTo>
                    <a:pt x="140" y="931"/>
                  </a:lnTo>
                  <a:lnTo>
                    <a:pt x="47" y="1210"/>
                  </a:lnTo>
                  <a:lnTo>
                    <a:pt x="1" y="1489"/>
                  </a:lnTo>
                  <a:lnTo>
                    <a:pt x="1" y="1489"/>
                  </a:lnTo>
                  <a:lnTo>
                    <a:pt x="47" y="1768"/>
                  </a:lnTo>
                  <a:lnTo>
                    <a:pt x="140" y="2047"/>
                  </a:lnTo>
                  <a:lnTo>
                    <a:pt x="280" y="2326"/>
                  </a:lnTo>
                  <a:lnTo>
                    <a:pt x="466" y="2558"/>
                  </a:lnTo>
                  <a:lnTo>
                    <a:pt x="698" y="2744"/>
                  </a:lnTo>
                  <a:lnTo>
                    <a:pt x="931" y="2837"/>
                  </a:lnTo>
                  <a:lnTo>
                    <a:pt x="1210" y="2930"/>
                  </a:lnTo>
                  <a:lnTo>
                    <a:pt x="1489" y="2977"/>
                  </a:lnTo>
                  <a:lnTo>
                    <a:pt x="1489" y="2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63"/>
            <p:cNvSpPr/>
            <p:nvPr/>
          </p:nvSpPr>
          <p:spPr>
            <a:xfrm>
              <a:off x="2585250" y="203672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63"/>
            <p:cNvSpPr/>
            <p:nvPr/>
          </p:nvSpPr>
          <p:spPr>
            <a:xfrm>
              <a:off x="2548050" y="2049525"/>
              <a:ext cx="334850" cy="336000"/>
            </a:xfrm>
            <a:custGeom>
              <a:avLst/>
              <a:gdLst/>
              <a:ahLst/>
              <a:cxnLst/>
              <a:rect l="l" t="t" r="r" b="b"/>
              <a:pathLst>
                <a:path w="13394" h="13440" extrusionOk="0">
                  <a:moveTo>
                    <a:pt x="9906" y="1721"/>
                  </a:moveTo>
                  <a:lnTo>
                    <a:pt x="10045" y="1860"/>
                  </a:lnTo>
                  <a:lnTo>
                    <a:pt x="10185" y="2000"/>
                  </a:lnTo>
                  <a:lnTo>
                    <a:pt x="10185" y="2186"/>
                  </a:lnTo>
                  <a:lnTo>
                    <a:pt x="10185" y="2372"/>
                  </a:lnTo>
                  <a:lnTo>
                    <a:pt x="10045" y="2558"/>
                  </a:lnTo>
                  <a:lnTo>
                    <a:pt x="9906" y="2651"/>
                  </a:lnTo>
                  <a:lnTo>
                    <a:pt x="9720" y="2697"/>
                  </a:lnTo>
                  <a:lnTo>
                    <a:pt x="9673" y="2697"/>
                  </a:lnTo>
                  <a:lnTo>
                    <a:pt x="9580" y="2744"/>
                  </a:lnTo>
                  <a:lnTo>
                    <a:pt x="9580" y="2790"/>
                  </a:lnTo>
                  <a:lnTo>
                    <a:pt x="9580" y="3581"/>
                  </a:lnTo>
                  <a:lnTo>
                    <a:pt x="9534" y="3999"/>
                  </a:lnTo>
                  <a:lnTo>
                    <a:pt x="9394" y="4418"/>
                  </a:lnTo>
                  <a:lnTo>
                    <a:pt x="9208" y="4790"/>
                  </a:lnTo>
                  <a:lnTo>
                    <a:pt x="8929" y="5069"/>
                  </a:lnTo>
                  <a:lnTo>
                    <a:pt x="8650" y="5348"/>
                  </a:lnTo>
                  <a:lnTo>
                    <a:pt x="8278" y="5534"/>
                  </a:lnTo>
                  <a:lnTo>
                    <a:pt x="7860" y="5673"/>
                  </a:lnTo>
                  <a:lnTo>
                    <a:pt x="7441" y="5720"/>
                  </a:lnTo>
                  <a:lnTo>
                    <a:pt x="7209" y="5720"/>
                  </a:lnTo>
                  <a:lnTo>
                    <a:pt x="7209" y="7580"/>
                  </a:lnTo>
                  <a:lnTo>
                    <a:pt x="7162" y="7766"/>
                  </a:lnTo>
                  <a:lnTo>
                    <a:pt x="7069" y="7952"/>
                  </a:lnTo>
                  <a:lnTo>
                    <a:pt x="6883" y="8045"/>
                  </a:lnTo>
                  <a:lnTo>
                    <a:pt x="6697" y="8091"/>
                  </a:lnTo>
                  <a:lnTo>
                    <a:pt x="6511" y="8045"/>
                  </a:lnTo>
                  <a:lnTo>
                    <a:pt x="6325" y="7952"/>
                  </a:lnTo>
                  <a:lnTo>
                    <a:pt x="6232" y="7766"/>
                  </a:lnTo>
                  <a:lnTo>
                    <a:pt x="6186" y="7580"/>
                  </a:lnTo>
                  <a:lnTo>
                    <a:pt x="6186" y="5720"/>
                  </a:lnTo>
                  <a:lnTo>
                    <a:pt x="5953" y="5720"/>
                  </a:lnTo>
                  <a:lnTo>
                    <a:pt x="5535" y="5673"/>
                  </a:lnTo>
                  <a:lnTo>
                    <a:pt x="5116" y="5534"/>
                  </a:lnTo>
                  <a:lnTo>
                    <a:pt x="4744" y="5348"/>
                  </a:lnTo>
                  <a:lnTo>
                    <a:pt x="4465" y="5069"/>
                  </a:lnTo>
                  <a:lnTo>
                    <a:pt x="4186" y="4790"/>
                  </a:lnTo>
                  <a:lnTo>
                    <a:pt x="4000" y="4418"/>
                  </a:lnTo>
                  <a:lnTo>
                    <a:pt x="3861" y="3999"/>
                  </a:lnTo>
                  <a:lnTo>
                    <a:pt x="3814" y="3581"/>
                  </a:lnTo>
                  <a:lnTo>
                    <a:pt x="3814" y="2790"/>
                  </a:lnTo>
                  <a:lnTo>
                    <a:pt x="3814" y="2744"/>
                  </a:lnTo>
                  <a:lnTo>
                    <a:pt x="3721" y="2697"/>
                  </a:lnTo>
                  <a:lnTo>
                    <a:pt x="3675" y="2697"/>
                  </a:lnTo>
                  <a:lnTo>
                    <a:pt x="3489" y="2651"/>
                  </a:lnTo>
                  <a:lnTo>
                    <a:pt x="3349" y="2558"/>
                  </a:lnTo>
                  <a:lnTo>
                    <a:pt x="3210" y="2372"/>
                  </a:lnTo>
                  <a:lnTo>
                    <a:pt x="3210" y="2186"/>
                  </a:lnTo>
                  <a:lnTo>
                    <a:pt x="3210" y="2000"/>
                  </a:lnTo>
                  <a:lnTo>
                    <a:pt x="3349" y="1860"/>
                  </a:lnTo>
                  <a:lnTo>
                    <a:pt x="3489" y="1721"/>
                  </a:lnTo>
                  <a:lnTo>
                    <a:pt x="3954" y="1721"/>
                  </a:lnTo>
                  <a:lnTo>
                    <a:pt x="4140" y="1767"/>
                  </a:lnTo>
                  <a:lnTo>
                    <a:pt x="4326" y="1907"/>
                  </a:lnTo>
                  <a:lnTo>
                    <a:pt x="4512" y="2000"/>
                  </a:lnTo>
                  <a:lnTo>
                    <a:pt x="4651" y="2186"/>
                  </a:lnTo>
                  <a:lnTo>
                    <a:pt x="4744" y="2372"/>
                  </a:lnTo>
                  <a:lnTo>
                    <a:pt x="4791" y="2558"/>
                  </a:lnTo>
                  <a:lnTo>
                    <a:pt x="4837" y="2790"/>
                  </a:lnTo>
                  <a:lnTo>
                    <a:pt x="4837" y="3581"/>
                  </a:lnTo>
                  <a:lnTo>
                    <a:pt x="4837" y="3813"/>
                  </a:lnTo>
                  <a:lnTo>
                    <a:pt x="4884" y="4046"/>
                  </a:lnTo>
                  <a:lnTo>
                    <a:pt x="5023" y="4232"/>
                  </a:lnTo>
                  <a:lnTo>
                    <a:pt x="5163" y="4371"/>
                  </a:lnTo>
                  <a:lnTo>
                    <a:pt x="5302" y="4511"/>
                  </a:lnTo>
                  <a:lnTo>
                    <a:pt x="5488" y="4604"/>
                  </a:lnTo>
                  <a:lnTo>
                    <a:pt x="5721" y="4697"/>
                  </a:lnTo>
                  <a:lnTo>
                    <a:pt x="6186" y="4697"/>
                  </a:lnTo>
                  <a:lnTo>
                    <a:pt x="6186" y="2232"/>
                  </a:lnTo>
                  <a:lnTo>
                    <a:pt x="6232" y="2046"/>
                  </a:lnTo>
                  <a:lnTo>
                    <a:pt x="6325" y="1907"/>
                  </a:lnTo>
                  <a:lnTo>
                    <a:pt x="6511" y="1767"/>
                  </a:lnTo>
                  <a:lnTo>
                    <a:pt x="6697" y="1721"/>
                  </a:lnTo>
                  <a:lnTo>
                    <a:pt x="6883" y="1767"/>
                  </a:lnTo>
                  <a:lnTo>
                    <a:pt x="7069" y="1907"/>
                  </a:lnTo>
                  <a:lnTo>
                    <a:pt x="7162" y="2046"/>
                  </a:lnTo>
                  <a:lnTo>
                    <a:pt x="7209" y="2232"/>
                  </a:lnTo>
                  <a:lnTo>
                    <a:pt x="7209" y="4697"/>
                  </a:lnTo>
                  <a:lnTo>
                    <a:pt x="7674" y="4697"/>
                  </a:lnTo>
                  <a:lnTo>
                    <a:pt x="7906" y="4604"/>
                  </a:lnTo>
                  <a:lnTo>
                    <a:pt x="8092" y="4511"/>
                  </a:lnTo>
                  <a:lnTo>
                    <a:pt x="8232" y="4371"/>
                  </a:lnTo>
                  <a:lnTo>
                    <a:pt x="8371" y="4232"/>
                  </a:lnTo>
                  <a:lnTo>
                    <a:pt x="8511" y="4046"/>
                  </a:lnTo>
                  <a:lnTo>
                    <a:pt x="8557" y="3813"/>
                  </a:lnTo>
                  <a:lnTo>
                    <a:pt x="8557" y="3581"/>
                  </a:lnTo>
                  <a:lnTo>
                    <a:pt x="8557" y="2790"/>
                  </a:lnTo>
                  <a:lnTo>
                    <a:pt x="8604" y="2558"/>
                  </a:lnTo>
                  <a:lnTo>
                    <a:pt x="8650" y="2372"/>
                  </a:lnTo>
                  <a:lnTo>
                    <a:pt x="8743" y="2186"/>
                  </a:lnTo>
                  <a:lnTo>
                    <a:pt x="8883" y="2000"/>
                  </a:lnTo>
                  <a:lnTo>
                    <a:pt x="9069" y="1907"/>
                  </a:lnTo>
                  <a:lnTo>
                    <a:pt x="9255" y="1767"/>
                  </a:lnTo>
                  <a:lnTo>
                    <a:pt x="9441" y="1721"/>
                  </a:lnTo>
                  <a:close/>
                  <a:moveTo>
                    <a:pt x="10743" y="9207"/>
                  </a:moveTo>
                  <a:lnTo>
                    <a:pt x="10975" y="9254"/>
                  </a:lnTo>
                  <a:lnTo>
                    <a:pt x="11115" y="9347"/>
                  </a:lnTo>
                  <a:lnTo>
                    <a:pt x="11208" y="9533"/>
                  </a:lnTo>
                  <a:lnTo>
                    <a:pt x="11254" y="9719"/>
                  </a:lnTo>
                  <a:lnTo>
                    <a:pt x="11208" y="9905"/>
                  </a:lnTo>
                  <a:lnTo>
                    <a:pt x="11115" y="10044"/>
                  </a:lnTo>
                  <a:lnTo>
                    <a:pt x="10975" y="10137"/>
                  </a:lnTo>
                  <a:lnTo>
                    <a:pt x="10743" y="10184"/>
                  </a:lnTo>
                  <a:lnTo>
                    <a:pt x="2651" y="10184"/>
                  </a:lnTo>
                  <a:lnTo>
                    <a:pt x="2419" y="10137"/>
                  </a:lnTo>
                  <a:lnTo>
                    <a:pt x="2279" y="10044"/>
                  </a:lnTo>
                  <a:lnTo>
                    <a:pt x="2186" y="9905"/>
                  </a:lnTo>
                  <a:lnTo>
                    <a:pt x="2140" y="9719"/>
                  </a:lnTo>
                  <a:lnTo>
                    <a:pt x="2186" y="9533"/>
                  </a:lnTo>
                  <a:lnTo>
                    <a:pt x="2279" y="9347"/>
                  </a:lnTo>
                  <a:lnTo>
                    <a:pt x="2419" y="9254"/>
                  </a:lnTo>
                  <a:lnTo>
                    <a:pt x="2651" y="9207"/>
                  </a:lnTo>
                  <a:close/>
                  <a:moveTo>
                    <a:pt x="9720" y="11207"/>
                  </a:moveTo>
                  <a:lnTo>
                    <a:pt x="9859" y="11347"/>
                  </a:lnTo>
                  <a:lnTo>
                    <a:pt x="9952" y="11486"/>
                  </a:lnTo>
                  <a:lnTo>
                    <a:pt x="9999" y="11672"/>
                  </a:lnTo>
                  <a:lnTo>
                    <a:pt x="9952" y="11858"/>
                  </a:lnTo>
                  <a:lnTo>
                    <a:pt x="9859" y="12044"/>
                  </a:lnTo>
                  <a:lnTo>
                    <a:pt x="9720" y="12137"/>
                  </a:lnTo>
                  <a:lnTo>
                    <a:pt x="9487" y="12184"/>
                  </a:lnTo>
                  <a:lnTo>
                    <a:pt x="3907" y="12184"/>
                  </a:lnTo>
                  <a:lnTo>
                    <a:pt x="3675" y="12137"/>
                  </a:lnTo>
                  <a:lnTo>
                    <a:pt x="3535" y="12044"/>
                  </a:lnTo>
                  <a:lnTo>
                    <a:pt x="3442" y="11858"/>
                  </a:lnTo>
                  <a:lnTo>
                    <a:pt x="3396" y="11672"/>
                  </a:lnTo>
                  <a:lnTo>
                    <a:pt x="3442" y="11486"/>
                  </a:lnTo>
                  <a:lnTo>
                    <a:pt x="3535" y="11347"/>
                  </a:lnTo>
                  <a:lnTo>
                    <a:pt x="3675" y="11207"/>
                  </a:lnTo>
                  <a:close/>
                  <a:moveTo>
                    <a:pt x="1" y="0"/>
                  </a:moveTo>
                  <a:lnTo>
                    <a:pt x="1" y="11951"/>
                  </a:lnTo>
                  <a:lnTo>
                    <a:pt x="47" y="12230"/>
                  </a:lnTo>
                  <a:lnTo>
                    <a:pt x="140" y="12509"/>
                  </a:lnTo>
                  <a:lnTo>
                    <a:pt x="280" y="12788"/>
                  </a:lnTo>
                  <a:lnTo>
                    <a:pt x="466" y="13021"/>
                  </a:lnTo>
                  <a:lnTo>
                    <a:pt x="652" y="13207"/>
                  </a:lnTo>
                  <a:lnTo>
                    <a:pt x="931" y="13300"/>
                  </a:lnTo>
                  <a:lnTo>
                    <a:pt x="1210" y="13393"/>
                  </a:lnTo>
                  <a:lnTo>
                    <a:pt x="1489" y="13439"/>
                  </a:lnTo>
                  <a:lnTo>
                    <a:pt x="12882" y="13439"/>
                  </a:lnTo>
                  <a:lnTo>
                    <a:pt x="13068" y="13393"/>
                  </a:lnTo>
                  <a:lnTo>
                    <a:pt x="13207" y="13300"/>
                  </a:lnTo>
                  <a:lnTo>
                    <a:pt x="13347" y="13114"/>
                  </a:lnTo>
                  <a:lnTo>
                    <a:pt x="13393" y="12928"/>
                  </a:lnTo>
                  <a:lnTo>
                    <a:pt x="13393" y="372"/>
                  </a:lnTo>
                  <a:lnTo>
                    <a:pt x="13114" y="465"/>
                  </a:lnTo>
                  <a:lnTo>
                    <a:pt x="1117" y="465"/>
                  </a:lnTo>
                  <a:lnTo>
                    <a:pt x="698" y="326"/>
                  </a:lnTo>
                  <a:lnTo>
                    <a:pt x="326" y="186"/>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63"/>
            <p:cNvSpPr/>
            <p:nvPr/>
          </p:nvSpPr>
          <p:spPr>
            <a:xfrm>
              <a:off x="2548050" y="2049525"/>
              <a:ext cx="334850" cy="336000"/>
            </a:xfrm>
            <a:custGeom>
              <a:avLst/>
              <a:gdLst/>
              <a:ahLst/>
              <a:cxnLst/>
              <a:rect l="l" t="t" r="r" b="b"/>
              <a:pathLst>
                <a:path w="13394" h="13440" fill="none" extrusionOk="0">
                  <a:moveTo>
                    <a:pt x="12882" y="465"/>
                  </a:moveTo>
                  <a:lnTo>
                    <a:pt x="1489" y="465"/>
                  </a:lnTo>
                  <a:lnTo>
                    <a:pt x="1489" y="465"/>
                  </a:lnTo>
                  <a:lnTo>
                    <a:pt x="1117" y="465"/>
                  </a:lnTo>
                  <a:lnTo>
                    <a:pt x="698" y="326"/>
                  </a:lnTo>
                  <a:lnTo>
                    <a:pt x="326" y="186"/>
                  </a:lnTo>
                  <a:lnTo>
                    <a:pt x="1" y="0"/>
                  </a:lnTo>
                  <a:lnTo>
                    <a:pt x="1" y="11951"/>
                  </a:lnTo>
                  <a:lnTo>
                    <a:pt x="1" y="11951"/>
                  </a:lnTo>
                  <a:lnTo>
                    <a:pt x="47" y="12230"/>
                  </a:lnTo>
                  <a:lnTo>
                    <a:pt x="140" y="12509"/>
                  </a:lnTo>
                  <a:lnTo>
                    <a:pt x="280" y="12788"/>
                  </a:lnTo>
                  <a:lnTo>
                    <a:pt x="466" y="13021"/>
                  </a:lnTo>
                  <a:lnTo>
                    <a:pt x="652" y="13207"/>
                  </a:lnTo>
                  <a:lnTo>
                    <a:pt x="931" y="13300"/>
                  </a:lnTo>
                  <a:lnTo>
                    <a:pt x="1210" y="13393"/>
                  </a:lnTo>
                  <a:lnTo>
                    <a:pt x="1489" y="13439"/>
                  </a:lnTo>
                  <a:lnTo>
                    <a:pt x="12882" y="13439"/>
                  </a:lnTo>
                  <a:lnTo>
                    <a:pt x="12882" y="13439"/>
                  </a:lnTo>
                  <a:lnTo>
                    <a:pt x="13068" y="13393"/>
                  </a:lnTo>
                  <a:lnTo>
                    <a:pt x="13207" y="13300"/>
                  </a:lnTo>
                  <a:lnTo>
                    <a:pt x="13347" y="13114"/>
                  </a:lnTo>
                  <a:lnTo>
                    <a:pt x="13393" y="12928"/>
                  </a:lnTo>
                  <a:lnTo>
                    <a:pt x="13393" y="372"/>
                  </a:lnTo>
                  <a:lnTo>
                    <a:pt x="13393" y="372"/>
                  </a:lnTo>
                  <a:lnTo>
                    <a:pt x="13114" y="465"/>
                  </a:lnTo>
                  <a:lnTo>
                    <a:pt x="12882" y="465"/>
                  </a:lnTo>
                  <a:lnTo>
                    <a:pt x="12882" y="46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63"/>
            <p:cNvSpPr/>
            <p:nvPr/>
          </p:nvSpPr>
          <p:spPr>
            <a:xfrm>
              <a:off x="2628275" y="2092525"/>
              <a:ext cx="174400" cy="159300"/>
            </a:xfrm>
            <a:custGeom>
              <a:avLst/>
              <a:gdLst/>
              <a:ahLst/>
              <a:cxnLst/>
              <a:rect l="l" t="t" r="r" b="b"/>
              <a:pathLst>
                <a:path w="6976" h="6372" fill="none" extrusionOk="0">
                  <a:moveTo>
                    <a:pt x="466" y="1"/>
                  </a:moveTo>
                  <a:lnTo>
                    <a:pt x="512" y="1"/>
                  </a:lnTo>
                  <a:lnTo>
                    <a:pt x="512" y="1"/>
                  </a:lnTo>
                  <a:lnTo>
                    <a:pt x="745" y="1"/>
                  </a:lnTo>
                  <a:lnTo>
                    <a:pt x="931" y="47"/>
                  </a:lnTo>
                  <a:lnTo>
                    <a:pt x="1117" y="187"/>
                  </a:lnTo>
                  <a:lnTo>
                    <a:pt x="1303" y="280"/>
                  </a:lnTo>
                  <a:lnTo>
                    <a:pt x="1442" y="466"/>
                  </a:lnTo>
                  <a:lnTo>
                    <a:pt x="1535" y="652"/>
                  </a:lnTo>
                  <a:lnTo>
                    <a:pt x="1582" y="838"/>
                  </a:lnTo>
                  <a:lnTo>
                    <a:pt x="1628" y="1070"/>
                  </a:lnTo>
                  <a:lnTo>
                    <a:pt x="1628" y="1861"/>
                  </a:lnTo>
                  <a:lnTo>
                    <a:pt x="1628" y="1861"/>
                  </a:lnTo>
                  <a:lnTo>
                    <a:pt x="1628" y="2093"/>
                  </a:lnTo>
                  <a:lnTo>
                    <a:pt x="1675" y="2326"/>
                  </a:lnTo>
                  <a:lnTo>
                    <a:pt x="1814" y="2512"/>
                  </a:lnTo>
                  <a:lnTo>
                    <a:pt x="1954" y="2651"/>
                  </a:lnTo>
                  <a:lnTo>
                    <a:pt x="2093" y="2791"/>
                  </a:lnTo>
                  <a:lnTo>
                    <a:pt x="2279" y="2884"/>
                  </a:lnTo>
                  <a:lnTo>
                    <a:pt x="2512" y="2977"/>
                  </a:lnTo>
                  <a:lnTo>
                    <a:pt x="2744" y="2977"/>
                  </a:lnTo>
                  <a:lnTo>
                    <a:pt x="2977" y="2977"/>
                  </a:lnTo>
                  <a:lnTo>
                    <a:pt x="2977" y="512"/>
                  </a:lnTo>
                  <a:lnTo>
                    <a:pt x="2977" y="512"/>
                  </a:lnTo>
                  <a:lnTo>
                    <a:pt x="3023" y="326"/>
                  </a:lnTo>
                  <a:lnTo>
                    <a:pt x="3116" y="187"/>
                  </a:lnTo>
                  <a:lnTo>
                    <a:pt x="3302" y="47"/>
                  </a:lnTo>
                  <a:lnTo>
                    <a:pt x="3488" y="1"/>
                  </a:lnTo>
                  <a:lnTo>
                    <a:pt x="3488" y="1"/>
                  </a:lnTo>
                  <a:lnTo>
                    <a:pt x="3674" y="47"/>
                  </a:lnTo>
                  <a:lnTo>
                    <a:pt x="3860" y="187"/>
                  </a:lnTo>
                  <a:lnTo>
                    <a:pt x="3953" y="326"/>
                  </a:lnTo>
                  <a:lnTo>
                    <a:pt x="4000" y="512"/>
                  </a:lnTo>
                  <a:lnTo>
                    <a:pt x="4000" y="2977"/>
                  </a:lnTo>
                  <a:lnTo>
                    <a:pt x="4232" y="2977"/>
                  </a:lnTo>
                  <a:lnTo>
                    <a:pt x="4232" y="2977"/>
                  </a:lnTo>
                  <a:lnTo>
                    <a:pt x="4465" y="2977"/>
                  </a:lnTo>
                  <a:lnTo>
                    <a:pt x="4697" y="2884"/>
                  </a:lnTo>
                  <a:lnTo>
                    <a:pt x="4883" y="2791"/>
                  </a:lnTo>
                  <a:lnTo>
                    <a:pt x="5023" y="2651"/>
                  </a:lnTo>
                  <a:lnTo>
                    <a:pt x="5162" y="2512"/>
                  </a:lnTo>
                  <a:lnTo>
                    <a:pt x="5302" y="2326"/>
                  </a:lnTo>
                  <a:lnTo>
                    <a:pt x="5348" y="2093"/>
                  </a:lnTo>
                  <a:lnTo>
                    <a:pt x="5348" y="1861"/>
                  </a:lnTo>
                  <a:lnTo>
                    <a:pt x="5348" y="1070"/>
                  </a:lnTo>
                  <a:lnTo>
                    <a:pt x="5348" y="1070"/>
                  </a:lnTo>
                  <a:lnTo>
                    <a:pt x="5395" y="838"/>
                  </a:lnTo>
                  <a:lnTo>
                    <a:pt x="5441" y="652"/>
                  </a:lnTo>
                  <a:lnTo>
                    <a:pt x="5534" y="466"/>
                  </a:lnTo>
                  <a:lnTo>
                    <a:pt x="5674" y="280"/>
                  </a:lnTo>
                  <a:lnTo>
                    <a:pt x="5860" y="187"/>
                  </a:lnTo>
                  <a:lnTo>
                    <a:pt x="6046" y="47"/>
                  </a:lnTo>
                  <a:lnTo>
                    <a:pt x="6232" y="1"/>
                  </a:lnTo>
                  <a:lnTo>
                    <a:pt x="6464" y="1"/>
                  </a:lnTo>
                  <a:lnTo>
                    <a:pt x="6511" y="1"/>
                  </a:lnTo>
                  <a:lnTo>
                    <a:pt x="6511" y="1"/>
                  </a:lnTo>
                  <a:lnTo>
                    <a:pt x="6697" y="1"/>
                  </a:lnTo>
                  <a:lnTo>
                    <a:pt x="6836" y="140"/>
                  </a:lnTo>
                  <a:lnTo>
                    <a:pt x="6976" y="280"/>
                  </a:lnTo>
                  <a:lnTo>
                    <a:pt x="6976" y="466"/>
                  </a:lnTo>
                  <a:lnTo>
                    <a:pt x="6976" y="466"/>
                  </a:lnTo>
                  <a:lnTo>
                    <a:pt x="6976" y="652"/>
                  </a:lnTo>
                  <a:lnTo>
                    <a:pt x="6836" y="838"/>
                  </a:lnTo>
                  <a:lnTo>
                    <a:pt x="6697" y="931"/>
                  </a:lnTo>
                  <a:lnTo>
                    <a:pt x="6511" y="977"/>
                  </a:lnTo>
                  <a:lnTo>
                    <a:pt x="6464" y="977"/>
                  </a:lnTo>
                  <a:lnTo>
                    <a:pt x="6464" y="977"/>
                  </a:lnTo>
                  <a:lnTo>
                    <a:pt x="6371" y="1024"/>
                  </a:lnTo>
                  <a:lnTo>
                    <a:pt x="6371" y="1070"/>
                  </a:lnTo>
                  <a:lnTo>
                    <a:pt x="6371" y="1861"/>
                  </a:lnTo>
                  <a:lnTo>
                    <a:pt x="6371" y="1861"/>
                  </a:lnTo>
                  <a:lnTo>
                    <a:pt x="6325" y="2279"/>
                  </a:lnTo>
                  <a:lnTo>
                    <a:pt x="6185" y="2698"/>
                  </a:lnTo>
                  <a:lnTo>
                    <a:pt x="5999" y="3070"/>
                  </a:lnTo>
                  <a:lnTo>
                    <a:pt x="5720" y="3349"/>
                  </a:lnTo>
                  <a:lnTo>
                    <a:pt x="5441" y="3628"/>
                  </a:lnTo>
                  <a:lnTo>
                    <a:pt x="5069" y="3814"/>
                  </a:lnTo>
                  <a:lnTo>
                    <a:pt x="4651" y="3953"/>
                  </a:lnTo>
                  <a:lnTo>
                    <a:pt x="4232" y="4000"/>
                  </a:lnTo>
                  <a:lnTo>
                    <a:pt x="4000" y="4000"/>
                  </a:lnTo>
                  <a:lnTo>
                    <a:pt x="4000" y="5860"/>
                  </a:lnTo>
                  <a:lnTo>
                    <a:pt x="4000" y="5860"/>
                  </a:lnTo>
                  <a:lnTo>
                    <a:pt x="3953" y="6046"/>
                  </a:lnTo>
                  <a:lnTo>
                    <a:pt x="3860" y="6232"/>
                  </a:lnTo>
                  <a:lnTo>
                    <a:pt x="3674" y="6325"/>
                  </a:lnTo>
                  <a:lnTo>
                    <a:pt x="3488" y="6371"/>
                  </a:lnTo>
                  <a:lnTo>
                    <a:pt x="3488" y="6371"/>
                  </a:lnTo>
                  <a:lnTo>
                    <a:pt x="3302" y="6325"/>
                  </a:lnTo>
                  <a:lnTo>
                    <a:pt x="3116" y="6232"/>
                  </a:lnTo>
                  <a:lnTo>
                    <a:pt x="3023" y="6046"/>
                  </a:lnTo>
                  <a:lnTo>
                    <a:pt x="2977" y="5860"/>
                  </a:lnTo>
                  <a:lnTo>
                    <a:pt x="2977" y="4000"/>
                  </a:lnTo>
                  <a:lnTo>
                    <a:pt x="2744" y="4000"/>
                  </a:lnTo>
                  <a:lnTo>
                    <a:pt x="2744" y="4000"/>
                  </a:lnTo>
                  <a:lnTo>
                    <a:pt x="2326" y="3953"/>
                  </a:lnTo>
                  <a:lnTo>
                    <a:pt x="1907" y="3814"/>
                  </a:lnTo>
                  <a:lnTo>
                    <a:pt x="1535" y="3628"/>
                  </a:lnTo>
                  <a:lnTo>
                    <a:pt x="1256" y="3349"/>
                  </a:lnTo>
                  <a:lnTo>
                    <a:pt x="977" y="3070"/>
                  </a:lnTo>
                  <a:lnTo>
                    <a:pt x="791" y="2698"/>
                  </a:lnTo>
                  <a:lnTo>
                    <a:pt x="652" y="2279"/>
                  </a:lnTo>
                  <a:lnTo>
                    <a:pt x="605" y="1861"/>
                  </a:lnTo>
                  <a:lnTo>
                    <a:pt x="605" y="1070"/>
                  </a:lnTo>
                  <a:lnTo>
                    <a:pt x="605" y="1070"/>
                  </a:lnTo>
                  <a:lnTo>
                    <a:pt x="605" y="1024"/>
                  </a:lnTo>
                  <a:lnTo>
                    <a:pt x="512" y="977"/>
                  </a:lnTo>
                  <a:lnTo>
                    <a:pt x="466" y="977"/>
                  </a:lnTo>
                  <a:lnTo>
                    <a:pt x="466" y="977"/>
                  </a:lnTo>
                  <a:lnTo>
                    <a:pt x="280" y="931"/>
                  </a:lnTo>
                  <a:lnTo>
                    <a:pt x="140" y="838"/>
                  </a:lnTo>
                  <a:lnTo>
                    <a:pt x="1" y="652"/>
                  </a:lnTo>
                  <a:lnTo>
                    <a:pt x="1" y="466"/>
                  </a:lnTo>
                  <a:lnTo>
                    <a:pt x="1" y="466"/>
                  </a:lnTo>
                  <a:lnTo>
                    <a:pt x="1" y="280"/>
                  </a:lnTo>
                  <a:lnTo>
                    <a:pt x="140" y="140"/>
                  </a:lnTo>
                  <a:lnTo>
                    <a:pt x="280" y="1"/>
                  </a:lnTo>
                  <a:lnTo>
                    <a:pt x="466" y="1"/>
                  </a:lnTo>
                  <a:lnTo>
                    <a:pt x="466"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63"/>
            <p:cNvSpPr/>
            <p:nvPr/>
          </p:nvSpPr>
          <p:spPr>
            <a:xfrm>
              <a:off x="2632925" y="2329700"/>
              <a:ext cx="165100" cy="24425"/>
            </a:xfrm>
            <a:custGeom>
              <a:avLst/>
              <a:gdLst/>
              <a:ahLst/>
              <a:cxnLst/>
              <a:rect l="l" t="t" r="r" b="b"/>
              <a:pathLst>
                <a:path w="6604" h="977" fill="none" extrusionOk="0">
                  <a:moveTo>
                    <a:pt x="6092" y="977"/>
                  </a:moveTo>
                  <a:lnTo>
                    <a:pt x="512" y="977"/>
                  </a:lnTo>
                  <a:lnTo>
                    <a:pt x="512" y="977"/>
                  </a:lnTo>
                  <a:lnTo>
                    <a:pt x="280" y="930"/>
                  </a:lnTo>
                  <a:lnTo>
                    <a:pt x="140" y="837"/>
                  </a:lnTo>
                  <a:lnTo>
                    <a:pt x="47" y="651"/>
                  </a:lnTo>
                  <a:lnTo>
                    <a:pt x="1" y="465"/>
                  </a:lnTo>
                  <a:lnTo>
                    <a:pt x="1" y="465"/>
                  </a:lnTo>
                  <a:lnTo>
                    <a:pt x="47" y="279"/>
                  </a:lnTo>
                  <a:lnTo>
                    <a:pt x="140" y="140"/>
                  </a:lnTo>
                  <a:lnTo>
                    <a:pt x="280" y="0"/>
                  </a:lnTo>
                  <a:lnTo>
                    <a:pt x="512" y="0"/>
                  </a:lnTo>
                  <a:lnTo>
                    <a:pt x="6092" y="0"/>
                  </a:lnTo>
                  <a:lnTo>
                    <a:pt x="6092" y="0"/>
                  </a:lnTo>
                  <a:lnTo>
                    <a:pt x="6325" y="0"/>
                  </a:lnTo>
                  <a:lnTo>
                    <a:pt x="6464" y="140"/>
                  </a:lnTo>
                  <a:lnTo>
                    <a:pt x="6557" y="279"/>
                  </a:lnTo>
                  <a:lnTo>
                    <a:pt x="6604" y="465"/>
                  </a:lnTo>
                  <a:lnTo>
                    <a:pt x="6604" y="465"/>
                  </a:lnTo>
                  <a:lnTo>
                    <a:pt x="6557" y="651"/>
                  </a:lnTo>
                  <a:lnTo>
                    <a:pt x="6464" y="837"/>
                  </a:lnTo>
                  <a:lnTo>
                    <a:pt x="6325" y="930"/>
                  </a:lnTo>
                  <a:lnTo>
                    <a:pt x="6092" y="977"/>
                  </a:lnTo>
                  <a:lnTo>
                    <a:pt x="6092"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63"/>
            <p:cNvSpPr/>
            <p:nvPr/>
          </p:nvSpPr>
          <p:spPr>
            <a:xfrm>
              <a:off x="2601525" y="2279700"/>
              <a:ext cx="227900" cy="24425"/>
            </a:xfrm>
            <a:custGeom>
              <a:avLst/>
              <a:gdLst/>
              <a:ahLst/>
              <a:cxnLst/>
              <a:rect l="l" t="t" r="r" b="b"/>
              <a:pathLst>
                <a:path w="9116" h="977" fill="none" extrusionOk="0">
                  <a:moveTo>
                    <a:pt x="8604" y="977"/>
                  </a:moveTo>
                  <a:lnTo>
                    <a:pt x="512" y="977"/>
                  </a:lnTo>
                  <a:lnTo>
                    <a:pt x="512" y="977"/>
                  </a:lnTo>
                  <a:lnTo>
                    <a:pt x="280" y="930"/>
                  </a:lnTo>
                  <a:lnTo>
                    <a:pt x="140" y="837"/>
                  </a:lnTo>
                  <a:lnTo>
                    <a:pt x="47" y="698"/>
                  </a:lnTo>
                  <a:lnTo>
                    <a:pt x="1" y="512"/>
                  </a:lnTo>
                  <a:lnTo>
                    <a:pt x="1" y="512"/>
                  </a:lnTo>
                  <a:lnTo>
                    <a:pt x="47" y="326"/>
                  </a:lnTo>
                  <a:lnTo>
                    <a:pt x="140" y="140"/>
                  </a:lnTo>
                  <a:lnTo>
                    <a:pt x="280" y="47"/>
                  </a:lnTo>
                  <a:lnTo>
                    <a:pt x="512" y="0"/>
                  </a:lnTo>
                  <a:lnTo>
                    <a:pt x="8604" y="0"/>
                  </a:lnTo>
                  <a:lnTo>
                    <a:pt x="8604" y="0"/>
                  </a:lnTo>
                  <a:lnTo>
                    <a:pt x="8836" y="47"/>
                  </a:lnTo>
                  <a:lnTo>
                    <a:pt x="8976" y="140"/>
                  </a:lnTo>
                  <a:lnTo>
                    <a:pt x="9069" y="326"/>
                  </a:lnTo>
                  <a:lnTo>
                    <a:pt x="9115" y="512"/>
                  </a:lnTo>
                  <a:lnTo>
                    <a:pt x="9115" y="512"/>
                  </a:lnTo>
                  <a:lnTo>
                    <a:pt x="9069" y="698"/>
                  </a:lnTo>
                  <a:lnTo>
                    <a:pt x="8976" y="837"/>
                  </a:lnTo>
                  <a:lnTo>
                    <a:pt x="8836" y="930"/>
                  </a:lnTo>
                  <a:lnTo>
                    <a:pt x="8604" y="977"/>
                  </a:lnTo>
                  <a:lnTo>
                    <a:pt x="8604"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63"/>
            <p:cNvSpPr/>
            <p:nvPr/>
          </p:nvSpPr>
          <p:spPr>
            <a:xfrm>
              <a:off x="2816600" y="230410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6" name="Google Shape;2166;p63"/>
          <p:cNvGrpSpPr/>
          <p:nvPr/>
        </p:nvGrpSpPr>
        <p:grpSpPr>
          <a:xfrm>
            <a:off x="4125537" y="2060785"/>
            <a:ext cx="302155" cy="376648"/>
            <a:chOff x="3308350" y="1962325"/>
            <a:chExt cx="339500" cy="423200"/>
          </a:xfrm>
          <a:solidFill>
            <a:schemeClr val="bg1">
              <a:lumMod val="75000"/>
            </a:schemeClr>
          </a:solidFill>
        </p:grpSpPr>
        <p:sp>
          <p:nvSpPr>
            <p:cNvPr id="2167" name="Google Shape;2167;p63"/>
            <p:cNvSpPr/>
            <p:nvPr/>
          </p:nvSpPr>
          <p:spPr>
            <a:xfrm>
              <a:off x="3421125" y="2036725"/>
              <a:ext cx="151150" cy="151150"/>
            </a:xfrm>
            <a:custGeom>
              <a:avLst/>
              <a:gdLst/>
              <a:ahLst/>
              <a:cxnLst/>
              <a:rect l="l" t="t" r="r" b="b"/>
              <a:pathLst>
                <a:path w="6046" h="6046" extrusionOk="0">
                  <a:moveTo>
                    <a:pt x="2000" y="1582"/>
                  </a:moveTo>
                  <a:lnTo>
                    <a:pt x="2186" y="1628"/>
                  </a:lnTo>
                  <a:lnTo>
                    <a:pt x="2372" y="1721"/>
                  </a:lnTo>
                  <a:lnTo>
                    <a:pt x="2465" y="1861"/>
                  </a:lnTo>
                  <a:lnTo>
                    <a:pt x="2511" y="2047"/>
                  </a:lnTo>
                  <a:lnTo>
                    <a:pt x="2465" y="2279"/>
                  </a:lnTo>
                  <a:lnTo>
                    <a:pt x="2372" y="2419"/>
                  </a:lnTo>
                  <a:lnTo>
                    <a:pt x="2186" y="2512"/>
                  </a:lnTo>
                  <a:lnTo>
                    <a:pt x="2000" y="2558"/>
                  </a:lnTo>
                  <a:lnTo>
                    <a:pt x="1814" y="2512"/>
                  </a:lnTo>
                  <a:lnTo>
                    <a:pt x="1674" y="2419"/>
                  </a:lnTo>
                  <a:lnTo>
                    <a:pt x="1535" y="2279"/>
                  </a:lnTo>
                  <a:lnTo>
                    <a:pt x="1535" y="2047"/>
                  </a:lnTo>
                  <a:lnTo>
                    <a:pt x="1535" y="1861"/>
                  </a:lnTo>
                  <a:lnTo>
                    <a:pt x="1674" y="1721"/>
                  </a:lnTo>
                  <a:lnTo>
                    <a:pt x="1814" y="1628"/>
                  </a:lnTo>
                  <a:lnTo>
                    <a:pt x="2000" y="1582"/>
                  </a:lnTo>
                  <a:close/>
                  <a:moveTo>
                    <a:pt x="4046" y="1582"/>
                  </a:moveTo>
                  <a:lnTo>
                    <a:pt x="4278" y="1628"/>
                  </a:lnTo>
                  <a:lnTo>
                    <a:pt x="4418" y="1721"/>
                  </a:lnTo>
                  <a:lnTo>
                    <a:pt x="4511" y="1861"/>
                  </a:lnTo>
                  <a:lnTo>
                    <a:pt x="4557" y="2047"/>
                  </a:lnTo>
                  <a:lnTo>
                    <a:pt x="4511" y="2279"/>
                  </a:lnTo>
                  <a:lnTo>
                    <a:pt x="4418" y="2419"/>
                  </a:lnTo>
                  <a:lnTo>
                    <a:pt x="4278" y="2512"/>
                  </a:lnTo>
                  <a:lnTo>
                    <a:pt x="4046" y="2558"/>
                  </a:lnTo>
                  <a:lnTo>
                    <a:pt x="3860" y="2512"/>
                  </a:lnTo>
                  <a:lnTo>
                    <a:pt x="3720" y="2419"/>
                  </a:lnTo>
                  <a:lnTo>
                    <a:pt x="3627" y="2279"/>
                  </a:lnTo>
                  <a:lnTo>
                    <a:pt x="3581" y="2047"/>
                  </a:lnTo>
                  <a:lnTo>
                    <a:pt x="3627" y="1861"/>
                  </a:lnTo>
                  <a:lnTo>
                    <a:pt x="3720" y="1721"/>
                  </a:lnTo>
                  <a:lnTo>
                    <a:pt x="3860" y="1628"/>
                  </a:lnTo>
                  <a:lnTo>
                    <a:pt x="4046" y="1582"/>
                  </a:lnTo>
                  <a:close/>
                  <a:moveTo>
                    <a:pt x="2046" y="3442"/>
                  </a:moveTo>
                  <a:lnTo>
                    <a:pt x="2232" y="3535"/>
                  </a:lnTo>
                  <a:lnTo>
                    <a:pt x="2372" y="3674"/>
                  </a:lnTo>
                  <a:lnTo>
                    <a:pt x="2465" y="3814"/>
                  </a:lnTo>
                  <a:lnTo>
                    <a:pt x="2651" y="3953"/>
                  </a:lnTo>
                  <a:lnTo>
                    <a:pt x="2837" y="4000"/>
                  </a:lnTo>
                  <a:lnTo>
                    <a:pt x="3023" y="4046"/>
                  </a:lnTo>
                  <a:lnTo>
                    <a:pt x="3255" y="4000"/>
                  </a:lnTo>
                  <a:lnTo>
                    <a:pt x="3441" y="3953"/>
                  </a:lnTo>
                  <a:lnTo>
                    <a:pt x="3581" y="3814"/>
                  </a:lnTo>
                  <a:lnTo>
                    <a:pt x="3720" y="3674"/>
                  </a:lnTo>
                  <a:lnTo>
                    <a:pt x="3860" y="3535"/>
                  </a:lnTo>
                  <a:lnTo>
                    <a:pt x="4046" y="3488"/>
                  </a:lnTo>
                  <a:lnTo>
                    <a:pt x="4232" y="3488"/>
                  </a:lnTo>
                  <a:lnTo>
                    <a:pt x="4418" y="3535"/>
                  </a:lnTo>
                  <a:lnTo>
                    <a:pt x="4557" y="3674"/>
                  </a:lnTo>
                  <a:lnTo>
                    <a:pt x="4604" y="3860"/>
                  </a:lnTo>
                  <a:lnTo>
                    <a:pt x="4604" y="4046"/>
                  </a:lnTo>
                  <a:lnTo>
                    <a:pt x="4557" y="4232"/>
                  </a:lnTo>
                  <a:lnTo>
                    <a:pt x="4232" y="4558"/>
                  </a:lnTo>
                  <a:lnTo>
                    <a:pt x="3906" y="4837"/>
                  </a:lnTo>
                  <a:lnTo>
                    <a:pt x="3488" y="4976"/>
                  </a:lnTo>
                  <a:lnTo>
                    <a:pt x="3023" y="5023"/>
                  </a:lnTo>
                  <a:lnTo>
                    <a:pt x="2790" y="5023"/>
                  </a:lnTo>
                  <a:lnTo>
                    <a:pt x="2604" y="4976"/>
                  </a:lnTo>
                  <a:lnTo>
                    <a:pt x="2186" y="4790"/>
                  </a:lnTo>
                  <a:lnTo>
                    <a:pt x="1814" y="4558"/>
                  </a:lnTo>
                  <a:lnTo>
                    <a:pt x="1674" y="4418"/>
                  </a:lnTo>
                  <a:lnTo>
                    <a:pt x="1535" y="4232"/>
                  </a:lnTo>
                  <a:lnTo>
                    <a:pt x="1442" y="4046"/>
                  </a:lnTo>
                  <a:lnTo>
                    <a:pt x="1442" y="3860"/>
                  </a:lnTo>
                  <a:lnTo>
                    <a:pt x="1535" y="3674"/>
                  </a:lnTo>
                  <a:lnTo>
                    <a:pt x="1674" y="3535"/>
                  </a:lnTo>
                  <a:lnTo>
                    <a:pt x="1860" y="3442"/>
                  </a:lnTo>
                  <a:close/>
                  <a:moveTo>
                    <a:pt x="3023" y="1"/>
                  </a:moveTo>
                  <a:lnTo>
                    <a:pt x="2744" y="47"/>
                  </a:lnTo>
                  <a:lnTo>
                    <a:pt x="2418" y="94"/>
                  </a:lnTo>
                  <a:lnTo>
                    <a:pt x="2139" y="140"/>
                  </a:lnTo>
                  <a:lnTo>
                    <a:pt x="1860" y="233"/>
                  </a:lnTo>
                  <a:lnTo>
                    <a:pt x="1581" y="373"/>
                  </a:lnTo>
                  <a:lnTo>
                    <a:pt x="1349" y="512"/>
                  </a:lnTo>
                  <a:lnTo>
                    <a:pt x="884" y="884"/>
                  </a:lnTo>
                  <a:lnTo>
                    <a:pt x="512" y="1349"/>
                  </a:lnTo>
                  <a:lnTo>
                    <a:pt x="372" y="1582"/>
                  </a:lnTo>
                  <a:lnTo>
                    <a:pt x="233" y="1861"/>
                  </a:lnTo>
                  <a:lnTo>
                    <a:pt x="140" y="2140"/>
                  </a:lnTo>
                  <a:lnTo>
                    <a:pt x="93" y="2419"/>
                  </a:lnTo>
                  <a:lnTo>
                    <a:pt x="47" y="2744"/>
                  </a:lnTo>
                  <a:lnTo>
                    <a:pt x="0" y="3023"/>
                  </a:lnTo>
                  <a:lnTo>
                    <a:pt x="47" y="3349"/>
                  </a:lnTo>
                  <a:lnTo>
                    <a:pt x="93" y="3628"/>
                  </a:lnTo>
                  <a:lnTo>
                    <a:pt x="140" y="3953"/>
                  </a:lnTo>
                  <a:lnTo>
                    <a:pt x="233" y="4232"/>
                  </a:lnTo>
                  <a:lnTo>
                    <a:pt x="372" y="4465"/>
                  </a:lnTo>
                  <a:lnTo>
                    <a:pt x="512" y="4744"/>
                  </a:lnTo>
                  <a:lnTo>
                    <a:pt x="884" y="5162"/>
                  </a:lnTo>
                  <a:lnTo>
                    <a:pt x="1349" y="5534"/>
                  </a:lnTo>
                  <a:lnTo>
                    <a:pt x="1581" y="5720"/>
                  </a:lnTo>
                  <a:lnTo>
                    <a:pt x="1860" y="5813"/>
                  </a:lnTo>
                  <a:lnTo>
                    <a:pt x="2139" y="5953"/>
                  </a:lnTo>
                  <a:lnTo>
                    <a:pt x="2418" y="5999"/>
                  </a:lnTo>
                  <a:lnTo>
                    <a:pt x="2744" y="6046"/>
                  </a:lnTo>
                  <a:lnTo>
                    <a:pt x="3348" y="6046"/>
                  </a:lnTo>
                  <a:lnTo>
                    <a:pt x="3627" y="5999"/>
                  </a:lnTo>
                  <a:lnTo>
                    <a:pt x="3953" y="5953"/>
                  </a:lnTo>
                  <a:lnTo>
                    <a:pt x="4232" y="5813"/>
                  </a:lnTo>
                  <a:lnTo>
                    <a:pt x="4464" y="5720"/>
                  </a:lnTo>
                  <a:lnTo>
                    <a:pt x="4743" y="5534"/>
                  </a:lnTo>
                  <a:lnTo>
                    <a:pt x="5162" y="5162"/>
                  </a:lnTo>
                  <a:lnTo>
                    <a:pt x="5534" y="4744"/>
                  </a:lnTo>
                  <a:lnTo>
                    <a:pt x="5720" y="4465"/>
                  </a:lnTo>
                  <a:lnTo>
                    <a:pt x="5813" y="4232"/>
                  </a:lnTo>
                  <a:lnTo>
                    <a:pt x="5906" y="3953"/>
                  </a:lnTo>
                  <a:lnTo>
                    <a:pt x="5999" y="3628"/>
                  </a:lnTo>
                  <a:lnTo>
                    <a:pt x="6046" y="3349"/>
                  </a:lnTo>
                  <a:lnTo>
                    <a:pt x="6046" y="3023"/>
                  </a:lnTo>
                  <a:lnTo>
                    <a:pt x="6046" y="2744"/>
                  </a:lnTo>
                  <a:lnTo>
                    <a:pt x="5999" y="2419"/>
                  </a:lnTo>
                  <a:lnTo>
                    <a:pt x="5906" y="2140"/>
                  </a:lnTo>
                  <a:lnTo>
                    <a:pt x="5813" y="1861"/>
                  </a:lnTo>
                  <a:lnTo>
                    <a:pt x="5720" y="1582"/>
                  </a:lnTo>
                  <a:lnTo>
                    <a:pt x="5534" y="1349"/>
                  </a:lnTo>
                  <a:lnTo>
                    <a:pt x="5162" y="884"/>
                  </a:lnTo>
                  <a:lnTo>
                    <a:pt x="4743" y="512"/>
                  </a:lnTo>
                  <a:lnTo>
                    <a:pt x="4464" y="373"/>
                  </a:lnTo>
                  <a:lnTo>
                    <a:pt x="4232" y="233"/>
                  </a:lnTo>
                  <a:lnTo>
                    <a:pt x="3953" y="140"/>
                  </a:lnTo>
                  <a:lnTo>
                    <a:pt x="3627" y="94"/>
                  </a:lnTo>
                  <a:lnTo>
                    <a:pt x="3348" y="47"/>
                  </a:lnTo>
                  <a:lnTo>
                    <a:pt x="302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63"/>
            <p:cNvSpPr/>
            <p:nvPr/>
          </p:nvSpPr>
          <p:spPr>
            <a:xfrm>
              <a:off x="3421125" y="2036725"/>
              <a:ext cx="151150" cy="151150"/>
            </a:xfrm>
            <a:custGeom>
              <a:avLst/>
              <a:gdLst/>
              <a:ahLst/>
              <a:cxnLst/>
              <a:rect l="l" t="t" r="r" b="b"/>
              <a:pathLst>
                <a:path w="6046" h="6046" fill="none" extrusionOk="0">
                  <a:moveTo>
                    <a:pt x="3023" y="1"/>
                  </a:moveTo>
                  <a:lnTo>
                    <a:pt x="3023" y="1"/>
                  </a:lnTo>
                  <a:lnTo>
                    <a:pt x="2744" y="47"/>
                  </a:lnTo>
                  <a:lnTo>
                    <a:pt x="2418" y="94"/>
                  </a:lnTo>
                  <a:lnTo>
                    <a:pt x="2139" y="140"/>
                  </a:lnTo>
                  <a:lnTo>
                    <a:pt x="1860" y="233"/>
                  </a:lnTo>
                  <a:lnTo>
                    <a:pt x="1581" y="373"/>
                  </a:lnTo>
                  <a:lnTo>
                    <a:pt x="1349" y="512"/>
                  </a:lnTo>
                  <a:lnTo>
                    <a:pt x="884" y="884"/>
                  </a:lnTo>
                  <a:lnTo>
                    <a:pt x="512" y="1349"/>
                  </a:lnTo>
                  <a:lnTo>
                    <a:pt x="372" y="1582"/>
                  </a:lnTo>
                  <a:lnTo>
                    <a:pt x="233" y="1861"/>
                  </a:lnTo>
                  <a:lnTo>
                    <a:pt x="140" y="2140"/>
                  </a:lnTo>
                  <a:lnTo>
                    <a:pt x="93" y="2419"/>
                  </a:lnTo>
                  <a:lnTo>
                    <a:pt x="47" y="2744"/>
                  </a:lnTo>
                  <a:lnTo>
                    <a:pt x="0" y="3023"/>
                  </a:lnTo>
                  <a:lnTo>
                    <a:pt x="0" y="3023"/>
                  </a:lnTo>
                  <a:lnTo>
                    <a:pt x="47" y="3349"/>
                  </a:lnTo>
                  <a:lnTo>
                    <a:pt x="93" y="3628"/>
                  </a:lnTo>
                  <a:lnTo>
                    <a:pt x="140" y="3953"/>
                  </a:lnTo>
                  <a:lnTo>
                    <a:pt x="233" y="4232"/>
                  </a:lnTo>
                  <a:lnTo>
                    <a:pt x="372" y="4465"/>
                  </a:lnTo>
                  <a:lnTo>
                    <a:pt x="512" y="4744"/>
                  </a:lnTo>
                  <a:lnTo>
                    <a:pt x="884" y="5162"/>
                  </a:lnTo>
                  <a:lnTo>
                    <a:pt x="1349" y="5534"/>
                  </a:lnTo>
                  <a:lnTo>
                    <a:pt x="1581" y="5720"/>
                  </a:lnTo>
                  <a:lnTo>
                    <a:pt x="1860" y="5813"/>
                  </a:lnTo>
                  <a:lnTo>
                    <a:pt x="2139" y="5953"/>
                  </a:lnTo>
                  <a:lnTo>
                    <a:pt x="2418" y="5999"/>
                  </a:lnTo>
                  <a:lnTo>
                    <a:pt x="2744" y="6046"/>
                  </a:lnTo>
                  <a:lnTo>
                    <a:pt x="3023" y="6046"/>
                  </a:lnTo>
                  <a:lnTo>
                    <a:pt x="3023" y="6046"/>
                  </a:lnTo>
                  <a:lnTo>
                    <a:pt x="3348" y="6046"/>
                  </a:lnTo>
                  <a:lnTo>
                    <a:pt x="3627" y="5999"/>
                  </a:lnTo>
                  <a:lnTo>
                    <a:pt x="3953" y="5953"/>
                  </a:lnTo>
                  <a:lnTo>
                    <a:pt x="4232" y="5813"/>
                  </a:lnTo>
                  <a:lnTo>
                    <a:pt x="4464" y="5720"/>
                  </a:lnTo>
                  <a:lnTo>
                    <a:pt x="4743" y="5534"/>
                  </a:lnTo>
                  <a:lnTo>
                    <a:pt x="5162" y="5162"/>
                  </a:lnTo>
                  <a:lnTo>
                    <a:pt x="5534" y="4744"/>
                  </a:lnTo>
                  <a:lnTo>
                    <a:pt x="5720" y="4465"/>
                  </a:lnTo>
                  <a:lnTo>
                    <a:pt x="5813" y="4232"/>
                  </a:lnTo>
                  <a:lnTo>
                    <a:pt x="5906" y="3953"/>
                  </a:lnTo>
                  <a:lnTo>
                    <a:pt x="5999" y="3628"/>
                  </a:lnTo>
                  <a:lnTo>
                    <a:pt x="6046" y="3349"/>
                  </a:lnTo>
                  <a:lnTo>
                    <a:pt x="6046" y="3023"/>
                  </a:lnTo>
                  <a:lnTo>
                    <a:pt x="6046" y="3023"/>
                  </a:lnTo>
                  <a:lnTo>
                    <a:pt x="6046" y="2744"/>
                  </a:lnTo>
                  <a:lnTo>
                    <a:pt x="5999" y="2419"/>
                  </a:lnTo>
                  <a:lnTo>
                    <a:pt x="5906" y="2140"/>
                  </a:lnTo>
                  <a:lnTo>
                    <a:pt x="5813" y="1861"/>
                  </a:lnTo>
                  <a:lnTo>
                    <a:pt x="5720" y="1582"/>
                  </a:lnTo>
                  <a:lnTo>
                    <a:pt x="5534" y="1349"/>
                  </a:lnTo>
                  <a:lnTo>
                    <a:pt x="5162" y="884"/>
                  </a:lnTo>
                  <a:lnTo>
                    <a:pt x="4743" y="512"/>
                  </a:lnTo>
                  <a:lnTo>
                    <a:pt x="4464" y="373"/>
                  </a:lnTo>
                  <a:lnTo>
                    <a:pt x="4232" y="233"/>
                  </a:lnTo>
                  <a:lnTo>
                    <a:pt x="3953" y="140"/>
                  </a:lnTo>
                  <a:lnTo>
                    <a:pt x="3627" y="94"/>
                  </a:lnTo>
                  <a:lnTo>
                    <a:pt x="3348" y="47"/>
                  </a:lnTo>
                  <a:lnTo>
                    <a:pt x="3023" y="1"/>
                  </a:lnTo>
                  <a:lnTo>
                    <a:pt x="3023"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63"/>
            <p:cNvSpPr/>
            <p:nvPr/>
          </p:nvSpPr>
          <p:spPr>
            <a:xfrm>
              <a:off x="3510625" y="2076250"/>
              <a:ext cx="24450" cy="24450"/>
            </a:xfrm>
            <a:custGeom>
              <a:avLst/>
              <a:gdLst/>
              <a:ahLst/>
              <a:cxnLst/>
              <a:rect l="l" t="t" r="r" b="b"/>
              <a:pathLst>
                <a:path w="978" h="978" fill="none" extrusionOk="0">
                  <a:moveTo>
                    <a:pt x="466" y="1"/>
                  </a:moveTo>
                  <a:lnTo>
                    <a:pt x="466" y="1"/>
                  </a:lnTo>
                  <a:lnTo>
                    <a:pt x="698" y="47"/>
                  </a:lnTo>
                  <a:lnTo>
                    <a:pt x="838" y="140"/>
                  </a:lnTo>
                  <a:lnTo>
                    <a:pt x="931" y="280"/>
                  </a:lnTo>
                  <a:lnTo>
                    <a:pt x="977" y="466"/>
                  </a:lnTo>
                  <a:lnTo>
                    <a:pt x="977" y="466"/>
                  </a:lnTo>
                  <a:lnTo>
                    <a:pt x="931" y="698"/>
                  </a:lnTo>
                  <a:lnTo>
                    <a:pt x="838" y="838"/>
                  </a:lnTo>
                  <a:lnTo>
                    <a:pt x="698" y="931"/>
                  </a:lnTo>
                  <a:lnTo>
                    <a:pt x="466" y="977"/>
                  </a:lnTo>
                  <a:lnTo>
                    <a:pt x="466" y="977"/>
                  </a:lnTo>
                  <a:lnTo>
                    <a:pt x="280" y="931"/>
                  </a:lnTo>
                  <a:lnTo>
                    <a:pt x="140" y="838"/>
                  </a:lnTo>
                  <a:lnTo>
                    <a:pt x="47" y="698"/>
                  </a:lnTo>
                  <a:lnTo>
                    <a:pt x="1" y="466"/>
                  </a:lnTo>
                  <a:lnTo>
                    <a:pt x="1" y="466"/>
                  </a:lnTo>
                  <a:lnTo>
                    <a:pt x="47" y="280"/>
                  </a:lnTo>
                  <a:lnTo>
                    <a:pt x="140" y="140"/>
                  </a:lnTo>
                  <a:lnTo>
                    <a:pt x="280" y="47"/>
                  </a:lnTo>
                  <a:lnTo>
                    <a:pt x="466" y="1"/>
                  </a:lnTo>
                  <a:lnTo>
                    <a:pt x="466"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63"/>
            <p:cNvSpPr/>
            <p:nvPr/>
          </p:nvSpPr>
          <p:spPr>
            <a:xfrm>
              <a:off x="3459475" y="2076250"/>
              <a:ext cx="24450" cy="24450"/>
            </a:xfrm>
            <a:custGeom>
              <a:avLst/>
              <a:gdLst/>
              <a:ahLst/>
              <a:cxnLst/>
              <a:rect l="l" t="t" r="r" b="b"/>
              <a:pathLst>
                <a:path w="978" h="978" fill="none" extrusionOk="0">
                  <a:moveTo>
                    <a:pt x="466" y="1"/>
                  </a:moveTo>
                  <a:lnTo>
                    <a:pt x="466" y="1"/>
                  </a:lnTo>
                  <a:lnTo>
                    <a:pt x="652" y="47"/>
                  </a:lnTo>
                  <a:lnTo>
                    <a:pt x="838" y="140"/>
                  </a:lnTo>
                  <a:lnTo>
                    <a:pt x="931" y="280"/>
                  </a:lnTo>
                  <a:lnTo>
                    <a:pt x="977" y="466"/>
                  </a:lnTo>
                  <a:lnTo>
                    <a:pt x="977" y="466"/>
                  </a:lnTo>
                  <a:lnTo>
                    <a:pt x="931" y="698"/>
                  </a:lnTo>
                  <a:lnTo>
                    <a:pt x="838" y="838"/>
                  </a:lnTo>
                  <a:lnTo>
                    <a:pt x="652" y="931"/>
                  </a:lnTo>
                  <a:lnTo>
                    <a:pt x="466" y="977"/>
                  </a:lnTo>
                  <a:lnTo>
                    <a:pt x="466" y="977"/>
                  </a:lnTo>
                  <a:lnTo>
                    <a:pt x="280" y="931"/>
                  </a:lnTo>
                  <a:lnTo>
                    <a:pt x="140" y="838"/>
                  </a:lnTo>
                  <a:lnTo>
                    <a:pt x="1" y="698"/>
                  </a:lnTo>
                  <a:lnTo>
                    <a:pt x="1" y="466"/>
                  </a:lnTo>
                  <a:lnTo>
                    <a:pt x="1" y="466"/>
                  </a:lnTo>
                  <a:lnTo>
                    <a:pt x="1" y="280"/>
                  </a:lnTo>
                  <a:lnTo>
                    <a:pt x="140" y="140"/>
                  </a:lnTo>
                  <a:lnTo>
                    <a:pt x="280" y="47"/>
                  </a:lnTo>
                  <a:lnTo>
                    <a:pt x="466" y="1"/>
                  </a:lnTo>
                  <a:lnTo>
                    <a:pt x="466"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63"/>
            <p:cNvSpPr/>
            <p:nvPr/>
          </p:nvSpPr>
          <p:spPr>
            <a:xfrm>
              <a:off x="3457150" y="2122750"/>
              <a:ext cx="79075" cy="39550"/>
            </a:xfrm>
            <a:custGeom>
              <a:avLst/>
              <a:gdLst/>
              <a:ahLst/>
              <a:cxnLst/>
              <a:rect l="l" t="t" r="r" b="b"/>
              <a:pathLst>
                <a:path w="3163" h="1582" fill="none" extrusionOk="0">
                  <a:moveTo>
                    <a:pt x="3116" y="791"/>
                  </a:moveTo>
                  <a:lnTo>
                    <a:pt x="3116" y="791"/>
                  </a:lnTo>
                  <a:lnTo>
                    <a:pt x="2791" y="1117"/>
                  </a:lnTo>
                  <a:lnTo>
                    <a:pt x="2465" y="1396"/>
                  </a:lnTo>
                  <a:lnTo>
                    <a:pt x="2047" y="1535"/>
                  </a:lnTo>
                  <a:lnTo>
                    <a:pt x="1582" y="1582"/>
                  </a:lnTo>
                  <a:lnTo>
                    <a:pt x="1582" y="1582"/>
                  </a:lnTo>
                  <a:lnTo>
                    <a:pt x="1349" y="1582"/>
                  </a:lnTo>
                  <a:lnTo>
                    <a:pt x="1163" y="1535"/>
                  </a:lnTo>
                  <a:lnTo>
                    <a:pt x="745" y="1349"/>
                  </a:lnTo>
                  <a:lnTo>
                    <a:pt x="373" y="1117"/>
                  </a:lnTo>
                  <a:lnTo>
                    <a:pt x="233" y="977"/>
                  </a:lnTo>
                  <a:lnTo>
                    <a:pt x="94" y="791"/>
                  </a:lnTo>
                  <a:lnTo>
                    <a:pt x="94" y="791"/>
                  </a:lnTo>
                  <a:lnTo>
                    <a:pt x="1" y="605"/>
                  </a:lnTo>
                  <a:lnTo>
                    <a:pt x="1" y="419"/>
                  </a:lnTo>
                  <a:lnTo>
                    <a:pt x="94" y="233"/>
                  </a:lnTo>
                  <a:lnTo>
                    <a:pt x="233" y="94"/>
                  </a:lnTo>
                  <a:lnTo>
                    <a:pt x="233" y="94"/>
                  </a:lnTo>
                  <a:lnTo>
                    <a:pt x="419" y="1"/>
                  </a:lnTo>
                  <a:lnTo>
                    <a:pt x="605" y="1"/>
                  </a:lnTo>
                  <a:lnTo>
                    <a:pt x="791" y="94"/>
                  </a:lnTo>
                  <a:lnTo>
                    <a:pt x="931" y="233"/>
                  </a:lnTo>
                  <a:lnTo>
                    <a:pt x="931" y="233"/>
                  </a:lnTo>
                  <a:lnTo>
                    <a:pt x="1024" y="373"/>
                  </a:lnTo>
                  <a:lnTo>
                    <a:pt x="1210" y="512"/>
                  </a:lnTo>
                  <a:lnTo>
                    <a:pt x="1396" y="559"/>
                  </a:lnTo>
                  <a:lnTo>
                    <a:pt x="1582" y="605"/>
                  </a:lnTo>
                  <a:lnTo>
                    <a:pt x="1582" y="605"/>
                  </a:lnTo>
                  <a:lnTo>
                    <a:pt x="1814" y="559"/>
                  </a:lnTo>
                  <a:lnTo>
                    <a:pt x="2000" y="512"/>
                  </a:lnTo>
                  <a:lnTo>
                    <a:pt x="2140" y="373"/>
                  </a:lnTo>
                  <a:lnTo>
                    <a:pt x="2279" y="233"/>
                  </a:lnTo>
                  <a:lnTo>
                    <a:pt x="2279" y="233"/>
                  </a:lnTo>
                  <a:lnTo>
                    <a:pt x="2419" y="94"/>
                  </a:lnTo>
                  <a:lnTo>
                    <a:pt x="2605" y="47"/>
                  </a:lnTo>
                  <a:lnTo>
                    <a:pt x="2791" y="47"/>
                  </a:lnTo>
                  <a:lnTo>
                    <a:pt x="2977" y="94"/>
                  </a:lnTo>
                  <a:lnTo>
                    <a:pt x="2977" y="94"/>
                  </a:lnTo>
                  <a:lnTo>
                    <a:pt x="3116" y="233"/>
                  </a:lnTo>
                  <a:lnTo>
                    <a:pt x="3163" y="419"/>
                  </a:lnTo>
                  <a:lnTo>
                    <a:pt x="3163" y="605"/>
                  </a:lnTo>
                  <a:lnTo>
                    <a:pt x="3116" y="791"/>
                  </a:lnTo>
                  <a:lnTo>
                    <a:pt x="3116" y="79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63"/>
            <p:cNvSpPr/>
            <p:nvPr/>
          </p:nvSpPr>
          <p:spPr>
            <a:xfrm>
              <a:off x="3535050" y="21425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63"/>
            <p:cNvSpPr/>
            <p:nvPr/>
          </p:nvSpPr>
          <p:spPr>
            <a:xfrm>
              <a:off x="3308350" y="1962325"/>
              <a:ext cx="339500" cy="423200"/>
            </a:xfrm>
            <a:custGeom>
              <a:avLst/>
              <a:gdLst/>
              <a:ahLst/>
              <a:cxnLst/>
              <a:rect l="l" t="t" r="r" b="b"/>
              <a:pathLst>
                <a:path w="13580" h="16928" extrusionOk="0">
                  <a:moveTo>
                    <a:pt x="7952" y="2000"/>
                  </a:moveTo>
                  <a:lnTo>
                    <a:pt x="8371" y="2093"/>
                  </a:lnTo>
                  <a:lnTo>
                    <a:pt x="8743" y="2186"/>
                  </a:lnTo>
                  <a:lnTo>
                    <a:pt x="9115" y="2326"/>
                  </a:lnTo>
                  <a:lnTo>
                    <a:pt x="9440" y="2465"/>
                  </a:lnTo>
                  <a:lnTo>
                    <a:pt x="9812" y="2698"/>
                  </a:lnTo>
                  <a:lnTo>
                    <a:pt x="10091" y="2930"/>
                  </a:lnTo>
                  <a:lnTo>
                    <a:pt x="10371" y="3163"/>
                  </a:lnTo>
                  <a:lnTo>
                    <a:pt x="10650" y="3442"/>
                  </a:lnTo>
                  <a:lnTo>
                    <a:pt x="10882" y="3767"/>
                  </a:lnTo>
                  <a:lnTo>
                    <a:pt x="11068" y="4093"/>
                  </a:lnTo>
                  <a:lnTo>
                    <a:pt x="11254" y="4465"/>
                  </a:lnTo>
                  <a:lnTo>
                    <a:pt x="11394" y="4837"/>
                  </a:lnTo>
                  <a:lnTo>
                    <a:pt x="11487" y="5209"/>
                  </a:lnTo>
                  <a:lnTo>
                    <a:pt x="11533" y="5627"/>
                  </a:lnTo>
                  <a:lnTo>
                    <a:pt x="11580" y="5999"/>
                  </a:lnTo>
                  <a:lnTo>
                    <a:pt x="11533" y="6418"/>
                  </a:lnTo>
                  <a:lnTo>
                    <a:pt x="11487" y="6836"/>
                  </a:lnTo>
                  <a:lnTo>
                    <a:pt x="11394" y="7208"/>
                  </a:lnTo>
                  <a:lnTo>
                    <a:pt x="11254" y="7580"/>
                  </a:lnTo>
                  <a:lnTo>
                    <a:pt x="11068" y="7952"/>
                  </a:lnTo>
                  <a:lnTo>
                    <a:pt x="10882" y="8278"/>
                  </a:lnTo>
                  <a:lnTo>
                    <a:pt x="10650" y="8557"/>
                  </a:lnTo>
                  <a:lnTo>
                    <a:pt x="10371" y="8836"/>
                  </a:lnTo>
                  <a:lnTo>
                    <a:pt x="10091" y="9115"/>
                  </a:lnTo>
                  <a:lnTo>
                    <a:pt x="9812" y="9347"/>
                  </a:lnTo>
                  <a:lnTo>
                    <a:pt x="9440" y="9533"/>
                  </a:lnTo>
                  <a:lnTo>
                    <a:pt x="9115" y="9719"/>
                  </a:lnTo>
                  <a:lnTo>
                    <a:pt x="8743" y="9859"/>
                  </a:lnTo>
                  <a:lnTo>
                    <a:pt x="8371" y="9952"/>
                  </a:lnTo>
                  <a:lnTo>
                    <a:pt x="7952" y="9998"/>
                  </a:lnTo>
                  <a:lnTo>
                    <a:pt x="7534" y="10045"/>
                  </a:lnTo>
                  <a:lnTo>
                    <a:pt x="7162" y="9998"/>
                  </a:lnTo>
                  <a:lnTo>
                    <a:pt x="6743" y="9952"/>
                  </a:lnTo>
                  <a:lnTo>
                    <a:pt x="6371" y="9859"/>
                  </a:lnTo>
                  <a:lnTo>
                    <a:pt x="5999" y="9719"/>
                  </a:lnTo>
                  <a:lnTo>
                    <a:pt x="5627" y="9533"/>
                  </a:lnTo>
                  <a:lnTo>
                    <a:pt x="5302" y="9347"/>
                  </a:lnTo>
                  <a:lnTo>
                    <a:pt x="4976" y="9115"/>
                  </a:lnTo>
                  <a:lnTo>
                    <a:pt x="4697" y="8836"/>
                  </a:lnTo>
                  <a:lnTo>
                    <a:pt x="4465" y="8557"/>
                  </a:lnTo>
                  <a:lnTo>
                    <a:pt x="4232" y="8278"/>
                  </a:lnTo>
                  <a:lnTo>
                    <a:pt x="4000" y="7952"/>
                  </a:lnTo>
                  <a:lnTo>
                    <a:pt x="3860" y="7580"/>
                  </a:lnTo>
                  <a:lnTo>
                    <a:pt x="3721" y="7208"/>
                  </a:lnTo>
                  <a:lnTo>
                    <a:pt x="3628" y="6836"/>
                  </a:lnTo>
                  <a:lnTo>
                    <a:pt x="3535" y="6418"/>
                  </a:lnTo>
                  <a:lnTo>
                    <a:pt x="3535" y="5999"/>
                  </a:lnTo>
                  <a:lnTo>
                    <a:pt x="3535" y="5627"/>
                  </a:lnTo>
                  <a:lnTo>
                    <a:pt x="3628" y="5209"/>
                  </a:lnTo>
                  <a:lnTo>
                    <a:pt x="3721" y="4837"/>
                  </a:lnTo>
                  <a:lnTo>
                    <a:pt x="3860" y="4465"/>
                  </a:lnTo>
                  <a:lnTo>
                    <a:pt x="4000" y="4093"/>
                  </a:lnTo>
                  <a:lnTo>
                    <a:pt x="4232" y="3767"/>
                  </a:lnTo>
                  <a:lnTo>
                    <a:pt x="4465" y="3442"/>
                  </a:lnTo>
                  <a:lnTo>
                    <a:pt x="4697" y="3163"/>
                  </a:lnTo>
                  <a:lnTo>
                    <a:pt x="4976" y="2930"/>
                  </a:lnTo>
                  <a:lnTo>
                    <a:pt x="5302" y="2698"/>
                  </a:lnTo>
                  <a:lnTo>
                    <a:pt x="5627" y="2465"/>
                  </a:lnTo>
                  <a:lnTo>
                    <a:pt x="5999" y="2326"/>
                  </a:lnTo>
                  <a:lnTo>
                    <a:pt x="6371" y="2186"/>
                  </a:lnTo>
                  <a:lnTo>
                    <a:pt x="6743" y="2093"/>
                  </a:lnTo>
                  <a:lnTo>
                    <a:pt x="7162" y="2000"/>
                  </a:lnTo>
                  <a:close/>
                  <a:moveTo>
                    <a:pt x="7580" y="1"/>
                  </a:moveTo>
                  <a:lnTo>
                    <a:pt x="6976" y="47"/>
                  </a:lnTo>
                  <a:lnTo>
                    <a:pt x="6371" y="94"/>
                  </a:lnTo>
                  <a:lnTo>
                    <a:pt x="5813" y="280"/>
                  </a:lnTo>
                  <a:lnTo>
                    <a:pt x="5255" y="466"/>
                  </a:lnTo>
                  <a:lnTo>
                    <a:pt x="4744" y="698"/>
                  </a:lnTo>
                  <a:lnTo>
                    <a:pt x="4232" y="1024"/>
                  </a:lnTo>
                  <a:lnTo>
                    <a:pt x="3767" y="1349"/>
                  </a:lnTo>
                  <a:lnTo>
                    <a:pt x="3349" y="1768"/>
                  </a:lnTo>
                  <a:lnTo>
                    <a:pt x="2930" y="2186"/>
                  </a:lnTo>
                  <a:lnTo>
                    <a:pt x="2558" y="2698"/>
                  </a:lnTo>
                  <a:lnTo>
                    <a:pt x="2279" y="3163"/>
                  </a:lnTo>
                  <a:lnTo>
                    <a:pt x="2000" y="3721"/>
                  </a:lnTo>
                  <a:lnTo>
                    <a:pt x="1814" y="4279"/>
                  </a:lnTo>
                  <a:lnTo>
                    <a:pt x="1675" y="4837"/>
                  </a:lnTo>
                  <a:lnTo>
                    <a:pt x="1582" y="5395"/>
                  </a:lnTo>
                  <a:lnTo>
                    <a:pt x="1582" y="5999"/>
                  </a:lnTo>
                  <a:lnTo>
                    <a:pt x="1582" y="7255"/>
                  </a:lnTo>
                  <a:lnTo>
                    <a:pt x="94" y="10045"/>
                  </a:lnTo>
                  <a:lnTo>
                    <a:pt x="47" y="10184"/>
                  </a:lnTo>
                  <a:lnTo>
                    <a:pt x="1" y="10277"/>
                  </a:lnTo>
                  <a:lnTo>
                    <a:pt x="47" y="10417"/>
                  </a:lnTo>
                  <a:lnTo>
                    <a:pt x="94" y="10556"/>
                  </a:lnTo>
                  <a:lnTo>
                    <a:pt x="140" y="10649"/>
                  </a:lnTo>
                  <a:lnTo>
                    <a:pt x="280" y="10696"/>
                  </a:lnTo>
                  <a:lnTo>
                    <a:pt x="373" y="10742"/>
                  </a:lnTo>
                  <a:lnTo>
                    <a:pt x="512" y="10789"/>
                  </a:lnTo>
                  <a:lnTo>
                    <a:pt x="1582" y="10789"/>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6"/>
                  </a:lnTo>
                  <a:lnTo>
                    <a:pt x="3209" y="14742"/>
                  </a:lnTo>
                  <a:lnTo>
                    <a:pt x="3488" y="14881"/>
                  </a:lnTo>
                  <a:lnTo>
                    <a:pt x="3767" y="14974"/>
                  </a:lnTo>
                  <a:lnTo>
                    <a:pt x="4046" y="15067"/>
                  </a:lnTo>
                  <a:lnTo>
                    <a:pt x="4372" y="15114"/>
                  </a:lnTo>
                  <a:lnTo>
                    <a:pt x="6511" y="15114"/>
                  </a:lnTo>
                  <a:lnTo>
                    <a:pt x="6511" y="16416"/>
                  </a:lnTo>
                  <a:lnTo>
                    <a:pt x="6557" y="16602"/>
                  </a:lnTo>
                  <a:lnTo>
                    <a:pt x="6650" y="16788"/>
                  </a:lnTo>
                  <a:lnTo>
                    <a:pt x="6836" y="16881"/>
                  </a:lnTo>
                  <a:lnTo>
                    <a:pt x="7022" y="16927"/>
                  </a:lnTo>
                  <a:lnTo>
                    <a:pt x="13068" y="16927"/>
                  </a:lnTo>
                  <a:lnTo>
                    <a:pt x="13254" y="16881"/>
                  </a:lnTo>
                  <a:lnTo>
                    <a:pt x="13440" y="16788"/>
                  </a:lnTo>
                  <a:lnTo>
                    <a:pt x="13533" y="16602"/>
                  </a:lnTo>
                  <a:lnTo>
                    <a:pt x="13579" y="16416"/>
                  </a:lnTo>
                  <a:lnTo>
                    <a:pt x="13579" y="5999"/>
                  </a:lnTo>
                  <a:lnTo>
                    <a:pt x="13533" y="5395"/>
                  </a:lnTo>
                  <a:lnTo>
                    <a:pt x="13440" y="4837"/>
                  </a:lnTo>
                  <a:lnTo>
                    <a:pt x="13300" y="4279"/>
                  </a:lnTo>
                  <a:lnTo>
                    <a:pt x="13114" y="3721"/>
                  </a:lnTo>
                  <a:lnTo>
                    <a:pt x="12882" y="3163"/>
                  </a:lnTo>
                  <a:lnTo>
                    <a:pt x="12556" y="2698"/>
                  </a:lnTo>
                  <a:lnTo>
                    <a:pt x="12184" y="2186"/>
                  </a:lnTo>
                  <a:lnTo>
                    <a:pt x="11812" y="1768"/>
                  </a:lnTo>
                  <a:lnTo>
                    <a:pt x="11347" y="1349"/>
                  </a:lnTo>
                  <a:lnTo>
                    <a:pt x="10882" y="1024"/>
                  </a:lnTo>
                  <a:lnTo>
                    <a:pt x="10371" y="698"/>
                  </a:lnTo>
                  <a:lnTo>
                    <a:pt x="9859" y="466"/>
                  </a:lnTo>
                  <a:lnTo>
                    <a:pt x="9301" y="280"/>
                  </a:lnTo>
                  <a:lnTo>
                    <a:pt x="8743" y="94"/>
                  </a:lnTo>
                  <a:lnTo>
                    <a:pt x="8138" y="47"/>
                  </a:lnTo>
                  <a:lnTo>
                    <a:pt x="75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63"/>
            <p:cNvSpPr/>
            <p:nvPr/>
          </p:nvSpPr>
          <p:spPr>
            <a:xfrm>
              <a:off x="3308350" y="1962325"/>
              <a:ext cx="339500" cy="423200"/>
            </a:xfrm>
            <a:custGeom>
              <a:avLst/>
              <a:gdLst/>
              <a:ahLst/>
              <a:cxnLst/>
              <a:rect l="l" t="t" r="r" b="b"/>
              <a:pathLst>
                <a:path w="13580" h="16928" fill="none" extrusionOk="0">
                  <a:moveTo>
                    <a:pt x="11812" y="1768"/>
                  </a:moveTo>
                  <a:lnTo>
                    <a:pt x="11812" y="1768"/>
                  </a:lnTo>
                  <a:lnTo>
                    <a:pt x="11347" y="1349"/>
                  </a:lnTo>
                  <a:lnTo>
                    <a:pt x="10882" y="1024"/>
                  </a:lnTo>
                  <a:lnTo>
                    <a:pt x="10371" y="698"/>
                  </a:lnTo>
                  <a:lnTo>
                    <a:pt x="9859" y="466"/>
                  </a:lnTo>
                  <a:lnTo>
                    <a:pt x="9301" y="280"/>
                  </a:lnTo>
                  <a:lnTo>
                    <a:pt x="8743" y="94"/>
                  </a:lnTo>
                  <a:lnTo>
                    <a:pt x="8138" y="47"/>
                  </a:lnTo>
                  <a:lnTo>
                    <a:pt x="7580" y="1"/>
                  </a:lnTo>
                  <a:lnTo>
                    <a:pt x="7580" y="1"/>
                  </a:lnTo>
                  <a:lnTo>
                    <a:pt x="6976" y="47"/>
                  </a:lnTo>
                  <a:lnTo>
                    <a:pt x="6371" y="94"/>
                  </a:lnTo>
                  <a:lnTo>
                    <a:pt x="5813" y="280"/>
                  </a:lnTo>
                  <a:lnTo>
                    <a:pt x="5255" y="466"/>
                  </a:lnTo>
                  <a:lnTo>
                    <a:pt x="4744" y="698"/>
                  </a:lnTo>
                  <a:lnTo>
                    <a:pt x="4232" y="1024"/>
                  </a:lnTo>
                  <a:lnTo>
                    <a:pt x="3767" y="1349"/>
                  </a:lnTo>
                  <a:lnTo>
                    <a:pt x="3349" y="1768"/>
                  </a:lnTo>
                  <a:lnTo>
                    <a:pt x="3349" y="1768"/>
                  </a:lnTo>
                  <a:lnTo>
                    <a:pt x="2930" y="2186"/>
                  </a:lnTo>
                  <a:lnTo>
                    <a:pt x="2558" y="2698"/>
                  </a:lnTo>
                  <a:lnTo>
                    <a:pt x="2279" y="3163"/>
                  </a:lnTo>
                  <a:lnTo>
                    <a:pt x="2000" y="3721"/>
                  </a:lnTo>
                  <a:lnTo>
                    <a:pt x="1814" y="4279"/>
                  </a:lnTo>
                  <a:lnTo>
                    <a:pt x="1675" y="4837"/>
                  </a:lnTo>
                  <a:lnTo>
                    <a:pt x="1582" y="5395"/>
                  </a:lnTo>
                  <a:lnTo>
                    <a:pt x="1582" y="5999"/>
                  </a:lnTo>
                  <a:lnTo>
                    <a:pt x="1582" y="7255"/>
                  </a:lnTo>
                  <a:lnTo>
                    <a:pt x="94" y="10045"/>
                  </a:lnTo>
                  <a:lnTo>
                    <a:pt x="94" y="10045"/>
                  </a:lnTo>
                  <a:lnTo>
                    <a:pt x="47" y="10184"/>
                  </a:lnTo>
                  <a:lnTo>
                    <a:pt x="1" y="10277"/>
                  </a:lnTo>
                  <a:lnTo>
                    <a:pt x="47" y="10417"/>
                  </a:lnTo>
                  <a:lnTo>
                    <a:pt x="94" y="10556"/>
                  </a:lnTo>
                  <a:lnTo>
                    <a:pt x="94" y="10556"/>
                  </a:lnTo>
                  <a:lnTo>
                    <a:pt x="140" y="10649"/>
                  </a:lnTo>
                  <a:lnTo>
                    <a:pt x="280" y="10696"/>
                  </a:lnTo>
                  <a:lnTo>
                    <a:pt x="373" y="10742"/>
                  </a:lnTo>
                  <a:lnTo>
                    <a:pt x="512" y="10789"/>
                  </a:lnTo>
                  <a:lnTo>
                    <a:pt x="1582" y="10789"/>
                  </a:lnTo>
                  <a:lnTo>
                    <a:pt x="1582" y="11998"/>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6"/>
                  </a:lnTo>
                  <a:lnTo>
                    <a:pt x="3209" y="14742"/>
                  </a:lnTo>
                  <a:lnTo>
                    <a:pt x="3488" y="14881"/>
                  </a:lnTo>
                  <a:lnTo>
                    <a:pt x="3767" y="14974"/>
                  </a:lnTo>
                  <a:lnTo>
                    <a:pt x="4046" y="15067"/>
                  </a:lnTo>
                  <a:lnTo>
                    <a:pt x="4372" y="15114"/>
                  </a:lnTo>
                  <a:lnTo>
                    <a:pt x="4697" y="15114"/>
                  </a:lnTo>
                  <a:lnTo>
                    <a:pt x="6511" y="15114"/>
                  </a:lnTo>
                  <a:lnTo>
                    <a:pt x="6511" y="16416"/>
                  </a:lnTo>
                  <a:lnTo>
                    <a:pt x="6511" y="16416"/>
                  </a:lnTo>
                  <a:lnTo>
                    <a:pt x="6557" y="16602"/>
                  </a:lnTo>
                  <a:lnTo>
                    <a:pt x="6650" y="16788"/>
                  </a:lnTo>
                  <a:lnTo>
                    <a:pt x="6836" y="16881"/>
                  </a:lnTo>
                  <a:lnTo>
                    <a:pt x="7022" y="16927"/>
                  </a:lnTo>
                  <a:lnTo>
                    <a:pt x="13068" y="16927"/>
                  </a:lnTo>
                  <a:lnTo>
                    <a:pt x="13068" y="16927"/>
                  </a:lnTo>
                  <a:lnTo>
                    <a:pt x="13254" y="16881"/>
                  </a:lnTo>
                  <a:lnTo>
                    <a:pt x="13440" y="16788"/>
                  </a:lnTo>
                  <a:lnTo>
                    <a:pt x="13533" y="16602"/>
                  </a:lnTo>
                  <a:lnTo>
                    <a:pt x="13579" y="16416"/>
                  </a:lnTo>
                  <a:lnTo>
                    <a:pt x="13579" y="5999"/>
                  </a:lnTo>
                  <a:lnTo>
                    <a:pt x="13579" y="5999"/>
                  </a:lnTo>
                  <a:lnTo>
                    <a:pt x="13533" y="5395"/>
                  </a:lnTo>
                  <a:lnTo>
                    <a:pt x="13440" y="4837"/>
                  </a:lnTo>
                  <a:lnTo>
                    <a:pt x="13300" y="4279"/>
                  </a:lnTo>
                  <a:lnTo>
                    <a:pt x="13114" y="3721"/>
                  </a:lnTo>
                  <a:lnTo>
                    <a:pt x="12882" y="3163"/>
                  </a:lnTo>
                  <a:lnTo>
                    <a:pt x="12556" y="2698"/>
                  </a:lnTo>
                  <a:lnTo>
                    <a:pt x="12184" y="2186"/>
                  </a:lnTo>
                  <a:lnTo>
                    <a:pt x="11812" y="1768"/>
                  </a:lnTo>
                  <a:lnTo>
                    <a:pt x="11812" y="176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63"/>
            <p:cNvSpPr/>
            <p:nvPr/>
          </p:nvSpPr>
          <p:spPr>
            <a:xfrm>
              <a:off x="3396700" y="2012325"/>
              <a:ext cx="201150" cy="201125"/>
            </a:xfrm>
            <a:custGeom>
              <a:avLst/>
              <a:gdLst/>
              <a:ahLst/>
              <a:cxnLst/>
              <a:rect l="l" t="t" r="r" b="b"/>
              <a:pathLst>
                <a:path w="8046" h="8045" fill="none" extrusionOk="0">
                  <a:moveTo>
                    <a:pt x="4000" y="8045"/>
                  </a:moveTo>
                  <a:lnTo>
                    <a:pt x="4000" y="8045"/>
                  </a:lnTo>
                  <a:lnTo>
                    <a:pt x="3628" y="7998"/>
                  </a:lnTo>
                  <a:lnTo>
                    <a:pt x="3209" y="7952"/>
                  </a:lnTo>
                  <a:lnTo>
                    <a:pt x="2837" y="7859"/>
                  </a:lnTo>
                  <a:lnTo>
                    <a:pt x="2465" y="7719"/>
                  </a:lnTo>
                  <a:lnTo>
                    <a:pt x="2093" y="7533"/>
                  </a:lnTo>
                  <a:lnTo>
                    <a:pt x="1768" y="7347"/>
                  </a:lnTo>
                  <a:lnTo>
                    <a:pt x="1442" y="7115"/>
                  </a:lnTo>
                  <a:lnTo>
                    <a:pt x="1163" y="6836"/>
                  </a:lnTo>
                  <a:lnTo>
                    <a:pt x="931" y="6557"/>
                  </a:lnTo>
                  <a:lnTo>
                    <a:pt x="698" y="6278"/>
                  </a:lnTo>
                  <a:lnTo>
                    <a:pt x="466" y="5952"/>
                  </a:lnTo>
                  <a:lnTo>
                    <a:pt x="326" y="5580"/>
                  </a:lnTo>
                  <a:lnTo>
                    <a:pt x="187" y="5208"/>
                  </a:lnTo>
                  <a:lnTo>
                    <a:pt x="94" y="4836"/>
                  </a:lnTo>
                  <a:lnTo>
                    <a:pt x="1" y="4418"/>
                  </a:lnTo>
                  <a:lnTo>
                    <a:pt x="1" y="3999"/>
                  </a:lnTo>
                  <a:lnTo>
                    <a:pt x="1" y="3999"/>
                  </a:lnTo>
                  <a:lnTo>
                    <a:pt x="1" y="3627"/>
                  </a:lnTo>
                  <a:lnTo>
                    <a:pt x="94" y="3209"/>
                  </a:lnTo>
                  <a:lnTo>
                    <a:pt x="187" y="2837"/>
                  </a:lnTo>
                  <a:lnTo>
                    <a:pt x="326" y="2465"/>
                  </a:lnTo>
                  <a:lnTo>
                    <a:pt x="466" y="2093"/>
                  </a:lnTo>
                  <a:lnTo>
                    <a:pt x="698" y="1767"/>
                  </a:lnTo>
                  <a:lnTo>
                    <a:pt x="931" y="1442"/>
                  </a:lnTo>
                  <a:lnTo>
                    <a:pt x="1163" y="1163"/>
                  </a:lnTo>
                  <a:lnTo>
                    <a:pt x="1442" y="930"/>
                  </a:lnTo>
                  <a:lnTo>
                    <a:pt x="1768" y="698"/>
                  </a:lnTo>
                  <a:lnTo>
                    <a:pt x="2093" y="465"/>
                  </a:lnTo>
                  <a:lnTo>
                    <a:pt x="2465" y="326"/>
                  </a:lnTo>
                  <a:lnTo>
                    <a:pt x="2837" y="186"/>
                  </a:lnTo>
                  <a:lnTo>
                    <a:pt x="3209" y="93"/>
                  </a:lnTo>
                  <a:lnTo>
                    <a:pt x="3628" y="0"/>
                  </a:lnTo>
                  <a:lnTo>
                    <a:pt x="4000" y="0"/>
                  </a:lnTo>
                  <a:lnTo>
                    <a:pt x="4000" y="0"/>
                  </a:lnTo>
                  <a:lnTo>
                    <a:pt x="4418" y="0"/>
                  </a:lnTo>
                  <a:lnTo>
                    <a:pt x="4837" y="93"/>
                  </a:lnTo>
                  <a:lnTo>
                    <a:pt x="5209" y="186"/>
                  </a:lnTo>
                  <a:lnTo>
                    <a:pt x="5581" y="326"/>
                  </a:lnTo>
                  <a:lnTo>
                    <a:pt x="5906" y="465"/>
                  </a:lnTo>
                  <a:lnTo>
                    <a:pt x="6278" y="698"/>
                  </a:lnTo>
                  <a:lnTo>
                    <a:pt x="6557" y="930"/>
                  </a:lnTo>
                  <a:lnTo>
                    <a:pt x="6837" y="1163"/>
                  </a:lnTo>
                  <a:lnTo>
                    <a:pt x="7116" y="1442"/>
                  </a:lnTo>
                  <a:lnTo>
                    <a:pt x="7348" y="1767"/>
                  </a:lnTo>
                  <a:lnTo>
                    <a:pt x="7534" y="2093"/>
                  </a:lnTo>
                  <a:lnTo>
                    <a:pt x="7720" y="2465"/>
                  </a:lnTo>
                  <a:lnTo>
                    <a:pt x="7860" y="2837"/>
                  </a:lnTo>
                  <a:lnTo>
                    <a:pt x="7953" y="3209"/>
                  </a:lnTo>
                  <a:lnTo>
                    <a:pt x="7999" y="3627"/>
                  </a:lnTo>
                  <a:lnTo>
                    <a:pt x="8046" y="3999"/>
                  </a:lnTo>
                  <a:lnTo>
                    <a:pt x="8046" y="3999"/>
                  </a:lnTo>
                  <a:lnTo>
                    <a:pt x="7999" y="4418"/>
                  </a:lnTo>
                  <a:lnTo>
                    <a:pt x="7953" y="4836"/>
                  </a:lnTo>
                  <a:lnTo>
                    <a:pt x="7860" y="5208"/>
                  </a:lnTo>
                  <a:lnTo>
                    <a:pt x="7720" y="5580"/>
                  </a:lnTo>
                  <a:lnTo>
                    <a:pt x="7534" y="5952"/>
                  </a:lnTo>
                  <a:lnTo>
                    <a:pt x="7348" y="6278"/>
                  </a:lnTo>
                  <a:lnTo>
                    <a:pt x="7116" y="6557"/>
                  </a:lnTo>
                  <a:lnTo>
                    <a:pt x="6837" y="6836"/>
                  </a:lnTo>
                  <a:lnTo>
                    <a:pt x="6557" y="7115"/>
                  </a:lnTo>
                  <a:lnTo>
                    <a:pt x="6278" y="7347"/>
                  </a:lnTo>
                  <a:lnTo>
                    <a:pt x="5906" y="7533"/>
                  </a:lnTo>
                  <a:lnTo>
                    <a:pt x="5581" y="7719"/>
                  </a:lnTo>
                  <a:lnTo>
                    <a:pt x="5209" y="7859"/>
                  </a:lnTo>
                  <a:lnTo>
                    <a:pt x="4837" y="7952"/>
                  </a:lnTo>
                  <a:lnTo>
                    <a:pt x="4418" y="7998"/>
                  </a:lnTo>
                  <a:lnTo>
                    <a:pt x="4000" y="8045"/>
                  </a:lnTo>
                  <a:lnTo>
                    <a:pt x="4000" y="804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63"/>
            <p:cNvSpPr/>
            <p:nvPr/>
          </p:nvSpPr>
          <p:spPr>
            <a:xfrm>
              <a:off x="3496675" y="221342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7" name="Google Shape;2177;p63"/>
          <p:cNvGrpSpPr/>
          <p:nvPr/>
        </p:nvGrpSpPr>
        <p:grpSpPr>
          <a:xfrm>
            <a:off x="4771166" y="2060785"/>
            <a:ext cx="376626" cy="376648"/>
            <a:chOff x="4033775" y="1962325"/>
            <a:chExt cx="423175" cy="423200"/>
          </a:xfrm>
          <a:solidFill>
            <a:schemeClr val="bg1">
              <a:lumMod val="75000"/>
            </a:schemeClr>
          </a:solidFill>
        </p:grpSpPr>
        <p:sp>
          <p:nvSpPr>
            <p:cNvPr id="2178" name="Google Shape;2178;p63"/>
            <p:cNvSpPr/>
            <p:nvPr/>
          </p:nvSpPr>
          <p:spPr>
            <a:xfrm>
              <a:off x="4033775" y="2227375"/>
              <a:ext cx="423175" cy="158150"/>
            </a:xfrm>
            <a:custGeom>
              <a:avLst/>
              <a:gdLst/>
              <a:ahLst/>
              <a:cxnLst/>
              <a:rect l="l" t="t" r="r" b="b"/>
              <a:pathLst>
                <a:path w="16927" h="6326" extrusionOk="0">
                  <a:moveTo>
                    <a:pt x="12323" y="1"/>
                  </a:moveTo>
                  <a:lnTo>
                    <a:pt x="12230" y="1"/>
                  </a:lnTo>
                  <a:lnTo>
                    <a:pt x="12230" y="1"/>
                  </a:lnTo>
                  <a:lnTo>
                    <a:pt x="11858" y="326"/>
                  </a:lnTo>
                  <a:lnTo>
                    <a:pt x="11440" y="605"/>
                  </a:lnTo>
                  <a:lnTo>
                    <a:pt x="11021" y="838"/>
                  </a:lnTo>
                  <a:lnTo>
                    <a:pt x="10510" y="1070"/>
                  </a:lnTo>
                  <a:lnTo>
                    <a:pt x="10045" y="1256"/>
                  </a:lnTo>
                  <a:lnTo>
                    <a:pt x="9533" y="1349"/>
                  </a:lnTo>
                  <a:lnTo>
                    <a:pt x="9022" y="1442"/>
                  </a:lnTo>
                  <a:lnTo>
                    <a:pt x="8464" y="1442"/>
                  </a:lnTo>
                  <a:lnTo>
                    <a:pt x="8464" y="1442"/>
                  </a:lnTo>
                  <a:lnTo>
                    <a:pt x="7906" y="1442"/>
                  </a:lnTo>
                  <a:lnTo>
                    <a:pt x="7394" y="1349"/>
                  </a:lnTo>
                  <a:lnTo>
                    <a:pt x="6883" y="1256"/>
                  </a:lnTo>
                  <a:lnTo>
                    <a:pt x="6418" y="1070"/>
                  </a:lnTo>
                  <a:lnTo>
                    <a:pt x="5906" y="838"/>
                  </a:lnTo>
                  <a:lnTo>
                    <a:pt x="5488" y="605"/>
                  </a:lnTo>
                  <a:lnTo>
                    <a:pt x="5069" y="326"/>
                  </a:lnTo>
                  <a:lnTo>
                    <a:pt x="4697" y="1"/>
                  </a:lnTo>
                  <a:lnTo>
                    <a:pt x="4604" y="1"/>
                  </a:lnTo>
                  <a:lnTo>
                    <a:pt x="4604" y="1"/>
                  </a:lnTo>
                  <a:lnTo>
                    <a:pt x="4093" y="1"/>
                  </a:lnTo>
                  <a:lnTo>
                    <a:pt x="3674" y="94"/>
                  </a:lnTo>
                  <a:lnTo>
                    <a:pt x="3209" y="187"/>
                  </a:lnTo>
                  <a:lnTo>
                    <a:pt x="2791" y="326"/>
                  </a:lnTo>
                  <a:lnTo>
                    <a:pt x="2419" y="559"/>
                  </a:lnTo>
                  <a:lnTo>
                    <a:pt x="2000" y="745"/>
                  </a:lnTo>
                  <a:lnTo>
                    <a:pt x="1675" y="1024"/>
                  </a:lnTo>
                  <a:lnTo>
                    <a:pt x="1349" y="1303"/>
                  </a:lnTo>
                  <a:lnTo>
                    <a:pt x="1070" y="1628"/>
                  </a:lnTo>
                  <a:lnTo>
                    <a:pt x="791" y="2000"/>
                  </a:lnTo>
                  <a:lnTo>
                    <a:pt x="559" y="2372"/>
                  </a:lnTo>
                  <a:lnTo>
                    <a:pt x="373" y="2791"/>
                  </a:lnTo>
                  <a:lnTo>
                    <a:pt x="186" y="3209"/>
                  </a:lnTo>
                  <a:lnTo>
                    <a:pt x="93" y="3628"/>
                  </a:lnTo>
                  <a:lnTo>
                    <a:pt x="47" y="4093"/>
                  </a:lnTo>
                  <a:lnTo>
                    <a:pt x="0" y="4558"/>
                  </a:lnTo>
                  <a:lnTo>
                    <a:pt x="0" y="5814"/>
                  </a:lnTo>
                  <a:lnTo>
                    <a:pt x="0" y="5814"/>
                  </a:lnTo>
                  <a:lnTo>
                    <a:pt x="47" y="6000"/>
                  </a:lnTo>
                  <a:lnTo>
                    <a:pt x="140" y="6186"/>
                  </a:lnTo>
                  <a:lnTo>
                    <a:pt x="326" y="6279"/>
                  </a:lnTo>
                  <a:lnTo>
                    <a:pt x="512" y="6325"/>
                  </a:lnTo>
                  <a:lnTo>
                    <a:pt x="11300" y="6325"/>
                  </a:lnTo>
                  <a:lnTo>
                    <a:pt x="11300" y="5628"/>
                  </a:lnTo>
                  <a:lnTo>
                    <a:pt x="11068" y="5628"/>
                  </a:lnTo>
                  <a:lnTo>
                    <a:pt x="11068" y="5628"/>
                  </a:lnTo>
                  <a:lnTo>
                    <a:pt x="10789" y="5581"/>
                  </a:lnTo>
                  <a:lnTo>
                    <a:pt x="10556" y="5488"/>
                  </a:lnTo>
                  <a:lnTo>
                    <a:pt x="10324" y="5395"/>
                  </a:lnTo>
                  <a:lnTo>
                    <a:pt x="10091" y="5209"/>
                  </a:lnTo>
                  <a:lnTo>
                    <a:pt x="9952" y="5023"/>
                  </a:lnTo>
                  <a:lnTo>
                    <a:pt x="9812" y="4791"/>
                  </a:lnTo>
                  <a:lnTo>
                    <a:pt x="9766" y="4558"/>
                  </a:lnTo>
                  <a:lnTo>
                    <a:pt x="9719" y="4279"/>
                  </a:lnTo>
                  <a:lnTo>
                    <a:pt x="9719" y="4000"/>
                  </a:lnTo>
                  <a:lnTo>
                    <a:pt x="9719" y="4000"/>
                  </a:lnTo>
                  <a:lnTo>
                    <a:pt x="9580" y="3954"/>
                  </a:lnTo>
                  <a:lnTo>
                    <a:pt x="9487" y="3861"/>
                  </a:lnTo>
                  <a:lnTo>
                    <a:pt x="9394" y="3721"/>
                  </a:lnTo>
                  <a:lnTo>
                    <a:pt x="9394" y="3535"/>
                  </a:lnTo>
                  <a:lnTo>
                    <a:pt x="9394" y="3535"/>
                  </a:lnTo>
                  <a:lnTo>
                    <a:pt x="9440" y="3349"/>
                  </a:lnTo>
                  <a:lnTo>
                    <a:pt x="9533" y="3209"/>
                  </a:lnTo>
                  <a:lnTo>
                    <a:pt x="9673" y="3116"/>
                  </a:lnTo>
                  <a:lnTo>
                    <a:pt x="9905" y="3070"/>
                  </a:lnTo>
                  <a:lnTo>
                    <a:pt x="9905" y="3070"/>
                  </a:lnTo>
                  <a:lnTo>
                    <a:pt x="9905" y="3070"/>
                  </a:lnTo>
                  <a:lnTo>
                    <a:pt x="10091" y="3070"/>
                  </a:lnTo>
                  <a:lnTo>
                    <a:pt x="10231" y="3116"/>
                  </a:lnTo>
                  <a:lnTo>
                    <a:pt x="10370" y="3209"/>
                  </a:lnTo>
                  <a:lnTo>
                    <a:pt x="10463" y="3302"/>
                  </a:lnTo>
                  <a:lnTo>
                    <a:pt x="10556" y="3395"/>
                  </a:lnTo>
                  <a:lnTo>
                    <a:pt x="10649" y="3535"/>
                  </a:lnTo>
                  <a:lnTo>
                    <a:pt x="10696" y="3721"/>
                  </a:lnTo>
                  <a:lnTo>
                    <a:pt x="10696" y="3861"/>
                  </a:lnTo>
                  <a:lnTo>
                    <a:pt x="10696" y="4279"/>
                  </a:lnTo>
                  <a:lnTo>
                    <a:pt x="10696" y="4279"/>
                  </a:lnTo>
                  <a:lnTo>
                    <a:pt x="10742" y="4419"/>
                  </a:lnTo>
                  <a:lnTo>
                    <a:pt x="10835" y="4512"/>
                  </a:lnTo>
                  <a:lnTo>
                    <a:pt x="10928" y="4605"/>
                  </a:lnTo>
                  <a:lnTo>
                    <a:pt x="11068" y="4605"/>
                  </a:lnTo>
                  <a:lnTo>
                    <a:pt x="11300" y="4605"/>
                  </a:lnTo>
                  <a:lnTo>
                    <a:pt x="11300" y="3581"/>
                  </a:lnTo>
                  <a:lnTo>
                    <a:pt x="11300" y="3581"/>
                  </a:lnTo>
                  <a:lnTo>
                    <a:pt x="11300" y="3395"/>
                  </a:lnTo>
                  <a:lnTo>
                    <a:pt x="11440" y="3209"/>
                  </a:lnTo>
                  <a:lnTo>
                    <a:pt x="11579" y="3116"/>
                  </a:lnTo>
                  <a:lnTo>
                    <a:pt x="11765" y="3070"/>
                  </a:lnTo>
                  <a:lnTo>
                    <a:pt x="11765" y="3070"/>
                  </a:lnTo>
                  <a:lnTo>
                    <a:pt x="11951" y="3116"/>
                  </a:lnTo>
                  <a:lnTo>
                    <a:pt x="12137" y="3209"/>
                  </a:lnTo>
                  <a:lnTo>
                    <a:pt x="12230" y="3395"/>
                  </a:lnTo>
                  <a:lnTo>
                    <a:pt x="12277" y="3581"/>
                  </a:lnTo>
                  <a:lnTo>
                    <a:pt x="12277" y="4605"/>
                  </a:lnTo>
                  <a:lnTo>
                    <a:pt x="12509" y="4605"/>
                  </a:lnTo>
                  <a:lnTo>
                    <a:pt x="12509" y="4605"/>
                  </a:lnTo>
                  <a:lnTo>
                    <a:pt x="12649" y="4605"/>
                  </a:lnTo>
                  <a:lnTo>
                    <a:pt x="12742" y="4512"/>
                  </a:lnTo>
                  <a:lnTo>
                    <a:pt x="12788" y="4419"/>
                  </a:lnTo>
                  <a:lnTo>
                    <a:pt x="12835" y="4279"/>
                  </a:lnTo>
                  <a:lnTo>
                    <a:pt x="12835" y="3861"/>
                  </a:lnTo>
                  <a:lnTo>
                    <a:pt x="12835" y="3861"/>
                  </a:lnTo>
                  <a:lnTo>
                    <a:pt x="12835" y="3721"/>
                  </a:lnTo>
                  <a:lnTo>
                    <a:pt x="12881" y="3535"/>
                  </a:lnTo>
                  <a:lnTo>
                    <a:pt x="12974" y="3395"/>
                  </a:lnTo>
                  <a:lnTo>
                    <a:pt x="13067" y="3302"/>
                  </a:lnTo>
                  <a:lnTo>
                    <a:pt x="13207" y="3209"/>
                  </a:lnTo>
                  <a:lnTo>
                    <a:pt x="13346" y="3116"/>
                  </a:lnTo>
                  <a:lnTo>
                    <a:pt x="13486" y="3070"/>
                  </a:lnTo>
                  <a:lnTo>
                    <a:pt x="13625" y="3070"/>
                  </a:lnTo>
                  <a:lnTo>
                    <a:pt x="13672" y="3070"/>
                  </a:lnTo>
                  <a:lnTo>
                    <a:pt x="13672" y="3070"/>
                  </a:lnTo>
                  <a:lnTo>
                    <a:pt x="13858" y="3116"/>
                  </a:lnTo>
                  <a:lnTo>
                    <a:pt x="13997" y="3209"/>
                  </a:lnTo>
                  <a:lnTo>
                    <a:pt x="14137" y="3349"/>
                  </a:lnTo>
                  <a:lnTo>
                    <a:pt x="14137" y="3535"/>
                  </a:lnTo>
                  <a:lnTo>
                    <a:pt x="14137" y="3535"/>
                  </a:lnTo>
                  <a:lnTo>
                    <a:pt x="14137" y="3721"/>
                  </a:lnTo>
                  <a:lnTo>
                    <a:pt x="14044" y="3861"/>
                  </a:lnTo>
                  <a:lnTo>
                    <a:pt x="13951" y="3954"/>
                  </a:lnTo>
                  <a:lnTo>
                    <a:pt x="13811" y="4000"/>
                  </a:lnTo>
                  <a:lnTo>
                    <a:pt x="13811" y="4279"/>
                  </a:lnTo>
                  <a:lnTo>
                    <a:pt x="13811" y="4279"/>
                  </a:lnTo>
                  <a:lnTo>
                    <a:pt x="13811" y="4558"/>
                  </a:lnTo>
                  <a:lnTo>
                    <a:pt x="13718" y="4791"/>
                  </a:lnTo>
                  <a:lnTo>
                    <a:pt x="13579" y="5023"/>
                  </a:lnTo>
                  <a:lnTo>
                    <a:pt x="13439" y="5209"/>
                  </a:lnTo>
                  <a:lnTo>
                    <a:pt x="13253" y="5395"/>
                  </a:lnTo>
                  <a:lnTo>
                    <a:pt x="13021" y="5488"/>
                  </a:lnTo>
                  <a:lnTo>
                    <a:pt x="12742" y="5581"/>
                  </a:lnTo>
                  <a:lnTo>
                    <a:pt x="12509" y="5628"/>
                  </a:lnTo>
                  <a:lnTo>
                    <a:pt x="12277" y="5628"/>
                  </a:lnTo>
                  <a:lnTo>
                    <a:pt x="12277" y="6325"/>
                  </a:lnTo>
                  <a:lnTo>
                    <a:pt x="16415" y="6325"/>
                  </a:lnTo>
                  <a:lnTo>
                    <a:pt x="16415" y="6325"/>
                  </a:lnTo>
                  <a:lnTo>
                    <a:pt x="16601" y="6279"/>
                  </a:lnTo>
                  <a:lnTo>
                    <a:pt x="16787" y="6186"/>
                  </a:lnTo>
                  <a:lnTo>
                    <a:pt x="16787" y="6186"/>
                  </a:lnTo>
                  <a:lnTo>
                    <a:pt x="16880" y="6000"/>
                  </a:lnTo>
                  <a:lnTo>
                    <a:pt x="16927" y="5814"/>
                  </a:lnTo>
                  <a:lnTo>
                    <a:pt x="16927" y="4558"/>
                  </a:lnTo>
                  <a:lnTo>
                    <a:pt x="16927" y="4558"/>
                  </a:lnTo>
                  <a:lnTo>
                    <a:pt x="16880" y="4093"/>
                  </a:lnTo>
                  <a:lnTo>
                    <a:pt x="16834" y="3628"/>
                  </a:lnTo>
                  <a:lnTo>
                    <a:pt x="16741" y="3209"/>
                  </a:lnTo>
                  <a:lnTo>
                    <a:pt x="16555" y="2791"/>
                  </a:lnTo>
                  <a:lnTo>
                    <a:pt x="16369" y="2372"/>
                  </a:lnTo>
                  <a:lnTo>
                    <a:pt x="16136" y="2000"/>
                  </a:lnTo>
                  <a:lnTo>
                    <a:pt x="15857" y="1628"/>
                  </a:lnTo>
                  <a:lnTo>
                    <a:pt x="15578" y="1303"/>
                  </a:lnTo>
                  <a:lnTo>
                    <a:pt x="15253" y="1024"/>
                  </a:lnTo>
                  <a:lnTo>
                    <a:pt x="14927" y="745"/>
                  </a:lnTo>
                  <a:lnTo>
                    <a:pt x="14509" y="559"/>
                  </a:lnTo>
                  <a:lnTo>
                    <a:pt x="14137" y="326"/>
                  </a:lnTo>
                  <a:lnTo>
                    <a:pt x="13718" y="187"/>
                  </a:lnTo>
                  <a:lnTo>
                    <a:pt x="13253" y="94"/>
                  </a:lnTo>
                  <a:lnTo>
                    <a:pt x="12835" y="1"/>
                  </a:lnTo>
                  <a:lnTo>
                    <a:pt x="12323" y="1"/>
                  </a:lnTo>
                  <a:lnTo>
                    <a:pt x="12323" y="1"/>
                  </a:lnTo>
                  <a:close/>
                  <a:moveTo>
                    <a:pt x="12323" y="1"/>
                  </a:moveTo>
                  <a:lnTo>
                    <a:pt x="1232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63"/>
            <p:cNvSpPr/>
            <p:nvPr/>
          </p:nvSpPr>
          <p:spPr>
            <a:xfrm>
              <a:off x="4033775" y="2227375"/>
              <a:ext cx="423175" cy="158150"/>
            </a:xfrm>
            <a:custGeom>
              <a:avLst/>
              <a:gdLst/>
              <a:ahLst/>
              <a:cxnLst/>
              <a:rect l="l" t="t" r="r" b="b"/>
              <a:pathLst>
                <a:path w="16927" h="6326" fill="none" extrusionOk="0">
                  <a:moveTo>
                    <a:pt x="12323" y="1"/>
                  </a:moveTo>
                  <a:lnTo>
                    <a:pt x="12230" y="1"/>
                  </a:lnTo>
                  <a:lnTo>
                    <a:pt x="12230" y="1"/>
                  </a:lnTo>
                  <a:lnTo>
                    <a:pt x="11858" y="326"/>
                  </a:lnTo>
                  <a:lnTo>
                    <a:pt x="11440" y="605"/>
                  </a:lnTo>
                  <a:lnTo>
                    <a:pt x="11021" y="838"/>
                  </a:lnTo>
                  <a:lnTo>
                    <a:pt x="10510" y="1070"/>
                  </a:lnTo>
                  <a:lnTo>
                    <a:pt x="10045" y="1256"/>
                  </a:lnTo>
                  <a:lnTo>
                    <a:pt x="9533" y="1349"/>
                  </a:lnTo>
                  <a:lnTo>
                    <a:pt x="9022" y="1442"/>
                  </a:lnTo>
                  <a:lnTo>
                    <a:pt x="8464" y="1442"/>
                  </a:lnTo>
                  <a:lnTo>
                    <a:pt x="8464" y="1442"/>
                  </a:lnTo>
                  <a:lnTo>
                    <a:pt x="7906" y="1442"/>
                  </a:lnTo>
                  <a:lnTo>
                    <a:pt x="7394" y="1349"/>
                  </a:lnTo>
                  <a:lnTo>
                    <a:pt x="6883" y="1256"/>
                  </a:lnTo>
                  <a:lnTo>
                    <a:pt x="6418" y="1070"/>
                  </a:lnTo>
                  <a:lnTo>
                    <a:pt x="5906" y="838"/>
                  </a:lnTo>
                  <a:lnTo>
                    <a:pt x="5488" y="605"/>
                  </a:lnTo>
                  <a:lnTo>
                    <a:pt x="5069" y="326"/>
                  </a:lnTo>
                  <a:lnTo>
                    <a:pt x="4697" y="1"/>
                  </a:lnTo>
                  <a:lnTo>
                    <a:pt x="4604" y="1"/>
                  </a:lnTo>
                  <a:lnTo>
                    <a:pt x="4604" y="1"/>
                  </a:lnTo>
                  <a:lnTo>
                    <a:pt x="4093" y="1"/>
                  </a:lnTo>
                  <a:lnTo>
                    <a:pt x="3674" y="94"/>
                  </a:lnTo>
                  <a:lnTo>
                    <a:pt x="3209" y="187"/>
                  </a:lnTo>
                  <a:lnTo>
                    <a:pt x="2791" y="326"/>
                  </a:lnTo>
                  <a:lnTo>
                    <a:pt x="2419" y="559"/>
                  </a:lnTo>
                  <a:lnTo>
                    <a:pt x="2000" y="745"/>
                  </a:lnTo>
                  <a:lnTo>
                    <a:pt x="1675" y="1024"/>
                  </a:lnTo>
                  <a:lnTo>
                    <a:pt x="1349" y="1303"/>
                  </a:lnTo>
                  <a:lnTo>
                    <a:pt x="1070" y="1628"/>
                  </a:lnTo>
                  <a:lnTo>
                    <a:pt x="791" y="2000"/>
                  </a:lnTo>
                  <a:lnTo>
                    <a:pt x="559" y="2372"/>
                  </a:lnTo>
                  <a:lnTo>
                    <a:pt x="373" y="2791"/>
                  </a:lnTo>
                  <a:lnTo>
                    <a:pt x="186" y="3209"/>
                  </a:lnTo>
                  <a:lnTo>
                    <a:pt x="93" y="3628"/>
                  </a:lnTo>
                  <a:lnTo>
                    <a:pt x="47" y="4093"/>
                  </a:lnTo>
                  <a:lnTo>
                    <a:pt x="0" y="4558"/>
                  </a:lnTo>
                  <a:lnTo>
                    <a:pt x="0" y="5814"/>
                  </a:lnTo>
                  <a:lnTo>
                    <a:pt x="0" y="5814"/>
                  </a:lnTo>
                  <a:lnTo>
                    <a:pt x="47" y="6000"/>
                  </a:lnTo>
                  <a:lnTo>
                    <a:pt x="140" y="6186"/>
                  </a:lnTo>
                  <a:lnTo>
                    <a:pt x="326" y="6279"/>
                  </a:lnTo>
                  <a:lnTo>
                    <a:pt x="512" y="6325"/>
                  </a:lnTo>
                  <a:lnTo>
                    <a:pt x="11300" y="6325"/>
                  </a:lnTo>
                  <a:lnTo>
                    <a:pt x="11300" y="5628"/>
                  </a:lnTo>
                  <a:lnTo>
                    <a:pt x="11068" y="5628"/>
                  </a:lnTo>
                  <a:lnTo>
                    <a:pt x="11068" y="5628"/>
                  </a:lnTo>
                  <a:lnTo>
                    <a:pt x="10789" y="5581"/>
                  </a:lnTo>
                  <a:lnTo>
                    <a:pt x="10556" y="5488"/>
                  </a:lnTo>
                  <a:lnTo>
                    <a:pt x="10324" y="5395"/>
                  </a:lnTo>
                  <a:lnTo>
                    <a:pt x="10091" y="5209"/>
                  </a:lnTo>
                  <a:lnTo>
                    <a:pt x="9952" y="5023"/>
                  </a:lnTo>
                  <a:lnTo>
                    <a:pt x="9812" y="4791"/>
                  </a:lnTo>
                  <a:lnTo>
                    <a:pt x="9766" y="4558"/>
                  </a:lnTo>
                  <a:lnTo>
                    <a:pt x="9719" y="4279"/>
                  </a:lnTo>
                  <a:lnTo>
                    <a:pt x="9719" y="4000"/>
                  </a:lnTo>
                  <a:lnTo>
                    <a:pt x="9719" y="4000"/>
                  </a:lnTo>
                  <a:lnTo>
                    <a:pt x="9580" y="3954"/>
                  </a:lnTo>
                  <a:lnTo>
                    <a:pt x="9487" y="3861"/>
                  </a:lnTo>
                  <a:lnTo>
                    <a:pt x="9394" y="3721"/>
                  </a:lnTo>
                  <a:lnTo>
                    <a:pt x="9394" y="3535"/>
                  </a:lnTo>
                  <a:lnTo>
                    <a:pt x="9394" y="3535"/>
                  </a:lnTo>
                  <a:lnTo>
                    <a:pt x="9440" y="3349"/>
                  </a:lnTo>
                  <a:lnTo>
                    <a:pt x="9533" y="3209"/>
                  </a:lnTo>
                  <a:lnTo>
                    <a:pt x="9673" y="3116"/>
                  </a:lnTo>
                  <a:lnTo>
                    <a:pt x="9905" y="3070"/>
                  </a:lnTo>
                  <a:lnTo>
                    <a:pt x="9905" y="3070"/>
                  </a:lnTo>
                  <a:lnTo>
                    <a:pt x="9905" y="3070"/>
                  </a:lnTo>
                  <a:lnTo>
                    <a:pt x="10091" y="3070"/>
                  </a:lnTo>
                  <a:lnTo>
                    <a:pt x="10231" y="3116"/>
                  </a:lnTo>
                  <a:lnTo>
                    <a:pt x="10370" y="3209"/>
                  </a:lnTo>
                  <a:lnTo>
                    <a:pt x="10463" y="3302"/>
                  </a:lnTo>
                  <a:lnTo>
                    <a:pt x="10556" y="3395"/>
                  </a:lnTo>
                  <a:lnTo>
                    <a:pt x="10649" y="3535"/>
                  </a:lnTo>
                  <a:lnTo>
                    <a:pt x="10696" y="3721"/>
                  </a:lnTo>
                  <a:lnTo>
                    <a:pt x="10696" y="3861"/>
                  </a:lnTo>
                  <a:lnTo>
                    <a:pt x="10696" y="4279"/>
                  </a:lnTo>
                  <a:lnTo>
                    <a:pt x="10696" y="4279"/>
                  </a:lnTo>
                  <a:lnTo>
                    <a:pt x="10742" y="4419"/>
                  </a:lnTo>
                  <a:lnTo>
                    <a:pt x="10835" y="4512"/>
                  </a:lnTo>
                  <a:lnTo>
                    <a:pt x="10928" y="4605"/>
                  </a:lnTo>
                  <a:lnTo>
                    <a:pt x="11068" y="4605"/>
                  </a:lnTo>
                  <a:lnTo>
                    <a:pt x="11300" y="4605"/>
                  </a:lnTo>
                  <a:lnTo>
                    <a:pt x="11300" y="3581"/>
                  </a:lnTo>
                  <a:lnTo>
                    <a:pt x="11300" y="3581"/>
                  </a:lnTo>
                  <a:lnTo>
                    <a:pt x="11300" y="3395"/>
                  </a:lnTo>
                  <a:lnTo>
                    <a:pt x="11440" y="3209"/>
                  </a:lnTo>
                  <a:lnTo>
                    <a:pt x="11579" y="3116"/>
                  </a:lnTo>
                  <a:lnTo>
                    <a:pt x="11765" y="3070"/>
                  </a:lnTo>
                  <a:lnTo>
                    <a:pt x="11765" y="3070"/>
                  </a:lnTo>
                  <a:lnTo>
                    <a:pt x="11951" y="3116"/>
                  </a:lnTo>
                  <a:lnTo>
                    <a:pt x="12137" y="3209"/>
                  </a:lnTo>
                  <a:lnTo>
                    <a:pt x="12230" y="3395"/>
                  </a:lnTo>
                  <a:lnTo>
                    <a:pt x="12277" y="3581"/>
                  </a:lnTo>
                  <a:lnTo>
                    <a:pt x="12277" y="4605"/>
                  </a:lnTo>
                  <a:lnTo>
                    <a:pt x="12509" y="4605"/>
                  </a:lnTo>
                  <a:lnTo>
                    <a:pt x="12509" y="4605"/>
                  </a:lnTo>
                  <a:lnTo>
                    <a:pt x="12649" y="4605"/>
                  </a:lnTo>
                  <a:lnTo>
                    <a:pt x="12742" y="4512"/>
                  </a:lnTo>
                  <a:lnTo>
                    <a:pt x="12788" y="4419"/>
                  </a:lnTo>
                  <a:lnTo>
                    <a:pt x="12835" y="4279"/>
                  </a:lnTo>
                  <a:lnTo>
                    <a:pt x="12835" y="3861"/>
                  </a:lnTo>
                  <a:lnTo>
                    <a:pt x="12835" y="3861"/>
                  </a:lnTo>
                  <a:lnTo>
                    <a:pt x="12835" y="3721"/>
                  </a:lnTo>
                  <a:lnTo>
                    <a:pt x="12881" y="3535"/>
                  </a:lnTo>
                  <a:lnTo>
                    <a:pt x="12974" y="3395"/>
                  </a:lnTo>
                  <a:lnTo>
                    <a:pt x="13067" y="3302"/>
                  </a:lnTo>
                  <a:lnTo>
                    <a:pt x="13207" y="3209"/>
                  </a:lnTo>
                  <a:lnTo>
                    <a:pt x="13346" y="3116"/>
                  </a:lnTo>
                  <a:lnTo>
                    <a:pt x="13486" y="3070"/>
                  </a:lnTo>
                  <a:lnTo>
                    <a:pt x="13625" y="3070"/>
                  </a:lnTo>
                  <a:lnTo>
                    <a:pt x="13672" y="3070"/>
                  </a:lnTo>
                  <a:lnTo>
                    <a:pt x="13672" y="3070"/>
                  </a:lnTo>
                  <a:lnTo>
                    <a:pt x="13858" y="3116"/>
                  </a:lnTo>
                  <a:lnTo>
                    <a:pt x="13997" y="3209"/>
                  </a:lnTo>
                  <a:lnTo>
                    <a:pt x="14137" y="3349"/>
                  </a:lnTo>
                  <a:lnTo>
                    <a:pt x="14137" y="3535"/>
                  </a:lnTo>
                  <a:lnTo>
                    <a:pt x="14137" y="3535"/>
                  </a:lnTo>
                  <a:lnTo>
                    <a:pt x="14137" y="3721"/>
                  </a:lnTo>
                  <a:lnTo>
                    <a:pt x="14044" y="3861"/>
                  </a:lnTo>
                  <a:lnTo>
                    <a:pt x="13951" y="3954"/>
                  </a:lnTo>
                  <a:lnTo>
                    <a:pt x="13811" y="4000"/>
                  </a:lnTo>
                  <a:lnTo>
                    <a:pt x="13811" y="4279"/>
                  </a:lnTo>
                  <a:lnTo>
                    <a:pt x="13811" y="4279"/>
                  </a:lnTo>
                  <a:lnTo>
                    <a:pt x="13811" y="4558"/>
                  </a:lnTo>
                  <a:lnTo>
                    <a:pt x="13718" y="4791"/>
                  </a:lnTo>
                  <a:lnTo>
                    <a:pt x="13579" y="5023"/>
                  </a:lnTo>
                  <a:lnTo>
                    <a:pt x="13439" y="5209"/>
                  </a:lnTo>
                  <a:lnTo>
                    <a:pt x="13253" y="5395"/>
                  </a:lnTo>
                  <a:lnTo>
                    <a:pt x="13021" y="5488"/>
                  </a:lnTo>
                  <a:lnTo>
                    <a:pt x="12742" y="5581"/>
                  </a:lnTo>
                  <a:lnTo>
                    <a:pt x="12509" y="5628"/>
                  </a:lnTo>
                  <a:lnTo>
                    <a:pt x="12277" y="5628"/>
                  </a:lnTo>
                  <a:lnTo>
                    <a:pt x="12277" y="6325"/>
                  </a:lnTo>
                  <a:lnTo>
                    <a:pt x="16415" y="6325"/>
                  </a:lnTo>
                  <a:lnTo>
                    <a:pt x="16415" y="6325"/>
                  </a:lnTo>
                  <a:lnTo>
                    <a:pt x="16601" y="6279"/>
                  </a:lnTo>
                  <a:lnTo>
                    <a:pt x="16787" y="6186"/>
                  </a:lnTo>
                  <a:lnTo>
                    <a:pt x="16787" y="6186"/>
                  </a:lnTo>
                  <a:lnTo>
                    <a:pt x="16880" y="6000"/>
                  </a:lnTo>
                  <a:lnTo>
                    <a:pt x="16927" y="5814"/>
                  </a:lnTo>
                  <a:lnTo>
                    <a:pt x="16927" y="4558"/>
                  </a:lnTo>
                  <a:lnTo>
                    <a:pt x="16927" y="4558"/>
                  </a:lnTo>
                  <a:lnTo>
                    <a:pt x="16880" y="4093"/>
                  </a:lnTo>
                  <a:lnTo>
                    <a:pt x="16834" y="3628"/>
                  </a:lnTo>
                  <a:lnTo>
                    <a:pt x="16741" y="3209"/>
                  </a:lnTo>
                  <a:lnTo>
                    <a:pt x="16555" y="2791"/>
                  </a:lnTo>
                  <a:lnTo>
                    <a:pt x="16369" y="2372"/>
                  </a:lnTo>
                  <a:lnTo>
                    <a:pt x="16136" y="2000"/>
                  </a:lnTo>
                  <a:lnTo>
                    <a:pt x="15857" y="1628"/>
                  </a:lnTo>
                  <a:lnTo>
                    <a:pt x="15578" y="1303"/>
                  </a:lnTo>
                  <a:lnTo>
                    <a:pt x="15253" y="1024"/>
                  </a:lnTo>
                  <a:lnTo>
                    <a:pt x="14927" y="745"/>
                  </a:lnTo>
                  <a:lnTo>
                    <a:pt x="14509" y="559"/>
                  </a:lnTo>
                  <a:lnTo>
                    <a:pt x="14137" y="326"/>
                  </a:lnTo>
                  <a:lnTo>
                    <a:pt x="13718" y="187"/>
                  </a:lnTo>
                  <a:lnTo>
                    <a:pt x="13253" y="94"/>
                  </a:lnTo>
                  <a:lnTo>
                    <a:pt x="12835" y="1"/>
                  </a:lnTo>
                  <a:lnTo>
                    <a:pt x="12323" y="1"/>
                  </a:lnTo>
                  <a:lnTo>
                    <a:pt x="12323"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63"/>
            <p:cNvSpPr/>
            <p:nvPr/>
          </p:nvSpPr>
          <p:spPr>
            <a:xfrm>
              <a:off x="4341850" y="22273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63"/>
            <p:cNvSpPr/>
            <p:nvPr/>
          </p:nvSpPr>
          <p:spPr>
            <a:xfrm>
              <a:off x="4186075" y="2112300"/>
              <a:ext cx="24425" cy="25600"/>
            </a:xfrm>
            <a:custGeom>
              <a:avLst/>
              <a:gdLst/>
              <a:ahLst/>
              <a:cxnLst/>
              <a:rect l="l" t="t" r="r" b="b"/>
              <a:pathLst>
                <a:path w="977" h="1024" extrusionOk="0">
                  <a:moveTo>
                    <a:pt x="465" y="1023"/>
                  </a:moveTo>
                  <a:lnTo>
                    <a:pt x="465" y="1023"/>
                  </a:lnTo>
                  <a:lnTo>
                    <a:pt x="698" y="977"/>
                  </a:lnTo>
                  <a:lnTo>
                    <a:pt x="837" y="884"/>
                  </a:lnTo>
                  <a:lnTo>
                    <a:pt x="930" y="698"/>
                  </a:lnTo>
                  <a:lnTo>
                    <a:pt x="977" y="512"/>
                  </a:lnTo>
                  <a:lnTo>
                    <a:pt x="977" y="512"/>
                  </a:lnTo>
                  <a:lnTo>
                    <a:pt x="930" y="326"/>
                  </a:lnTo>
                  <a:lnTo>
                    <a:pt x="837" y="186"/>
                  </a:lnTo>
                  <a:lnTo>
                    <a:pt x="698" y="47"/>
                  </a:lnTo>
                  <a:lnTo>
                    <a:pt x="465" y="0"/>
                  </a:lnTo>
                  <a:lnTo>
                    <a:pt x="465" y="0"/>
                  </a:lnTo>
                  <a:lnTo>
                    <a:pt x="279" y="47"/>
                  </a:lnTo>
                  <a:lnTo>
                    <a:pt x="140" y="186"/>
                  </a:lnTo>
                  <a:lnTo>
                    <a:pt x="47" y="326"/>
                  </a:lnTo>
                  <a:lnTo>
                    <a:pt x="0" y="512"/>
                  </a:lnTo>
                  <a:lnTo>
                    <a:pt x="0" y="512"/>
                  </a:lnTo>
                  <a:lnTo>
                    <a:pt x="47" y="698"/>
                  </a:lnTo>
                  <a:lnTo>
                    <a:pt x="140" y="884"/>
                  </a:lnTo>
                  <a:lnTo>
                    <a:pt x="279" y="977"/>
                  </a:lnTo>
                  <a:lnTo>
                    <a:pt x="465" y="1023"/>
                  </a:lnTo>
                  <a:lnTo>
                    <a:pt x="465" y="1023"/>
                  </a:lnTo>
                  <a:close/>
                  <a:moveTo>
                    <a:pt x="465" y="1023"/>
                  </a:moveTo>
                  <a:lnTo>
                    <a:pt x="465" y="1023"/>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63"/>
            <p:cNvSpPr/>
            <p:nvPr/>
          </p:nvSpPr>
          <p:spPr>
            <a:xfrm>
              <a:off x="4186075" y="2112300"/>
              <a:ext cx="24425" cy="25600"/>
            </a:xfrm>
            <a:custGeom>
              <a:avLst/>
              <a:gdLst/>
              <a:ahLst/>
              <a:cxnLst/>
              <a:rect l="l" t="t" r="r" b="b"/>
              <a:pathLst>
                <a:path w="977" h="1024" fill="none" extrusionOk="0">
                  <a:moveTo>
                    <a:pt x="465" y="1023"/>
                  </a:moveTo>
                  <a:lnTo>
                    <a:pt x="465" y="1023"/>
                  </a:lnTo>
                  <a:lnTo>
                    <a:pt x="698" y="977"/>
                  </a:lnTo>
                  <a:lnTo>
                    <a:pt x="837" y="884"/>
                  </a:lnTo>
                  <a:lnTo>
                    <a:pt x="930" y="698"/>
                  </a:lnTo>
                  <a:lnTo>
                    <a:pt x="977" y="512"/>
                  </a:lnTo>
                  <a:lnTo>
                    <a:pt x="977" y="512"/>
                  </a:lnTo>
                  <a:lnTo>
                    <a:pt x="930" y="326"/>
                  </a:lnTo>
                  <a:lnTo>
                    <a:pt x="837" y="186"/>
                  </a:lnTo>
                  <a:lnTo>
                    <a:pt x="698" y="47"/>
                  </a:lnTo>
                  <a:lnTo>
                    <a:pt x="465" y="0"/>
                  </a:lnTo>
                  <a:lnTo>
                    <a:pt x="465" y="0"/>
                  </a:lnTo>
                  <a:lnTo>
                    <a:pt x="279" y="47"/>
                  </a:lnTo>
                  <a:lnTo>
                    <a:pt x="140" y="186"/>
                  </a:lnTo>
                  <a:lnTo>
                    <a:pt x="47" y="326"/>
                  </a:lnTo>
                  <a:lnTo>
                    <a:pt x="0" y="512"/>
                  </a:lnTo>
                  <a:lnTo>
                    <a:pt x="0" y="512"/>
                  </a:lnTo>
                  <a:lnTo>
                    <a:pt x="47" y="698"/>
                  </a:lnTo>
                  <a:lnTo>
                    <a:pt x="140" y="884"/>
                  </a:lnTo>
                  <a:lnTo>
                    <a:pt x="279" y="977"/>
                  </a:lnTo>
                  <a:lnTo>
                    <a:pt x="465" y="1023"/>
                  </a:lnTo>
                  <a:lnTo>
                    <a:pt x="465" y="102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63"/>
            <p:cNvSpPr/>
            <p:nvPr/>
          </p:nvSpPr>
          <p:spPr>
            <a:xfrm>
              <a:off x="4197700" y="213787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63"/>
            <p:cNvSpPr/>
            <p:nvPr/>
          </p:nvSpPr>
          <p:spPr>
            <a:xfrm>
              <a:off x="4136075" y="1962325"/>
              <a:ext cx="218575" cy="82575"/>
            </a:xfrm>
            <a:custGeom>
              <a:avLst/>
              <a:gdLst/>
              <a:ahLst/>
              <a:cxnLst/>
              <a:rect l="l" t="t" r="r" b="b"/>
              <a:pathLst>
                <a:path w="8743" h="3303" extrusionOk="0">
                  <a:moveTo>
                    <a:pt x="3953" y="1628"/>
                  </a:moveTo>
                  <a:lnTo>
                    <a:pt x="3953" y="1628"/>
                  </a:lnTo>
                  <a:lnTo>
                    <a:pt x="4046" y="1489"/>
                  </a:lnTo>
                  <a:lnTo>
                    <a:pt x="4139" y="1442"/>
                  </a:lnTo>
                  <a:lnTo>
                    <a:pt x="4279" y="1396"/>
                  </a:lnTo>
                  <a:lnTo>
                    <a:pt x="4372" y="1349"/>
                  </a:lnTo>
                  <a:lnTo>
                    <a:pt x="4372" y="1349"/>
                  </a:lnTo>
                  <a:lnTo>
                    <a:pt x="4511" y="1396"/>
                  </a:lnTo>
                  <a:lnTo>
                    <a:pt x="4651" y="1442"/>
                  </a:lnTo>
                  <a:lnTo>
                    <a:pt x="4744" y="1489"/>
                  </a:lnTo>
                  <a:lnTo>
                    <a:pt x="4837" y="1628"/>
                  </a:lnTo>
                  <a:lnTo>
                    <a:pt x="4837" y="1628"/>
                  </a:lnTo>
                  <a:lnTo>
                    <a:pt x="5069" y="2000"/>
                  </a:lnTo>
                  <a:lnTo>
                    <a:pt x="5348" y="2326"/>
                  </a:lnTo>
                  <a:lnTo>
                    <a:pt x="5674" y="2605"/>
                  </a:lnTo>
                  <a:lnTo>
                    <a:pt x="6046" y="2837"/>
                  </a:lnTo>
                  <a:lnTo>
                    <a:pt x="6418" y="3023"/>
                  </a:lnTo>
                  <a:lnTo>
                    <a:pt x="6836" y="3163"/>
                  </a:lnTo>
                  <a:lnTo>
                    <a:pt x="7255" y="3256"/>
                  </a:lnTo>
                  <a:lnTo>
                    <a:pt x="7720" y="3302"/>
                  </a:lnTo>
                  <a:lnTo>
                    <a:pt x="7720" y="3302"/>
                  </a:lnTo>
                  <a:lnTo>
                    <a:pt x="8231" y="3256"/>
                  </a:lnTo>
                  <a:lnTo>
                    <a:pt x="8743" y="3116"/>
                  </a:lnTo>
                  <a:lnTo>
                    <a:pt x="8743" y="3116"/>
                  </a:lnTo>
                  <a:lnTo>
                    <a:pt x="8464" y="2465"/>
                  </a:lnTo>
                  <a:lnTo>
                    <a:pt x="8092" y="1861"/>
                  </a:lnTo>
                  <a:lnTo>
                    <a:pt x="7627" y="1349"/>
                  </a:lnTo>
                  <a:lnTo>
                    <a:pt x="7069" y="884"/>
                  </a:lnTo>
                  <a:lnTo>
                    <a:pt x="6464" y="512"/>
                  </a:lnTo>
                  <a:lnTo>
                    <a:pt x="6139" y="373"/>
                  </a:lnTo>
                  <a:lnTo>
                    <a:pt x="5813" y="233"/>
                  </a:lnTo>
                  <a:lnTo>
                    <a:pt x="5488" y="140"/>
                  </a:lnTo>
                  <a:lnTo>
                    <a:pt x="5116" y="47"/>
                  </a:lnTo>
                  <a:lnTo>
                    <a:pt x="4744" y="1"/>
                  </a:lnTo>
                  <a:lnTo>
                    <a:pt x="4372" y="1"/>
                  </a:lnTo>
                  <a:lnTo>
                    <a:pt x="4372" y="1"/>
                  </a:lnTo>
                  <a:lnTo>
                    <a:pt x="4000" y="1"/>
                  </a:lnTo>
                  <a:lnTo>
                    <a:pt x="3628" y="47"/>
                  </a:lnTo>
                  <a:lnTo>
                    <a:pt x="3256" y="140"/>
                  </a:lnTo>
                  <a:lnTo>
                    <a:pt x="2930" y="233"/>
                  </a:lnTo>
                  <a:lnTo>
                    <a:pt x="2605" y="373"/>
                  </a:lnTo>
                  <a:lnTo>
                    <a:pt x="2279" y="512"/>
                  </a:lnTo>
                  <a:lnTo>
                    <a:pt x="1675" y="884"/>
                  </a:lnTo>
                  <a:lnTo>
                    <a:pt x="1117" y="1349"/>
                  </a:lnTo>
                  <a:lnTo>
                    <a:pt x="652" y="1861"/>
                  </a:lnTo>
                  <a:lnTo>
                    <a:pt x="280" y="2465"/>
                  </a:lnTo>
                  <a:lnTo>
                    <a:pt x="1" y="3116"/>
                  </a:lnTo>
                  <a:lnTo>
                    <a:pt x="1" y="3116"/>
                  </a:lnTo>
                  <a:lnTo>
                    <a:pt x="512" y="3256"/>
                  </a:lnTo>
                  <a:lnTo>
                    <a:pt x="1070" y="3302"/>
                  </a:lnTo>
                  <a:lnTo>
                    <a:pt x="1070" y="3302"/>
                  </a:lnTo>
                  <a:lnTo>
                    <a:pt x="1535" y="3256"/>
                  </a:lnTo>
                  <a:lnTo>
                    <a:pt x="1954" y="3163"/>
                  </a:lnTo>
                  <a:lnTo>
                    <a:pt x="2372" y="3023"/>
                  </a:lnTo>
                  <a:lnTo>
                    <a:pt x="2744" y="2837"/>
                  </a:lnTo>
                  <a:lnTo>
                    <a:pt x="3116" y="2605"/>
                  </a:lnTo>
                  <a:lnTo>
                    <a:pt x="3442" y="2326"/>
                  </a:lnTo>
                  <a:lnTo>
                    <a:pt x="3721" y="2000"/>
                  </a:lnTo>
                  <a:lnTo>
                    <a:pt x="3953" y="1628"/>
                  </a:lnTo>
                  <a:lnTo>
                    <a:pt x="3953" y="1628"/>
                  </a:lnTo>
                  <a:close/>
                  <a:moveTo>
                    <a:pt x="3953" y="1628"/>
                  </a:moveTo>
                  <a:lnTo>
                    <a:pt x="3953" y="1628"/>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63"/>
            <p:cNvSpPr/>
            <p:nvPr/>
          </p:nvSpPr>
          <p:spPr>
            <a:xfrm>
              <a:off x="4136075" y="1962325"/>
              <a:ext cx="218575" cy="82575"/>
            </a:xfrm>
            <a:custGeom>
              <a:avLst/>
              <a:gdLst/>
              <a:ahLst/>
              <a:cxnLst/>
              <a:rect l="l" t="t" r="r" b="b"/>
              <a:pathLst>
                <a:path w="8743" h="3303" fill="none" extrusionOk="0">
                  <a:moveTo>
                    <a:pt x="3953" y="1628"/>
                  </a:moveTo>
                  <a:lnTo>
                    <a:pt x="3953" y="1628"/>
                  </a:lnTo>
                  <a:lnTo>
                    <a:pt x="4046" y="1489"/>
                  </a:lnTo>
                  <a:lnTo>
                    <a:pt x="4139" y="1442"/>
                  </a:lnTo>
                  <a:lnTo>
                    <a:pt x="4279" y="1396"/>
                  </a:lnTo>
                  <a:lnTo>
                    <a:pt x="4372" y="1349"/>
                  </a:lnTo>
                  <a:lnTo>
                    <a:pt x="4372" y="1349"/>
                  </a:lnTo>
                  <a:lnTo>
                    <a:pt x="4511" y="1396"/>
                  </a:lnTo>
                  <a:lnTo>
                    <a:pt x="4651" y="1442"/>
                  </a:lnTo>
                  <a:lnTo>
                    <a:pt x="4744" y="1489"/>
                  </a:lnTo>
                  <a:lnTo>
                    <a:pt x="4837" y="1628"/>
                  </a:lnTo>
                  <a:lnTo>
                    <a:pt x="4837" y="1628"/>
                  </a:lnTo>
                  <a:lnTo>
                    <a:pt x="5069" y="2000"/>
                  </a:lnTo>
                  <a:lnTo>
                    <a:pt x="5348" y="2326"/>
                  </a:lnTo>
                  <a:lnTo>
                    <a:pt x="5674" y="2605"/>
                  </a:lnTo>
                  <a:lnTo>
                    <a:pt x="6046" y="2837"/>
                  </a:lnTo>
                  <a:lnTo>
                    <a:pt x="6418" y="3023"/>
                  </a:lnTo>
                  <a:lnTo>
                    <a:pt x="6836" y="3163"/>
                  </a:lnTo>
                  <a:lnTo>
                    <a:pt x="7255" y="3256"/>
                  </a:lnTo>
                  <a:lnTo>
                    <a:pt x="7720" y="3302"/>
                  </a:lnTo>
                  <a:lnTo>
                    <a:pt x="7720" y="3302"/>
                  </a:lnTo>
                  <a:lnTo>
                    <a:pt x="8231" y="3256"/>
                  </a:lnTo>
                  <a:lnTo>
                    <a:pt x="8743" y="3116"/>
                  </a:lnTo>
                  <a:lnTo>
                    <a:pt x="8743" y="3116"/>
                  </a:lnTo>
                  <a:lnTo>
                    <a:pt x="8464" y="2465"/>
                  </a:lnTo>
                  <a:lnTo>
                    <a:pt x="8092" y="1861"/>
                  </a:lnTo>
                  <a:lnTo>
                    <a:pt x="7627" y="1349"/>
                  </a:lnTo>
                  <a:lnTo>
                    <a:pt x="7069" y="884"/>
                  </a:lnTo>
                  <a:lnTo>
                    <a:pt x="6464" y="512"/>
                  </a:lnTo>
                  <a:lnTo>
                    <a:pt x="6139" y="373"/>
                  </a:lnTo>
                  <a:lnTo>
                    <a:pt x="5813" y="233"/>
                  </a:lnTo>
                  <a:lnTo>
                    <a:pt x="5488" y="140"/>
                  </a:lnTo>
                  <a:lnTo>
                    <a:pt x="5116" y="47"/>
                  </a:lnTo>
                  <a:lnTo>
                    <a:pt x="4744" y="1"/>
                  </a:lnTo>
                  <a:lnTo>
                    <a:pt x="4372" y="1"/>
                  </a:lnTo>
                  <a:lnTo>
                    <a:pt x="4372" y="1"/>
                  </a:lnTo>
                  <a:lnTo>
                    <a:pt x="4000" y="1"/>
                  </a:lnTo>
                  <a:lnTo>
                    <a:pt x="3628" y="47"/>
                  </a:lnTo>
                  <a:lnTo>
                    <a:pt x="3256" y="140"/>
                  </a:lnTo>
                  <a:lnTo>
                    <a:pt x="2930" y="233"/>
                  </a:lnTo>
                  <a:lnTo>
                    <a:pt x="2605" y="373"/>
                  </a:lnTo>
                  <a:lnTo>
                    <a:pt x="2279" y="512"/>
                  </a:lnTo>
                  <a:lnTo>
                    <a:pt x="1675" y="884"/>
                  </a:lnTo>
                  <a:lnTo>
                    <a:pt x="1117" y="1349"/>
                  </a:lnTo>
                  <a:lnTo>
                    <a:pt x="652" y="1861"/>
                  </a:lnTo>
                  <a:lnTo>
                    <a:pt x="280" y="2465"/>
                  </a:lnTo>
                  <a:lnTo>
                    <a:pt x="1" y="3116"/>
                  </a:lnTo>
                  <a:lnTo>
                    <a:pt x="1" y="3116"/>
                  </a:lnTo>
                  <a:lnTo>
                    <a:pt x="512" y="3256"/>
                  </a:lnTo>
                  <a:lnTo>
                    <a:pt x="1070" y="3302"/>
                  </a:lnTo>
                  <a:lnTo>
                    <a:pt x="1070" y="3302"/>
                  </a:lnTo>
                  <a:lnTo>
                    <a:pt x="1535" y="3256"/>
                  </a:lnTo>
                  <a:lnTo>
                    <a:pt x="1954" y="3163"/>
                  </a:lnTo>
                  <a:lnTo>
                    <a:pt x="2372" y="3023"/>
                  </a:lnTo>
                  <a:lnTo>
                    <a:pt x="2744" y="2837"/>
                  </a:lnTo>
                  <a:lnTo>
                    <a:pt x="3116" y="2605"/>
                  </a:lnTo>
                  <a:lnTo>
                    <a:pt x="3442" y="2326"/>
                  </a:lnTo>
                  <a:lnTo>
                    <a:pt x="3721" y="2000"/>
                  </a:lnTo>
                  <a:lnTo>
                    <a:pt x="3953" y="1628"/>
                  </a:lnTo>
                  <a:lnTo>
                    <a:pt x="3953" y="162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63"/>
            <p:cNvSpPr/>
            <p:nvPr/>
          </p:nvSpPr>
          <p:spPr>
            <a:xfrm>
              <a:off x="4234900" y="20030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63"/>
            <p:cNvSpPr/>
            <p:nvPr/>
          </p:nvSpPr>
          <p:spPr>
            <a:xfrm>
              <a:off x="4280225" y="2112300"/>
              <a:ext cx="24450" cy="25600"/>
            </a:xfrm>
            <a:custGeom>
              <a:avLst/>
              <a:gdLst/>
              <a:ahLst/>
              <a:cxnLst/>
              <a:rect l="l" t="t" r="r" b="b"/>
              <a:pathLst>
                <a:path w="978" h="1024" extrusionOk="0">
                  <a:moveTo>
                    <a:pt x="512" y="1023"/>
                  </a:moveTo>
                  <a:lnTo>
                    <a:pt x="512" y="1023"/>
                  </a:lnTo>
                  <a:lnTo>
                    <a:pt x="698" y="977"/>
                  </a:lnTo>
                  <a:lnTo>
                    <a:pt x="838" y="884"/>
                  </a:lnTo>
                  <a:lnTo>
                    <a:pt x="931" y="698"/>
                  </a:lnTo>
                  <a:lnTo>
                    <a:pt x="977" y="512"/>
                  </a:lnTo>
                  <a:lnTo>
                    <a:pt x="977" y="512"/>
                  </a:lnTo>
                  <a:lnTo>
                    <a:pt x="931" y="326"/>
                  </a:lnTo>
                  <a:lnTo>
                    <a:pt x="838" y="186"/>
                  </a:lnTo>
                  <a:lnTo>
                    <a:pt x="698" y="47"/>
                  </a:lnTo>
                  <a:lnTo>
                    <a:pt x="512" y="0"/>
                  </a:lnTo>
                  <a:lnTo>
                    <a:pt x="512" y="0"/>
                  </a:lnTo>
                  <a:lnTo>
                    <a:pt x="280" y="47"/>
                  </a:lnTo>
                  <a:lnTo>
                    <a:pt x="140" y="186"/>
                  </a:lnTo>
                  <a:lnTo>
                    <a:pt x="47" y="326"/>
                  </a:lnTo>
                  <a:lnTo>
                    <a:pt x="1" y="512"/>
                  </a:lnTo>
                  <a:lnTo>
                    <a:pt x="1" y="512"/>
                  </a:lnTo>
                  <a:lnTo>
                    <a:pt x="47" y="698"/>
                  </a:lnTo>
                  <a:lnTo>
                    <a:pt x="140" y="884"/>
                  </a:lnTo>
                  <a:lnTo>
                    <a:pt x="280" y="977"/>
                  </a:lnTo>
                  <a:lnTo>
                    <a:pt x="512" y="1023"/>
                  </a:lnTo>
                  <a:lnTo>
                    <a:pt x="512" y="1023"/>
                  </a:lnTo>
                  <a:close/>
                  <a:moveTo>
                    <a:pt x="512" y="1023"/>
                  </a:moveTo>
                  <a:lnTo>
                    <a:pt x="512" y="1023"/>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63"/>
            <p:cNvSpPr/>
            <p:nvPr/>
          </p:nvSpPr>
          <p:spPr>
            <a:xfrm>
              <a:off x="4280225" y="2112300"/>
              <a:ext cx="24450" cy="25600"/>
            </a:xfrm>
            <a:custGeom>
              <a:avLst/>
              <a:gdLst/>
              <a:ahLst/>
              <a:cxnLst/>
              <a:rect l="l" t="t" r="r" b="b"/>
              <a:pathLst>
                <a:path w="978" h="1024" fill="none" extrusionOk="0">
                  <a:moveTo>
                    <a:pt x="512" y="1023"/>
                  </a:moveTo>
                  <a:lnTo>
                    <a:pt x="512" y="1023"/>
                  </a:lnTo>
                  <a:lnTo>
                    <a:pt x="698" y="977"/>
                  </a:lnTo>
                  <a:lnTo>
                    <a:pt x="838" y="884"/>
                  </a:lnTo>
                  <a:lnTo>
                    <a:pt x="931" y="698"/>
                  </a:lnTo>
                  <a:lnTo>
                    <a:pt x="977" y="512"/>
                  </a:lnTo>
                  <a:lnTo>
                    <a:pt x="977" y="512"/>
                  </a:lnTo>
                  <a:lnTo>
                    <a:pt x="931" y="326"/>
                  </a:lnTo>
                  <a:lnTo>
                    <a:pt x="838" y="186"/>
                  </a:lnTo>
                  <a:lnTo>
                    <a:pt x="698" y="47"/>
                  </a:lnTo>
                  <a:lnTo>
                    <a:pt x="512" y="0"/>
                  </a:lnTo>
                  <a:lnTo>
                    <a:pt x="512" y="0"/>
                  </a:lnTo>
                  <a:lnTo>
                    <a:pt x="280" y="47"/>
                  </a:lnTo>
                  <a:lnTo>
                    <a:pt x="140" y="186"/>
                  </a:lnTo>
                  <a:lnTo>
                    <a:pt x="47" y="326"/>
                  </a:lnTo>
                  <a:lnTo>
                    <a:pt x="1" y="512"/>
                  </a:lnTo>
                  <a:lnTo>
                    <a:pt x="1" y="512"/>
                  </a:lnTo>
                  <a:lnTo>
                    <a:pt x="47" y="698"/>
                  </a:lnTo>
                  <a:lnTo>
                    <a:pt x="140" y="884"/>
                  </a:lnTo>
                  <a:lnTo>
                    <a:pt x="280" y="977"/>
                  </a:lnTo>
                  <a:lnTo>
                    <a:pt x="512" y="1023"/>
                  </a:lnTo>
                  <a:lnTo>
                    <a:pt x="512" y="102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63"/>
            <p:cNvSpPr/>
            <p:nvPr/>
          </p:nvSpPr>
          <p:spPr>
            <a:xfrm>
              <a:off x="4293025" y="213787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63"/>
            <p:cNvSpPr/>
            <p:nvPr/>
          </p:nvSpPr>
          <p:spPr>
            <a:xfrm>
              <a:off x="4129100" y="2030925"/>
              <a:ext cx="232525" cy="208100"/>
            </a:xfrm>
            <a:custGeom>
              <a:avLst/>
              <a:gdLst/>
              <a:ahLst/>
              <a:cxnLst/>
              <a:rect l="l" t="t" r="r" b="b"/>
              <a:pathLst>
                <a:path w="9301" h="8324" extrusionOk="0">
                  <a:moveTo>
                    <a:pt x="4651" y="8324"/>
                  </a:moveTo>
                  <a:lnTo>
                    <a:pt x="4651" y="8324"/>
                  </a:lnTo>
                  <a:lnTo>
                    <a:pt x="5116" y="8324"/>
                  </a:lnTo>
                  <a:lnTo>
                    <a:pt x="5581" y="8231"/>
                  </a:lnTo>
                  <a:lnTo>
                    <a:pt x="6046" y="8138"/>
                  </a:lnTo>
                  <a:lnTo>
                    <a:pt x="6464" y="7952"/>
                  </a:lnTo>
                  <a:lnTo>
                    <a:pt x="6836" y="7766"/>
                  </a:lnTo>
                  <a:lnTo>
                    <a:pt x="7255" y="7533"/>
                  </a:lnTo>
                  <a:lnTo>
                    <a:pt x="7580" y="7254"/>
                  </a:lnTo>
                  <a:lnTo>
                    <a:pt x="7906" y="6975"/>
                  </a:lnTo>
                  <a:lnTo>
                    <a:pt x="8231" y="6650"/>
                  </a:lnTo>
                  <a:lnTo>
                    <a:pt x="8464" y="6278"/>
                  </a:lnTo>
                  <a:lnTo>
                    <a:pt x="8696" y="5906"/>
                  </a:lnTo>
                  <a:lnTo>
                    <a:pt x="8929" y="5487"/>
                  </a:lnTo>
                  <a:lnTo>
                    <a:pt x="9068" y="5069"/>
                  </a:lnTo>
                  <a:lnTo>
                    <a:pt x="9208" y="4604"/>
                  </a:lnTo>
                  <a:lnTo>
                    <a:pt x="9254" y="4139"/>
                  </a:lnTo>
                  <a:lnTo>
                    <a:pt x="9301" y="3674"/>
                  </a:lnTo>
                  <a:lnTo>
                    <a:pt x="9301" y="1907"/>
                  </a:lnTo>
                  <a:lnTo>
                    <a:pt x="9301" y="1907"/>
                  </a:lnTo>
                  <a:lnTo>
                    <a:pt x="9254" y="1349"/>
                  </a:lnTo>
                  <a:lnTo>
                    <a:pt x="9254" y="1349"/>
                  </a:lnTo>
                  <a:lnTo>
                    <a:pt x="8603" y="1488"/>
                  </a:lnTo>
                  <a:lnTo>
                    <a:pt x="7999" y="1535"/>
                  </a:lnTo>
                  <a:lnTo>
                    <a:pt x="7999" y="1535"/>
                  </a:lnTo>
                  <a:lnTo>
                    <a:pt x="7487" y="1535"/>
                  </a:lnTo>
                  <a:lnTo>
                    <a:pt x="7022" y="1442"/>
                  </a:lnTo>
                  <a:lnTo>
                    <a:pt x="6604" y="1302"/>
                  </a:lnTo>
                  <a:lnTo>
                    <a:pt x="6139" y="1116"/>
                  </a:lnTo>
                  <a:lnTo>
                    <a:pt x="5720" y="930"/>
                  </a:lnTo>
                  <a:lnTo>
                    <a:pt x="5348" y="651"/>
                  </a:lnTo>
                  <a:lnTo>
                    <a:pt x="4976" y="326"/>
                  </a:lnTo>
                  <a:lnTo>
                    <a:pt x="4651" y="0"/>
                  </a:lnTo>
                  <a:lnTo>
                    <a:pt x="4651" y="0"/>
                  </a:lnTo>
                  <a:lnTo>
                    <a:pt x="4372" y="326"/>
                  </a:lnTo>
                  <a:lnTo>
                    <a:pt x="4000" y="651"/>
                  </a:lnTo>
                  <a:lnTo>
                    <a:pt x="3628" y="930"/>
                  </a:lnTo>
                  <a:lnTo>
                    <a:pt x="3209" y="1116"/>
                  </a:lnTo>
                  <a:lnTo>
                    <a:pt x="2744" y="1302"/>
                  </a:lnTo>
                  <a:lnTo>
                    <a:pt x="2326" y="1442"/>
                  </a:lnTo>
                  <a:lnTo>
                    <a:pt x="1861" y="1535"/>
                  </a:lnTo>
                  <a:lnTo>
                    <a:pt x="1349" y="1535"/>
                  </a:lnTo>
                  <a:lnTo>
                    <a:pt x="1349" y="1535"/>
                  </a:lnTo>
                  <a:lnTo>
                    <a:pt x="698" y="1488"/>
                  </a:lnTo>
                  <a:lnTo>
                    <a:pt x="47" y="1349"/>
                  </a:lnTo>
                  <a:lnTo>
                    <a:pt x="47" y="1349"/>
                  </a:lnTo>
                  <a:lnTo>
                    <a:pt x="1" y="1907"/>
                  </a:lnTo>
                  <a:lnTo>
                    <a:pt x="1" y="3674"/>
                  </a:lnTo>
                  <a:lnTo>
                    <a:pt x="1" y="3674"/>
                  </a:lnTo>
                  <a:lnTo>
                    <a:pt x="47" y="4139"/>
                  </a:lnTo>
                  <a:lnTo>
                    <a:pt x="140" y="4604"/>
                  </a:lnTo>
                  <a:lnTo>
                    <a:pt x="233" y="5069"/>
                  </a:lnTo>
                  <a:lnTo>
                    <a:pt x="373" y="5487"/>
                  </a:lnTo>
                  <a:lnTo>
                    <a:pt x="605" y="5906"/>
                  </a:lnTo>
                  <a:lnTo>
                    <a:pt x="838" y="6278"/>
                  </a:lnTo>
                  <a:lnTo>
                    <a:pt x="1070" y="6650"/>
                  </a:lnTo>
                  <a:lnTo>
                    <a:pt x="1396" y="6975"/>
                  </a:lnTo>
                  <a:lnTo>
                    <a:pt x="1721" y="7254"/>
                  </a:lnTo>
                  <a:lnTo>
                    <a:pt x="2047" y="7533"/>
                  </a:lnTo>
                  <a:lnTo>
                    <a:pt x="2465" y="7766"/>
                  </a:lnTo>
                  <a:lnTo>
                    <a:pt x="2837" y="7952"/>
                  </a:lnTo>
                  <a:lnTo>
                    <a:pt x="3256" y="8138"/>
                  </a:lnTo>
                  <a:lnTo>
                    <a:pt x="3721" y="8231"/>
                  </a:lnTo>
                  <a:lnTo>
                    <a:pt x="4186" y="8324"/>
                  </a:lnTo>
                  <a:lnTo>
                    <a:pt x="4651" y="8324"/>
                  </a:lnTo>
                  <a:lnTo>
                    <a:pt x="4651" y="8324"/>
                  </a:lnTo>
                  <a:close/>
                  <a:moveTo>
                    <a:pt x="2744" y="2279"/>
                  </a:moveTo>
                  <a:lnTo>
                    <a:pt x="2744" y="2279"/>
                  </a:lnTo>
                  <a:lnTo>
                    <a:pt x="3163" y="2325"/>
                  </a:lnTo>
                  <a:lnTo>
                    <a:pt x="3535" y="2465"/>
                  </a:lnTo>
                  <a:lnTo>
                    <a:pt x="3814" y="2697"/>
                  </a:lnTo>
                  <a:lnTo>
                    <a:pt x="4046" y="3023"/>
                  </a:lnTo>
                  <a:lnTo>
                    <a:pt x="4046" y="3023"/>
                  </a:lnTo>
                  <a:lnTo>
                    <a:pt x="4325" y="2930"/>
                  </a:lnTo>
                  <a:lnTo>
                    <a:pt x="4651" y="2883"/>
                  </a:lnTo>
                  <a:lnTo>
                    <a:pt x="4651" y="2883"/>
                  </a:lnTo>
                  <a:lnTo>
                    <a:pt x="4976" y="2930"/>
                  </a:lnTo>
                  <a:lnTo>
                    <a:pt x="5255" y="3023"/>
                  </a:lnTo>
                  <a:lnTo>
                    <a:pt x="5255" y="3023"/>
                  </a:lnTo>
                  <a:lnTo>
                    <a:pt x="5488" y="2697"/>
                  </a:lnTo>
                  <a:lnTo>
                    <a:pt x="5767" y="2465"/>
                  </a:lnTo>
                  <a:lnTo>
                    <a:pt x="6139" y="2325"/>
                  </a:lnTo>
                  <a:lnTo>
                    <a:pt x="6557" y="2279"/>
                  </a:lnTo>
                  <a:lnTo>
                    <a:pt x="6557" y="2279"/>
                  </a:lnTo>
                  <a:lnTo>
                    <a:pt x="6836" y="2325"/>
                  </a:lnTo>
                  <a:lnTo>
                    <a:pt x="7115" y="2418"/>
                  </a:lnTo>
                  <a:lnTo>
                    <a:pt x="7348" y="2558"/>
                  </a:lnTo>
                  <a:lnTo>
                    <a:pt x="7580" y="2697"/>
                  </a:lnTo>
                  <a:lnTo>
                    <a:pt x="7766" y="2930"/>
                  </a:lnTo>
                  <a:lnTo>
                    <a:pt x="7906" y="3209"/>
                  </a:lnTo>
                  <a:lnTo>
                    <a:pt x="7999" y="3488"/>
                  </a:lnTo>
                  <a:lnTo>
                    <a:pt x="8045" y="3767"/>
                  </a:lnTo>
                  <a:lnTo>
                    <a:pt x="8045" y="3767"/>
                  </a:lnTo>
                  <a:lnTo>
                    <a:pt x="7999" y="4046"/>
                  </a:lnTo>
                  <a:lnTo>
                    <a:pt x="7906" y="4325"/>
                  </a:lnTo>
                  <a:lnTo>
                    <a:pt x="7766" y="4604"/>
                  </a:lnTo>
                  <a:lnTo>
                    <a:pt x="7580" y="4836"/>
                  </a:lnTo>
                  <a:lnTo>
                    <a:pt x="7348" y="5022"/>
                  </a:lnTo>
                  <a:lnTo>
                    <a:pt x="7115" y="5162"/>
                  </a:lnTo>
                  <a:lnTo>
                    <a:pt x="6836" y="5208"/>
                  </a:lnTo>
                  <a:lnTo>
                    <a:pt x="6557" y="5255"/>
                  </a:lnTo>
                  <a:lnTo>
                    <a:pt x="6557" y="5255"/>
                  </a:lnTo>
                  <a:lnTo>
                    <a:pt x="6278" y="5255"/>
                  </a:lnTo>
                  <a:lnTo>
                    <a:pt x="6046" y="5162"/>
                  </a:lnTo>
                  <a:lnTo>
                    <a:pt x="5813" y="5069"/>
                  </a:lnTo>
                  <a:lnTo>
                    <a:pt x="5581" y="4929"/>
                  </a:lnTo>
                  <a:lnTo>
                    <a:pt x="5395" y="4743"/>
                  </a:lnTo>
                  <a:lnTo>
                    <a:pt x="5255" y="4557"/>
                  </a:lnTo>
                  <a:lnTo>
                    <a:pt x="5162" y="4325"/>
                  </a:lnTo>
                  <a:lnTo>
                    <a:pt x="5069" y="4092"/>
                  </a:lnTo>
                  <a:lnTo>
                    <a:pt x="5069" y="4092"/>
                  </a:lnTo>
                  <a:lnTo>
                    <a:pt x="4883" y="3953"/>
                  </a:lnTo>
                  <a:lnTo>
                    <a:pt x="4651" y="3906"/>
                  </a:lnTo>
                  <a:lnTo>
                    <a:pt x="4651" y="3906"/>
                  </a:lnTo>
                  <a:lnTo>
                    <a:pt x="4418" y="3953"/>
                  </a:lnTo>
                  <a:lnTo>
                    <a:pt x="4232" y="4092"/>
                  </a:lnTo>
                  <a:lnTo>
                    <a:pt x="4232" y="4092"/>
                  </a:lnTo>
                  <a:lnTo>
                    <a:pt x="4139" y="4325"/>
                  </a:lnTo>
                  <a:lnTo>
                    <a:pt x="4046" y="4557"/>
                  </a:lnTo>
                  <a:lnTo>
                    <a:pt x="3907" y="4743"/>
                  </a:lnTo>
                  <a:lnTo>
                    <a:pt x="3721" y="4929"/>
                  </a:lnTo>
                  <a:lnTo>
                    <a:pt x="3488" y="5069"/>
                  </a:lnTo>
                  <a:lnTo>
                    <a:pt x="3256" y="5162"/>
                  </a:lnTo>
                  <a:lnTo>
                    <a:pt x="3023" y="5255"/>
                  </a:lnTo>
                  <a:lnTo>
                    <a:pt x="2744" y="5255"/>
                  </a:lnTo>
                  <a:lnTo>
                    <a:pt x="2744" y="5255"/>
                  </a:lnTo>
                  <a:lnTo>
                    <a:pt x="2465" y="5208"/>
                  </a:lnTo>
                  <a:lnTo>
                    <a:pt x="2186" y="5162"/>
                  </a:lnTo>
                  <a:lnTo>
                    <a:pt x="1954" y="5022"/>
                  </a:lnTo>
                  <a:lnTo>
                    <a:pt x="1721" y="4836"/>
                  </a:lnTo>
                  <a:lnTo>
                    <a:pt x="1535" y="4604"/>
                  </a:lnTo>
                  <a:lnTo>
                    <a:pt x="1396" y="4325"/>
                  </a:lnTo>
                  <a:lnTo>
                    <a:pt x="1303" y="4046"/>
                  </a:lnTo>
                  <a:lnTo>
                    <a:pt x="1256" y="3767"/>
                  </a:lnTo>
                  <a:lnTo>
                    <a:pt x="1256" y="3767"/>
                  </a:lnTo>
                  <a:lnTo>
                    <a:pt x="1303" y="3488"/>
                  </a:lnTo>
                  <a:lnTo>
                    <a:pt x="1396" y="3209"/>
                  </a:lnTo>
                  <a:lnTo>
                    <a:pt x="1535" y="2930"/>
                  </a:lnTo>
                  <a:lnTo>
                    <a:pt x="1721" y="2697"/>
                  </a:lnTo>
                  <a:lnTo>
                    <a:pt x="1954" y="2558"/>
                  </a:lnTo>
                  <a:lnTo>
                    <a:pt x="2186" y="2418"/>
                  </a:lnTo>
                  <a:lnTo>
                    <a:pt x="2465" y="2325"/>
                  </a:lnTo>
                  <a:lnTo>
                    <a:pt x="2744" y="2279"/>
                  </a:lnTo>
                  <a:lnTo>
                    <a:pt x="2744" y="2279"/>
                  </a:lnTo>
                  <a:close/>
                  <a:moveTo>
                    <a:pt x="2744" y="2279"/>
                  </a:moveTo>
                  <a:lnTo>
                    <a:pt x="2744" y="2279"/>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63"/>
            <p:cNvSpPr/>
            <p:nvPr/>
          </p:nvSpPr>
          <p:spPr>
            <a:xfrm>
              <a:off x="4129100" y="2030925"/>
              <a:ext cx="232525" cy="208100"/>
            </a:xfrm>
            <a:custGeom>
              <a:avLst/>
              <a:gdLst/>
              <a:ahLst/>
              <a:cxnLst/>
              <a:rect l="l" t="t" r="r" b="b"/>
              <a:pathLst>
                <a:path w="9301" h="8324" fill="none" extrusionOk="0">
                  <a:moveTo>
                    <a:pt x="4651" y="8324"/>
                  </a:moveTo>
                  <a:lnTo>
                    <a:pt x="4651" y="8324"/>
                  </a:lnTo>
                  <a:lnTo>
                    <a:pt x="5116" y="8324"/>
                  </a:lnTo>
                  <a:lnTo>
                    <a:pt x="5581" y="8231"/>
                  </a:lnTo>
                  <a:lnTo>
                    <a:pt x="6046" y="8138"/>
                  </a:lnTo>
                  <a:lnTo>
                    <a:pt x="6464" y="7952"/>
                  </a:lnTo>
                  <a:lnTo>
                    <a:pt x="6836" y="7766"/>
                  </a:lnTo>
                  <a:lnTo>
                    <a:pt x="7255" y="7533"/>
                  </a:lnTo>
                  <a:lnTo>
                    <a:pt x="7580" y="7254"/>
                  </a:lnTo>
                  <a:lnTo>
                    <a:pt x="7906" y="6975"/>
                  </a:lnTo>
                  <a:lnTo>
                    <a:pt x="8231" y="6650"/>
                  </a:lnTo>
                  <a:lnTo>
                    <a:pt x="8464" y="6278"/>
                  </a:lnTo>
                  <a:lnTo>
                    <a:pt x="8696" y="5906"/>
                  </a:lnTo>
                  <a:lnTo>
                    <a:pt x="8929" y="5487"/>
                  </a:lnTo>
                  <a:lnTo>
                    <a:pt x="9068" y="5069"/>
                  </a:lnTo>
                  <a:lnTo>
                    <a:pt x="9208" y="4604"/>
                  </a:lnTo>
                  <a:lnTo>
                    <a:pt x="9254" y="4139"/>
                  </a:lnTo>
                  <a:lnTo>
                    <a:pt x="9301" y="3674"/>
                  </a:lnTo>
                  <a:lnTo>
                    <a:pt x="9301" y="1907"/>
                  </a:lnTo>
                  <a:lnTo>
                    <a:pt x="9301" y="1907"/>
                  </a:lnTo>
                  <a:lnTo>
                    <a:pt x="9254" y="1349"/>
                  </a:lnTo>
                  <a:lnTo>
                    <a:pt x="9254" y="1349"/>
                  </a:lnTo>
                  <a:lnTo>
                    <a:pt x="8603" y="1488"/>
                  </a:lnTo>
                  <a:lnTo>
                    <a:pt x="7999" y="1535"/>
                  </a:lnTo>
                  <a:lnTo>
                    <a:pt x="7999" y="1535"/>
                  </a:lnTo>
                  <a:lnTo>
                    <a:pt x="7487" y="1535"/>
                  </a:lnTo>
                  <a:lnTo>
                    <a:pt x="7022" y="1442"/>
                  </a:lnTo>
                  <a:lnTo>
                    <a:pt x="6604" y="1302"/>
                  </a:lnTo>
                  <a:lnTo>
                    <a:pt x="6139" y="1116"/>
                  </a:lnTo>
                  <a:lnTo>
                    <a:pt x="5720" y="930"/>
                  </a:lnTo>
                  <a:lnTo>
                    <a:pt x="5348" y="651"/>
                  </a:lnTo>
                  <a:lnTo>
                    <a:pt x="4976" y="326"/>
                  </a:lnTo>
                  <a:lnTo>
                    <a:pt x="4651" y="0"/>
                  </a:lnTo>
                  <a:lnTo>
                    <a:pt x="4651" y="0"/>
                  </a:lnTo>
                  <a:lnTo>
                    <a:pt x="4372" y="326"/>
                  </a:lnTo>
                  <a:lnTo>
                    <a:pt x="4000" y="651"/>
                  </a:lnTo>
                  <a:lnTo>
                    <a:pt x="3628" y="930"/>
                  </a:lnTo>
                  <a:lnTo>
                    <a:pt x="3209" y="1116"/>
                  </a:lnTo>
                  <a:lnTo>
                    <a:pt x="2744" y="1302"/>
                  </a:lnTo>
                  <a:lnTo>
                    <a:pt x="2326" y="1442"/>
                  </a:lnTo>
                  <a:lnTo>
                    <a:pt x="1861" y="1535"/>
                  </a:lnTo>
                  <a:lnTo>
                    <a:pt x="1349" y="1535"/>
                  </a:lnTo>
                  <a:lnTo>
                    <a:pt x="1349" y="1535"/>
                  </a:lnTo>
                  <a:lnTo>
                    <a:pt x="698" y="1488"/>
                  </a:lnTo>
                  <a:lnTo>
                    <a:pt x="47" y="1349"/>
                  </a:lnTo>
                  <a:lnTo>
                    <a:pt x="47" y="1349"/>
                  </a:lnTo>
                  <a:lnTo>
                    <a:pt x="1" y="1907"/>
                  </a:lnTo>
                  <a:lnTo>
                    <a:pt x="1" y="3674"/>
                  </a:lnTo>
                  <a:lnTo>
                    <a:pt x="1" y="3674"/>
                  </a:lnTo>
                  <a:lnTo>
                    <a:pt x="47" y="4139"/>
                  </a:lnTo>
                  <a:lnTo>
                    <a:pt x="140" y="4604"/>
                  </a:lnTo>
                  <a:lnTo>
                    <a:pt x="233" y="5069"/>
                  </a:lnTo>
                  <a:lnTo>
                    <a:pt x="373" y="5487"/>
                  </a:lnTo>
                  <a:lnTo>
                    <a:pt x="605" y="5906"/>
                  </a:lnTo>
                  <a:lnTo>
                    <a:pt x="838" y="6278"/>
                  </a:lnTo>
                  <a:lnTo>
                    <a:pt x="1070" y="6650"/>
                  </a:lnTo>
                  <a:lnTo>
                    <a:pt x="1396" y="6975"/>
                  </a:lnTo>
                  <a:lnTo>
                    <a:pt x="1721" y="7254"/>
                  </a:lnTo>
                  <a:lnTo>
                    <a:pt x="2047" y="7533"/>
                  </a:lnTo>
                  <a:lnTo>
                    <a:pt x="2465" y="7766"/>
                  </a:lnTo>
                  <a:lnTo>
                    <a:pt x="2837" y="7952"/>
                  </a:lnTo>
                  <a:lnTo>
                    <a:pt x="3256" y="8138"/>
                  </a:lnTo>
                  <a:lnTo>
                    <a:pt x="3721" y="8231"/>
                  </a:lnTo>
                  <a:lnTo>
                    <a:pt x="4186" y="8324"/>
                  </a:lnTo>
                  <a:lnTo>
                    <a:pt x="4651" y="8324"/>
                  </a:lnTo>
                  <a:lnTo>
                    <a:pt x="4651" y="832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63"/>
            <p:cNvSpPr/>
            <p:nvPr/>
          </p:nvSpPr>
          <p:spPr>
            <a:xfrm>
              <a:off x="4160500" y="2087875"/>
              <a:ext cx="169750" cy="74425"/>
            </a:xfrm>
            <a:custGeom>
              <a:avLst/>
              <a:gdLst/>
              <a:ahLst/>
              <a:cxnLst/>
              <a:rect l="l" t="t" r="r" b="b"/>
              <a:pathLst>
                <a:path w="6790" h="2977" fill="none" extrusionOk="0">
                  <a:moveTo>
                    <a:pt x="1488" y="1"/>
                  </a:moveTo>
                  <a:lnTo>
                    <a:pt x="1488" y="1"/>
                  </a:lnTo>
                  <a:lnTo>
                    <a:pt x="1907" y="47"/>
                  </a:lnTo>
                  <a:lnTo>
                    <a:pt x="2279" y="187"/>
                  </a:lnTo>
                  <a:lnTo>
                    <a:pt x="2558" y="419"/>
                  </a:lnTo>
                  <a:lnTo>
                    <a:pt x="2790" y="745"/>
                  </a:lnTo>
                  <a:lnTo>
                    <a:pt x="2790" y="745"/>
                  </a:lnTo>
                  <a:lnTo>
                    <a:pt x="3069" y="652"/>
                  </a:lnTo>
                  <a:lnTo>
                    <a:pt x="3395" y="605"/>
                  </a:lnTo>
                  <a:lnTo>
                    <a:pt x="3395" y="605"/>
                  </a:lnTo>
                  <a:lnTo>
                    <a:pt x="3720" y="652"/>
                  </a:lnTo>
                  <a:lnTo>
                    <a:pt x="3999" y="745"/>
                  </a:lnTo>
                  <a:lnTo>
                    <a:pt x="3999" y="745"/>
                  </a:lnTo>
                  <a:lnTo>
                    <a:pt x="4232" y="419"/>
                  </a:lnTo>
                  <a:lnTo>
                    <a:pt x="4511" y="187"/>
                  </a:lnTo>
                  <a:lnTo>
                    <a:pt x="4883" y="47"/>
                  </a:lnTo>
                  <a:lnTo>
                    <a:pt x="5301" y="1"/>
                  </a:lnTo>
                  <a:lnTo>
                    <a:pt x="5301" y="1"/>
                  </a:lnTo>
                  <a:lnTo>
                    <a:pt x="5580" y="47"/>
                  </a:lnTo>
                  <a:lnTo>
                    <a:pt x="5859" y="140"/>
                  </a:lnTo>
                  <a:lnTo>
                    <a:pt x="6092" y="280"/>
                  </a:lnTo>
                  <a:lnTo>
                    <a:pt x="6324" y="419"/>
                  </a:lnTo>
                  <a:lnTo>
                    <a:pt x="6510" y="652"/>
                  </a:lnTo>
                  <a:lnTo>
                    <a:pt x="6650" y="931"/>
                  </a:lnTo>
                  <a:lnTo>
                    <a:pt x="6743" y="1210"/>
                  </a:lnTo>
                  <a:lnTo>
                    <a:pt x="6789" y="1489"/>
                  </a:lnTo>
                  <a:lnTo>
                    <a:pt x="6789" y="1489"/>
                  </a:lnTo>
                  <a:lnTo>
                    <a:pt x="6743" y="1768"/>
                  </a:lnTo>
                  <a:lnTo>
                    <a:pt x="6650" y="2047"/>
                  </a:lnTo>
                  <a:lnTo>
                    <a:pt x="6510" y="2326"/>
                  </a:lnTo>
                  <a:lnTo>
                    <a:pt x="6324" y="2558"/>
                  </a:lnTo>
                  <a:lnTo>
                    <a:pt x="6092" y="2744"/>
                  </a:lnTo>
                  <a:lnTo>
                    <a:pt x="5859" y="2884"/>
                  </a:lnTo>
                  <a:lnTo>
                    <a:pt x="5580" y="2930"/>
                  </a:lnTo>
                  <a:lnTo>
                    <a:pt x="5301" y="2977"/>
                  </a:lnTo>
                  <a:lnTo>
                    <a:pt x="5301" y="2977"/>
                  </a:lnTo>
                  <a:lnTo>
                    <a:pt x="5022" y="2977"/>
                  </a:lnTo>
                  <a:lnTo>
                    <a:pt x="4790" y="2884"/>
                  </a:lnTo>
                  <a:lnTo>
                    <a:pt x="4557" y="2791"/>
                  </a:lnTo>
                  <a:lnTo>
                    <a:pt x="4325" y="2651"/>
                  </a:lnTo>
                  <a:lnTo>
                    <a:pt x="4139" y="2465"/>
                  </a:lnTo>
                  <a:lnTo>
                    <a:pt x="3999" y="2279"/>
                  </a:lnTo>
                  <a:lnTo>
                    <a:pt x="3906" y="2047"/>
                  </a:lnTo>
                  <a:lnTo>
                    <a:pt x="3813" y="1814"/>
                  </a:lnTo>
                  <a:lnTo>
                    <a:pt x="3813" y="1814"/>
                  </a:lnTo>
                  <a:lnTo>
                    <a:pt x="3627" y="1675"/>
                  </a:lnTo>
                  <a:lnTo>
                    <a:pt x="3395" y="1628"/>
                  </a:lnTo>
                  <a:lnTo>
                    <a:pt x="3395" y="1628"/>
                  </a:lnTo>
                  <a:lnTo>
                    <a:pt x="3162" y="1675"/>
                  </a:lnTo>
                  <a:lnTo>
                    <a:pt x="2976" y="1814"/>
                  </a:lnTo>
                  <a:lnTo>
                    <a:pt x="2976" y="1814"/>
                  </a:lnTo>
                  <a:lnTo>
                    <a:pt x="2883" y="2047"/>
                  </a:lnTo>
                  <a:lnTo>
                    <a:pt x="2790" y="2279"/>
                  </a:lnTo>
                  <a:lnTo>
                    <a:pt x="2651" y="2465"/>
                  </a:lnTo>
                  <a:lnTo>
                    <a:pt x="2465" y="2651"/>
                  </a:lnTo>
                  <a:lnTo>
                    <a:pt x="2232" y="2791"/>
                  </a:lnTo>
                  <a:lnTo>
                    <a:pt x="2000" y="2884"/>
                  </a:lnTo>
                  <a:lnTo>
                    <a:pt x="1767" y="2977"/>
                  </a:lnTo>
                  <a:lnTo>
                    <a:pt x="1488" y="2977"/>
                  </a:lnTo>
                  <a:lnTo>
                    <a:pt x="1488" y="2977"/>
                  </a:lnTo>
                  <a:lnTo>
                    <a:pt x="1209" y="2930"/>
                  </a:lnTo>
                  <a:lnTo>
                    <a:pt x="930" y="2884"/>
                  </a:lnTo>
                  <a:lnTo>
                    <a:pt x="698" y="2744"/>
                  </a:lnTo>
                  <a:lnTo>
                    <a:pt x="465" y="2558"/>
                  </a:lnTo>
                  <a:lnTo>
                    <a:pt x="279" y="2326"/>
                  </a:lnTo>
                  <a:lnTo>
                    <a:pt x="140" y="2047"/>
                  </a:lnTo>
                  <a:lnTo>
                    <a:pt x="47" y="1768"/>
                  </a:lnTo>
                  <a:lnTo>
                    <a:pt x="0" y="1489"/>
                  </a:lnTo>
                  <a:lnTo>
                    <a:pt x="0" y="1489"/>
                  </a:lnTo>
                  <a:lnTo>
                    <a:pt x="47" y="1210"/>
                  </a:lnTo>
                  <a:lnTo>
                    <a:pt x="140" y="931"/>
                  </a:lnTo>
                  <a:lnTo>
                    <a:pt x="279" y="652"/>
                  </a:lnTo>
                  <a:lnTo>
                    <a:pt x="465" y="419"/>
                  </a:lnTo>
                  <a:lnTo>
                    <a:pt x="698" y="280"/>
                  </a:lnTo>
                  <a:lnTo>
                    <a:pt x="930" y="140"/>
                  </a:lnTo>
                  <a:lnTo>
                    <a:pt x="1209" y="47"/>
                  </a:lnTo>
                  <a:lnTo>
                    <a:pt x="1488" y="1"/>
                  </a:lnTo>
                  <a:lnTo>
                    <a:pt x="1488"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63"/>
            <p:cNvSpPr/>
            <p:nvPr/>
          </p:nvSpPr>
          <p:spPr>
            <a:xfrm>
              <a:off x="4197700" y="20878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4" name="Google Shape;2194;p63"/>
          <p:cNvGrpSpPr/>
          <p:nvPr/>
        </p:nvGrpSpPr>
        <p:grpSpPr>
          <a:xfrm>
            <a:off x="6095530" y="2060785"/>
            <a:ext cx="376626" cy="376648"/>
            <a:chOff x="5521825" y="1962325"/>
            <a:chExt cx="423175" cy="423200"/>
          </a:xfrm>
          <a:solidFill>
            <a:schemeClr val="bg1">
              <a:lumMod val="75000"/>
            </a:schemeClr>
          </a:solidFill>
        </p:grpSpPr>
        <p:sp>
          <p:nvSpPr>
            <p:cNvPr id="2195" name="Google Shape;2195;p63"/>
            <p:cNvSpPr/>
            <p:nvPr/>
          </p:nvSpPr>
          <p:spPr>
            <a:xfrm>
              <a:off x="5799650" y="1962325"/>
              <a:ext cx="145350" cy="225550"/>
            </a:xfrm>
            <a:custGeom>
              <a:avLst/>
              <a:gdLst/>
              <a:ahLst/>
              <a:cxnLst/>
              <a:rect l="l" t="t" r="r" b="b"/>
              <a:pathLst>
                <a:path w="5814" h="9022" extrusionOk="0">
                  <a:moveTo>
                    <a:pt x="884" y="1"/>
                  </a:moveTo>
                  <a:lnTo>
                    <a:pt x="419" y="47"/>
                  </a:lnTo>
                  <a:lnTo>
                    <a:pt x="1" y="187"/>
                  </a:lnTo>
                  <a:lnTo>
                    <a:pt x="652" y="559"/>
                  </a:lnTo>
                  <a:lnTo>
                    <a:pt x="1210" y="1070"/>
                  </a:lnTo>
                  <a:lnTo>
                    <a:pt x="1721" y="1582"/>
                  </a:lnTo>
                  <a:lnTo>
                    <a:pt x="2140" y="2233"/>
                  </a:lnTo>
                  <a:lnTo>
                    <a:pt x="2512" y="2884"/>
                  </a:lnTo>
                  <a:lnTo>
                    <a:pt x="2744" y="3581"/>
                  </a:lnTo>
                  <a:lnTo>
                    <a:pt x="2930" y="4372"/>
                  </a:lnTo>
                  <a:lnTo>
                    <a:pt x="2977" y="5162"/>
                  </a:lnTo>
                  <a:lnTo>
                    <a:pt x="2977" y="6929"/>
                  </a:lnTo>
                  <a:lnTo>
                    <a:pt x="2930" y="7441"/>
                  </a:lnTo>
                  <a:lnTo>
                    <a:pt x="2884" y="7952"/>
                  </a:lnTo>
                  <a:lnTo>
                    <a:pt x="2744" y="8464"/>
                  </a:lnTo>
                  <a:lnTo>
                    <a:pt x="2605" y="8975"/>
                  </a:lnTo>
                  <a:lnTo>
                    <a:pt x="2884" y="9022"/>
                  </a:lnTo>
                  <a:lnTo>
                    <a:pt x="3209" y="9022"/>
                  </a:lnTo>
                  <a:lnTo>
                    <a:pt x="3628" y="8975"/>
                  </a:lnTo>
                  <a:lnTo>
                    <a:pt x="4093" y="8882"/>
                  </a:lnTo>
                  <a:lnTo>
                    <a:pt x="4418" y="8743"/>
                  </a:lnTo>
                  <a:lnTo>
                    <a:pt x="4697" y="8603"/>
                  </a:lnTo>
                  <a:lnTo>
                    <a:pt x="4976" y="8417"/>
                  </a:lnTo>
                  <a:lnTo>
                    <a:pt x="5209" y="8185"/>
                  </a:lnTo>
                  <a:lnTo>
                    <a:pt x="5395" y="7906"/>
                  </a:lnTo>
                  <a:lnTo>
                    <a:pt x="5581" y="7627"/>
                  </a:lnTo>
                  <a:lnTo>
                    <a:pt x="5720" y="7301"/>
                  </a:lnTo>
                  <a:lnTo>
                    <a:pt x="5813" y="6929"/>
                  </a:lnTo>
                  <a:lnTo>
                    <a:pt x="5813" y="6743"/>
                  </a:lnTo>
                  <a:lnTo>
                    <a:pt x="5720" y="6557"/>
                  </a:lnTo>
                  <a:lnTo>
                    <a:pt x="5581" y="6464"/>
                  </a:lnTo>
                  <a:lnTo>
                    <a:pt x="5441" y="6371"/>
                  </a:lnTo>
                  <a:lnTo>
                    <a:pt x="5023" y="6232"/>
                  </a:lnTo>
                  <a:lnTo>
                    <a:pt x="4744" y="6046"/>
                  </a:lnTo>
                  <a:lnTo>
                    <a:pt x="4511" y="5813"/>
                  </a:lnTo>
                  <a:lnTo>
                    <a:pt x="4372" y="5534"/>
                  </a:lnTo>
                  <a:lnTo>
                    <a:pt x="4279" y="5209"/>
                  </a:lnTo>
                  <a:lnTo>
                    <a:pt x="4232" y="4790"/>
                  </a:lnTo>
                  <a:lnTo>
                    <a:pt x="4232" y="3814"/>
                  </a:lnTo>
                  <a:lnTo>
                    <a:pt x="4232" y="3302"/>
                  </a:lnTo>
                  <a:lnTo>
                    <a:pt x="4186" y="2837"/>
                  </a:lnTo>
                  <a:lnTo>
                    <a:pt x="4093" y="2372"/>
                  </a:lnTo>
                  <a:lnTo>
                    <a:pt x="3907" y="1907"/>
                  </a:lnTo>
                  <a:lnTo>
                    <a:pt x="3628" y="1489"/>
                  </a:lnTo>
                  <a:lnTo>
                    <a:pt x="3349" y="1117"/>
                  </a:lnTo>
                  <a:lnTo>
                    <a:pt x="2977" y="745"/>
                  </a:lnTo>
                  <a:lnTo>
                    <a:pt x="2605" y="466"/>
                  </a:lnTo>
                  <a:lnTo>
                    <a:pt x="2186" y="233"/>
                  </a:lnTo>
                  <a:lnTo>
                    <a:pt x="1768" y="94"/>
                  </a:lnTo>
                  <a:lnTo>
                    <a:pt x="130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63"/>
            <p:cNvSpPr/>
            <p:nvPr/>
          </p:nvSpPr>
          <p:spPr>
            <a:xfrm>
              <a:off x="5799650" y="1962325"/>
              <a:ext cx="145350" cy="225550"/>
            </a:xfrm>
            <a:custGeom>
              <a:avLst/>
              <a:gdLst/>
              <a:ahLst/>
              <a:cxnLst/>
              <a:rect l="l" t="t" r="r" b="b"/>
              <a:pathLst>
                <a:path w="5814" h="9022" fill="none" extrusionOk="0">
                  <a:moveTo>
                    <a:pt x="2977" y="5162"/>
                  </a:moveTo>
                  <a:lnTo>
                    <a:pt x="2977" y="6929"/>
                  </a:lnTo>
                  <a:lnTo>
                    <a:pt x="2977" y="6929"/>
                  </a:lnTo>
                  <a:lnTo>
                    <a:pt x="2930" y="7441"/>
                  </a:lnTo>
                  <a:lnTo>
                    <a:pt x="2884" y="7952"/>
                  </a:lnTo>
                  <a:lnTo>
                    <a:pt x="2744" y="8464"/>
                  </a:lnTo>
                  <a:lnTo>
                    <a:pt x="2605" y="8975"/>
                  </a:lnTo>
                  <a:lnTo>
                    <a:pt x="2605" y="8975"/>
                  </a:lnTo>
                  <a:lnTo>
                    <a:pt x="2884" y="9022"/>
                  </a:lnTo>
                  <a:lnTo>
                    <a:pt x="3209" y="9022"/>
                  </a:lnTo>
                  <a:lnTo>
                    <a:pt x="3209" y="9022"/>
                  </a:lnTo>
                  <a:lnTo>
                    <a:pt x="3628" y="8975"/>
                  </a:lnTo>
                  <a:lnTo>
                    <a:pt x="4093" y="8882"/>
                  </a:lnTo>
                  <a:lnTo>
                    <a:pt x="4093" y="8882"/>
                  </a:lnTo>
                  <a:lnTo>
                    <a:pt x="4418" y="8743"/>
                  </a:lnTo>
                  <a:lnTo>
                    <a:pt x="4697" y="8603"/>
                  </a:lnTo>
                  <a:lnTo>
                    <a:pt x="4976" y="8417"/>
                  </a:lnTo>
                  <a:lnTo>
                    <a:pt x="5209" y="8185"/>
                  </a:lnTo>
                  <a:lnTo>
                    <a:pt x="5395" y="7906"/>
                  </a:lnTo>
                  <a:lnTo>
                    <a:pt x="5581" y="7627"/>
                  </a:lnTo>
                  <a:lnTo>
                    <a:pt x="5720" y="7301"/>
                  </a:lnTo>
                  <a:lnTo>
                    <a:pt x="5813" y="6929"/>
                  </a:lnTo>
                  <a:lnTo>
                    <a:pt x="5813" y="6929"/>
                  </a:lnTo>
                  <a:lnTo>
                    <a:pt x="5813" y="6743"/>
                  </a:lnTo>
                  <a:lnTo>
                    <a:pt x="5720" y="6557"/>
                  </a:lnTo>
                  <a:lnTo>
                    <a:pt x="5581" y="6464"/>
                  </a:lnTo>
                  <a:lnTo>
                    <a:pt x="5441" y="6371"/>
                  </a:lnTo>
                  <a:lnTo>
                    <a:pt x="5441" y="6371"/>
                  </a:lnTo>
                  <a:lnTo>
                    <a:pt x="5023" y="6232"/>
                  </a:lnTo>
                  <a:lnTo>
                    <a:pt x="4744" y="6046"/>
                  </a:lnTo>
                  <a:lnTo>
                    <a:pt x="4511" y="5813"/>
                  </a:lnTo>
                  <a:lnTo>
                    <a:pt x="4372" y="5534"/>
                  </a:lnTo>
                  <a:lnTo>
                    <a:pt x="4279" y="5209"/>
                  </a:lnTo>
                  <a:lnTo>
                    <a:pt x="4232" y="4790"/>
                  </a:lnTo>
                  <a:lnTo>
                    <a:pt x="4232" y="3814"/>
                  </a:lnTo>
                  <a:lnTo>
                    <a:pt x="4232" y="3814"/>
                  </a:lnTo>
                  <a:lnTo>
                    <a:pt x="4232" y="3302"/>
                  </a:lnTo>
                  <a:lnTo>
                    <a:pt x="4232" y="3302"/>
                  </a:lnTo>
                  <a:lnTo>
                    <a:pt x="4186" y="2837"/>
                  </a:lnTo>
                  <a:lnTo>
                    <a:pt x="4093" y="2372"/>
                  </a:lnTo>
                  <a:lnTo>
                    <a:pt x="3907" y="1907"/>
                  </a:lnTo>
                  <a:lnTo>
                    <a:pt x="3628" y="1489"/>
                  </a:lnTo>
                  <a:lnTo>
                    <a:pt x="3349" y="1117"/>
                  </a:lnTo>
                  <a:lnTo>
                    <a:pt x="2977" y="745"/>
                  </a:lnTo>
                  <a:lnTo>
                    <a:pt x="2605" y="466"/>
                  </a:lnTo>
                  <a:lnTo>
                    <a:pt x="2186" y="233"/>
                  </a:lnTo>
                  <a:lnTo>
                    <a:pt x="2186" y="233"/>
                  </a:lnTo>
                  <a:lnTo>
                    <a:pt x="1768" y="94"/>
                  </a:lnTo>
                  <a:lnTo>
                    <a:pt x="1303" y="1"/>
                  </a:lnTo>
                  <a:lnTo>
                    <a:pt x="884" y="1"/>
                  </a:lnTo>
                  <a:lnTo>
                    <a:pt x="419" y="47"/>
                  </a:lnTo>
                  <a:lnTo>
                    <a:pt x="419" y="47"/>
                  </a:lnTo>
                  <a:lnTo>
                    <a:pt x="1" y="187"/>
                  </a:lnTo>
                  <a:lnTo>
                    <a:pt x="1" y="187"/>
                  </a:lnTo>
                  <a:lnTo>
                    <a:pt x="652" y="559"/>
                  </a:lnTo>
                  <a:lnTo>
                    <a:pt x="1210" y="1070"/>
                  </a:lnTo>
                  <a:lnTo>
                    <a:pt x="1721" y="1582"/>
                  </a:lnTo>
                  <a:lnTo>
                    <a:pt x="2140" y="2233"/>
                  </a:lnTo>
                  <a:lnTo>
                    <a:pt x="2512" y="2884"/>
                  </a:lnTo>
                  <a:lnTo>
                    <a:pt x="2744" y="3581"/>
                  </a:lnTo>
                  <a:lnTo>
                    <a:pt x="2930" y="4372"/>
                  </a:lnTo>
                  <a:lnTo>
                    <a:pt x="2977" y="5162"/>
                  </a:lnTo>
                  <a:lnTo>
                    <a:pt x="2977" y="516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63"/>
            <p:cNvSpPr/>
            <p:nvPr/>
          </p:nvSpPr>
          <p:spPr>
            <a:xfrm>
              <a:off x="5874050" y="209137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63"/>
            <p:cNvSpPr/>
            <p:nvPr/>
          </p:nvSpPr>
          <p:spPr>
            <a:xfrm>
              <a:off x="5674100" y="2118100"/>
              <a:ext cx="24450" cy="25600"/>
            </a:xfrm>
            <a:custGeom>
              <a:avLst/>
              <a:gdLst/>
              <a:ahLst/>
              <a:cxnLst/>
              <a:rect l="l" t="t" r="r" b="b"/>
              <a:pathLst>
                <a:path w="978" h="1024" extrusionOk="0">
                  <a:moveTo>
                    <a:pt x="466" y="1"/>
                  </a:moveTo>
                  <a:lnTo>
                    <a:pt x="280" y="47"/>
                  </a:lnTo>
                  <a:lnTo>
                    <a:pt x="140" y="140"/>
                  </a:lnTo>
                  <a:lnTo>
                    <a:pt x="47" y="326"/>
                  </a:lnTo>
                  <a:lnTo>
                    <a:pt x="1" y="512"/>
                  </a:lnTo>
                  <a:lnTo>
                    <a:pt x="47" y="698"/>
                  </a:lnTo>
                  <a:lnTo>
                    <a:pt x="140" y="884"/>
                  </a:lnTo>
                  <a:lnTo>
                    <a:pt x="280" y="977"/>
                  </a:lnTo>
                  <a:lnTo>
                    <a:pt x="466" y="1024"/>
                  </a:lnTo>
                  <a:lnTo>
                    <a:pt x="698" y="977"/>
                  </a:lnTo>
                  <a:lnTo>
                    <a:pt x="838" y="884"/>
                  </a:lnTo>
                  <a:lnTo>
                    <a:pt x="931" y="698"/>
                  </a:lnTo>
                  <a:lnTo>
                    <a:pt x="977" y="512"/>
                  </a:lnTo>
                  <a:lnTo>
                    <a:pt x="931" y="326"/>
                  </a:lnTo>
                  <a:lnTo>
                    <a:pt x="838" y="140"/>
                  </a:lnTo>
                  <a:lnTo>
                    <a:pt x="698" y="47"/>
                  </a:lnTo>
                  <a:lnTo>
                    <a:pt x="46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63"/>
            <p:cNvSpPr/>
            <p:nvPr/>
          </p:nvSpPr>
          <p:spPr>
            <a:xfrm>
              <a:off x="5674100" y="2118100"/>
              <a:ext cx="24450" cy="25600"/>
            </a:xfrm>
            <a:custGeom>
              <a:avLst/>
              <a:gdLst/>
              <a:ahLst/>
              <a:cxnLst/>
              <a:rect l="l" t="t" r="r" b="b"/>
              <a:pathLst>
                <a:path w="978" h="1024" fill="none" extrusionOk="0">
                  <a:moveTo>
                    <a:pt x="466" y="1024"/>
                  </a:moveTo>
                  <a:lnTo>
                    <a:pt x="466" y="1024"/>
                  </a:lnTo>
                  <a:lnTo>
                    <a:pt x="698" y="977"/>
                  </a:lnTo>
                  <a:lnTo>
                    <a:pt x="838" y="884"/>
                  </a:lnTo>
                  <a:lnTo>
                    <a:pt x="931" y="698"/>
                  </a:lnTo>
                  <a:lnTo>
                    <a:pt x="977" y="512"/>
                  </a:lnTo>
                  <a:lnTo>
                    <a:pt x="977" y="512"/>
                  </a:lnTo>
                  <a:lnTo>
                    <a:pt x="931" y="326"/>
                  </a:lnTo>
                  <a:lnTo>
                    <a:pt x="838" y="140"/>
                  </a:lnTo>
                  <a:lnTo>
                    <a:pt x="698" y="47"/>
                  </a:lnTo>
                  <a:lnTo>
                    <a:pt x="466" y="1"/>
                  </a:lnTo>
                  <a:lnTo>
                    <a:pt x="466" y="1"/>
                  </a:lnTo>
                  <a:lnTo>
                    <a:pt x="280" y="47"/>
                  </a:lnTo>
                  <a:lnTo>
                    <a:pt x="140" y="140"/>
                  </a:lnTo>
                  <a:lnTo>
                    <a:pt x="47" y="326"/>
                  </a:lnTo>
                  <a:lnTo>
                    <a:pt x="1" y="512"/>
                  </a:lnTo>
                  <a:lnTo>
                    <a:pt x="1" y="512"/>
                  </a:lnTo>
                  <a:lnTo>
                    <a:pt x="47" y="698"/>
                  </a:lnTo>
                  <a:lnTo>
                    <a:pt x="140" y="884"/>
                  </a:lnTo>
                  <a:lnTo>
                    <a:pt x="280" y="977"/>
                  </a:lnTo>
                  <a:lnTo>
                    <a:pt x="466" y="1024"/>
                  </a:lnTo>
                  <a:lnTo>
                    <a:pt x="466" y="102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63"/>
            <p:cNvSpPr/>
            <p:nvPr/>
          </p:nvSpPr>
          <p:spPr>
            <a:xfrm>
              <a:off x="5685725" y="21436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63"/>
            <p:cNvSpPr/>
            <p:nvPr/>
          </p:nvSpPr>
          <p:spPr>
            <a:xfrm>
              <a:off x="5768275" y="2118100"/>
              <a:ext cx="24425" cy="25600"/>
            </a:xfrm>
            <a:custGeom>
              <a:avLst/>
              <a:gdLst/>
              <a:ahLst/>
              <a:cxnLst/>
              <a:rect l="l" t="t" r="r" b="b"/>
              <a:pathLst>
                <a:path w="977" h="1024" extrusionOk="0">
                  <a:moveTo>
                    <a:pt x="465" y="1"/>
                  </a:moveTo>
                  <a:lnTo>
                    <a:pt x="279" y="47"/>
                  </a:lnTo>
                  <a:lnTo>
                    <a:pt x="140" y="140"/>
                  </a:lnTo>
                  <a:lnTo>
                    <a:pt x="47" y="326"/>
                  </a:lnTo>
                  <a:lnTo>
                    <a:pt x="0" y="512"/>
                  </a:lnTo>
                  <a:lnTo>
                    <a:pt x="47" y="698"/>
                  </a:lnTo>
                  <a:lnTo>
                    <a:pt x="140" y="884"/>
                  </a:lnTo>
                  <a:lnTo>
                    <a:pt x="279" y="977"/>
                  </a:lnTo>
                  <a:lnTo>
                    <a:pt x="465" y="1024"/>
                  </a:lnTo>
                  <a:lnTo>
                    <a:pt x="698" y="977"/>
                  </a:lnTo>
                  <a:lnTo>
                    <a:pt x="837" y="884"/>
                  </a:lnTo>
                  <a:lnTo>
                    <a:pt x="930" y="698"/>
                  </a:lnTo>
                  <a:lnTo>
                    <a:pt x="977" y="512"/>
                  </a:lnTo>
                  <a:lnTo>
                    <a:pt x="930" y="326"/>
                  </a:lnTo>
                  <a:lnTo>
                    <a:pt x="837" y="140"/>
                  </a:lnTo>
                  <a:lnTo>
                    <a:pt x="698" y="47"/>
                  </a:lnTo>
                  <a:lnTo>
                    <a:pt x="46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63"/>
            <p:cNvSpPr/>
            <p:nvPr/>
          </p:nvSpPr>
          <p:spPr>
            <a:xfrm>
              <a:off x="5768275" y="2118100"/>
              <a:ext cx="24425" cy="25600"/>
            </a:xfrm>
            <a:custGeom>
              <a:avLst/>
              <a:gdLst/>
              <a:ahLst/>
              <a:cxnLst/>
              <a:rect l="l" t="t" r="r" b="b"/>
              <a:pathLst>
                <a:path w="977" h="1024" fill="none" extrusionOk="0">
                  <a:moveTo>
                    <a:pt x="465" y="1024"/>
                  </a:moveTo>
                  <a:lnTo>
                    <a:pt x="465" y="1024"/>
                  </a:lnTo>
                  <a:lnTo>
                    <a:pt x="698" y="977"/>
                  </a:lnTo>
                  <a:lnTo>
                    <a:pt x="837" y="884"/>
                  </a:lnTo>
                  <a:lnTo>
                    <a:pt x="930" y="698"/>
                  </a:lnTo>
                  <a:lnTo>
                    <a:pt x="977" y="512"/>
                  </a:lnTo>
                  <a:lnTo>
                    <a:pt x="977" y="512"/>
                  </a:lnTo>
                  <a:lnTo>
                    <a:pt x="930" y="326"/>
                  </a:lnTo>
                  <a:lnTo>
                    <a:pt x="837" y="140"/>
                  </a:lnTo>
                  <a:lnTo>
                    <a:pt x="698" y="47"/>
                  </a:lnTo>
                  <a:lnTo>
                    <a:pt x="465" y="1"/>
                  </a:lnTo>
                  <a:lnTo>
                    <a:pt x="465" y="1"/>
                  </a:lnTo>
                  <a:lnTo>
                    <a:pt x="279" y="47"/>
                  </a:lnTo>
                  <a:lnTo>
                    <a:pt x="140" y="140"/>
                  </a:lnTo>
                  <a:lnTo>
                    <a:pt x="47" y="326"/>
                  </a:lnTo>
                  <a:lnTo>
                    <a:pt x="0" y="512"/>
                  </a:lnTo>
                  <a:lnTo>
                    <a:pt x="0" y="512"/>
                  </a:lnTo>
                  <a:lnTo>
                    <a:pt x="47" y="698"/>
                  </a:lnTo>
                  <a:lnTo>
                    <a:pt x="140" y="884"/>
                  </a:lnTo>
                  <a:lnTo>
                    <a:pt x="279" y="977"/>
                  </a:lnTo>
                  <a:lnTo>
                    <a:pt x="465" y="1024"/>
                  </a:lnTo>
                  <a:lnTo>
                    <a:pt x="465" y="102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63"/>
            <p:cNvSpPr/>
            <p:nvPr/>
          </p:nvSpPr>
          <p:spPr>
            <a:xfrm>
              <a:off x="5779900" y="21436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63"/>
            <p:cNvSpPr/>
            <p:nvPr/>
          </p:nvSpPr>
          <p:spPr>
            <a:xfrm>
              <a:off x="5626450" y="1975125"/>
              <a:ext cx="213925" cy="75575"/>
            </a:xfrm>
            <a:custGeom>
              <a:avLst/>
              <a:gdLst/>
              <a:ahLst/>
              <a:cxnLst/>
              <a:rect l="l" t="t" r="r" b="b"/>
              <a:pathLst>
                <a:path w="8557" h="3023" extrusionOk="0">
                  <a:moveTo>
                    <a:pt x="4278" y="0"/>
                  </a:moveTo>
                  <a:lnTo>
                    <a:pt x="3581" y="47"/>
                  </a:lnTo>
                  <a:lnTo>
                    <a:pt x="2883" y="186"/>
                  </a:lnTo>
                  <a:lnTo>
                    <a:pt x="2279" y="465"/>
                  </a:lnTo>
                  <a:lnTo>
                    <a:pt x="1674" y="791"/>
                  </a:lnTo>
                  <a:lnTo>
                    <a:pt x="1163" y="1209"/>
                  </a:lnTo>
                  <a:lnTo>
                    <a:pt x="698" y="1721"/>
                  </a:lnTo>
                  <a:lnTo>
                    <a:pt x="326" y="2232"/>
                  </a:lnTo>
                  <a:lnTo>
                    <a:pt x="0" y="2883"/>
                  </a:lnTo>
                  <a:lnTo>
                    <a:pt x="465" y="2976"/>
                  </a:lnTo>
                  <a:lnTo>
                    <a:pt x="977" y="3023"/>
                  </a:lnTo>
                  <a:lnTo>
                    <a:pt x="1442" y="2976"/>
                  </a:lnTo>
                  <a:lnTo>
                    <a:pt x="1860" y="2883"/>
                  </a:lnTo>
                  <a:lnTo>
                    <a:pt x="2279" y="2744"/>
                  </a:lnTo>
                  <a:lnTo>
                    <a:pt x="2651" y="2558"/>
                  </a:lnTo>
                  <a:lnTo>
                    <a:pt x="3023" y="2325"/>
                  </a:lnTo>
                  <a:lnTo>
                    <a:pt x="3348" y="2046"/>
                  </a:lnTo>
                  <a:lnTo>
                    <a:pt x="3627" y="1721"/>
                  </a:lnTo>
                  <a:lnTo>
                    <a:pt x="3860" y="1349"/>
                  </a:lnTo>
                  <a:lnTo>
                    <a:pt x="3953" y="1209"/>
                  </a:lnTo>
                  <a:lnTo>
                    <a:pt x="4046" y="1163"/>
                  </a:lnTo>
                  <a:lnTo>
                    <a:pt x="4185" y="1116"/>
                  </a:lnTo>
                  <a:lnTo>
                    <a:pt x="4278" y="1070"/>
                  </a:lnTo>
                  <a:lnTo>
                    <a:pt x="4418" y="1116"/>
                  </a:lnTo>
                  <a:lnTo>
                    <a:pt x="4557" y="1163"/>
                  </a:lnTo>
                  <a:lnTo>
                    <a:pt x="4650" y="1209"/>
                  </a:lnTo>
                  <a:lnTo>
                    <a:pt x="4743" y="1349"/>
                  </a:lnTo>
                  <a:lnTo>
                    <a:pt x="4976" y="1721"/>
                  </a:lnTo>
                  <a:lnTo>
                    <a:pt x="5255" y="2046"/>
                  </a:lnTo>
                  <a:lnTo>
                    <a:pt x="5580" y="2325"/>
                  </a:lnTo>
                  <a:lnTo>
                    <a:pt x="5952" y="2558"/>
                  </a:lnTo>
                  <a:lnTo>
                    <a:pt x="6324" y="2744"/>
                  </a:lnTo>
                  <a:lnTo>
                    <a:pt x="6743" y="2883"/>
                  </a:lnTo>
                  <a:lnTo>
                    <a:pt x="7161" y="2976"/>
                  </a:lnTo>
                  <a:lnTo>
                    <a:pt x="7580" y="3023"/>
                  </a:lnTo>
                  <a:lnTo>
                    <a:pt x="8091" y="2976"/>
                  </a:lnTo>
                  <a:lnTo>
                    <a:pt x="8556" y="2883"/>
                  </a:lnTo>
                  <a:lnTo>
                    <a:pt x="8231" y="2279"/>
                  </a:lnTo>
                  <a:lnTo>
                    <a:pt x="7859" y="1721"/>
                  </a:lnTo>
                  <a:lnTo>
                    <a:pt x="7394" y="1209"/>
                  </a:lnTo>
                  <a:lnTo>
                    <a:pt x="6882" y="791"/>
                  </a:lnTo>
                  <a:lnTo>
                    <a:pt x="6278" y="465"/>
                  </a:lnTo>
                  <a:lnTo>
                    <a:pt x="5673" y="186"/>
                  </a:lnTo>
                  <a:lnTo>
                    <a:pt x="4976" y="47"/>
                  </a:lnTo>
                  <a:lnTo>
                    <a:pt x="427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63"/>
            <p:cNvSpPr/>
            <p:nvPr/>
          </p:nvSpPr>
          <p:spPr>
            <a:xfrm>
              <a:off x="5626450" y="1975125"/>
              <a:ext cx="213925" cy="75575"/>
            </a:xfrm>
            <a:custGeom>
              <a:avLst/>
              <a:gdLst/>
              <a:ahLst/>
              <a:cxnLst/>
              <a:rect l="l" t="t" r="r" b="b"/>
              <a:pathLst>
                <a:path w="8557" h="3023" fill="none" extrusionOk="0">
                  <a:moveTo>
                    <a:pt x="3860" y="1349"/>
                  </a:moveTo>
                  <a:lnTo>
                    <a:pt x="3860" y="1349"/>
                  </a:lnTo>
                  <a:lnTo>
                    <a:pt x="3953" y="1209"/>
                  </a:lnTo>
                  <a:lnTo>
                    <a:pt x="4046" y="1163"/>
                  </a:lnTo>
                  <a:lnTo>
                    <a:pt x="4185" y="1116"/>
                  </a:lnTo>
                  <a:lnTo>
                    <a:pt x="4278" y="1070"/>
                  </a:lnTo>
                  <a:lnTo>
                    <a:pt x="4278" y="1070"/>
                  </a:lnTo>
                  <a:lnTo>
                    <a:pt x="4418" y="1116"/>
                  </a:lnTo>
                  <a:lnTo>
                    <a:pt x="4557" y="1163"/>
                  </a:lnTo>
                  <a:lnTo>
                    <a:pt x="4650" y="1209"/>
                  </a:lnTo>
                  <a:lnTo>
                    <a:pt x="4743" y="1349"/>
                  </a:lnTo>
                  <a:lnTo>
                    <a:pt x="4743" y="1349"/>
                  </a:lnTo>
                  <a:lnTo>
                    <a:pt x="4976" y="1721"/>
                  </a:lnTo>
                  <a:lnTo>
                    <a:pt x="5255" y="2046"/>
                  </a:lnTo>
                  <a:lnTo>
                    <a:pt x="5580" y="2325"/>
                  </a:lnTo>
                  <a:lnTo>
                    <a:pt x="5952" y="2558"/>
                  </a:lnTo>
                  <a:lnTo>
                    <a:pt x="6324" y="2744"/>
                  </a:lnTo>
                  <a:lnTo>
                    <a:pt x="6743" y="2883"/>
                  </a:lnTo>
                  <a:lnTo>
                    <a:pt x="7161" y="2976"/>
                  </a:lnTo>
                  <a:lnTo>
                    <a:pt x="7580" y="3023"/>
                  </a:lnTo>
                  <a:lnTo>
                    <a:pt x="7580" y="3023"/>
                  </a:lnTo>
                  <a:lnTo>
                    <a:pt x="8091" y="2976"/>
                  </a:lnTo>
                  <a:lnTo>
                    <a:pt x="8556" y="2883"/>
                  </a:lnTo>
                  <a:lnTo>
                    <a:pt x="8556" y="2883"/>
                  </a:lnTo>
                  <a:lnTo>
                    <a:pt x="8231" y="2279"/>
                  </a:lnTo>
                  <a:lnTo>
                    <a:pt x="7859" y="1721"/>
                  </a:lnTo>
                  <a:lnTo>
                    <a:pt x="7394" y="1209"/>
                  </a:lnTo>
                  <a:lnTo>
                    <a:pt x="6882" y="791"/>
                  </a:lnTo>
                  <a:lnTo>
                    <a:pt x="6278" y="465"/>
                  </a:lnTo>
                  <a:lnTo>
                    <a:pt x="5673" y="186"/>
                  </a:lnTo>
                  <a:lnTo>
                    <a:pt x="4976" y="47"/>
                  </a:lnTo>
                  <a:lnTo>
                    <a:pt x="4278" y="0"/>
                  </a:lnTo>
                  <a:lnTo>
                    <a:pt x="4278" y="0"/>
                  </a:lnTo>
                  <a:lnTo>
                    <a:pt x="3581" y="47"/>
                  </a:lnTo>
                  <a:lnTo>
                    <a:pt x="2883" y="186"/>
                  </a:lnTo>
                  <a:lnTo>
                    <a:pt x="2279" y="465"/>
                  </a:lnTo>
                  <a:lnTo>
                    <a:pt x="1674" y="791"/>
                  </a:lnTo>
                  <a:lnTo>
                    <a:pt x="1163" y="1209"/>
                  </a:lnTo>
                  <a:lnTo>
                    <a:pt x="698" y="1721"/>
                  </a:lnTo>
                  <a:lnTo>
                    <a:pt x="326" y="2232"/>
                  </a:lnTo>
                  <a:lnTo>
                    <a:pt x="0" y="2883"/>
                  </a:lnTo>
                  <a:lnTo>
                    <a:pt x="0" y="2883"/>
                  </a:lnTo>
                  <a:lnTo>
                    <a:pt x="465" y="2976"/>
                  </a:lnTo>
                  <a:lnTo>
                    <a:pt x="977" y="3023"/>
                  </a:lnTo>
                  <a:lnTo>
                    <a:pt x="977" y="3023"/>
                  </a:lnTo>
                  <a:lnTo>
                    <a:pt x="1442" y="2976"/>
                  </a:lnTo>
                  <a:lnTo>
                    <a:pt x="1860" y="2883"/>
                  </a:lnTo>
                  <a:lnTo>
                    <a:pt x="2279" y="2744"/>
                  </a:lnTo>
                  <a:lnTo>
                    <a:pt x="2651" y="2558"/>
                  </a:lnTo>
                  <a:lnTo>
                    <a:pt x="3023" y="2325"/>
                  </a:lnTo>
                  <a:lnTo>
                    <a:pt x="3348" y="2046"/>
                  </a:lnTo>
                  <a:lnTo>
                    <a:pt x="3627" y="1721"/>
                  </a:lnTo>
                  <a:lnTo>
                    <a:pt x="3860" y="1349"/>
                  </a:lnTo>
                  <a:lnTo>
                    <a:pt x="3860" y="134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63"/>
            <p:cNvSpPr/>
            <p:nvPr/>
          </p:nvSpPr>
          <p:spPr>
            <a:xfrm>
              <a:off x="5722925" y="200882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63"/>
            <p:cNvSpPr/>
            <p:nvPr/>
          </p:nvSpPr>
          <p:spPr>
            <a:xfrm>
              <a:off x="5617150" y="2036725"/>
              <a:ext cx="231350" cy="215100"/>
            </a:xfrm>
            <a:custGeom>
              <a:avLst/>
              <a:gdLst/>
              <a:ahLst/>
              <a:cxnLst/>
              <a:rect l="l" t="t" r="r" b="b"/>
              <a:pathLst>
                <a:path w="9254" h="8604" extrusionOk="0">
                  <a:moveTo>
                    <a:pt x="6510" y="2279"/>
                  </a:moveTo>
                  <a:lnTo>
                    <a:pt x="6836" y="2326"/>
                  </a:lnTo>
                  <a:lnTo>
                    <a:pt x="7115" y="2419"/>
                  </a:lnTo>
                  <a:lnTo>
                    <a:pt x="7347" y="2558"/>
                  </a:lnTo>
                  <a:lnTo>
                    <a:pt x="7580" y="2698"/>
                  </a:lnTo>
                  <a:lnTo>
                    <a:pt x="7766" y="2930"/>
                  </a:lnTo>
                  <a:lnTo>
                    <a:pt x="7905" y="3209"/>
                  </a:lnTo>
                  <a:lnTo>
                    <a:pt x="7998" y="3488"/>
                  </a:lnTo>
                  <a:lnTo>
                    <a:pt x="7998" y="3767"/>
                  </a:lnTo>
                  <a:lnTo>
                    <a:pt x="7998" y="4046"/>
                  </a:lnTo>
                  <a:lnTo>
                    <a:pt x="7905" y="4325"/>
                  </a:lnTo>
                  <a:lnTo>
                    <a:pt x="7766" y="4604"/>
                  </a:lnTo>
                  <a:lnTo>
                    <a:pt x="7580" y="4837"/>
                  </a:lnTo>
                  <a:lnTo>
                    <a:pt x="7347" y="5023"/>
                  </a:lnTo>
                  <a:lnTo>
                    <a:pt x="7115" y="5116"/>
                  </a:lnTo>
                  <a:lnTo>
                    <a:pt x="6836" y="5209"/>
                  </a:lnTo>
                  <a:lnTo>
                    <a:pt x="6510" y="5255"/>
                  </a:lnTo>
                  <a:lnTo>
                    <a:pt x="6278" y="5255"/>
                  </a:lnTo>
                  <a:lnTo>
                    <a:pt x="6045" y="5162"/>
                  </a:lnTo>
                  <a:lnTo>
                    <a:pt x="5813" y="5069"/>
                  </a:lnTo>
                  <a:lnTo>
                    <a:pt x="5580" y="4930"/>
                  </a:lnTo>
                  <a:lnTo>
                    <a:pt x="5394" y="4744"/>
                  </a:lnTo>
                  <a:lnTo>
                    <a:pt x="5255" y="4558"/>
                  </a:lnTo>
                  <a:lnTo>
                    <a:pt x="5162" y="4325"/>
                  </a:lnTo>
                  <a:lnTo>
                    <a:pt x="5069" y="4093"/>
                  </a:lnTo>
                  <a:lnTo>
                    <a:pt x="4883" y="3953"/>
                  </a:lnTo>
                  <a:lnTo>
                    <a:pt x="4650" y="3907"/>
                  </a:lnTo>
                  <a:lnTo>
                    <a:pt x="4418" y="3953"/>
                  </a:lnTo>
                  <a:lnTo>
                    <a:pt x="4232" y="4093"/>
                  </a:lnTo>
                  <a:lnTo>
                    <a:pt x="4139" y="4325"/>
                  </a:lnTo>
                  <a:lnTo>
                    <a:pt x="4046" y="4558"/>
                  </a:lnTo>
                  <a:lnTo>
                    <a:pt x="3860" y="4744"/>
                  </a:lnTo>
                  <a:lnTo>
                    <a:pt x="3720" y="4930"/>
                  </a:lnTo>
                  <a:lnTo>
                    <a:pt x="3488" y="5069"/>
                  </a:lnTo>
                  <a:lnTo>
                    <a:pt x="3255" y="5162"/>
                  </a:lnTo>
                  <a:lnTo>
                    <a:pt x="3023" y="5255"/>
                  </a:lnTo>
                  <a:lnTo>
                    <a:pt x="2744" y="5255"/>
                  </a:lnTo>
                  <a:lnTo>
                    <a:pt x="2465" y="5209"/>
                  </a:lnTo>
                  <a:lnTo>
                    <a:pt x="2186" y="5116"/>
                  </a:lnTo>
                  <a:lnTo>
                    <a:pt x="1953" y="5023"/>
                  </a:lnTo>
                  <a:lnTo>
                    <a:pt x="1721" y="4837"/>
                  </a:lnTo>
                  <a:lnTo>
                    <a:pt x="1535" y="4604"/>
                  </a:lnTo>
                  <a:lnTo>
                    <a:pt x="1395" y="4325"/>
                  </a:lnTo>
                  <a:lnTo>
                    <a:pt x="1302" y="4046"/>
                  </a:lnTo>
                  <a:lnTo>
                    <a:pt x="1256" y="3767"/>
                  </a:lnTo>
                  <a:lnTo>
                    <a:pt x="1302" y="3488"/>
                  </a:lnTo>
                  <a:lnTo>
                    <a:pt x="1395" y="3209"/>
                  </a:lnTo>
                  <a:lnTo>
                    <a:pt x="1535" y="2930"/>
                  </a:lnTo>
                  <a:lnTo>
                    <a:pt x="1721" y="2698"/>
                  </a:lnTo>
                  <a:lnTo>
                    <a:pt x="1953" y="2558"/>
                  </a:lnTo>
                  <a:lnTo>
                    <a:pt x="2186" y="2419"/>
                  </a:lnTo>
                  <a:lnTo>
                    <a:pt x="2465" y="2326"/>
                  </a:lnTo>
                  <a:lnTo>
                    <a:pt x="2744" y="2279"/>
                  </a:lnTo>
                  <a:lnTo>
                    <a:pt x="3162" y="2326"/>
                  </a:lnTo>
                  <a:lnTo>
                    <a:pt x="3534" y="2465"/>
                  </a:lnTo>
                  <a:lnTo>
                    <a:pt x="3813" y="2698"/>
                  </a:lnTo>
                  <a:lnTo>
                    <a:pt x="4046" y="3023"/>
                  </a:lnTo>
                  <a:lnTo>
                    <a:pt x="4325" y="2930"/>
                  </a:lnTo>
                  <a:lnTo>
                    <a:pt x="4650" y="2884"/>
                  </a:lnTo>
                  <a:lnTo>
                    <a:pt x="4976" y="2930"/>
                  </a:lnTo>
                  <a:lnTo>
                    <a:pt x="5255" y="3023"/>
                  </a:lnTo>
                  <a:lnTo>
                    <a:pt x="5487" y="2698"/>
                  </a:lnTo>
                  <a:lnTo>
                    <a:pt x="5766" y="2465"/>
                  </a:lnTo>
                  <a:lnTo>
                    <a:pt x="6138" y="2326"/>
                  </a:lnTo>
                  <a:lnTo>
                    <a:pt x="6510" y="2279"/>
                  </a:lnTo>
                  <a:close/>
                  <a:moveTo>
                    <a:pt x="4650" y="1"/>
                  </a:moveTo>
                  <a:lnTo>
                    <a:pt x="4325" y="326"/>
                  </a:lnTo>
                  <a:lnTo>
                    <a:pt x="3999" y="652"/>
                  </a:lnTo>
                  <a:lnTo>
                    <a:pt x="3627" y="884"/>
                  </a:lnTo>
                  <a:lnTo>
                    <a:pt x="3209" y="1117"/>
                  </a:lnTo>
                  <a:lnTo>
                    <a:pt x="2744" y="1303"/>
                  </a:lnTo>
                  <a:lnTo>
                    <a:pt x="2325" y="1442"/>
                  </a:lnTo>
                  <a:lnTo>
                    <a:pt x="1860" y="1535"/>
                  </a:lnTo>
                  <a:lnTo>
                    <a:pt x="1349" y="1535"/>
                  </a:lnTo>
                  <a:lnTo>
                    <a:pt x="698" y="1489"/>
                  </a:lnTo>
                  <a:lnTo>
                    <a:pt x="93" y="1349"/>
                  </a:lnTo>
                  <a:lnTo>
                    <a:pt x="47" y="1768"/>
                  </a:lnTo>
                  <a:lnTo>
                    <a:pt x="0" y="2186"/>
                  </a:lnTo>
                  <a:lnTo>
                    <a:pt x="0" y="3953"/>
                  </a:lnTo>
                  <a:lnTo>
                    <a:pt x="47" y="4418"/>
                  </a:lnTo>
                  <a:lnTo>
                    <a:pt x="93" y="4883"/>
                  </a:lnTo>
                  <a:lnTo>
                    <a:pt x="233" y="5302"/>
                  </a:lnTo>
                  <a:lnTo>
                    <a:pt x="372" y="5767"/>
                  </a:lnTo>
                  <a:lnTo>
                    <a:pt x="558" y="6139"/>
                  </a:lnTo>
                  <a:lnTo>
                    <a:pt x="791" y="6557"/>
                  </a:lnTo>
                  <a:lnTo>
                    <a:pt x="1070" y="6883"/>
                  </a:lnTo>
                  <a:lnTo>
                    <a:pt x="1395" y="7208"/>
                  </a:lnTo>
                  <a:lnTo>
                    <a:pt x="1721" y="7534"/>
                  </a:lnTo>
                  <a:lnTo>
                    <a:pt x="2046" y="7813"/>
                  </a:lnTo>
                  <a:lnTo>
                    <a:pt x="2465" y="8045"/>
                  </a:lnTo>
                  <a:lnTo>
                    <a:pt x="2837" y="8231"/>
                  </a:lnTo>
                  <a:lnTo>
                    <a:pt x="3255" y="8371"/>
                  </a:lnTo>
                  <a:lnTo>
                    <a:pt x="3720" y="8510"/>
                  </a:lnTo>
                  <a:lnTo>
                    <a:pt x="4185" y="8557"/>
                  </a:lnTo>
                  <a:lnTo>
                    <a:pt x="4650" y="8603"/>
                  </a:lnTo>
                  <a:lnTo>
                    <a:pt x="5115" y="8557"/>
                  </a:lnTo>
                  <a:lnTo>
                    <a:pt x="5580" y="8510"/>
                  </a:lnTo>
                  <a:lnTo>
                    <a:pt x="5999" y="8371"/>
                  </a:lnTo>
                  <a:lnTo>
                    <a:pt x="6464" y="8231"/>
                  </a:lnTo>
                  <a:lnTo>
                    <a:pt x="6836" y="8045"/>
                  </a:lnTo>
                  <a:lnTo>
                    <a:pt x="7254" y="7813"/>
                  </a:lnTo>
                  <a:lnTo>
                    <a:pt x="7580" y="7534"/>
                  </a:lnTo>
                  <a:lnTo>
                    <a:pt x="7905" y="7208"/>
                  </a:lnTo>
                  <a:lnTo>
                    <a:pt x="8231" y="6883"/>
                  </a:lnTo>
                  <a:lnTo>
                    <a:pt x="8463" y="6557"/>
                  </a:lnTo>
                  <a:lnTo>
                    <a:pt x="8696" y="6139"/>
                  </a:lnTo>
                  <a:lnTo>
                    <a:pt x="8928" y="5767"/>
                  </a:lnTo>
                  <a:lnTo>
                    <a:pt x="9068" y="5302"/>
                  </a:lnTo>
                  <a:lnTo>
                    <a:pt x="9161" y="4883"/>
                  </a:lnTo>
                  <a:lnTo>
                    <a:pt x="9254" y="4418"/>
                  </a:lnTo>
                  <a:lnTo>
                    <a:pt x="9254" y="3953"/>
                  </a:lnTo>
                  <a:lnTo>
                    <a:pt x="9254" y="2186"/>
                  </a:lnTo>
                  <a:lnTo>
                    <a:pt x="9254" y="1768"/>
                  </a:lnTo>
                  <a:lnTo>
                    <a:pt x="9207" y="1349"/>
                  </a:lnTo>
                  <a:lnTo>
                    <a:pt x="8603" y="1489"/>
                  </a:lnTo>
                  <a:lnTo>
                    <a:pt x="7952" y="1535"/>
                  </a:lnTo>
                  <a:lnTo>
                    <a:pt x="7487" y="1535"/>
                  </a:lnTo>
                  <a:lnTo>
                    <a:pt x="7022" y="1442"/>
                  </a:lnTo>
                  <a:lnTo>
                    <a:pt x="6557" y="1303"/>
                  </a:lnTo>
                  <a:lnTo>
                    <a:pt x="6138" y="1117"/>
                  </a:lnTo>
                  <a:lnTo>
                    <a:pt x="5720" y="884"/>
                  </a:lnTo>
                  <a:lnTo>
                    <a:pt x="5348" y="652"/>
                  </a:lnTo>
                  <a:lnTo>
                    <a:pt x="4976" y="326"/>
                  </a:lnTo>
                  <a:lnTo>
                    <a:pt x="465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63"/>
            <p:cNvSpPr/>
            <p:nvPr/>
          </p:nvSpPr>
          <p:spPr>
            <a:xfrm>
              <a:off x="5617150" y="2036725"/>
              <a:ext cx="231350" cy="215100"/>
            </a:xfrm>
            <a:custGeom>
              <a:avLst/>
              <a:gdLst/>
              <a:ahLst/>
              <a:cxnLst/>
              <a:rect l="l" t="t" r="r" b="b"/>
              <a:pathLst>
                <a:path w="9254" h="8604" fill="none" extrusionOk="0">
                  <a:moveTo>
                    <a:pt x="4650" y="8603"/>
                  </a:moveTo>
                  <a:lnTo>
                    <a:pt x="4650" y="8603"/>
                  </a:lnTo>
                  <a:lnTo>
                    <a:pt x="5115" y="8557"/>
                  </a:lnTo>
                  <a:lnTo>
                    <a:pt x="5580" y="8510"/>
                  </a:lnTo>
                  <a:lnTo>
                    <a:pt x="5999" y="8371"/>
                  </a:lnTo>
                  <a:lnTo>
                    <a:pt x="6464" y="8231"/>
                  </a:lnTo>
                  <a:lnTo>
                    <a:pt x="6836" y="8045"/>
                  </a:lnTo>
                  <a:lnTo>
                    <a:pt x="7254" y="7813"/>
                  </a:lnTo>
                  <a:lnTo>
                    <a:pt x="7580" y="7534"/>
                  </a:lnTo>
                  <a:lnTo>
                    <a:pt x="7905" y="7208"/>
                  </a:lnTo>
                  <a:lnTo>
                    <a:pt x="8231" y="6883"/>
                  </a:lnTo>
                  <a:lnTo>
                    <a:pt x="8463" y="6557"/>
                  </a:lnTo>
                  <a:lnTo>
                    <a:pt x="8696" y="6139"/>
                  </a:lnTo>
                  <a:lnTo>
                    <a:pt x="8928" y="5767"/>
                  </a:lnTo>
                  <a:lnTo>
                    <a:pt x="9068" y="5302"/>
                  </a:lnTo>
                  <a:lnTo>
                    <a:pt x="9161" y="4883"/>
                  </a:lnTo>
                  <a:lnTo>
                    <a:pt x="9254" y="4418"/>
                  </a:lnTo>
                  <a:lnTo>
                    <a:pt x="9254" y="3953"/>
                  </a:lnTo>
                  <a:lnTo>
                    <a:pt x="9254" y="2186"/>
                  </a:lnTo>
                  <a:lnTo>
                    <a:pt x="9254" y="2186"/>
                  </a:lnTo>
                  <a:lnTo>
                    <a:pt x="9254" y="1768"/>
                  </a:lnTo>
                  <a:lnTo>
                    <a:pt x="9207" y="1349"/>
                  </a:lnTo>
                  <a:lnTo>
                    <a:pt x="9207" y="1349"/>
                  </a:lnTo>
                  <a:lnTo>
                    <a:pt x="8603" y="1489"/>
                  </a:lnTo>
                  <a:lnTo>
                    <a:pt x="7952" y="1535"/>
                  </a:lnTo>
                  <a:lnTo>
                    <a:pt x="7952" y="1535"/>
                  </a:lnTo>
                  <a:lnTo>
                    <a:pt x="7487" y="1535"/>
                  </a:lnTo>
                  <a:lnTo>
                    <a:pt x="7022" y="1442"/>
                  </a:lnTo>
                  <a:lnTo>
                    <a:pt x="6557" y="1303"/>
                  </a:lnTo>
                  <a:lnTo>
                    <a:pt x="6138" y="1117"/>
                  </a:lnTo>
                  <a:lnTo>
                    <a:pt x="5720" y="884"/>
                  </a:lnTo>
                  <a:lnTo>
                    <a:pt x="5348" y="652"/>
                  </a:lnTo>
                  <a:lnTo>
                    <a:pt x="4976" y="326"/>
                  </a:lnTo>
                  <a:lnTo>
                    <a:pt x="4650" y="1"/>
                  </a:lnTo>
                  <a:lnTo>
                    <a:pt x="4650" y="1"/>
                  </a:lnTo>
                  <a:lnTo>
                    <a:pt x="4325" y="326"/>
                  </a:lnTo>
                  <a:lnTo>
                    <a:pt x="3999" y="652"/>
                  </a:lnTo>
                  <a:lnTo>
                    <a:pt x="3627" y="884"/>
                  </a:lnTo>
                  <a:lnTo>
                    <a:pt x="3209" y="1117"/>
                  </a:lnTo>
                  <a:lnTo>
                    <a:pt x="2744" y="1303"/>
                  </a:lnTo>
                  <a:lnTo>
                    <a:pt x="2325" y="1442"/>
                  </a:lnTo>
                  <a:lnTo>
                    <a:pt x="1860" y="1535"/>
                  </a:lnTo>
                  <a:lnTo>
                    <a:pt x="1349" y="1535"/>
                  </a:lnTo>
                  <a:lnTo>
                    <a:pt x="1349" y="1535"/>
                  </a:lnTo>
                  <a:lnTo>
                    <a:pt x="698" y="1489"/>
                  </a:lnTo>
                  <a:lnTo>
                    <a:pt x="93" y="1349"/>
                  </a:lnTo>
                  <a:lnTo>
                    <a:pt x="93" y="1349"/>
                  </a:lnTo>
                  <a:lnTo>
                    <a:pt x="47" y="1768"/>
                  </a:lnTo>
                  <a:lnTo>
                    <a:pt x="0" y="2186"/>
                  </a:lnTo>
                  <a:lnTo>
                    <a:pt x="0" y="3953"/>
                  </a:lnTo>
                  <a:lnTo>
                    <a:pt x="0" y="3953"/>
                  </a:lnTo>
                  <a:lnTo>
                    <a:pt x="47" y="4418"/>
                  </a:lnTo>
                  <a:lnTo>
                    <a:pt x="93" y="4883"/>
                  </a:lnTo>
                  <a:lnTo>
                    <a:pt x="233" y="5302"/>
                  </a:lnTo>
                  <a:lnTo>
                    <a:pt x="372" y="5767"/>
                  </a:lnTo>
                  <a:lnTo>
                    <a:pt x="558" y="6139"/>
                  </a:lnTo>
                  <a:lnTo>
                    <a:pt x="791" y="6557"/>
                  </a:lnTo>
                  <a:lnTo>
                    <a:pt x="1070" y="6883"/>
                  </a:lnTo>
                  <a:lnTo>
                    <a:pt x="1395" y="7208"/>
                  </a:lnTo>
                  <a:lnTo>
                    <a:pt x="1721" y="7534"/>
                  </a:lnTo>
                  <a:lnTo>
                    <a:pt x="2046" y="7813"/>
                  </a:lnTo>
                  <a:lnTo>
                    <a:pt x="2465" y="8045"/>
                  </a:lnTo>
                  <a:lnTo>
                    <a:pt x="2837" y="8231"/>
                  </a:lnTo>
                  <a:lnTo>
                    <a:pt x="3255" y="8371"/>
                  </a:lnTo>
                  <a:lnTo>
                    <a:pt x="3720" y="8510"/>
                  </a:lnTo>
                  <a:lnTo>
                    <a:pt x="4185" y="8557"/>
                  </a:lnTo>
                  <a:lnTo>
                    <a:pt x="4650" y="8603"/>
                  </a:lnTo>
                  <a:lnTo>
                    <a:pt x="4650" y="860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63"/>
            <p:cNvSpPr/>
            <p:nvPr/>
          </p:nvSpPr>
          <p:spPr>
            <a:xfrm>
              <a:off x="5648525" y="2093700"/>
              <a:ext cx="168600" cy="74425"/>
            </a:xfrm>
            <a:custGeom>
              <a:avLst/>
              <a:gdLst/>
              <a:ahLst/>
              <a:cxnLst/>
              <a:rect l="l" t="t" r="r" b="b"/>
              <a:pathLst>
                <a:path w="6744" h="2977" fill="none" extrusionOk="0">
                  <a:moveTo>
                    <a:pt x="1489" y="0"/>
                  </a:moveTo>
                  <a:lnTo>
                    <a:pt x="1489" y="0"/>
                  </a:lnTo>
                  <a:lnTo>
                    <a:pt x="1907" y="47"/>
                  </a:lnTo>
                  <a:lnTo>
                    <a:pt x="2279" y="186"/>
                  </a:lnTo>
                  <a:lnTo>
                    <a:pt x="2558" y="419"/>
                  </a:lnTo>
                  <a:lnTo>
                    <a:pt x="2791" y="744"/>
                  </a:lnTo>
                  <a:lnTo>
                    <a:pt x="2791" y="744"/>
                  </a:lnTo>
                  <a:lnTo>
                    <a:pt x="3070" y="651"/>
                  </a:lnTo>
                  <a:lnTo>
                    <a:pt x="3395" y="605"/>
                  </a:lnTo>
                  <a:lnTo>
                    <a:pt x="3395" y="605"/>
                  </a:lnTo>
                  <a:lnTo>
                    <a:pt x="3721" y="651"/>
                  </a:lnTo>
                  <a:lnTo>
                    <a:pt x="4000" y="744"/>
                  </a:lnTo>
                  <a:lnTo>
                    <a:pt x="4000" y="744"/>
                  </a:lnTo>
                  <a:lnTo>
                    <a:pt x="4232" y="419"/>
                  </a:lnTo>
                  <a:lnTo>
                    <a:pt x="4511" y="186"/>
                  </a:lnTo>
                  <a:lnTo>
                    <a:pt x="4883" y="47"/>
                  </a:lnTo>
                  <a:lnTo>
                    <a:pt x="5255" y="0"/>
                  </a:lnTo>
                  <a:lnTo>
                    <a:pt x="5255" y="0"/>
                  </a:lnTo>
                  <a:lnTo>
                    <a:pt x="5581" y="47"/>
                  </a:lnTo>
                  <a:lnTo>
                    <a:pt x="5860" y="140"/>
                  </a:lnTo>
                  <a:lnTo>
                    <a:pt x="6092" y="279"/>
                  </a:lnTo>
                  <a:lnTo>
                    <a:pt x="6325" y="419"/>
                  </a:lnTo>
                  <a:lnTo>
                    <a:pt x="6511" y="651"/>
                  </a:lnTo>
                  <a:lnTo>
                    <a:pt x="6650" y="930"/>
                  </a:lnTo>
                  <a:lnTo>
                    <a:pt x="6743" y="1209"/>
                  </a:lnTo>
                  <a:lnTo>
                    <a:pt x="6743" y="1488"/>
                  </a:lnTo>
                  <a:lnTo>
                    <a:pt x="6743" y="1488"/>
                  </a:lnTo>
                  <a:lnTo>
                    <a:pt x="6743" y="1767"/>
                  </a:lnTo>
                  <a:lnTo>
                    <a:pt x="6650" y="2046"/>
                  </a:lnTo>
                  <a:lnTo>
                    <a:pt x="6511" y="2325"/>
                  </a:lnTo>
                  <a:lnTo>
                    <a:pt x="6325" y="2558"/>
                  </a:lnTo>
                  <a:lnTo>
                    <a:pt x="6092" y="2744"/>
                  </a:lnTo>
                  <a:lnTo>
                    <a:pt x="5860" y="2837"/>
                  </a:lnTo>
                  <a:lnTo>
                    <a:pt x="5581" y="2930"/>
                  </a:lnTo>
                  <a:lnTo>
                    <a:pt x="5255" y="2976"/>
                  </a:lnTo>
                  <a:lnTo>
                    <a:pt x="5255" y="2976"/>
                  </a:lnTo>
                  <a:lnTo>
                    <a:pt x="5023" y="2976"/>
                  </a:lnTo>
                  <a:lnTo>
                    <a:pt x="4790" y="2883"/>
                  </a:lnTo>
                  <a:lnTo>
                    <a:pt x="4558" y="2790"/>
                  </a:lnTo>
                  <a:lnTo>
                    <a:pt x="4325" y="2651"/>
                  </a:lnTo>
                  <a:lnTo>
                    <a:pt x="4139" y="2465"/>
                  </a:lnTo>
                  <a:lnTo>
                    <a:pt x="4000" y="2279"/>
                  </a:lnTo>
                  <a:lnTo>
                    <a:pt x="3907" y="2046"/>
                  </a:lnTo>
                  <a:lnTo>
                    <a:pt x="3814" y="1814"/>
                  </a:lnTo>
                  <a:lnTo>
                    <a:pt x="3814" y="1814"/>
                  </a:lnTo>
                  <a:lnTo>
                    <a:pt x="3628" y="1674"/>
                  </a:lnTo>
                  <a:lnTo>
                    <a:pt x="3395" y="1628"/>
                  </a:lnTo>
                  <a:lnTo>
                    <a:pt x="3395" y="1628"/>
                  </a:lnTo>
                  <a:lnTo>
                    <a:pt x="3163" y="1674"/>
                  </a:lnTo>
                  <a:lnTo>
                    <a:pt x="2977" y="1814"/>
                  </a:lnTo>
                  <a:lnTo>
                    <a:pt x="2977" y="1814"/>
                  </a:lnTo>
                  <a:lnTo>
                    <a:pt x="2884" y="2046"/>
                  </a:lnTo>
                  <a:lnTo>
                    <a:pt x="2791" y="2279"/>
                  </a:lnTo>
                  <a:lnTo>
                    <a:pt x="2605" y="2465"/>
                  </a:lnTo>
                  <a:lnTo>
                    <a:pt x="2465" y="2651"/>
                  </a:lnTo>
                  <a:lnTo>
                    <a:pt x="2233" y="2790"/>
                  </a:lnTo>
                  <a:lnTo>
                    <a:pt x="2000" y="2883"/>
                  </a:lnTo>
                  <a:lnTo>
                    <a:pt x="1768" y="2976"/>
                  </a:lnTo>
                  <a:lnTo>
                    <a:pt x="1489" y="2976"/>
                  </a:lnTo>
                  <a:lnTo>
                    <a:pt x="1489" y="2976"/>
                  </a:lnTo>
                  <a:lnTo>
                    <a:pt x="1210" y="2930"/>
                  </a:lnTo>
                  <a:lnTo>
                    <a:pt x="931" y="2837"/>
                  </a:lnTo>
                  <a:lnTo>
                    <a:pt x="698" y="2744"/>
                  </a:lnTo>
                  <a:lnTo>
                    <a:pt x="466" y="2558"/>
                  </a:lnTo>
                  <a:lnTo>
                    <a:pt x="280" y="2325"/>
                  </a:lnTo>
                  <a:lnTo>
                    <a:pt x="140" y="2046"/>
                  </a:lnTo>
                  <a:lnTo>
                    <a:pt x="47" y="1767"/>
                  </a:lnTo>
                  <a:lnTo>
                    <a:pt x="1" y="1488"/>
                  </a:lnTo>
                  <a:lnTo>
                    <a:pt x="1" y="1488"/>
                  </a:lnTo>
                  <a:lnTo>
                    <a:pt x="47" y="1209"/>
                  </a:lnTo>
                  <a:lnTo>
                    <a:pt x="140" y="930"/>
                  </a:lnTo>
                  <a:lnTo>
                    <a:pt x="280" y="651"/>
                  </a:lnTo>
                  <a:lnTo>
                    <a:pt x="466" y="419"/>
                  </a:lnTo>
                  <a:lnTo>
                    <a:pt x="698" y="279"/>
                  </a:lnTo>
                  <a:lnTo>
                    <a:pt x="931" y="140"/>
                  </a:lnTo>
                  <a:lnTo>
                    <a:pt x="1210" y="47"/>
                  </a:lnTo>
                  <a:lnTo>
                    <a:pt x="1489" y="0"/>
                  </a:lnTo>
                  <a:lnTo>
                    <a:pt x="1489"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63"/>
            <p:cNvSpPr/>
            <p:nvPr/>
          </p:nvSpPr>
          <p:spPr>
            <a:xfrm>
              <a:off x="5685725" y="20937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63"/>
            <p:cNvSpPr/>
            <p:nvPr/>
          </p:nvSpPr>
          <p:spPr>
            <a:xfrm>
              <a:off x="5521825" y="2227375"/>
              <a:ext cx="423175" cy="158150"/>
            </a:xfrm>
            <a:custGeom>
              <a:avLst/>
              <a:gdLst/>
              <a:ahLst/>
              <a:cxnLst/>
              <a:rect l="l" t="t" r="r" b="b"/>
              <a:pathLst>
                <a:path w="16927" h="6326" extrusionOk="0">
                  <a:moveTo>
                    <a:pt x="4185" y="1"/>
                  </a:moveTo>
                  <a:lnTo>
                    <a:pt x="3767" y="47"/>
                  </a:lnTo>
                  <a:lnTo>
                    <a:pt x="3348" y="140"/>
                  </a:lnTo>
                  <a:lnTo>
                    <a:pt x="2930" y="280"/>
                  </a:lnTo>
                  <a:lnTo>
                    <a:pt x="2558" y="466"/>
                  </a:lnTo>
                  <a:lnTo>
                    <a:pt x="2186" y="652"/>
                  </a:lnTo>
                  <a:lnTo>
                    <a:pt x="1860" y="884"/>
                  </a:lnTo>
                  <a:lnTo>
                    <a:pt x="1535" y="1163"/>
                  </a:lnTo>
                  <a:lnTo>
                    <a:pt x="1209" y="1442"/>
                  </a:lnTo>
                  <a:lnTo>
                    <a:pt x="930" y="1768"/>
                  </a:lnTo>
                  <a:lnTo>
                    <a:pt x="698" y="2093"/>
                  </a:lnTo>
                  <a:lnTo>
                    <a:pt x="512" y="2465"/>
                  </a:lnTo>
                  <a:lnTo>
                    <a:pt x="326" y="2884"/>
                  </a:lnTo>
                  <a:lnTo>
                    <a:pt x="186" y="3256"/>
                  </a:lnTo>
                  <a:lnTo>
                    <a:pt x="93" y="3674"/>
                  </a:lnTo>
                  <a:lnTo>
                    <a:pt x="0" y="4093"/>
                  </a:lnTo>
                  <a:lnTo>
                    <a:pt x="0" y="4558"/>
                  </a:lnTo>
                  <a:lnTo>
                    <a:pt x="0" y="5814"/>
                  </a:lnTo>
                  <a:lnTo>
                    <a:pt x="47" y="6000"/>
                  </a:lnTo>
                  <a:lnTo>
                    <a:pt x="140" y="6186"/>
                  </a:lnTo>
                  <a:lnTo>
                    <a:pt x="279" y="6279"/>
                  </a:lnTo>
                  <a:lnTo>
                    <a:pt x="512" y="6325"/>
                  </a:lnTo>
                  <a:lnTo>
                    <a:pt x="11253" y="6325"/>
                  </a:lnTo>
                  <a:lnTo>
                    <a:pt x="11253" y="5628"/>
                  </a:lnTo>
                  <a:lnTo>
                    <a:pt x="11067" y="5628"/>
                  </a:lnTo>
                  <a:lnTo>
                    <a:pt x="10788" y="5581"/>
                  </a:lnTo>
                  <a:lnTo>
                    <a:pt x="10556" y="5488"/>
                  </a:lnTo>
                  <a:lnTo>
                    <a:pt x="10323" y="5395"/>
                  </a:lnTo>
                  <a:lnTo>
                    <a:pt x="10091" y="5209"/>
                  </a:lnTo>
                  <a:lnTo>
                    <a:pt x="9951" y="5023"/>
                  </a:lnTo>
                  <a:lnTo>
                    <a:pt x="9812" y="4791"/>
                  </a:lnTo>
                  <a:lnTo>
                    <a:pt x="9765" y="4558"/>
                  </a:lnTo>
                  <a:lnTo>
                    <a:pt x="9719" y="4279"/>
                  </a:lnTo>
                  <a:lnTo>
                    <a:pt x="9719" y="4000"/>
                  </a:lnTo>
                  <a:lnTo>
                    <a:pt x="9579" y="3954"/>
                  </a:lnTo>
                  <a:lnTo>
                    <a:pt x="9486" y="3861"/>
                  </a:lnTo>
                  <a:lnTo>
                    <a:pt x="9393" y="3721"/>
                  </a:lnTo>
                  <a:lnTo>
                    <a:pt x="9393" y="3535"/>
                  </a:lnTo>
                  <a:lnTo>
                    <a:pt x="9440" y="3349"/>
                  </a:lnTo>
                  <a:lnTo>
                    <a:pt x="9533" y="3209"/>
                  </a:lnTo>
                  <a:lnTo>
                    <a:pt x="9672" y="3116"/>
                  </a:lnTo>
                  <a:lnTo>
                    <a:pt x="9905" y="3070"/>
                  </a:lnTo>
                  <a:lnTo>
                    <a:pt x="10091" y="3070"/>
                  </a:lnTo>
                  <a:lnTo>
                    <a:pt x="10230" y="3116"/>
                  </a:lnTo>
                  <a:lnTo>
                    <a:pt x="10370" y="3209"/>
                  </a:lnTo>
                  <a:lnTo>
                    <a:pt x="10463" y="3302"/>
                  </a:lnTo>
                  <a:lnTo>
                    <a:pt x="10556" y="3395"/>
                  </a:lnTo>
                  <a:lnTo>
                    <a:pt x="10649" y="3535"/>
                  </a:lnTo>
                  <a:lnTo>
                    <a:pt x="10695" y="3721"/>
                  </a:lnTo>
                  <a:lnTo>
                    <a:pt x="10695" y="3861"/>
                  </a:lnTo>
                  <a:lnTo>
                    <a:pt x="10695" y="4279"/>
                  </a:lnTo>
                  <a:lnTo>
                    <a:pt x="10742" y="4419"/>
                  </a:lnTo>
                  <a:lnTo>
                    <a:pt x="10788" y="4512"/>
                  </a:lnTo>
                  <a:lnTo>
                    <a:pt x="10928" y="4605"/>
                  </a:lnTo>
                  <a:lnTo>
                    <a:pt x="11253" y="4605"/>
                  </a:lnTo>
                  <a:lnTo>
                    <a:pt x="11253" y="3581"/>
                  </a:lnTo>
                  <a:lnTo>
                    <a:pt x="11300" y="3395"/>
                  </a:lnTo>
                  <a:lnTo>
                    <a:pt x="11439" y="3209"/>
                  </a:lnTo>
                  <a:lnTo>
                    <a:pt x="11579" y="3116"/>
                  </a:lnTo>
                  <a:lnTo>
                    <a:pt x="11765" y="3070"/>
                  </a:lnTo>
                  <a:lnTo>
                    <a:pt x="11951" y="3116"/>
                  </a:lnTo>
                  <a:lnTo>
                    <a:pt x="12137" y="3209"/>
                  </a:lnTo>
                  <a:lnTo>
                    <a:pt x="12230" y="3395"/>
                  </a:lnTo>
                  <a:lnTo>
                    <a:pt x="12276" y="3581"/>
                  </a:lnTo>
                  <a:lnTo>
                    <a:pt x="12276" y="4605"/>
                  </a:lnTo>
                  <a:lnTo>
                    <a:pt x="12602" y="4605"/>
                  </a:lnTo>
                  <a:lnTo>
                    <a:pt x="12741" y="4512"/>
                  </a:lnTo>
                  <a:lnTo>
                    <a:pt x="12788" y="4419"/>
                  </a:lnTo>
                  <a:lnTo>
                    <a:pt x="12834" y="4279"/>
                  </a:lnTo>
                  <a:lnTo>
                    <a:pt x="12834" y="3861"/>
                  </a:lnTo>
                  <a:lnTo>
                    <a:pt x="12834" y="3721"/>
                  </a:lnTo>
                  <a:lnTo>
                    <a:pt x="12881" y="3535"/>
                  </a:lnTo>
                  <a:lnTo>
                    <a:pt x="12974" y="3395"/>
                  </a:lnTo>
                  <a:lnTo>
                    <a:pt x="13067" y="3302"/>
                  </a:lnTo>
                  <a:lnTo>
                    <a:pt x="13206" y="3209"/>
                  </a:lnTo>
                  <a:lnTo>
                    <a:pt x="13346" y="3116"/>
                  </a:lnTo>
                  <a:lnTo>
                    <a:pt x="13485" y="3070"/>
                  </a:lnTo>
                  <a:lnTo>
                    <a:pt x="13671" y="3070"/>
                  </a:lnTo>
                  <a:lnTo>
                    <a:pt x="13857" y="3116"/>
                  </a:lnTo>
                  <a:lnTo>
                    <a:pt x="13997" y="3209"/>
                  </a:lnTo>
                  <a:lnTo>
                    <a:pt x="14136" y="3349"/>
                  </a:lnTo>
                  <a:lnTo>
                    <a:pt x="14136" y="3535"/>
                  </a:lnTo>
                  <a:lnTo>
                    <a:pt x="14136" y="3721"/>
                  </a:lnTo>
                  <a:lnTo>
                    <a:pt x="14043" y="3861"/>
                  </a:lnTo>
                  <a:lnTo>
                    <a:pt x="13950" y="3954"/>
                  </a:lnTo>
                  <a:lnTo>
                    <a:pt x="13811" y="4000"/>
                  </a:lnTo>
                  <a:lnTo>
                    <a:pt x="13811" y="4279"/>
                  </a:lnTo>
                  <a:lnTo>
                    <a:pt x="13811" y="4558"/>
                  </a:lnTo>
                  <a:lnTo>
                    <a:pt x="13718" y="4791"/>
                  </a:lnTo>
                  <a:lnTo>
                    <a:pt x="13578" y="5023"/>
                  </a:lnTo>
                  <a:lnTo>
                    <a:pt x="13439" y="5209"/>
                  </a:lnTo>
                  <a:lnTo>
                    <a:pt x="13253" y="5395"/>
                  </a:lnTo>
                  <a:lnTo>
                    <a:pt x="13020" y="5488"/>
                  </a:lnTo>
                  <a:lnTo>
                    <a:pt x="12741" y="5581"/>
                  </a:lnTo>
                  <a:lnTo>
                    <a:pt x="12509" y="5628"/>
                  </a:lnTo>
                  <a:lnTo>
                    <a:pt x="12276" y="5628"/>
                  </a:lnTo>
                  <a:lnTo>
                    <a:pt x="12276" y="6325"/>
                  </a:lnTo>
                  <a:lnTo>
                    <a:pt x="16415" y="6325"/>
                  </a:lnTo>
                  <a:lnTo>
                    <a:pt x="16601" y="6279"/>
                  </a:lnTo>
                  <a:lnTo>
                    <a:pt x="16787" y="6186"/>
                  </a:lnTo>
                  <a:lnTo>
                    <a:pt x="16880" y="6000"/>
                  </a:lnTo>
                  <a:lnTo>
                    <a:pt x="16926" y="5814"/>
                  </a:lnTo>
                  <a:lnTo>
                    <a:pt x="16926" y="4558"/>
                  </a:lnTo>
                  <a:lnTo>
                    <a:pt x="16880" y="4093"/>
                  </a:lnTo>
                  <a:lnTo>
                    <a:pt x="16833" y="3674"/>
                  </a:lnTo>
                  <a:lnTo>
                    <a:pt x="16740" y="3256"/>
                  </a:lnTo>
                  <a:lnTo>
                    <a:pt x="16601" y="2884"/>
                  </a:lnTo>
                  <a:lnTo>
                    <a:pt x="16415" y="2465"/>
                  </a:lnTo>
                  <a:lnTo>
                    <a:pt x="16229" y="2093"/>
                  </a:lnTo>
                  <a:lnTo>
                    <a:pt x="15950" y="1768"/>
                  </a:lnTo>
                  <a:lnTo>
                    <a:pt x="15717" y="1442"/>
                  </a:lnTo>
                  <a:lnTo>
                    <a:pt x="15392" y="1163"/>
                  </a:lnTo>
                  <a:lnTo>
                    <a:pt x="15066" y="884"/>
                  </a:lnTo>
                  <a:lnTo>
                    <a:pt x="14741" y="652"/>
                  </a:lnTo>
                  <a:lnTo>
                    <a:pt x="14369" y="466"/>
                  </a:lnTo>
                  <a:lnTo>
                    <a:pt x="13997" y="280"/>
                  </a:lnTo>
                  <a:lnTo>
                    <a:pt x="13578" y="140"/>
                  </a:lnTo>
                  <a:lnTo>
                    <a:pt x="13160" y="47"/>
                  </a:lnTo>
                  <a:lnTo>
                    <a:pt x="12695" y="1"/>
                  </a:lnTo>
                  <a:lnTo>
                    <a:pt x="12323" y="419"/>
                  </a:lnTo>
                  <a:lnTo>
                    <a:pt x="11858" y="791"/>
                  </a:lnTo>
                  <a:lnTo>
                    <a:pt x="11346" y="1163"/>
                  </a:lnTo>
                  <a:lnTo>
                    <a:pt x="10835" y="1442"/>
                  </a:lnTo>
                  <a:lnTo>
                    <a:pt x="10277" y="1675"/>
                  </a:lnTo>
                  <a:lnTo>
                    <a:pt x="9719" y="1814"/>
                  </a:lnTo>
                  <a:lnTo>
                    <a:pt x="9068" y="1907"/>
                  </a:lnTo>
                  <a:lnTo>
                    <a:pt x="8463" y="1954"/>
                  </a:lnTo>
                  <a:lnTo>
                    <a:pt x="7812" y="1907"/>
                  </a:lnTo>
                  <a:lnTo>
                    <a:pt x="7208" y="1814"/>
                  </a:lnTo>
                  <a:lnTo>
                    <a:pt x="6650" y="1675"/>
                  </a:lnTo>
                  <a:lnTo>
                    <a:pt x="6092" y="1442"/>
                  </a:lnTo>
                  <a:lnTo>
                    <a:pt x="5580" y="1163"/>
                  </a:lnTo>
                  <a:lnTo>
                    <a:pt x="5069" y="791"/>
                  </a:lnTo>
                  <a:lnTo>
                    <a:pt x="4604" y="419"/>
                  </a:lnTo>
                  <a:lnTo>
                    <a:pt x="418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63"/>
            <p:cNvSpPr/>
            <p:nvPr/>
          </p:nvSpPr>
          <p:spPr>
            <a:xfrm>
              <a:off x="5521825" y="2227375"/>
              <a:ext cx="423175" cy="158150"/>
            </a:xfrm>
            <a:custGeom>
              <a:avLst/>
              <a:gdLst/>
              <a:ahLst/>
              <a:cxnLst/>
              <a:rect l="l" t="t" r="r" b="b"/>
              <a:pathLst>
                <a:path w="16927" h="6326" fill="none" extrusionOk="0">
                  <a:moveTo>
                    <a:pt x="12695" y="1"/>
                  </a:moveTo>
                  <a:lnTo>
                    <a:pt x="12695" y="1"/>
                  </a:lnTo>
                  <a:lnTo>
                    <a:pt x="12323" y="419"/>
                  </a:lnTo>
                  <a:lnTo>
                    <a:pt x="11858" y="791"/>
                  </a:lnTo>
                  <a:lnTo>
                    <a:pt x="11346" y="1163"/>
                  </a:lnTo>
                  <a:lnTo>
                    <a:pt x="10835" y="1442"/>
                  </a:lnTo>
                  <a:lnTo>
                    <a:pt x="10277" y="1675"/>
                  </a:lnTo>
                  <a:lnTo>
                    <a:pt x="9719" y="1814"/>
                  </a:lnTo>
                  <a:lnTo>
                    <a:pt x="9068" y="1907"/>
                  </a:lnTo>
                  <a:lnTo>
                    <a:pt x="8463" y="1954"/>
                  </a:lnTo>
                  <a:lnTo>
                    <a:pt x="8463" y="1954"/>
                  </a:lnTo>
                  <a:lnTo>
                    <a:pt x="7812" y="1907"/>
                  </a:lnTo>
                  <a:lnTo>
                    <a:pt x="7208" y="1814"/>
                  </a:lnTo>
                  <a:lnTo>
                    <a:pt x="6650" y="1675"/>
                  </a:lnTo>
                  <a:lnTo>
                    <a:pt x="6092" y="1442"/>
                  </a:lnTo>
                  <a:lnTo>
                    <a:pt x="5580" y="1163"/>
                  </a:lnTo>
                  <a:lnTo>
                    <a:pt x="5069" y="791"/>
                  </a:lnTo>
                  <a:lnTo>
                    <a:pt x="4604" y="419"/>
                  </a:lnTo>
                  <a:lnTo>
                    <a:pt x="4185" y="1"/>
                  </a:lnTo>
                  <a:lnTo>
                    <a:pt x="4185" y="1"/>
                  </a:lnTo>
                  <a:lnTo>
                    <a:pt x="3767" y="47"/>
                  </a:lnTo>
                  <a:lnTo>
                    <a:pt x="3348" y="140"/>
                  </a:lnTo>
                  <a:lnTo>
                    <a:pt x="2930" y="280"/>
                  </a:lnTo>
                  <a:lnTo>
                    <a:pt x="2558" y="466"/>
                  </a:lnTo>
                  <a:lnTo>
                    <a:pt x="2186" y="652"/>
                  </a:lnTo>
                  <a:lnTo>
                    <a:pt x="1860" y="884"/>
                  </a:lnTo>
                  <a:lnTo>
                    <a:pt x="1535" y="1163"/>
                  </a:lnTo>
                  <a:lnTo>
                    <a:pt x="1209" y="1442"/>
                  </a:lnTo>
                  <a:lnTo>
                    <a:pt x="930" y="1768"/>
                  </a:lnTo>
                  <a:lnTo>
                    <a:pt x="698" y="2093"/>
                  </a:lnTo>
                  <a:lnTo>
                    <a:pt x="512" y="2465"/>
                  </a:lnTo>
                  <a:lnTo>
                    <a:pt x="326" y="2884"/>
                  </a:lnTo>
                  <a:lnTo>
                    <a:pt x="186" y="3256"/>
                  </a:lnTo>
                  <a:lnTo>
                    <a:pt x="93" y="3674"/>
                  </a:lnTo>
                  <a:lnTo>
                    <a:pt x="0" y="4093"/>
                  </a:lnTo>
                  <a:lnTo>
                    <a:pt x="0" y="4558"/>
                  </a:lnTo>
                  <a:lnTo>
                    <a:pt x="0" y="5814"/>
                  </a:lnTo>
                  <a:lnTo>
                    <a:pt x="0" y="5814"/>
                  </a:lnTo>
                  <a:lnTo>
                    <a:pt x="47" y="6000"/>
                  </a:lnTo>
                  <a:lnTo>
                    <a:pt x="140" y="6186"/>
                  </a:lnTo>
                  <a:lnTo>
                    <a:pt x="279" y="6279"/>
                  </a:lnTo>
                  <a:lnTo>
                    <a:pt x="512" y="6325"/>
                  </a:lnTo>
                  <a:lnTo>
                    <a:pt x="11253" y="6325"/>
                  </a:lnTo>
                  <a:lnTo>
                    <a:pt x="11253" y="5628"/>
                  </a:lnTo>
                  <a:lnTo>
                    <a:pt x="11067" y="5628"/>
                  </a:lnTo>
                  <a:lnTo>
                    <a:pt x="11067" y="5628"/>
                  </a:lnTo>
                  <a:lnTo>
                    <a:pt x="10788" y="5581"/>
                  </a:lnTo>
                  <a:lnTo>
                    <a:pt x="10556" y="5488"/>
                  </a:lnTo>
                  <a:lnTo>
                    <a:pt x="10323" y="5395"/>
                  </a:lnTo>
                  <a:lnTo>
                    <a:pt x="10091" y="5209"/>
                  </a:lnTo>
                  <a:lnTo>
                    <a:pt x="9951" y="5023"/>
                  </a:lnTo>
                  <a:lnTo>
                    <a:pt x="9812" y="4791"/>
                  </a:lnTo>
                  <a:lnTo>
                    <a:pt x="9765" y="4558"/>
                  </a:lnTo>
                  <a:lnTo>
                    <a:pt x="9719" y="4279"/>
                  </a:lnTo>
                  <a:lnTo>
                    <a:pt x="9719" y="4000"/>
                  </a:lnTo>
                  <a:lnTo>
                    <a:pt x="9719" y="4000"/>
                  </a:lnTo>
                  <a:lnTo>
                    <a:pt x="9579" y="3954"/>
                  </a:lnTo>
                  <a:lnTo>
                    <a:pt x="9486" y="3861"/>
                  </a:lnTo>
                  <a:lnTo>
                    <a:pt x="9393" y="3721"/>
                  </a:lnTo>
                  <a:lnTo>
                    <a:pt x="9393" y="3535"/>
                  </a:lnTo>
                  <a:lnTo>
                    <a:pt x="9393" y="3535"/>
                  </a:lnTo>
                  <a:lnTo>
                    <a:pt x="9440" y="3349"/>
                  </a:lnTo>
                  <a:lnTo>
                    <a:pt x="9533" y="3209"/>
                  </a:lnTo>
                  <a:lnTo>
                    <a:pt x="9672" y="3116"/>
                  </a:lnTo>
                  <a:lnTo>
                    <a:pt x="9905" y="3070"/>
                  </a:lnTo>
                  <a:lnTo>
                    <a:pt x="9905" y="3070"/>
                  </a:lnTo>
                  <a:lnTo>
                    <a:pt x="9905" y="3070"/>
                  </a:lnTo>
                  <a:lnTo>
                    <a:pt x="10091" y="3070"/>
                  </a:lnTo>
                  <a:lnTo>
                    <a:pt x="10230" y="3116"/>
                  </a:lnTo>
                  <a:lnTo>
                    <a:pt x="10370" y="3209"/>
                  </a:lnTo>
                  <a:lnTo>
                    <a:pt x="10463" y="3302"/>
                  </a:lnTo>
                  <a:lnTo>
                    <a:pt x="10556" y="3395"/>
                  </a:lnTo>
                  <a:lnTo>
                    <a:pt x="10649" y="3535"/>
                  </a:lnTo>
                  <a:lnTo>
                    <a:pt x="10695" y="3721"/>
                  </a:lnTo>
                  <a:lnTo>
                    <a:pt x="10695" y="3861"/>
                  </a:lnTo>
                  <a:lnTo>
                    <a:pt x="10695" y="4279"/>
                  </a:lnTo>
                  <a:lnTo>
                    <a:pt x="10695" y="4279"/>
                  </a:lnTo>
                  <a:lnTo>
                    <a:pt x="10742" y="4419"/>
                  </a:lnTo>
                  <a:lnTo>
                    <a:pt x="10788" y="4512"/>
                  </a:lnTo>
                  <a:lnTo>
                    <a:pt x="10928" y="4605"/>
                  </a:lnTo>
                  <a:lnTo>
                    <a:pt x="11067" y="4605"/>
                  </a:lnTo>
                  <a:lnTo>
                    <a:pt x="11253" y="4605"/>
                  </a:lnTo>
                  <a:lnTo>
                    <a:pt x="11253" y="3581"/>
                  </a:lnTo>
                  <a:lnTo>
                    <a:pt x="11253" y="3581"/>
                  </a:lnTo>
                  <a:lnTo>
                    <a:pt x="11300" y="3395"/>
                  </a:lnTo>
                  <a:lnTo>
                    <a:pt x="11439" y="3209"/>
                  </a:lnTo>
                  <a:lnTo>
                    <a:pt x="11579" y="3116"/>
                  </a:lnTo>
                  <a:lnTo>
                    <a:pt x="11765" y="3070"/>
                  </a:lnTo>
                  <a:lnTo>
                    <a:pt x="11765" y="3070"/>
                  </a:lnTo>
                  <a:lnTo>
                    <a:pt x="11951" y="3116"/>
                  </a:lnTo>
                  <a:lnTo>
                    <a:pt x="12137" y="3209"/>
                  </a:lnTo>
                  <a:lnTo>
                    <a:pt x="12230" y="3395"/>
                  </a:lnTo>
                  <a:lnTo>
                    <a:pt x="12276" y="3581"/>
                  </a:lnTo>
                  <a:lnTo>
                    <a:pt x="12276" y="4605"/>
                  </a:lnTo>
                  <a:lnTo>
                    <a:pt x="12509" y="4605"/>
                  </a:lnTo>
                  <a:lnTo>
                    <a:pt x="12509" y="4605"/>
                  </a:lnTo>
                  <a:lnTo>
                    <a:pt x="12602" y="4605"/>
                  </a:lnTo>
                  <a:lnTo>
                    <a:pt x="12741" y="4512"/>
                  </a:lnTo>
                  <a:lnTo>
                    <a:pt x="12788" y="4419"/>
                  </a:lnTo>
                  <a:lnTo>
                    <a:pt x="12834" y="4279"/>
                  </a:lnTo>
                  <a:lnTo>
                    <a:pt x="12834" y="3861"/>
                  </a:lnTo>
                  <a:lnTo>
                    <a:pt x="12834" y="3861"/>
                  </a:lnTo>
                  <a:lnTo>
                    <a:pt x="12834" y="3721"/>
                  </a:lnTo>
                  <a:lnTo>
                    <a:pt x="12881" y="3535"/>
                  </a:lnTo>
                  <a:lnTo>
                    <a:pt x="12974" y="3395"/>
                  </a:lnTo>
                  <a:lnTo>
                    <a:pt x="13067" y="3302"/>
                  </a:lnTo>
                  <a:lnTo>
                    <a:pt x="13206" y="3209"/>
                  </a:lnTo>
                  <a:lnTo>
                    <a:pt x="13346" y="3116"/>
                  </a:lnTo>
                  <a:lnTo>
                    <a:pt x="13485" y="3070"/>
                  </a:lnTo>
                  <a:lnTo>
                    <a:pt x="13625" y="3070"/>
                  </a:lnTo>
                  <a:lnTo>
                    <a:pt x="13671" y="3070"/>
                  </a:lnTo>
                  <a:lnTo>
                    <a:pt x="13671" y="3070"/>
                  </a:lnTo>
                  <a:lnTo>
                    <a:pt x="13857" y="3116"/>
                  </a:lnTo>
                  <a:lnTo>
                    <a:pt x="13997" y="3209"/>
                  </a:lnTo>
                  <a:lnTo>
                    <a:pt x="14136" y="3349"/>
                  </a:lnTo>
                  <a:lnTo>
                    <a:pt x="14136" y="3535"/>
                  </a:lnTo>
                  <a:lnTo>
                    <a:pt x="14136" y="3535"/>
                  </a:lnTo>
                  <a:lnTo>
                    <a:pt x="14136" y="3721"/>
                  </a:lnTo>
                  <a:lnTo>
                    <a:pt x="14043" y="3861"/>
                  </a:lnTo>
                  <a:lnTo>
                    <a:pt x="13950" y="3954"/>
                  </a:lnTo>
                  <a:lnTo>
                    <a:pt x="13811" y="4000"/>
                  </a:lnTo>
                  <a:lnTo>
                    <a:pt x="13811" y="4279"/>
                  </a:lnTo>
                  <a:lnTo>
                    <a:pt x="13811" y="4279"/>
                  </a:lnTo>
                  <a:lnTo>
                    <a:pt x="13811" y="4558"/>
                  </a:lnTo>
                  <a:lnTo>
                    <a:pt x="13718" y="4791"/>
                  </a:lnTo>
                  <a:lnTo>
                    <a:pt x="13578" y="5023"/>
                  </a:lnTo>
                  <a:lnTo>
                    <a:pt x="13439" y="5209"/>
                  </a:lnTo>
                  <a:lnTo>
                    <a:pt x="13253" y="5395"/>
                  </a:lnTo>
                  <a:lnTo>
                    <a:pt x="13020" y="5488"/>
                  </a:lnTo>
                  <a:lnTo>
                    <a:pt x="12741" y="5581"/>
                  </a:lnTo>
                  <a:lnTo>
                    <a:pt x="12509" y="5628"/>
                  </a:lnTo>
                  <a:lnTo>
                    <a:pt x="12276" y="5628"/>
                  </a:lnTo>
                  <a:lnTo>
                    <a:pt x="12276" y="6325"/>
                  </a:lnTo>
                  <a:lnTo>
                    <a:pt x="16415" y="6325"/>
                  </a:lnTo>
                  <a:lnTo>
                    <a:pt x="16415" y="6325"/>
                  </a:lnTo>
                  <a:lnTo>
                    <a:pt x="16601" y="6279"/>
                  </a:lnTo>
                  <a:lnTo>
                    <a:pt x="16787" y="6186"/>
                  </a:lnTo>
                  <a:lnTo>
                    <a:pt x="16787" y="6186"/>
                  </a:lnTo>
                  <a:lnTo>
                    <a:pt x="16880" y="6000"/>
                  </a:lnTo>
                  <a:lnTo>
                    <a:pt x="16926" y="5814"/>
                  </a:lnTo>
                  <a:lnTo>
                    <a:pt x="16926" y="4558"/>
                  </a:lnTo>
                  <a:lnTo>
                    <a:pt x="16926" y="4558"/>
                  </a:lnTo>
                  <a:lnTo>
                    <a:pt x="16880" y="4093"/>
                  </a:lnTo>
                  <a:lnTo>
                    <a:pt x="16833" y="3674"/>
                  </a:lnTo>
                  <a:lnTo>
                    <a:pt x="16740" y="3256"/>
                  </a:lnTo>
                  <a:lnTo>
                    <a:pt x="16601" y="2884"/>
                  </a:lnTo>
                  <a:lnTo>
                    <a:pt x="16415" y="2465"/>
                  </a:lnTo>
                  <a:lnTo>
                    <a:pt x="16229" y="2093"/>
                  </a:lnTo>
                  <a:lnTo>
                    <a:pt x="15950" y="1768"/>
                  </a:lnTo>
                  <a:lnTo>
                    <a:pt x="15717" y="1442"/>
                  </a:lnTo>
                  <a:lnTo>
                    <a:pt x="15392" y="1163"/>
                  </a:lnTo>
                  <a:lnTo>
                    <a:pt x="15066" y="884"/>
                  </a:lnTo>
                  <a:lnTo>
                    <a:pt x="14741" y="652"/>
                  </a:lnTo>
                  <a:lnTo>
                    <a:pt x="14369" y="466"/>
                  </a:lnTo>
                  <a:lnTo>
                    <a:pt x="13997" y="280"/>
                  </a:lnTo>
                  <a:lnTo>
                    <a:pt x="13578" y="140"/>
                  </a:lnTo>
                  <a:lnTo>
                    <a:pt x="13160" y="47"/>
                  </a:lnTo>
                  <a:lnTo>
                    <a:pt x="12695" y="1"/>
                  </a:lnTo>
                  <a:lnTo>
                    <a:pt x="12695"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63"/>
            <p:cNvSpPr/>
            <p:nvPr/>
          </p:nvSpPr>
          <p:spPr>
            <a:xfrm>
              <a:off x="5839175" y="22273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4" name="Google Shape;2214;p63"/>
          <p:cNvGrpSpPr/>
          <p:nvPr/>
        </p:nvGrpSpPr>
        <p:grpSpPr>
          <a:xfrm>
            <a:off x="6711143" y="2060785"/>
            <a:ext cx="376626" cy="376648"/>
            <a:chOff x="6213525" y="1962325"/>
            <a:chExt cx="423175" cy="423200"/>
          </a:xfrm>
          <a:solidFill>
            <a:schemeClr val="bg1">
              <a:lumMod val="75000"/>
            </a:schemeClr>
          </a:solidFill>
        </p:grpSpPr>
        <p:sp>
          <p:nvSpPr>
            <p:cNvPr id="2215" name="Google Shape;2215;p63"/>
            <p:cNvSpPr/>
            <p:nvPr/>
          </p:nvSpPr>
          <p:spPr>
            <a:xfrm>
              <a:off x="6213525" y="1962325"/>
              <a:ext cx="201125" cy="201150"/>
            </a:xfrm>
            <a:custGeom>
              <a:avLst/>
              <a:gdLst/>
              <a:ahLst/>
              <a:cxnLst/>
              <a:rect l="l" t="t" r="r" b="b"/>
              <a:pathLst>
                <a:path w="8045" h="8046" extrusionOk="0">
                  <a:moveTo>
                    <a:pt x="2976" y="2558"/>
                  </a:moveTo>
                  <a:lnTo>
                    <a:pt x="3209" y="2605"/>
                  </a:lnTo>
                  <a:lnTo>
                    <a:pt x="3348" y="2698"/>
                  </a:lnTo>
                  <a:lnTo>
                    <a:pt x="3441" y="2837"/>
                  </a:lnTo>
                  <a:lnTo>
                    <a:pt x="3488" y="3023"/>
                  </a:lnTo>
                  <a:lnTo>
                    <a:pt x="3441" y="3256"/>
                  </a:lnTo>
                  <a:lnTo>
                    <a:pt x="3348" y="3395"/>
                  </a:lnTo>
                  <a:lnTo>
                    <a:pt x="3209" y="3488"/>
                  </a:lnTo>
                  <a:lnTo>
                    <a:pt x="2976" y="3535"/>
                  </a:lnTo>
                  <a:lnTo>
                    <a:pt x="2790" y="3488"/>
                  </a:lnTo>
                  <a:lnTo>
                    <a:pt x="2651" y="3395"/>
                  </a:lnTo>
                  <a:lnTo>
                    <a:pt x="2558" y="3256"/>
                  </a:lnTo>
                  <a:lnTo>
                    <a:pt x="2511" y="3023"/>
                  </a:lnTo>
                  <a:lnTo>
                    <a:pt x="2558" y="2837"/>
                  </a:lnTo>
                  <a:lnTo>
                    <a:pt x="2651" y="2698"/>
                  </a:lnTo>
                  <a:lnTo>
                    <a:pt x="2790" y="2605"/>
                  </a:lnTo>
                  <a:lnTo>
                    <a:pt x="2976" y="2558"/>
                  </a:lnTo>
                  <a:close/>
                  <a:moveTo>
                    <a:pt x="5022" y="2558"/>
                  </a:moveTo>
                  <a:lnTo>
                    <a:pt x="5255" y="2605"/>
                  </a:lnTo>
                  <a:lnTo>
                    <a:pt x="5394" y="2698"/>
                  </a:lnTo>
                  <a:lnTo>
                    <a:pt x="5487" y="2837"/>
                  </a:lnTo>
                  <a:lnTo>
                    <a:pt x="5534" y="3023"/>
                  </a:lnTo>
                  <a:lnTo>
                    <a:pt x="5487" y="3256"/>
                  </a:lnTo>
                  <a:lnTo>
                    <a:pt x="5394" y="3395"/>
                  </a:lnTo>
                  <a:lnTo>
                    <a:pt x="5255" y="3488"/>
                  </a:lnTo>
                  <a:lnTo>
                    <a:pt x="5022" y="3535"/>
                  </a:lnTo>
                  <a:lnTo>
                    <a:pt x="4836" y="3488"/>
                  </a:lnTo>
                  <a:lnTo>
                    <a:pt x="4697" y="3395"/>
                  </a:lnTo>
                  <a:lnTo>
                    <a:pt x="4604" y="3256"/>
                  </a:lnTo>
                  <a:lnTo>
                    <a:pt x="4557" y="3023"/>
                  </a:lnTo>
                  <a:lnTo>
                    <a:pt x="4604" y="2837"/>
                  </a:lnTo>
                  <a:lnTo>
                    <a:pt x="4697" y="2698"/>
                  </a:lnTo>
                  <a:lnTo>
                    <a:pt x="4836" y="2605"/>
                  </a:lnTo>
                  <a:lnTo>
                    <a:pt x="5022" y="2558"/>
                  </a:lnTo>
                  <a:close/>
                  <a:moveTo>
                    <a:pt x="3023" y="4418"/>
                  </a:moveTo>
                  <a:lnTo>
                    <a:pt x="3209" y="4511"/>
                  </a:lnTo>
                  <a:lnTo>
                    <a:pt x="3348" y="4651"/>
                  </a:lnTo>
                  <a:lnTo>
                    <a:pt x="3488" y="4790"/>
                  </a:lnTo>
                  <a:lnTo>
                    <a:pt x="3627" y="4930"/>
                  </a:lnTo>
                  <a:lnTo>
                    <a:pt x="3813" y="4976"/>
                  </a:lnTo>
                  <a:lnTo>
                    <a:pt x="3999" y="5023"/>
                  </a:lnTo>
                  <a:lnTo>
                    <a:pt x="4232" y="4976"/>
                  </a:lnTo>
                  <a:lnTo>
                    <a:pt x="4418" y="4930"/>
                  </a:lnTo>
                  <a:lnTo>
                    <a:pt x="4557" y="4790"/>
                  </a:lnTo>
                  <a:lnTo>
                    <a:pt x="4697" y="4651"/>
                  </a:lnTo>
                  <a:lnTo>
                    <a:pt x="4836" y="4511"/>
                  </a:lnTo>
                  <a:lnTo>
                    <a:pt x="5022" y="4465"/>
                  </a:lnTo>
                  <a:lnTo>
                    <a:pt x="5208" y="4465"/>
                  </a:lnTo>
                  <a:lnTo>
                    <a:pt x="5394" y="4511"/>
                  </a:lnTo>
                  <a:lnTo>
                    <a:pt x="5534" y="4651"/>
                  </a:lnTo>
                  <a:lnTo>
                    <a:pt x="5580" y="4837"/>
                  </a:lnTo>
                  <a:lnTo>
                    <a:pt x="5580" y="5023"/>
                  </a:lnTo>
                  <a:lnTo>
                    <a:pt x="5534" y="5209"/>
                  </a:lnTo>
                  <a:lnTo>
                    <a:pt x="5208" y="5534"/>
                  </a:lnTo>
                  <a:lnTo>
                    <a:pt x="4883" y="5813"/>
                  </a:lnTo>
                  <a:lnTo>
                    <a:pt x="4464" y="5953"/>
                  </a:lnTo>
                  <a:lnTo>
                    <a:pt x="3999" y="5999"/>
                  </a:lnTo>
                  <a:lnTo>
                    <a:pt x="3813" y="5999"/>
                  </a:lnTo>
                  <a:lnTo>
                    <a:pt x="3581" y="5953"/>
                  </a:lnTo>
                  <a:lnTo>
                    <a:pt x="3162" y="5767"/>
                  </a:lnTo>
                  <a:lnTo>
                    <a:pt x="2790" y="5534"/>
                  </a:lnTo>
                  <a:lnTo>
                    <a:pt x="2651" y="5395"/>
                  </a:lnTo>
                  <a:lnTo>
                    <a:pt x="2511" y="5209"/>
                  </a:lnTo>
                  <a:lnTo>
                    <a:pt x="2418" y="5023"/>
                  </a:lnTo>
                  <a:lnTo>
                    <a:pt x="2418" y="4837"/>
                  </a:lnTo>
                  <a:lnTo>
                    <a:pt x="2511" y="4651"/>
                  </a:lnTo>
                  <a:lnTo>
                    <a:pt x="2651" y="4511"/>
                  </a:lnTo>
                  <a:lnTo>
                    <a:pt x="2837" y="4418"/>
                  </a:lnTo>
                  <a:close/>
                  <a:moveTo>
                    <a:pt x="3627" y="1"/>
                  </a:moveTo>
                  <a:lnTo>
                    <a:pt x="3209" y="94"/>
                  </a:lnTo>
                  <a:lnTo>
                    <a:pt x="2837" y="187"/>
                  </a:lnTo>
                  <a:lnTo>
                    <a:pt x="2465" y="326"/>
                  </a:lnTo>
                  <a:lnTo>
                    <a:pt x="2093" y="466"/>
                  </a:lnTo>
                  <a:lnTo>
                    <a:pt x="1767" y="698"/>
                  </a:lnTo>
                  <a:lnTo>
                    <a:pt x="1488" y="931"/>
                  </a:lnTo>
                  <a:lnTo>
                    <a:pt x="1163" y="1163"/>
                  </a:lnTo>
                  <a:lnTo>
                    <a:pt x="930" y="1442"/>
                  </a:lnTo>
                  <a:lnTo>
                    <a:pt x="698" y="1768"/>
                  </a:lnTo>
                  <a:lnTo>
                    <a:pt x="465" y="2093"/>
                  </a:lnTo>
                  <a:lnTo>
                    <a:pt x="326" y="2465"/>
                  </a:lnTo>
                  <a:lnTo>
                    <a:pt x="186" y="2837"/>
                  </a:lnTo>
                  <a:lnTo>
                    <a:pt x="93" y="3209"/>
                  </a:lnTo>
                  <a:lnTo>
                    <a:pt x="0" y="3628"/>
                  </a:lnTo>
                  <a:lnTo>
                    <a:pt x="0" y="4000"/>
                  </a:lnTo>
                  <a:lnTo>
                    <a:pt x="0" y="4418"/>
                  </a:lnTo>
                  <a:lnTo>
                    <a:pt x="93" y="4837"/>
                  </a:lnTo>
                  <a:lnTo>
                    <a:pt x="186" y="5209"/>
                  </a:lnTo>
                  <a:lnTo>
                    <a:pt x="326" y="5581"/>
                  </a:lnTo>
                  <a:lnTo>
                    <a:pt x="465" y="5953"/>
                  </a:lnTo>
                  <a:lnTo>
                    <a:pt x="698" y="6278"/>
                  </a:lnTo>
                  <a:lnTo>
                    <a:pt x="930" y="6557"/>
                  </a:lnTo>
                  <a:lnTo>
                    <a:pt x="1163" y="6836"/>
                  </a:lnTo>
                  <a:lnTo>
                    <a:pt x="1488" y="7115"/>
                  </a:lnTo>
                  <a:lnTo>
                    <a:pt x="1767" y="7348"/>
                  </a:lnTo>
                  <a:lnTo>
                    <a:pt x="2093" y="7534"/>
                  </a:lnTo>
                  <a:lnTo>
                    <a:pt x="2465" y="7720"/>
                  </a:lnTo>
                  <a:lnTo>
                    <a:pt x="2837" y="7859"/>
                  </a:lnTo>
                  <a:lnTo>
                    <a:pt x="3209" y="7952"/>
                  </a:lnTo>
                  <a:lnTo>
                    <a:pt x="3627" y="7999"/>
                  </a:lnTo>
                  <a:lnTo>
                    <a:pt x="3999" y="8045"/>
                  </a:lnTo>
                  <a:lnTo>
                    <a:pt x="4418" y="7999"/>
                  </a:lnTo>
                  <a:lnTo>
                    <a:pt x="4836" y="7952"/>
                  </a:lnTo>
                  <a:lnTo>
                    <a:pt x="5208" y="7859"/>
                  </a:lnTo>
                  <a:lnTo>
                    <a:pt x="5580" y="7720"/>
                  </a:lnTo>
                  <a:lnTo>
                    <a:pt x="5952" y="7534"/>
                  </a:lnTo>
                  <a:lnTo>
                    <a:pt x="6278" y="7348"/>
                  </a:lnTo>
                  <a:lnTo>
                    <a:pt x="6557" y="7115"/>
                  </a:lnTo>
                  <a:lnTo>
                    <a:pt x="6836" y="6836"/>
                  </a:lnTo>
                  <a:lnTo>
                    <a:pt x="7115" y="6557"/>
                  </a:lnTo>
                  <a:lnTo>
                    <a:pt x="7347" y="6278"/>
                  </a:lnTo>
                  <a:lnTo>
                    <a:pt x="7533" y="5953"/>
                  </a:lnTo>
                  <a:lnTo>
                    <a:pt x="7719" y="5581"/>
                  </a:lnTo>
                  <a:lnTo>
                    <a:pt x="7859" y="5209"/>
                  </a:lnTo>
                  <a:lnTo>
                    <a:pt x="7952" y="4837"/>
                  </a:lnTo>
                  <a:lnTo>
                    <a:pt x="7998" y="4418"/>
                  </a:lnTo>
                  <a:lnTo>
                    <a:pt x="8045" y="4000"/>
                  </a:lnTo>
                  <a:lnTo>
                    <a:pt x="7998" y="3628"/>
                  </a:lnTo>
                  <a:lnTo>
                    <a:pt x="7952" y="3209"/>
                  </a:lnTo>
                  <a:lnTo>
                    <a:pt x="7859" y="2837"/>
                  </a:lnTo>
                  <a:lnTo>
                    <a:pt x="7719" y="2465"/>
                  </a:lnTo>
                  <a:lnTo>
                    <a:pt x="7533" y="2093"/>
                  </a:lnTo>
                  <a:lnTo>
                    <a:pt x="7347" y="1768"/>
                  </a:lnTo>
                  <a:lnTo>
                    <a:pt x="7115" y="1442"/>
                  </a:lnTo>
                  <a:lnTo>
                    <a:pt x="6836" y="1163"/>
                  </a:lnTo>
                  <a:lnTo>
                    <a:pt x="6557" y="931"/>
                  </a:lnTo>
                  <a:lnTo>
                    <a:pt x="6278" y="698"/>
                  </a:lnTo>
                  <a:lnTo>
                    <a:pt x="5952" y="466"/>
                  </a:lnTo>
                  <a:lnTo>
                    <a:pt x="5580" y="326"/>
                  </a:lnTo>
                  <a:lnTo>
                    <a:pt x="5208" y="187"/>
                  </a:lnTo>
                  <a:lnTo>
                    <a:pt x="4836" y="94"/>
                  </a:lnTo>
                  <a:lnTo>
                    <a:pt x="441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63"/>
            <p:cNvSpPr/>
            <p:nvPr/>
          </p:nvSpPr>
          <p:spPr>
            <a:xfrm>
              <a:off x="6213525" y="1962325"/>
              <a:ext cx="201125" cy="201150"/>
            </a:xfrm>
            <a:custGeom>
              <a:avLst/>
              <a:gdLst/>
              <a:ahLst/>
              <a:cxnLst/>
              <a:rect l="l" t="t" r="r" b="b"/>
              <a:pathLst>
                <a:path w="8045" h="8046" fill="none" extrusionOk="0">
                  <a:moveTo>
                    <a:pt x="3999" y="1"/>
                  </a:moveTo>
                  <a:lnTo>
                    <a:pt x="3999" y="1"/>
                  </a:lnTo>
                  <a:lnTo>
                    <a:pt x="3627" y="1"/>
                  </a:lnTo>
                  <a:lnTo>
                    <a:pt x="3209" y="94"/>
                  </a:lnTo>
                  <a:lnTo>
                    <a:pt x="2837" y="187"/>
                  </a:lnTo>
                  <a:lnTo>
                    <a:pt x="2465" y="326"/>
                  </a:lnTo>
                  <a:lnTo>
                    <a:pt x="2093" y="466"/>
                  </a:lnTo>
                  <a:lnTo>
                    <a:pt x="1767" y="698"/>
                  </a:lnTo>
                  <a:lnTo>
                    <a:pt x="1488" y="931"/>
                  </a:lnTo>
                  <a:lnTo>
                    <a:pt x="1163" y="1163"/>
                  </a:lnTo>
                  <a:lnTo>
                    <a:pt x="930" y="1442"/>
                  </a:lnTo>
                  <a:lnTo>
                    <a:pt x="698" y="1768"/>
                  </a:lnTo>
                  <a:lnTo>
                    <a:pt x="465" y="2093"/>
                  </a:lnTo>
                  <a:lnTo>
                    <a:pt x="326" y="2465"/>
                  </a:lnTo>
                  <a:lnTo>
                    <a:pt x="186" y="2837"/>
                  </a:lnTo>
                  <a:lnTo>
                    <a:pt x="93" y="3209"/>
                  </a:lnTo>
                  <a:lnTo>
                    <a:pt x="0" y="3628"/>
                  </a:lnTo>
                  <a:lnTo>
                    <a:pt x="0" y="4000"/>
                  </a:lnTo>
                  <a:lnTo>
                    <a:pt x="0" y="4000"/>
                  </a:lnTo>
                  <a:lnTo>
                    <a:pt x="0" y="4418"/>
                  </a:lnTo>
                  <a:lnTo>
                    <a:pt x="93" y="4837"/>
                  </a:lnTo>
                  <a:lnTo>
                    <a:pt x="186" y="5209"/>
                  </a:lnTo>
                  <a:lnTo>
                    <a:pt x="326" y="5581"/>
                  </a:lnTo>
                  <a:lnTo>
                    <a:pt x="465" y="5953"/>
                  </a:lnTo>
                  <a:lnTo>
                    <a:pt x="698" y="6278"/>
                  </a:lnTo>
                  <a:lnTo>
                    <a:pt x="930" y="6557"/>
                  </a:lnTo>
                  <a:lnTo>
                    <a:pt x="1163" y="6836"/>
                  </a:lnTo>
                  <a:lnTo>
                    <a:pt x="1488" y="7115"/>
                  </a:lnTo>
                  <a:lnTo>
                    <a:pt x="1767" y="7348"/>
                  </a:lnTo>
                  <a:lnTo>
                    <a:pt x="2093" y="7534"/>
                  </a:lnTo>
                  <a:lnTo>
                    <a:pt x="2465" y="7720"/>
                  </a:lnTo>
                  <a:lnTo>
                    <a:pt x="2837" y="7859"/>
                  </a:lnTo>
                  <a:lnTo>
                    <a:pt x="3209" y="7952"/>
                  </a:lnTo>
                  <a:lnTo>
                    <a:pt x="3627" y="7999"/>
                  </a:lnTo>
                  <a:lnTo>
                    <a:pt x="3999" y="8045"/>
                  </a:lnTo>
                  <a:lnTo>
                    <a:pt x="3999" y="8045"/>
                  </a:lnTo>
                  <a:lnTo>
                    <a:pt x="4418" y="7999"/>
                  </a:lnTo>
                  <a:lnTo>
                    <a:pt x="4836" y="7952"/>
                  </a:lnTo>
                  <a:lnTo>
                    <a:pt x="5208" y="7859"/>
                  </a:lnTo>
                  <a:lnTo>
                    <a:pt x="5580" y="7720"/>
                  </a:lnTo>
                  <a:lnTo>
                    <a:pt x="5952" y="7534"/>
                  </a:lnTo>
                  <a:lnTo>
                    <a:pt x="6278" y="7348"/>
                  </a:lnTo>
                  <a:lnTo>
                    <a:pt x="6557" y="7115"/>
                  </a:lnTo>
                  <a:lnTo>
                    <a:pt x="6836" y="6836"/>
                  </a:lnTo>
                  <a:lnTo>
                    <a:pt x="7115" y="6557"/>
                  </a:lnTo>
                  <a:lnTo>
                    <a:pt x="7347" y="6278"/>
                  </a:lnTo>
                  <a:lnTo>
                    <a:pt x="7533" y="5953"/>
                  </a:lnTo>
                  <a:lnTo>
                    <a:pt x="7719" y="5581"/>
                  </a:lnTo>
                  <a:lnTo>
                    <a:pt x="7859" y="5209"/>
                  </a:lnTo>
                  <a:lnTo>
                    <a:pt x="7952" y="4837"/>
                  </a:lnTo>
                  <a:lnTo>
                    <a:pt x="7998" y="4418"/>
                  </a:lnTo>
                  <a:lnTo>
                    <a:pt x="8045" y="4000"/>
                  </a:lnTo>
                  <a:lnTo>
                    <a:pt x="8045" y="4000"/>
                  </a:lnTo>
                  <a:lnTo>
                    <a:pt x="7998" y="3628"/>
                  </a:lnTo>
                  <a:lnTo>
                    <a:pt x="7952" y="3209"/>
                  </a:lnTo>
                  <a:lnTo>
                    <a:pt x="7859" y="2837"/>
                  </a:lnTo>
                  <a:lnTo>
                    <a:pt x="7719" y="2465"/>
                  </a:lnTo>
                  <a:lnTo>
                    <a:pt x="7533" y="2093"/>
                  </a:lnTo>
                  <a:lnTo>
                    <a:pt x="7347" y="1768"/>
                  </a:lnTo>
                  <a:lnTo>
                    <a:pt x="7115" y="1442"/>
                  </a:lnTo>
                  <a:lnTo>
                    <a:pt x="6836" y="1163"/>
                  </a:lnTo>
                  <a:lnTo>
                    <a:pt x="6557" y="931"/>
                  </a:lnTo>
                  <a:lnTo>
                    <a:pt x="6278" y="698"/>
                  </a:lnTo>
                  <a:lnTo>
                    <a:pt x="5952" y="466"/>
                  </a:lnTo>
                  <a:lnTo>
                    <a:pt x="5580" y="326"/>
                  </a:lnTo>
                  <a:lnTo>
                    <a:pt x="5208" y="187"/>
                  </a:lnTo>
                  <a:lnTo>
                    <a:pt x="4836" y="94"/>
                  </a:lnTo>
                  <a:lnTo>
                    <a:pt x="4418" y="1"/>
                  </a:lnTo>
                  <a:lnTo>
                    <a:pt x="3999" y="1"/>
                  </a:lnTo>
                  <a:lnTo>
                    <a:pt x="3999"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63"/>
            <p:cNvSpPr/>
            <p:nvPr/>
          </p:nvSpPr>
          <p:spPr>
            <a:xfrm>
              <a:off x="6327450" y="2026275"/>
              <a:ext cx="24425" cy="24425"/>
            </a:xfrm>
            <a:custGeom>
              <a:avLst/>
              <a:gdLst/>
              <a:ahLst/>
              <a:cxnLst/>
              <a:rect l="l" t="t" r="r" b="b"/>
              <a:pathLst>
                <a:path w="977" h="977" fill="none" extrusionOk="0">
                  <a:moveTo>
                    <a:pt x="465" y="0"/>
                  </a:moveTo>
                  <a:lnTo>
                    <a:pt x="465" y="0"/>
                  </a:lnTo>
                  <a:lnTo>
                    <a:pt x="698" y="47"/>
                  </a:lnTo>
                  <a:lnTo>
                    <a:pt x="837" y="140"/>
                  </a:lnTo>
                  <a:lnTo>
                    <a:pt x="930" y="279"/>
                  </a:lnTo>
                  <a:lnTo>
                    <a:pt x="977" y="465"/>
                  </a:lnTo>
                  <a:lnTo>
                    <a:pt x="977" y="465"/>
                  </a:lnTo>
                  <a:lnTo>
                    <a:pt x="930" y="698"/>
                  </a:lnTo>
                  <a:lnTo>
                    <a:pt x="837" y="837"/>
                  </a:lnTo>
                  <a:lnTo>
                    <a:pt x="698" y="930"/>
                  </a:lnTo>
                  <a:lnTo>
                    <a:pt x="465" y="977"/>
                  </a:lnTo>
                  <a:lnTo>
                    <a:pt x="465" y="977"/>
                  </a:lnTo>
                  <a:lnTo>
                    <a:pt x="279" y="930"/>
                  </a:lnTo>
                  <a:lnTo>
                    <a:pt x="140" y="837"/>
                  </a:lnTo>
                  <a:lnTo>
                    <a:pt x="47" y="698"/>
                  </a:lnTo>
                  <a:lnTo>
                    <a:pt x="0" y="465"/>
                  </a:lnTo>
                  <a:lnTo>
                    <a:pt x="0" y="465"/>
                  </a:lnTo>
                  <a:lnTo>
                    <a:pt x="47" y="279"/>
                  </a:lnTo>
                  <a:lnTo>
                    <a:pt x="140" y="140"/>
                  </a:lnTo>
                  <a:lnTo>
                    <a:pt x="279" y="47"/>
                  </a:lnTo>
                  <a:lnTo>
                    <a:pt x="465" y="0"/>
                  </a:lnTo>
                  <a:lnTo>
                    <a:pt x="465"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63"/>
            <p:cNvSpPr/>
            <p:nvPr/>
          </p:nvSpPr>
          <p:spPr>
            <a:xfrm>
              <a:off x="6276300" y="2026275"/>
              <a:ext cx="24425" cy="24425"/>
            </a:xfrm>
            <a:custGeom>
              <a:avLst/>
              <a:gdLst/>
              <a:ahLst/>
              <a:cxnLst/>
              <a:rect l="l" t="t" r="r" b="b"/>
              <a:pathLst>
                <a:path w="977" h="977" fill="none" extrusionOk="0">
                  <a:moveTo>
                    <a:pt x="465" y="0"/>
                  </a:moveTo>
                  <a:lnTo>
                    <a:pt x="465" y="0"/>
                  </a:lnTo>
                  <a:lnTo>
                    <a:pt x="698" y="47"/>
                  </a:lnTo>
                  <a:lnTo>
                    <a:pt x="837" y="140"/>
                  </a:lnTo>
                  <a:lnTo>
                    <a:pt x="930" y="279"/>
                  </a:lnTo>
                  <a:lnTo>
                    <a:pt x="977" y="465"/>
                  </a:lnTo>
                  <a:lnTo>
                    <a:pt x="977" y="465"/>
                  </a:lnTo>
                  <a:lnTo>
                    <a:pt x="930" y="698"/>
                  </a:lnTo>
                  <a:lnTo>
                    <a:pt x="837" y="837"/>
                  </a:lnTo>
                  <a:lnTo>
                    <a:pt x="698" y="930"/>
                  </a:lnTo>
                  <a:lnTo>
                    <a:pt x="465" y="977"/>
                  </a:lnTo>
                  <a:lnTo>
                    <a:pt x="465" y="977"/>
                  </a:lnTo>
                  <a:lnTo>
                    <a:pt x="279" y="930"/>
                  </a:lnTo>
                  <a:lnTo>
                    <a:pt x="140" y="837"/>
                  </a:lnTo>
                  <a:lnTo>
                    <a:pt x="47" y="698"/>
                  </a:lnTo>
                  <a:lnTo>
                    <a:pt x="0" y="465"/>
                  </a:lnTo>
                  <a:lnTo>
                    <a:pt x="0" y="465"/>
                  </a:lnTo>
                  <a:lnTo>
                    <a:pt x="47" y="279"/>
                  </a:lnTo>
                  <a:lnTo>
                    <a:pt x="140" y="140"/>
                  </a:lnTo>
                  <a:lnTo>
                    <a:pt x="279" y="47"/>
                  </a:lnTo>
                  <a:lnTo>
                    <a:pt x="465" y="0"/>
                  </a:lnTo>
                  <a:lnTo>
                    <a:pt x="465"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63"/>
            <p:cNvSpPr/>
            <p:nvPr/>
          </p:nvSpPr>
          <p:spPr>
            <a:xfrm>
              <a:off x="6273975" y="2072775"/>
              <a:ext cx="79075" cy="39550"/>
            </a:xfrm>
            <a:custGeom>
              <a:avLst/>
              <a:gdLst/>
              <a:ahLst/>
              <a:cxnLst/>
              <a:rect l="l" t="t" r="r" b="b"/>
              <a:pathLst>
                <a:path w="3163" h="1582" fill="none" extrusionOk="0">
                  <a:moveTo>
                    <a:pt x="3116" y="791"/>
                  </a:moveTo>
                  <a:lnTo>
                    <a:pt x="3116" y="791"/>
                  </a:lnTo>
                  <a:lnTo>
                    <a:pt x="2790" y="1116"/>
                  </a:lnTo>
                  <a:lnTo>
                    <a:pt x="2465" y="1395"/>
                  </a:lnTo>
                  <a:lnTo>
                    <a:pt x="2046" y="1535"/>
                  </a:lnTo>
                  <a:lnTo>
                    <a:pt x="1581" y="1581"/>
                  </a:lnTo>
                  <a:lnTo>
                    <a:pt x="1581" y="1581"/>
                  </a:lnTo>
                  <a:lnTo>
                    <a:pt x="1395" y="1581"/>
                  </a:lnTo>
                  <a:lnTo>
                    <a:pt x="1163" y="1535"/>
                  </a:lnTo>
                  <a:lnTo>
                    <a:pt x="744" y="1349"/>
                  </a:lnTo>
                  <a:lnTo>
                    <a:pt x="372" y="1116"/>
                  </a:lnTo>
                  <a:lnTo>
                    <a:pt x="233" y="977"/>
                  </a:lnTo>
                  <a:lnTo>
                    <a:pt x="93" y="791"/>
                  </a:lnTo>
                  <a:lnTo>
                    <a:pt x="93" y="791"/>
                  </a:lnTo>
                  <a:lnTo>
                    <a:pt x="0" y="605"/>
                  </a:lnTo>
                  <a:lnTo>
                    <a:pt x="0" y="419"/>
                  </a:lnTo>
                  <a:lnTo>
                    <a:pt x="93" y="233"/>
                  </a:lnTo>
                  <a:lnTo>
                    <a:pt x="233" y="93"/>
                  </a:lnTo>
                  <a:lnTo>
                    <a:pt x="233" y="93"/>
                  </a:lnTo>
                  <a:lnTo>
                    <a:pt x="419" y="0"/>
                  </a:lnTo>
                  <a:lnTo>
                    <a:pt x="605" y="0"/>
                  </a:lnTo>
                  <a:lnTo>
                    <a:pt x="791" y="93"/>
                  </a:lnTo>
                  <a:lnTo>
                    <a:pt x="930" y="233"/>
                  </a:lnTo>
                  <a:lnTo>
                    <a:pt x="930" y="233"/>
                  </a:lnTo>
                  <a:lnTo>
                    <a:pt x="1070" y="372"/>
                  </a:lnTo>
                  <a:lnTo>
                    <a:pt x="1209" y="512"/>
                  </a:lnTo>
                  <a:lnTo>
                    <a:pt x="1395" y="558"/>
                  </a:lnTo>
                  <a:lnTo>
                    <a:pt x="1581" y="605"/>
                  </a:lnTo>
                  <a:lnTo>
                    <a:pt x="1581" y="605"/>
                  </a:lnTo>
                  <a:lnTo>
                    <a:pt x="1814" y="558"/>
                  </a:lnTo>
                  <a:lnTo>
                    <a:pt x="2000" y="512"/>
                  </a:lnTo>
                  <a:lnTo>
                    <a:pt x="2139" y="372"/>
                  </a:lnTo>
                  <a:lnTo>
                    <a:pt x="2279" y="233"/>
                  </a:lnTo>
                  <a:lnTo>
                    <a:pt x="2279" y="233"/>
                  </a:lnTo>
                  <a:lnTo>
                    <a:pt x="2418" y="93"/>
                  </a:lnTo>
                  <a:lnTo>
                    <a:pt x="2604" y="47"/>
                  </a:lnTo>
                  <a:lnTo>
                    <a:pt x="2790" y="47"/>
                  </a:lnTo>
                  <a:lnTo>
                    <a:pt x="2976" y="93"/>
                  </a:lnTo>
                  <a:lnTo>
                    <a:pt x="2976" y="93"/>
                  </a:lnTo>
                  <a:lnTo>
                    <a:pt x="3116" y="233"/>
                  </a:lnTo>
                  <a:lnTo>
                    <a:pt x="3162" y="419"/>
                  </a:lnTo>
                  <a:lnTo>
                    <a:pt x="3162" y="605"/>
                  </a:lnTo>
                  <a:lnTo>
                    <a:pt x="3116" y="791"/>
                  </a:lnTo>
                  <a:lnTo>
                    <a:pt x="3116" y="79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63"/>
            <p:cNvSpPr/>
            <p:nvPr/>
          </p:nvSpPr>
          <p:spPr>
            <a:xfrm>
              <a:off x="6351850" y="209252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63"/>
            <p:cNvSpPr/>
            <p:nvPr/>
          </p:nvSpPr>
          <p:spPr>
            <a:xfrm>
              <a:off x="6213525" y="2184375"/>
              <a:ext cx="201125" cy="201150"/>
            </a:xfrm>
            <a:custGeom>
              <a:avLst/>
              <a:gdLst/>
              <a:ahLst/>
              <a:cxnLst/>
              <a:rect l="l" t="t" r="r" b="b"/>
              <a:pathLst>
                <a:path w="8045" h="8046" extrusionOk="0">
                  <a:moveTo>
                    <a:pt x="2976" y="2558"/>
                  </a:moveTo>
                  <a:lnTo>
                    <a:pt x="3209" y="2604"/>
                  </a:lnTo>
                  <a:lnTo>
                    <a:pt x="3348" y="2697"/>
                  </a:lnTo>
                  <a:lnTo>
                    <a:pt x="3441" y="2883"/>
                  </a:lnTo>
                  <a:lnTo>
                    <a:pt x="3488" y="3069"/>
                  </a:lnTo>
                  <a:lnTo>
                    <a:pt x="3441" y="3255"/>
                  </a:lnTo>
                  <a:lnTo>
                    <a:pt x="3348" y="3395"/>
                  </a:lnTo>
                  <a:lnTo>
                    <a:pt x="3209" y="3488"/>
                  </a:lnTo>
                  <a:lnTo>
                    <a:pt x="2976" y="3534"/>
                  </a:lnTo>
                  <a:lnTo>
                    <a:pt x="2790" y="3488"/>
                  </a:lnTo>
                  <a:lnTo>
                    <a:pt x="2651" y="3395"/>
                  </a:lnTo>
                  <a:lnTo>
                    <a:pt x="2558" y="3255"/>
                  </a:lnTo>
                  <a:lnTo>
                    <a:pt x="2511" y="3069"/>
                  </a:lnTo>
                  <a:lnTo>
                    <a:pt x="2558" y="2883"/>
                  </a:lnTo>
                  <a:lnTo>
                    <a:pt x="2651" y="2697"/>
                  </a:lnTo>
                  <a:lnTo>
                    <a:pt x="2790" y="2604"/>
                  </a:lnTo>
                  <a:lnTo>
                    <a:pt x="2976" y="2558"/>
                  </a:lnTo>
                  <a:close/>
                  <a:moveTo>
                    <a:pt x="5022" y="2558"/>
                  </a:moveTo>
                  <a:lnTo>
                    <a:pt x="5255" y="2604"/>
                  </a:lnTo>
                  <a:lnTo>
                    <a:pt x="5394" y="2697"/>
                  </a:lnTo>
                  <a:lnTo>
                    <a:pt x="5487" y="2883"/>
                  </a:lnTo>
                  <a:lnTo>
                    <a:pt x="5534" y="3069"/>
                  </a:lnTo>
                  <a:lnTo>
                    <a:pt x="5487" y="3255"/>
                  </a:lnTo>
                  <a:lnTo>
                    <a:pt x="5394" y="3395"/>
                  </a:lnTo>
                  <a:lnTo>
                    <a:pt x="5255" y="3488"/>
                  </a:lnTo>
                  <a:lnTo>
                    <a:pt x="5022" y="3534"/>
                  </a:lnTo>
                  <a:lnTo>
                    <a:pt x="4836" y="3488"/>
                  </a:lnTo>
                  <a:lnTo>
                    <a:pt x="4697" y="3395"/>
                  </a:lnTo>
                  <a:lnTo>
                    <a:pt x="4604" y="3255"/>
                  </a:lnTo>
                  <a:lnTo>
                    <a:pt x="4557" y="3069"/>
                  </a:lnTo>
                  <a:lnTo>
                    <a:pt x="4604" y="2883"/>
                  </a:lnTo>
                  <a:lnTo>
                    <a:pt x="4697" y="2697"/>
                  </a:lnTo>
                  <a:lnTo>
                    <a:pt x="4836" y="2604"/>
                  </a:lnTo>
                  <a:lnTo>
                    <a:pt x="5022" y="2558"/>
                  </a:lnTo>
                  <a:close/>
                  <a:moveTo>
                    <a:pt x="3999" y="4418"/>
                  </a:moveTo>
                  <a:lnTo>
                    <a:pt x="4464" y="4511"/>
                  </a:lnTo>
                  <a:lnTo>
                    <a:pt x="4883" y="4650"/>
                  </a:lnTo>
                  <a:lnTo>
                    <a:pt x="5208" y="4883"/>
                  </a:lnTo>
                  <a:lnTo>
                    <a:pt x="5534" y="5208"/>
                  </a:lnTo>
                  <a:lnTo>
                    <a:pt x="5580" y="5394"/>
                  </a:lnTo>
                  <a:lnTo>
                    <a:pt x="5580" y="5581"/>
                  </a:lnTo>
                  <a:lnTo>
                    <a:pt x="5534" y="5767"/>
                  </a:lnTo>
                  <a:lnTo>
                    <a:pt x="5394" y="5906"/>
                  </a:lnTo>
                  <a:lnTo>
                    <a:pt x="5208" y="5999"/>
                  </a:lnTo>
                  <a:lnTo>
                    <a:pt x="5022" y="5999"/>
                  </a:lnTo>
                  <a:lnTo>
                    <a:pt x="4836" y="5906"/>
                  </a:lnTo>
                  <a:lnTo>
                    <a:pt x="4697" y="5767"/>
                  </a:lnTo>
                  <a:lnTo>
                    <a:pt x="4557" y="5627"/>
                  </a:lnTo>
                  <a:lnTo>
                    <a:pt x="4418" y="5534"/>
                  </a:lnTo>
                  <a:lnTo>
                    <a:pt x="4232" y="5441"/>
                  </a:lnTo>
                  <a:lnTo>
                    <a:pt x="3813" y="5441"/>
                  </a:lnTo>
                  <a:lnTo>
                    <a:pt x="3627" y="5534"/>
                  </a:lnTo>
                  <a:lnTo>
                    <a:pt x="3488" y="5627"/>
                  </a:lnTo>
                  <a:lnTo>
                    <a:pt x="3348" y="5813"/>
                  </a:lnTo>
                  <a:lnTo>
                    <a:pt x="3255" y="5906"/>
                  </a:lnTo>
                  <a:lnTo>
                    <a:pt x="3162" y="5953"/>
                  </a:lnTo>
                  <a:lnTo>
                    <a:pt x="3023" y="5999"/>
                  </a:lnTo>
                  <a:lnTo>
                    <a:pt x="2790" y="5999"/>
                  </a:lnTo>
                  <a:lnTo>
                    <a:pt x="2651" y="5906"/>
                  </a:lnTo>
                  <a:lnTo>
                    <a:pt x="2511" y="5767"/>
                  </a:lnTo>
                  <a:lnTo>
                    <a:pt x="2418" y="5627"/>
                  </a:lnTo>
                  <a:lnTo>
                    <a:pt x="2418" y="5441"/>
                  </a:lnTo>
                  <a:lnTo>
                    <a:pt x="2511" y="5255"/>
                  </a:lnTo>
                  <a:lnTo>
                    <a:pt x="2651" y="5069"/>
                  </a:lnTo>
                  <a:lnTo>
                    <a:pt x="2790" y="4883"/>
                  </a:lnTo>
                  <a:lnTo>
                    <a:pt x="3162" y="4650"/>
                  </a:lnTo>
                  <a:lnTo>
                    <a:pt x="3581" y="4511"/>
                  </a:lnTo>
                  <a:lnTo>
                    <a:pt x="3813" y="4464"/>
                  </a:lnTo>
                  <a:lnTo>
                    <a:pt x="3999" y="4418"/>
                  </a:lnTo>
                  <a:close/>
                  <a:moveTo>
                    <a:pt x="3999" y="0"/>
                  </a:moveTo>
                  <a:lnTo>
                    <a:pt x="3627" y="47"/>
                  </a:lnTo>
                  <a:lnTo>
                    <a:pt x="3209" y="93"/>
                  </a:lnTo>
                  <a:lnTo>
                    <a:pt x="2837" y="186"/>
                  </a:lnTo>
                  <a:lnTo>
                    <a:pt x="2465" y="326"/>
                  </a:lnTo>
                  <a:lnTo>
                    <a:pt x="2093" y="512"/>
                  </a:lnTo>
                  <a:lnTo>
                    <a:pt x="1767" y="698"/>
                  </a:lnTo>
                  <a:lnTo>
                    <a:pt x="1488" y="930"/>
                  </a:lnTo>
                  <a:lnTo>
                    <a:pt x="1163" y="1209"/>
                  </a:lnTo>
                  <a:lnTo>
                    <a:pt x="930" y="1488"/>
                  </a:lnTo>
                  <a:lnTo>
                    <a:pt x="698" y="1767"/>
                  </a:lnTo>
                  <a:lnTo>
                    <a:pt x="465" y="2093"/>
                  </a:lnTo>
                  <a:lnTo>
                    <a:pt x="326" y="2465"/>
                  </a:lnTo>
                  <a:lnTo>
                    <a:pt x="186" y="2837"/>
                  </a:lnTo>
                  <a:lnTo>
                    <a:pt x="93" y="3209"/>
                  </a:lnTo>
                  <a:lnTo>
                    <a:pt x="0" y="3627"/>
                  </a:lnTo>
                  <a:lnTo>
                    <a:pt x="0" y="4046"/>
                  </a:lnTo>
                  <a:lnTo>
                    <a:pt x="0" y="4418"/>
                  </a:lnTo>
                  <a:lnTo>
                    <a:pt x="93" y="4836"/>
                  </a:lnTo>
                  <a:lnTo>
                    <a:pt x="186" y="5208"/>
                  </a:lnTo>
                  <a:lnTo>
                    <a:pt x="326" y="5581"/>
                  </a:lnTo>
                  <a:lnTo>
                    <a:pt x="465" y="5953"/>
                  </a:lnTo>
                  <a:lnTo>
                    <a:pt x="698" y="6278"/>
                  </a:lnTo>
                  <a:lnTo>
                    <a:pt x="930" y="6604"/>
                  </a:lnTo>
                  <a:lnTo>
                    <a:pt x="1163" y="6883"/>
                  </a:lnTo>
                  <a:lnTo>
                    <a:pt x="1488" y="7115"/>
                  </a:lnTo>
                  <a:lnTo>
                    <a:pt x="1767" y="7348"/>
                  </a:lnTo>
                  <a:lnTo>
                    <a:pt x="2093" y="7580"/>
                  </a:lnTo>
                  <a:lnTo>
                    <a:pt x="2465" y="7720"/>
                  </a:lnTo>
                  <a:lnTo>
                    <a:pt x="2837" y="7859"/>
                  </a:lnTo>
                  <a:lnTo>
                    <a:pt x="3209" y="7952"/>
                  </a:lnTo>
                  <a:lnTo>
                    <a:pt x="3627" y="8045"/>
                  </a:lnTo>
                  <a:lnTo>
                    <a:pt x="4418" y="8045"/>
                  </a:lnTo>
                  <a:lnTo>
                    <a:pt x="4836" y="7952"/>
                  </a:lnTo>
                  <a:lnTo>
                    <a:pt x="5208" y="7859"/>
                  </a:lnTo>
                  <a:lnTo>
                    <a:pt x="5580" y="7720"/>
                  </a:lnTo>
                  <a:lnTo>
                    <a:pt x="5952" y="7580"/>
                  </a:lnTo>
                  <a:lnTo>
                    <a:pt x="6278" y="7348"/>
                  </a:lnTo>
                  <a:lnTo>
                    <a:pt x="6557" y="7115"/>
                  </a:lnTo>
                  <a:lnTo>
                    <a:pt x="6836" y="6883"/>
                  </a:lnTo>
                  <a:lnTo>
                    <a:pt x="7115" y="6604"/>
                  </a:lnTo>
                  <a:lnTo>
                    <a:pt x="7347" y="6278"/>
                  </a:lnTo>
                  <a:lnTo>
                    <a:pt x="7533" y="5953"/>
                  </a:lnTo>
                  <a:lnTo>
                    <a:pt x="7719" y="5581"/>
                  </a:lnTo>
                  <a:lnTo>
                    <a:pt x="7859" y="5208"/>
                  </a:lnTo>
                  <a:lnTo>
                    <a:pt x="7952" y="4836"/>
                  </a:lnTo>
                  <a:lnTo>
                    <a:pt x="7998" y="4418"/>
                  </a:lnTo>
                  <a:lnTo>
                    <a:pt x="8045" y="4046"/>
                  </a:lnTo>
                  <a:lnTo>
                    <a:pt x="7998" y="3627"/>
                  </a:lnTo>
                  <a:lnTo>
                    <a:pt x="7952" y="3209"/>
                  </a:lnTo>
                  <a:lnTo>
                    <a:pt x="7859" y="2837"/>
                  </a:lnTo>
                  <a:lnTo>
                    <a:pt x="7719" y="2465"/>
                  </a:lnTo>
                  <a:lnTo>
                    <a:pt x="7533" y="2093"/>
                  </a:lnTo>
                  <a:lnTo>
                    <a:pt x="7347" y="1767"/>
                  </a:lnTo>
                  <a:lnTo>
                    <a:pt x="7115" y="1488"/>
                  </a:lnTo>
                  <a:lnTo>
                    <a:pt x="6836" y="1209"/>
                  </a:lnTo>
                  <a:lnTo>
                    <a:pt x="6557" y="930"/>
                  </a:lnTo>
                  <a:lnTo>
                    <a:pt x="6278" y="698"/>
                  </a:lnTo>
                  <a:lnTo>
                    <a:pt x="5952" y="512"/>
                  </a:lnTo>
                  <a:lnTo>
                    <a:pt x="5580" y="326"/>
                  </a:lnTo>
                  <a:lnTo>
                    <a:pt x="5208" y="186"/>
                  </a:lnTo>
                  <a:lnTo>
                    <a:pt x="4836" y="93"/>
                  </a:lnTo>
                  <a:lnTo>
                    <a:pt x="4418" y="47"/>
                  </a:lnTo>
                  <a:lnTo>
                    <a:pt x="399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63"/>
            <p:cNvSpPr/>
            <p:nvPr/>
          </p:nvSpPr>
          <p:spPr>
            <a:xfrm>
              <a:off x="6213525" y="2184375"/>
              <a:ext cx="201125" cy="201150"/>
            </a:xfrm>
            <a:custGeom>
              <a:avLst/>
              <a:gdLst/>
              <a:ahLst/>
              <a:cxnLst/>
              <a:rect l="l" t="t" r="r" b="b"/>
              <a:pathLst>
                <a:path w="8045" h="8046" fill="none" extrusionOk="0">
                  <a:moveTo>
                    <a:pt x="3999" y="0"/>
                  </a:moveTo>
                  <a:lnTo>
                    <a:pt x="3999" y="0"/>
                  </a:lnTo>
                  <a:lnTo>
                    <a:pt x="3627" y="47"/>
                  </a:lnTo>
                  <a:lnTo>
                    <a:pt x="3209" y="93"/>
                  </a:lnTo>
                  <a:lnTo>
                    <a:pt x="2837" y="186"/>
                  </a:lnTo>
                  <a:lnTo>
                    <a:pt x="2465" y="326"/>
                  </a:lnTo>
                  <a:lnTo>
                    <a:pt x="2093" y="512"/>
                  </a:lnTo>
                  <a:lnTo>
                    <a:pt x="1767" y="698"/>
                  </a:lnTo>
                  <a:lnTo>
                    <a:pt x="1488" y="930"/>
                  </a:lnTo>
                  <a:lnTo>
                    <a:pt x="1163" y="1209"/>
                  </a:lnTo>
                  <a:lnTo>
                    <a:pt x="930" y="1488"/>
                  </a:lnTo>
                  <a:lnTo>
                    <a:pt x="698" y="1767"/>
                  </a:lnTo>
                  <a:lnTo>
                    <a:pt x="465" y="2093"/>
                  </a:lnTo>
                  <a:lnTo>
                    <a:pt x="326" y="2465"/>
                  </a:lnTo>
                  <a:lnTo>
                    <a:pt x="186" y="2837"/>
                  </a:lnTo>
                  <a:lnTo>
                    <a:pt x="93" y="3209"/>
                  </a:lnTo>
                  <a:lnTo>
                    <a:pt x="0" y="3627"/>
                  </a:lnTo>
                  <a:lnTo>
                    <a:pt x="0" y="4046"/>
                  </a:lnTo>
                  <a:lnTo>
                    <a:pt x="0" y="4046"/>
                  </a:lnTo>
                  <a:lnTo>
                    <a:pt x="0" y="4418"/>
                  </a:lnTo>
                  <a:lnTo>
                    <a:pt x="93" y="4836"/>
                  </a:lnTo>
                  <a:lnTo>
                    <a:pt x="186" y="5208"/>
                  </a:lnTo>
                  <a:lnTo>
                    <a:pt x="326" y="5581"/>
                  </a:lnTo>
                  <a:lnTo>
                    <a:pt x="465" y="5953"/>
                  </a:lnTo>
                  <a:lnTo>
                    <a:pt x="698" y="6278"/>
                  </a:lnTo>
                  <a:lnTo>
                    <a:pt x="930" y="6604"/>
                  </a:lnTo>
                  <a:lnTo>
                    <a:pt x="1163" y="6883"/>
                  </a:lnTo>
                  <a:lnTo>
                    <a:pt x="1488" y="7115"/>
                  </a:lnTo>
                  <a:lnTo>
                    <a:pt x="1767" y="7348"/>
                  </a:lnTo>
                  <a:lnTo>
                    <a:pt x="2093" y="7580"/>
                  </a:lnTo>
                  <a:lnTo>
                    <a:pt x="2465" y="7720"/>
                  </a:lnTo>
                  <a:lnTo>
                    <a:pt x="2837" y="7859"/>
                  </a:lnTo>
                  <a:lnTo>
                    <a:pt x="3209" y="7952"/>
                  </a:lnTo>
                  <a:lnTo>
                    <a:pt x="3627" y="8045"/>
                  </a:lnTo>
                  <a:lnTo>
                    <a:pt x="3999" y="8045"/>
                  </a:lnTo>
                  <a:lnTo>
                    <a:pt x="3999" y="8045"/>
                  </a:lnTo>
                  <a:lnTo>
                    <a:pt x="4418" y="8045"/>
                  </a:lnTo>
                  <a:lnTo>
                    <a:pt x="4836" y="7952"/>
                  </a:lnTo>
                  <a:lnTo>
                    <a:pt x="5208" y="7859"/>
                  </a:lnTo>
                  <a:lnTo>
                    <a:pt x="5580" y="7720"/>
                  </a:lnTo>
                  <a:lnTo>
                    <a:pt x="5952" y="7580"/>
                  </a:lnTo>
                  <a:lnTo>
                    <a:pt x="6278" y="7348"/>
                  </a:lnTo>
                  <a:lnTo>
                    <a:pt x="6557" y="7115"/>
                  </a:lnTo>
                  <a:lnTo>
                    <a:pt x="6836" y="6883"/>
                  </a:lnTo>
                  <a:lnTo>
                    <a:pt x="7115" y="6604"/>
                  </a:lnTo>
                  <a:lnTo>
                    <a:pt x="7347" y="6278"/>
                  </a:lnTo>
                  <a:lnTo>
                    <a:pt x="7533" y="5953"/>
                  </a:lnTo>
                  <a:lnTo>
                    <a:pt x="7719" y="5581"/>
                  </a:lnTo>
                  <a:lnTo>
                    <a:pt x="7859" y="5208"/>
                  </a:lnTo>
                  <a:lnTo>
                    <a:pt x="7952" y="4836"/>
                  </a:lnTo>
                  <a:lnTo>
                    <a:pt x="7998" y="4418"/>
                  </a:lnTo>
                  <a:lnTo>
                    <a:pt x="8045" y="4046"/>
                  </a:lnTo>
                  <a:lnTo>
                    <a:pt x="8045" y="4046"/>
                  </a:lnTo>
                  <a:lnTo>
                    <a:pt x="7998" y="3627"/>
                  </a:lnTo>
                  <a:lnTo>
                    <a:pt x="7952" y="3209"/>
                  </a:lnTo>
                  <a:lnTo>
                    <a:pt x="7859" y="2837"/>
                  </a:lnTo>
                  <a:lnTo>
                    <a:pt x="7719" y="2465"/>
                  </a:lnTo>
                  <a:lnTo>
                    <a:pt x="7533" y="2093"/>
                  </a:lnTo>
                  <a:lnTo>
                    <a:pt x="7347" y="1767"/>
                  </a:lnTo>
                  <a:lnTo>
                    <a:pt x="7115" y="1488"/>
                  </a:lnTo>
                  <a:lnTo>
                    <a:pt x="6836" y="1209"/>
                  </a:lnTo>
                  <a:lnTo>
                    <a:pt x="6557" y="930"/>
                  </a:lnTo>
                  <a:lnTo>
                    <a:pt x="6278" y="698"/>
                  </a:lnTo>
                  <a:lnTo>
                    <a:pt x="5952" y="512"/>
                  </a:lnTo>
                  <a:lnTo>
                    <a:pt x="5580" y="326"/>
                  </a:lnTo>
                  <a:lnTo>
                    <a:pt x="5208" y="186"/>
                  </a:lnTo>
                  <a:lnTo>
                    <a:pt x="4836" y="93"/>
                  </a:lnTo>
                  <a:lnTo>
                    <a:pt x="4418" y="47"/>
                  </a:lnTo>
                  <a:lnTo>
                    <a:pt x="3999" y="0"/>
                  </a:lnTo>
                  <a:lnTo>
                    <a:pt x="3999"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63"/>
            <p:cNvSpPr/>
            <p:nvPr/>
          </p:nvSpPr>
          <p:spPr>
            <a:xfrm>
              <a:off x="6327450" y="2248300"/>
              <a:ext cx="24425" cy="24450"/>
            </a:xfrm>
            <a:custGeom>
              <a:avLst/>
              <a:gdLst/>
              <a:ahLst/>
              <a:cxnLst/>
              <a:rect l="l" t="t" r="r" b="b"/>
              <a:pathLst>
                <a:path w="977" h="978" fill="none" extrusionOk="0">
                  <a:moveTo>
                    <a:pt x="465" y="1"/>
                  </a:moveTo>
                  <a:lnTo>
                    <a:pt x="465" y="1"/>
                  </a:lnTo>
                  <a:lnTo>
                    <a:pt x="698" y="47"/>
                  </a:lnTo>
                  <a:lnTo>
                    <a:pt x="837" y="140"/>
                  </a:lnTo>
                  <a:lnTo>
                    <a:pt x="930" y="326"/>
                  </a:lnTo>
                  <a:lnTo>
                    <a:pt x="977" y="512"/>
                  </a:lnTo>
                  <a:lnTo>
                    <a:pt x="977" y="512"/>
                  </a:lnTo>
                  <a:lnTo>
                    <a:pt x="930" y="698"/>
                  </a:lnTo>
                  <a:lnTo>
                    <a:pt x="837" y="838"/>
                  </a:lnTo>
                  <a:lnTo>
                    <a:pt x="698" y="931"/>
                  </a:lnTo>
                  <a:lnTo>
                    <a:pt x="465" y="977"/>
                  </a:lnTo>
                  <a:lnTo>
                    <a:pt x="465" y="977"/>
                  </a:lnTo>
                  <a:lnTo>
                    <a:pt x="279" y="931"/>
                  </a:lnTo>
                  <a:lnTo>
                    <a:pt x="140" y="838"/>
                  </a:lnTo>
                  <a:lnTo>
                    <a:pt x="47" y="698"/>
                  </a:lnTo>
                  <a:lnTo>
                    <a:pt x="0" y="512"/>
                  </a:lnTo>
                  <a:lnTo>
                    <a:pt x="0" y="512"/>
                  </a:lnTo>
                  <a:lnTo>
                    <a:pt x="47" y="326"/>
                  </a:lnTo>
                  <a:lnTo>
                    <a:pt x="140" y="140"/>
                  </a:lnTo>
                  <a:lnTo>
                    <a:pt x="279" y="47"/>
                  </a:lnTo>
                  <a:lnTo>
                    <a:pt x="465" y="1"/>
                  </a:lnTo>
                  <a:lnTo>
                    <a:pt x="465"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63"/>
            <p:cNvSpPr/>
            <p:nvPr/>
          </p:nvSpPr>
          <p:spPr>
            <a:xfrm>
              <a:off x="6276300" y="2248300"/>
              <a:ext cx="24425" cy="24450"/>
            </a:xfrm>
            <a:custGeom>
              <a:avLst/>
              <a:gdLst/>
              <a:ahLst/>
              <a:cxnLst/>
              <a:rect l="l" t="t" r="r" b="b"/>
              <a:pathLst>
                <a:path w="977" h="978" fill="none" extrusionOk="0">
                  <a:moveTo>
                    <a:pt x="465" y="1"/>
                  </a:moveTo>
                  <a:lnTo>
                    <a:pt x="465" y="1"/>
                  </a:lnTo>
                  <a:lnTo>
                    <a:pt x="698" y="47"/>
                  </a:lnTo>
                  <a:lnTo>
                    <a:pt x="837" y="140"/>
                  </a:lnTo>
                  <a:lnTo>
                    <a:pt x="930" y="326"/>
                  </a:lnTo>
                  <a:lnTo>
                    <a:pt x="977" y="512"/>
                  </a:lnTo>
                  <a:lnTo>
                    <a:pt x="977" y="512"/>
                  </a:lnTo>
                  <a:lnTo>
                    <a:pt x="930" y="698"/>
                  </a:lnTo>
                  <a:lnTo>
                    <a:pt x="837" y="838"/>
                  </a:lnTo>
                  <a:lnTo>
                    <a:pt x="698" y="931"/>
                  </a:lnTo>
                  <a:lnTo>
                    <a:pt x="465" y="977"/>
                  </a:lnTo>
                  <a:lnTo>
                    <a:pt x="465" y="977"/>
                  </a:lnTo>
                  <a:lnTo>
                    <a:pt x="279" y="931"/>
                  </a:lnTo>
                  <a:lnTo>
                    <a:pt x="140" y="838"/>
                  </a:lnTo>
                  <a:lnTo>
                    <a:pt x="47" y="698"/>
                  </a:lnTo>
                  <a:lnTo>
                    <a:pt x="0" y="512"/>
                  </a:lnTo>
                  <a:lnTo>
                    <a:pt x="0" y="512"/>
                  </a:lnTo>
                  <a:lnTo>
                    <a:pt x="47" y="326"/>
                  </a:lnTo>
                  <a:lnTo>
                    <a:pt x="140" y="140"/>
                  </a:lnTo>
                  <a:lnTo>
                    <a:pt x="279" y="47"/>
                  </a:lnTo>
                  <a:lnTo>
                    <a:pt x="465" y="1"/>
                  </a:lnTo>
                  <a:lnTo>
                    <a:pt x="465"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63"/>
            <p:cNvSpPr/>
            <p:nvPr/>
          </p:nvSpPr>
          <p:spPr>
            <a:xfrm>
              <a:off x="6273975" y="2294800"/>
              <a:ext cx="79075" cy="39575"/>
            </a:xfrm>
            <a:custGeom>
              <a:avLst/>
              <a:gdLst/>
              <a:ahLst/>
              <a:cxnLst/>
              <a:rect l="l" t="t" r="r" b="b"/>
              <a:pathLst>
                <a:path w="3163" h="1583" fill="none" extrusionOk="0">
                  <a:moveTo>
                    <a:pt x="2976" y="1489"/>
                  </a:moveTo>
                  <a:lnTo>
                    <a:pt x="2976" y="1489"/>
                  </a:lnTo>
                  <a:lnTo>
                    <a:pt x="2790" y="1582"/>
                  </a:lnTo>
                  <a:lnTo>
                    <a:pt x="2604" y="1582"/>
                  </a:lnTo>
                  <a:lnTo>
                    <a:pt x="2418" y="1489"/>
                  </a:lnTo>
                  <a:lnTo>
                    <a:pt x="2279" y="1350"/>
                  </a:lnTo>
                  <a:lnTo>
                    <a:pt x="2279" y="1350"/>
                  </a:lnTo>
                  <a:lnTo>
                    <a:pt x="2139" y="1210"/>
                  </a:lnTo>
                  <a:lnTo>
                    <a:pt x="2000" y="1117"/>
                  </a:lnTo>
                  <a:lnTo>
                    <a:pt x="1814" y="1024"/>
                  </a:lnTo>
                  <a:lnTo>
                    <a:pt x="1581" y="1024"/>
                  </a:lnTo>
                  <a:lnTo>
                    <a:pt x="1581" y="1024"/>
                  </a:lnTo>
                  <a:lnTo>
                    <a:pt x="1395" y="1024"/>
                  </a:lnTo>
                  <a:lnTo>
                    <a:pt x="1209" y="1117"/>
                  </a:lnTo>
                  <a:lnTo>
                    <a:pt x="1070" y="1210"/>
                  </a:lnTo>
                  <a:lnTo>
                    <a:pt x="930" y="1396"/>
                  </a:lnTo>
                  <a:lnTo>
                    <a:pt x="930" y="1396"/>
                  </a:lnTo>
                  <a:lnTo>
                    <a:pt x="837" y="1489"/>
                  </a:lnTo>
                  <a:lnTo>
                    <a:pt x="744" y="1536"/>
                  </a:lnTo>
                  <a:lnTo>
                    <a:pt x="605" y="1582"/>
                  </a:lnTo>
                  <a:lnTo>
                    <a:pt x="512" y="1582"/>
                  </a:lnTo>
                  <a:lnTo>
                    <a:pt x="512" y="1582"/>
                  </a:lnTo>
                  <a:lnTo>
                    <a:pt x="372" y="1582"/>
                  </a:lnTo>
                  <a:lnTo>
                    <a:pt x="233" y="1489"/>
                  </a:lnTo>
                  <a:lnTo>
                    <a:pt x="233" y="1489"/>
                  </a:lnTo>
                  <a:lnTo>
                    <a:pt x="93" y="1350"/>
                  </a:lnTo>
                  <a:lnTo>
                    <a:pt x="0" y="1210"/>
                  </a:lnTo>
                  <a:lnTo>
                    <a:pt x="0" y="1024"/>
                  </a:lnTo>
                  <a:lnTo>
                    <a:pt x="93" y="838"/>
                  </a:lnTo>
                  <a:lnTo>
                    <a:pt x="93" y="838"/>
                  </a:lnTo>
                  <a:lnTo>
                    <a:pt x="233" y="652"/>
                  </a:lnTo>
                  <a:lnTo>
                    <a:pt x="372" y="466"/>
                  </a:lnTo>
                  <a:lnTo>
                    <a:pt x="744" y="233"/>
                  </a:lnTo>
                  <a:lnTo>
                    <a:pt x="1163" y="94"/>
                  </a:lnTo>
                  <a:lnTo>
                    <a:pt x="1395" y="47"/>
                  </a:lnTo>
                  <a:lnTo>
                    <a:pt x="1581" y="1"/>
                  </a:lnTo>
                  <a:lnTo>
                    <a:pt x="1581" y="1"/>
                  </a:lnTo>
                  <a:lnTo>
                    <a:pt x="2046" y="94"/>
                  </a:lnTo>
                  <a:lnTo>
                    <a:pt x="2465" y="233"/>
                  </a:lnTo>
                  <a:lnTo>
                    <a:pt x="2790" y="466"/>
                  </a:lnTo>
                  <a:lnTo>
                    <a:pt x="3116" y="791"/>
                  </a:lnTo>
                  <a:lnTo>
                    <a:pt x="3116" y="791"/>
                  </a:lnTo>
                  <a:lnTo>
                    <a:pt x="3162" y="977"/>
                  </a:lnTo>
                  <a:lnTo>
                    <a:pt x="3162" y="1164"/>
                  </a:lnTo>
                  <a:lnTo>
                    <a:pt x="3116" y="1350"/>
                  </a:lnTo>
                  <a:lnTo>
                    <a:pt x="2976" y="1489"/>
                  </a:lnTo>
                  <a:lnTo>
                    <a:pt x="2976" y="148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63"/>
            <p:cNvSpPr/>
            <p:nvPr/>
          </p:nvSpPr>
          <p:spPr>
            <a:xfrm>
              <a:off x="6348375" y="23320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63"/>
            <p:cNvSpPr/>
            <p:nvPr/>
          </p:nvSpPr>
          <p:spPr>
            <a:xfrm>
              <a:off x="6435575" y="1962325"/>
              <a:ext cx="201125" cy="201150"/>
            </a:xfrm>
            <a:custGeom>
              <a:avLst/>
              <a:gdLst/>
              <a:ahLst/>
              <a:cxnLst/>
              <a:rect l="l" t="t" r="r" b="b"/>
              <a:pathLst>
                <a:path w="8045" h="8046" extrusionOk="0">
                  <a:moveTo>
                    <a:pt x="3023" y="2558"/>
                  </a:moveTo>
                  <a:lnTo>
                    <a:pt x="3209" y="2605"/>
                  </a:lnTo>
                  <a:lnTo>
                    <a:pt x="3348" y="2698"/>
                  </a:lnTo>
                  <a:lnTo>
                    <a:pt x="3441" y="2837"/>
                  </a:lnTo>
                  <a:lnTo>
                    <a:pt x="3488" y="3023"/>
                  </a:lnTo>
                  <a:lnTo>
                    <a:pt x="3441" y="3256"/>
                  </a:lnTo>
                  <a:lnTo>
                    <a:pt x="3348" y="3395"/>
                  </a:lnTo>
                  <a:lnTo>
                    <a:pt x="3209" y="3488"/>
                  </a:lnTo>
                  <a:lnTo>
                    <a:pt x="3023" y="3535"/>
                  </a:lnTo>
                  <a:lnTo>
                    <a:pt x="2790" y="3488"/>
                  </a:lnTo>
                  <a:lnTo>
                    <a:pt x="2651" y="3395"/>
                  </a:lnTo>
                  <a:lnTo>
                    <a:pt x="2558" y="3256"/>
                  </a:lnTo>
                  <a:lnTo>
                    <a:pt x="2511" y="3023"/>
                  </a:lnTo>
                  <a:lnTo>
                    <a:pt x="2558" y="2837"/>
                  </a:lnTo>
                  <a:lnTo>
                    <a:pt x="2651" y="2698"/>
                  </a:lnTo>
                  <a:lnTo>
                    <a:pt x="2790" y="2605"/>
                  </a:lnTo>
                  <a:lnTo>
                    <a:pt x="3023" y="2558"/>
                  </a:lnTo>
                  <a:close/>
                  <a:moveTo>
                    <a:pt x="5069" y="2558"/>
                  </a:moveTo>
                  <a:lnTo>
                    <a:pt x="5255" y="2605"/>
                  </a:lnTo>
                  <a:lnTo>
                    <a:pt x="5394" y="2698"/>
                  </a:lnTo>
                  <a:lnTo>
                    <a:pt x="5534" y="2837"/>
                  </a:lnTo>
                  <a:lnTo>
                    <a:pt x="5534" y="3023"/>
                  </a:lnTo>
                  <a:lnTo>
                    <a:pt x="5534" y="3256"/>
                  </a:lnTo>
                  <a:lnTo>
                    <a:pt x="5394" y="3395"/>
                  </a:lnTo>
                  <a:lnTo>
                    <a:pt x="5255" y="3488"/>
                  </a:lnTo>
                  <a:lnTo>
                    <a:pt x="5069" y="3535"/>
                  </a:lnTo>
                  <a:lnTo>
                    <a:pt x="4883" y="3488"/>
                  </a:lnTo>
                  <a:lnTo>
                    <a:pt x="4697" y="3395"/>
                  </a:lnTo>
                  <a:lnTo>
                    <a:pt x="4604" y="3256"/>
                  </a:lnTo>
                  <a:lnTo>
                    <a:pt x="4557" y="3023"/>
                  </a:lnTo>
                  <a:lnTo>
                    <a:pt x="4604" y="2837"/>
                  </a:lnTo>
                  <a:lnTo>
                    <a:pt x="4697" y="2698"/>
                  </a:lnTo>
                  <a:lnTo>
                    <a:pt x="4883" y="2605"/>
                  </a:lnTo>
                  <a:lnTo>
                    <a:pt x="5069" y="2558"/>
                  </a:lnTo>
                  <a:close/>
                  <a:moveTo>
                    <a:pt x="5069" y="4651"/>
                  </a:moveTo>
                  <a:lnTo>
                    <a:pt x="5255" y="4697"/>
                  </a:lnTo>
                  <a:lnTo>
                    <a:pt x="5441" y="4790"/>
                  </a:lnTo>
                  <a:lnTo>
                    <a:pt x="5534" y="4976"/>
                  </a:lnTo>
                  <a:lnTo>
                    <a:pt x="5580" y="5162"/>
                  </a:lnTo>
                  <a:lnTo>
                    <a:pt x="5534" y="5348"/>
                  </a:lnTo>
                  <a:lnTo>
                    <a:pt x="5441" y="5488"/>
                  </a:lnTo>
                  <a:lnTo>
                    <a:pt x="5255" y="5627"/>
                  </a:lnTo>
                  <a:lnTo>
                    <a:pt x="5069" y="5674"/>
                  </a:lnTo>
                  <a:lnTo>
                    <a:pt x="2976" y="5674"/>
                  </a:lnTo>
                  <a:lnTo>
                    <a:pt x="2790" y="5627"/>
                  </a:lnTo>
                  <a:lnTo>
                    <a:pt x="2651" y="5488"/>
                  </a:lnTo>
                  <a:lnTo>
                    <a:pt x="2511" y="5348"/>
                  </a:lnTo>
                  <a:lnTo>
                    <a:pt x="2511" y="5162"/>
                  </a:lnTo>
                  <a:lnTo>
                    <a:pt x="2511" y="4976"/>
                  </a:lnTo>
                  <a:lnTo>
                    <a:pt x="2651" y="4790"/>
                  </a:lnTo>
                  <a:lnTo>
                    <a:pt x="2790" y="4697"/>
                  </a:lnTo>
                  <a:lnTo>
                    <a:pt x="2976" y="4651"/>
                  </a:lnTo>
                  <a:close/>
                  <a:moveTo>
                    <a:pt x="3627" y="1"/>
                  </a:moveTo>
                  <a:lnTo>
                    <a:pt x="3209" y="94"/>
                  </a:lnTo>
                  <a:lnTo>
                    <a:pt x="2837" y="187"/>
                  </a:lnTo>
                  <a:lnTo>
                    <a:pt x="2465" y="326"/>
                  </a:lnTo>
                  <a:lnTo>
                    <a:pt x="2139" y="466"/>
                  </a:lnTo>
                  <a:lnTo>
                    <a:pt x="1767" y="698"/>
                  </a:lnTo>
                  <a:lnTo>
                    <a:pt x="1488" y="931"/>
                  </a:lnTo>
                  <a:lnTo>
                    <a:pt x="1209" y="1163"/>
                  </a:lnTo>
                  <a:lnTo>
                    <a:pt x="930" y="1442"/>
                  </a:lnTo>
                  <a:lnTo>
                    <a:pt x="698" y="1768"/>
                  </a:lnTo>
                  <a:lnTo>
                    <a:pt x="512" y="2093"/>
                  </a:lnTo>
                  <a:lnTo>
                    <a:pt x="326" y="2465"/>
                  </a:lnTo>
                  <a:lnTo>
                    <a:pt x="186" y="2837"/>
                  </a:lnTo>
                  <a:lnTo>
                    <a:pt x="93" y="3209"/>
                  </a:lnTo>
                  <a:lnTo>
                    <a:pt x="47" y="3628"/>
                  </a:lnTo>
                  <a:lnTo>
                    <a:pt x="0" y="4000"/>
                  </a:lnTo>
                  <a:lnTo>
                    <a:pt x="47" y="4418"/>
                  </a:lnTo>
                  <a:lnTo>
                    <a:pt x="93" y="4837"/>
                  </a:lnTo>
                  <a:lnTo>
                    <a:pt x="186" y="5209"/>
                  </a:lnTo>
                  <a:lnTo>
                    <a:pt x="326" y="5581"/>
                  </a:lnTo>
                  <a:lnTo>
                    <a:pt x="512" y="5953"/>
                  </a:lnTo>
                  <a:lnTo>
                    <a:pt x="698" y="6278"/>
                  </a:lnTo>
                  <a:lnTo>
                    <a:pt x="930" y="6557"/>
                  </a:lnTo>
                  <a:lnTo>
                    <a:pt x="1209" y="6836"/>
                  </a:lnTo>
                  <a:lnTo>
                    <a:pt x="1488" y="7115"/>
                  </a:lnTo>
                  <a:lnTo>
                    <a:pt x="1767" y="7348"/>
                  </a:lnTo>
                  <a:lnTo>
                    <a:pt x="2139" y="7534"/>
                  </a:lnTo>
                  <a:lnTo>
                    <a:pt x="2465" y="7720"/>
                  </a:lnTo>
                  <a:lnTo>
                    <a:pt x="2837" y="7859"/>
                  </a:lnTo>
                  <a:lnTo>
                    <a:pt x="3209" y="7952"/>
                  </a:lnTo>
                  <a:lnTo>
                    <a:pt x="3627" y="7999"/>
                  </a:lnTo>
                  <a:lnTo>
                    <a:pt x="4046" y="8045"/>
                  </a:lnTo>
                  <a:lnTo>
                    <a:pt x="4418" y="7999"/>
                  </a:lnTo>
                  <a:lnTo>
                    <a:pt x="4836" y="7952"/>
                  </a:lnTo>
                  <a:lnTo>
                    <a:pt x="5208" y="7859"/>
                  </a:lnTo>
                  <a:lnTo>
                    <a:pt x="5580" y="7720"/>
                  </a:lnTo>
                  <a:lnTo>
                    <a:pt x="5952" y="7534"/>
                  </a:lnTo>
                  <a:lnTo>
                    <a:pt x="6278" y="7348"/>
                  </a:lnTo>
                  <a:lnTo>
                    <a:pt x="6603" y="7115"/>
                  </a:lnTo>
                  <a:lnTo>
                    <a:pt x="6882" y="6836"/>
                  </a:lnTo>
                  <a:lnTo>
                    <a:pt x="7115" y="6557"/>
                  </a:lnTo>
                  <a:lnTo>
                    <a:pt x="7347" y="6278"/>
                  </a:lnTo>
                  <a:lnTo>
                    <a:pt x="7580" y="5953"/>
                  </a:lnTo>
                  <a:lnTo>
                    <a:pt x="7719" y="5581"/>
                  </a:lnTo>
                  <a:lnTo>
                    <a:pt x="7859" y="5209"/>
                  </a:lnTo>
                  <a:lnTo>
                    <a:pt x="7952" y="4837"/>
                  </a:lnTo>
                  <a:lnTo>
                    <a:pt x="8045" y="4418"/>
                  </a:lnTo>
                  <a:lnTo>
                    <a:pt x="8045" y="4000"/>
                  </a:lnTo>
                  <a:lnTo>
                    <a:pt x="8045" y="3628"/>
                  </a:lnTo>
                  <a:lnTo>
                    <a:pt x="7952" y="3209"/>
                  </a:lnTo>
                  <a:lnTo>
                    <a:pt x="7859" y="2837"/>
                  </a:lnTo>
                  <a:lnTo>
                    <a:pt x="7719" y="2465"/>
                  </a:lnTo>
                  <a:lnTo>
                    <a:pt x="7580" y="2093"/>
                  </a:lnTo>
                  <a:lnTo>
                    <a:pt x="7347" y="1768"/>
                  </a:lnTo>
                  <a:lnTo>
                    <a:pt x="7115" y="1442"/>
                  </a:lnTo>
                  <a:lnTo>
                    <a:pt x="6882" y="1163"/>
                  </a:lnTo>
                  <a:lnTo>
                    <a:pt x="6603" y="931"/>
                  </a:lnTo>
                  <a:lnTo>
                    <a:pt x="6278" y="698"/>
                  </a:lnTo>
                  <a:lnTo>
                    <a:pt x="5952" y="466"/>
                  </a:lnTo>
                  <a:lnTo>
                    <a:pt x="5580" y="326"/>
                  </a:lnTo>
                  <a:lnTo>
                    <a:pt x="5208" y="187"/>
                  </a:lnTo>
                  <a:lnTo>
                    <a:pt x="4836" y="94"/>
                  </a:lnTo>
                  <a:lnTo>
                    <a:pt x="441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63"/>
            <p:cNvSpPr/>
            <p:nvPr/>
          </p:nvSpPr>
          <p:spPr>
            <a:xfrm>
              <a:off x="6435575" y="1962325"/>
              <a:ext cx="201125" cy="201150"/>
            </a:xfrm>
            <a:custGeom>
              <a:avLst/>
              <a:gdLst/>
              <a:ahLst/>
              <a:cxnLst/>
              <a:rect l="l" t="t" r="r" b="b"/>
              <a:pathLst>
                <a:path w="8045" h="8046" fill="none" extrusionOk="0">
                  <a:moveTo>
                    <a:pt x="4046" y="8045"/>
                  </a:moveTo>
                  <a:lnTo>
                    <a:pt x="4046" y="8045"/>
                  </a:lnTo>
                  <a:lnTo>
                    <a:pt x="4418" y="7999"/>
                  </a:lnTo>
                  <a:lnTo>
                    <a:pt x="4836" y="7952"/>
                  </a:lnTo>
                  <a:lnTo>
                    <a:pt x="5208" y="7859"/>
                  </a:lnTo>
                  <a:lnTo>
                    <a:pt x="5580" y="7720"/>
                  </a:lnTo>
                  <a:lnTo>
                    <a:pt x="5952" y="7534"/>
                  </a:lnTo>
                  <a:lnTo>
                    <a:pt x="6278" y="7348"/>
                  </a:lnTo>
                  <a:lnTo>
                    <a:pt x="6603" y="7115"/>
                  </a:lnTo>
                  <a:lnTo>
                    <a:pt x="6882" y="6836"/>
                  </a:lnTo>
                  <a:lnTo>
                    <a:pt x="7115" y="6557"/>
                  </a:lnTo>
                  <a:lnTo>
                    <a:pt x="7347" y="6278"/>
                  </a:lnTo>
                  <a:lnTo>
                    <a:pt x="7580" y="5953"/>
                  </a:lnTo>
                  <a:lnTo>
                    <a:pt x="7719" y="5581"/>
                  </a:lnTo>
                  <a:lnTo>
                    <a:pt x="7859" y="5209"/>
                  </a:lnTo>
                  <a:lnTo>
                    <a:pt x="7952" y="4837"/>
                  </a:lnTo>
                  <a:lnTo>
                    <a:pt x="8045" y="4418"/>
                  </a:lnTo>
                  <a:lnTo>
                    <a:pt x="8045" y="4000"/>
                  </a:lnTo>
                  <a:lnTo>
                    <a:pt x="8045" y="4000"/>
                  </a:lnTo>
                  <a:lnTo>
                    <a:pt x="8045" y="3628"/>
                  </a:lnTo>
                  <a:lnTo>
                    <a:pt x="7952" y="3209"/>
                  </a:lnTo>
                  <a:lnTo>
                    <a:pt x="7859" y="2837"/>
                  </a:lnTo>
                  <a:lnTo>
                    <a:pt x="7719" y="2465"/>
                  </a:lnTo>
                  <a:lnTo>
                    <a:pt x="7580" y="2093"/>
                  </a:lnTo>
                  <a:lnTo>
                    <a:pt x="7347" y="1768"/>
                  </a:lnTo>
                  <a:lnTo>
                    <a:pt x="7115" y="1442"/>
                  </a:lnTo>
                  <a:lnTo>
                    <a:pt x="6882" y="1163"/>
                  </a:lnTo>
                  <a:lnTo>
                    <a:pt x="6603" y="931"/>
                  </a:lnTo>
                  <a:lnTo>
                    <a:pt x="6278" y="698"/>
                  </a:lnTo>
                  <a:lnTo>
                    <a:pt x="5952" y="466"/>
                  </a:lnTo>
                  <a:lnTo>
                    <a:pt x="5580" y="326"/>
                  </a:lnTo>
                  <a:lnTo>
                    <a:pt x="5208" y="187"/>
                  </a:lnTo>
                  <a:lnTo>
                    <a:pt x="4836" y="94"/>
                  </a:lnTo>
                  <a:lnTo>
                    <a:pt x="4418" y="1"/>
                  </a:lnTo>
                  <a:lnTo>
                    <a:pt x="4046" y="1"/>
                  </a:lnTo>
                  <a:lnTo>
                    <a:pt x="4046" y="1"/>
                  </a:lnTo>
                  <a:lnTo>
                    <a:pt x="3627" y="1"/>
                  </a:lnTo>
                  <a:lnTo>
                    <a:pt x="3209" y="94"/>
                  </a:lnTo>
                  <a:lnTo>
                    <a:pt x="2837" y="187"/>
                  </a:lnTo>
                  <a:lnTo>
                    <a:pt x="2465" y="326"/>
                  </a:lnTo>
                  <a:lnTo>
                    <a:pt x="2139" y="466"/>
                  </a:lnTo>
                  <a:lnTo>
                    <a:pt x="1767" y="698"/>
                  </a:lnTo>
                  <a:lnTo>
                    <a:pt x="1488" y="931"/>
                  </a:lnTo>
                  <a:lnTo>
                    <a:pt x="1209" y="1163"/>
                  </a:lnTo>
                  <a:lnTo>
                    <a:pt x="930" y="1442"/>
                  </a:lnTo>
                  <a:lnTo>
                    <a:pt x="698" y="1768"/>
                  </a:lnTo>
                  <a:lnTo>
                    <a:pt x="512" y="2093"/>
                  </a:lnTo>
                  <a:lnTo>
                    <a:pt x="326" y="2465"/>
                  </a:lnTo>
                  <a:lnTo>
                    <a:pt x="186" y="2837"/>
                  </a:lnTo>
                  <a:lnTo>
                    <a:pt x="93" y="3209"/>
                  </a:lnTo>
                  <a:lnTo>
                    <a:pt x="47" y="3628"/>
                  </a:lnTo>
                  <a:lnTo>
                    <a:pt x="0" y="4000"/>
                  </a:lnTo>
                  <a:lnTo>
                    <a:pt x="0" y="4000"/>
                  </a:lnTo>
                  <a:lnTo>
                    <a:pt x="47" y="4418"/>
                  </a:lnTo>
                  <a:lnTo>
                    <a:pt x="93" y="4837"/>
                  </a:lnTo>
                  <a:lnTo>
                    <a:pt x="186" y="5209"/>
                  </a:lnTo>
                  <a:lnTo>
                    <a:pt x="326" y="5581"/>
                  </a:lnTo>
                  <a:lnTo>
                    <a:pt x="512" y="5953"/>
                  </a:lnTo>
                  <a:lnTo>
                    <a:pt x="698" y="6278"/>
                  </a:lnTo>
                  <a:lnTo>
                    <a:pt x="930" y="6557"/>
                  </a:lnTo>
                  <a:lnTo>
                    <a:pt x="1209" y="6836"/>
                  </a:lnTo>
                  <a:lnTo>
                    <a:pt x="1488" y="7115"/>
                  </a:lnTo>
                  <a:lnTo>
                    <a:pt x="1767" y="7348"/>
                  </a:lnTo>
                  <a:lnTo>
                    <a:pt x="2139" y="7534"/>
                  </a:lnTo>
                  <a:lnTo>
                    <a:pt x="2465" y="7720"/>
                  </a:lnTo>
                  <a:lnTo>
                    <a:pt x="2837" y="7859"/>
                  </a:lnTo>
                  <a:lnTo>
                    <a:pt x="3209" y="7952"/>
                  </a:lnTo>
                  <a:lnTo>
                    <a:pt x="3627" y="7999"/>
                  </a:lnTo>
                  <a:lnTo>
                    <a:pt x="4046" y="8045"/>
                  </a:lnTo>
                  <a:lnTo>
                    <a:pt x="4046" y="804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63"/>
            <p:cNvSpPr/>
            <p:nvPr/>
          </p:nvSpPr>
          <p:spPr>
            <a:xfrm>
              <a:off x="6549500" y="2026275"/>
              <a:ext cx="24425" cy="24425"/>
            </a:xfrm>
            <a:custGeom>
              <a:avLst/>
              <a:gdLst/>
              <a:ahLst/>
              <a:cxnLst/>
              <a:rect l="l" t="t" r="r" b="b"/>
              <a:pathLst>
                <a:path w="977" h="977" fill="none" extrusionOk="0">
                  <a:moveTo>
                    <a:pt x="512" y="0"/>
                  </a:moveTo>
                  <a:lnTo>
                    <a:pt x="512" y="0"/>
                  </a:lnTo>
                  <a:lnTo>
                    <a:pt x="698" y="47"/>
                  </a:lnTo>
                  <a:lnTo>
                    <a:pt x="837" y="140"/>
                  </a:lnTo>
                  <a:lnTo>
                    <a:pt x="977" y="279"/>
                  </a:lnTo>
                  <a:lnTo>
                    <a:pt x="977" y="465"/>
                  </a:lnTo>
                  <a:lnTo>
                    <a:pt x="977" y="465"/>
                  </a:lnTo>
                  <a:lnTo>
                    <a:pt x="977" y="698"/>
                  </a:lnTo>
                  <a:lnTo>
                    <a:pt x="837" y="837"/>
                  </a:lnTo>
                  <a:lnTo>
                    <a:pt x="698" y="930"/>
                  </a:lnTo>
                  <a:lnTo>
                    <a:pt x="512" y="977"/>
                  </a:lnTo>
                  <a:lnTo>
                    <a:pt x="512" y="977"/>
                  </a:lnTo>
                  <a:lnTo>
                    <a:pt x="326" y="930"/>
                  </a:lnTo>
                  <a:lnTo>
                    <a:pt x="140" y="837"/>
                  </a:lnTo>
                  <a:lnTo>
                    <a:pt x="47" y="698"/>
                  </a:lnTo>
                  <a:lnTo>
                    <a:pt x="0" y="465"/>
                  </a:lnTo>
                  <a:lnTo>
                    <a:pt x="0" y="465"/>
                  </a:lnTo>
                  <a:lnTo>
                    <a:pt x="47" y="279"/>
                  </a:lnTo>
                  <a:lnTo>
                    <a:pt x="140" y="140"/>
                  </a:lnTo>
                  <a:lnTo>
                    <a:pt x="326" y="47"/>
                  </a:lnTo>
                  <a:lnTo>
                    <a:pt x="512" y="0"/>
                  </a:lnTo>
                  <a:lnTo>
                    <a:pt x="512"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63"/>
            <p:cNvSpPr/>
            <p:nvPr/>
          </p:nvSpPr>
          <p:spPr>
            <a:xfrm>
              <a:off x="6498350" y="2026275"/>
              <a:ext cx="24425" cy="24425"/>
            </a:xfrm>
            <a:custGeom>
              <a:avLst/>
              <a:gdLst/>
              <a:ahLst/>
              <a:cxnLst/>
              <a:rect l="l" t="t" r="r" b="b"/>
              <a:pathLst>
                <a:path w="977" h="977" fill="none" extrusionOk="0">
                  <a:moveTo>
                    <a:pt x="512" y="0"/>
                  </a:moveTo>
                  <a:lnTo>
                    <a:pt x="512" y="0"/>
                  </a:lnTo>
                  <a:lnTo>
                    <a:pt x="698" y="47"/>
                  </a:lnTo>
                  <a:lnTo>
                    <a:pt x="837" y="140"/>
                  </a:lnTo>
                  <a:lnTo>
                    <a:pt x="930" y="279"/>
                  </a:lnTo>
                  <a:lnTo>
                    <a:pt x="977" y="465"/>
                  </a:lnTo>
                  <a:lnTo>
                    <a:pt x="977" y="465"/>
                  </a:lnTo>
                  <a:lnTo>
                    <a:pt x="930" y="698"/>
                  </a:lnTo>
                  <a:lnTo>
                    <a:pt x="837" y="837"/>
                  </a:lnTo>
                  <a:lnTo>
                    <a:pt x="698" y="930"/>
                  </a:lnTo>
                  <a:lnTo>
                    <a:pt x="512" y="977"/>
                  </a:lnTo>
                  <a:lnTo>
                    <a:pt x="512" y="977"/>
                  </a:lnTo>
                  <a:lnTo>
                    <a:pt x="279" y="930"/>
                  </a:lnTo>
                  <a:lnTo>
                    <a:pt x="140" y="837"/>
                  </a:lnTo>
                  <a:lnTo>
                    <a:pt x="47" y="698"/>
                  </a:lnTo>
                  <a:lnTo>
                    <a:pt x="0" y="465"/>
                  </a:lnTo>
                  <a:lnTo>
                    <a:pt x="0" y="465"/>
                  </a:lnTo>
                  <a:lnTo>
                    <a:pt x="47" y="279"/>
                  </a:lnTo>
                  <a:lnTo>
                    <a:pt x="140" y="140"/>
                  </a:lnTo>
                  <a:lnTo>
                    <a:pt x="279" y="47"/>
                  </a:lnTo>
                  <a:lnTo>
                    <a:pt x="512" y="0"/>
                  </a:lnTo>
                  <a:lnTo>
                    <a:pt x="512"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63"/>
            <p:cNvSpPr/>
            <p:nvPr/>
          </p:nvSpPr>
          <p:spPr>
            <a:xfrm>
              <a:off x="6498350" y="2078575"/>
              <a:ext cx="76750" cy="25600"/>
            </a:xfrm>
            <a:custGeom>
              <a:avLst/>
              <a:gdLst/>
              <a:ahLst/>
              <a:cxnLst/>
              <a:rect l="l" t="t" r="r" b="b"/>
              <a:pathLst>
                <a:path w="3070" h="1024" fill="none" extrusionOk="0">
                  <a:moveTo>
                    <a:pt x="465" y="1"/>
                  </a:moveTo>
                  <a:lnTo>
                    <a:pt x="2558" y="1"/>
                  </a:lnTo>
                  <a:lnTo>
                    <a:pt x="2558" y="1"/>
                  </a:lnTo>
                  <a:lnTo>
                    <a:pt x="2744" y="47"/>
                  </a:lnTo>
                  <a:lnTo>
                    <a:pt x="2930" y="140"/>
                  </a:lnTo>
                  <a:lnTo>
                    <a:pt x="3023" y="326"/>
                  </a:lnTo>
                  <a:lnTo>
                    <a:pt x="3069" y="512"/>
                  </a:lnTo>
                  <a:lnTo>
                    <a:pt x="3069" y="512"/>
                  </a:lnTo>
                  <a:lnTo>
                    <a:pt x="3023" y="698"/>
                  </a:lnTo>
                  <a:lnTo>
                    <a:pt x="2930" y="838"/>
                  </a:lnTo>
                  <a:lnTo>
                    <a:pt x="2744" y="977"/>
                  </a:lnTo>
                  <a:lnTo>
                    <a:pt x="2558" y="1024"/>
                  </a:lnTo>
                  <a:lnTo>
                    <a:pt x="465" y="1024"/>
                  </a:lnTo>
                  <a:lnTo>
                    <a:pt x="465" y="1024"/>
                  </a:lnTo>
                  <a:lnTo>
                    <a:pt x="279" y="977"/>
                  </a:lnTo>
                  <a:lnTo>
                    <a:pt x="140" y="838"/>
                  </a:lnTo>
                  <a:lnTo>
                    <a:pt x="0" y="698"/>
                  </a:lnTo>
                  <a:lnTo>
                    <a:pt x="0" y="512"/>
                  </a:lnTo>
                  <a:lnTo>
                    <a:pt x="0" y="512"/>
                  </a:lnTo>
                  <a:lnTo>
                    <a:pt x="0" y="326"/>
                  </a:lnTo>
                  <a:lnTo>
                    <a:pt x="140" y="140"/>
                  </a:lnTo>
                  <a:lnTo>
                    <a:pt x="279" y="47"/>
                  </a:lnTo>
                  <a:lnTo>
                    <a:pt x="465" y="1"/>
                  </a:lnTo>
                  <a:lnTo>
                    <a:pt x="465"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63"/>
            <p:cNvSpPr/>
            <p:nvPr/>
          </p:nvSpPr>
          <p:spPr>
            <a:xfrm>
              <a:off x="6509975" y="20785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63"/>
            <p:cNvSpPr/>
            <p:nvPr/>
          </p:nvSpPr>
          <p:spPr>
            <a:xfrm>
              <a:off x="6435575" y="2184375"/>
              <a:ext cx="201125" cy="201150"/>
            </a:xfrm>
            <a:custGeom>
              <a:avLst/>
              <a:gdLst/>
              <a:ahLst/>
              <a:cxnLst/>
              <a:rect l="l" t="t" r="r" b="b"/>
              <a:pathLst>
                <a:path w="8045" h="8046" extrusionOk="0">
                  <a:moveTo>
                    <a:pt x="2744" y="2325"/>
                  </a:moveTo>
                  <a:lnTo>
                    <a:pt x="2883" y="2418"/>
                  </a:lnTo>
                  <a:lnTo>
                    <a:pt x="3395" y="2744"/>
                  </a:lnTo>
                  <a:lnTo>
                    <a:pt x="3534" y="2883"/>
                  </a:lnTo>
                  <a:lnTo>
                    <a:pt x="3627" y="3069"/>
                  </a:lnTo>
                  <a:lnTo>
                    <a:pt x="3627" y="3255"/>
                  </a:lnTo>
                  <a:lnTo>
                    <a:pt x="3534" y="3441"/>
                  </a:lnTo>
                  <a:lnTo>
                    <a:pt x="3441" y="3534"/>
                  </a:lnTo>
                  <a:lnTo>
                    <a:pt x="3348" y="3581"/>
                  </a:lnTo>
                  <a:lnTo>
                    <a:pt x="3255" y="3627"/>
                  </a:lnTo>
                  <a:lnTo>
                    <a:pt x="2976" y="3627"/>
                  </a:lnTo>
                  <a:lnTo>
                    <a:pt x="2837" y="3581"/>
                  </a:lnTo>
                  <a:lnTo>
                    <a:pt x="2372" y="3209"/>
                  </a:lnTo>
                  <a:lnTo>
                    <a:pt x="2232" y="3069"/>
                  </a:lnTo>
                  <a:lnTo>
                    <a:pt x="2139" y="2930"/>
                  </a:lnTo>
                  <a:lnTo>
                    <a:pt x="2139" y="2744"/>
                  </a:lnTo>
                  <a:lnTo>
                    <a:pt x="2232" y="2558"/>
                  </a:lnTo>
                  <a:lnTo>
                    <a:pt x="2372" y="2418"/>
                  </a:lnTo>
                  <a:lnTo>
                    <a:pt x="2558" y="2325"/>
                  </a:lnTo>
                  <a:close/>
                  <a:moveTo>
                    <a:pt x="5534" y="2325"/>
                  </a:moveTo>
                  <a:lnTo>
                    <a:pt x="5720" y="2418"/>
                  </a:lnTo>
                  <a:lnTo>
                    <a:pt x="5859" y="2558"/>
                  </a:lnTo>
                  <a:lnTo>
                    <a:pt x="5906" y="2744"/>
                  </a:lnTo>
                  <a:lnTo>
                    <a:pt x="5906" y="2930"/>
                  </a:lnTo>
                  <a:lnTo>
                    <a:pt x="5859" y="3069"/>
                  </a:lnTo>
                  <a:lnTo>
                    <a:pt x="5720" y="3209"/>
                  </a:lnTo>
                  <a:lnTo>
                    <a:pt x="5208" y="3581"/>
                  </a:lnTo>
                  <a:lnTo>
                    <a:pt x="5069" y="3627"/>
                  </a:lnTo>
                  <a:lnTo>
                    <a:pt x="4836" y="3627"/>
                  </a:lnTo>
                  <a:lnTo>
                    <a:pt x="4697" y="3581"/>
                  </a:lnTo>
                  <a:lnTo>
                    <a:pt x="4604" y="3534"/>
                  </a:lnTo>
                  <a:lnTo>
                    <a:pt x="4511" y="3441"/>
                  </a:lnTo>
                  <a:lnTo>
                    <a:pt x="4464" y="3255"/>
                  </a:lnTo>
                  <a:lnTo>
                    <a:pt x="4464" y="3069"/>
                  </a:lnTo>
                  <a:lnTo>
                    <a:pt x="4511" y="2883"/>
                  </a:lnTo>
                  <a:lnTo>
                    <a:pt x="4650" y="2744"/>
                  </a:lnTo>
                  <a:lnTo>
                    <a:pt x="5162" y="2418"/>
                  </a:lnTo>
                  <a:lnTo>
                    <a:pt x="5348" y="2325"/>
                  </a:lnTo>
                  <a:close/>
                  <a:moveTo>
                    <a:pt x="5208" y="4464"/>
                  </a:moveTo>
                  <a:lnTo>
                    <a:pt x="5394" y="4511"/>
                  </a:lnTo>
                  <a:lnTo>
                    <a:pt x="5534" y="4650"/>
                  </a:lnTo>
                  <a:lnTo>
                    <a:pt x="5627" y="4836"/>
                  </a:lnTo>
                  <a:lnTo>
                    <a:pt x="5627" y="5022"/>
                  </a:lnTo>
                  <a:lnTo>
                    <a:pt x="5534" y="5208"/>
                  </a:lnTo>
                  <a:lnTo>
                    <a:pt x="5255" y="5534"/>
                  </a:lnTo>
                  <a:lnTo>
                    <a:pt x="4883" y="5813"/>
                  </a:lnTo>
                  <a:lnTo>
                    <a:pt x="4464" y="5953"/>
                  </a:lnTo>
                  <a:lnTo>
                    <a:pt x="4046" y="5999"/>
                  </a:lnTo>
                  <a:lnTo>
                    <a:pt x="3813" y="5999"/>
                  </a:lnTo>
                  <a:lnTo>
                    <a:pt x="3581" y="5953"/>
                  </a:lnTo>
                  <a:lnTo>
                    <a:pt x="3162" y="5813"/>
                  </a:lnTo>
                  <a:lnTo>
                    <a:pt x="2790" y="5534"/>
                  </a:lnTo>
                  <a:lnTo>
                    <a:pt x="2651" y="5394"/>
                  </a:lnTo>
                  <a:lnTo>
                    <a:pt x="2511" y="5208"/>
                  </a:lnTo>
                  <a:lnTo>
                    <a:pt x="2465" y="5022"/>
                  </a:lnTo>
                  <a:lnTo>
                    <a:pt x="2465" y="4836"/>
                  </a:lnTo>
                  <a:lnTo>
                    <a:pt x="2511" y="4650"/>
                  </a:lnTo>
                  <a:lnTo>
                    <a:pt x="2651" y="4511"/>
                  </a:lnTo>
                  <a:lnTo>
                    <a:pt x="2837" y="4464"/>
                  </a:lnTo>
                  <a:lnTo>
                    <a:pt x="3023" y="4464"/>
                  </a:lnTo>
                  <a:lnTo>
                    <a:pt x="3209" y="4511"/>
                  </a:lnTo>
                  <a:lnTo>
                    <a:pt x="3348" y="4650"/>
                  </a:lnTo>
                  <a:lnTo>
                    <a:pt x="3488" y="4790"/>
                  </a:lnTo>
                  <a:lnTo>
                    <a:pt x="3627" y="4929"/>
                  </a:lnTo>
                  <a:lnTo>
                    <a:pt x="3813" y="4976"/>
                  </a:lnTo>
                  <a:lnTo>
                    <a:pt x="4046" y="5022"/>
                  </a:lnTo>
                  <a:lnTo>
                    <a:pt x="4232" y="4976"/>
                  </a:lnTo>
                  <a:lnTo>
                    <a:pt x="4418" y="4929"/>
                  </a:lnTo>
                  <a:lnTo>
                    <a:pt x="4557" y="4790"/>
                  </a:lnTo>
                  <a:lnTo>
                    <a:pt x="4697" y="4650"/>
                  </a:lnTo>
                  <a:lnTo>
                    <a:pt x="4836" y="4511"/>
                  </a:lnTo>
                  <a:lnTo>
                    <a:pt x="5022" y="4464"/>
                  </a:lnTo>
                  <a:close/>
                  <a:moveTo>
                    <a:pt x="4046" y="0"/>
                  </a:moveTo>
                  <a:lnTo>
                    <a:pt x="3627" y="47"/>
                  </a:lnTo>
                  <a:lnTo>
                    <a:pt x="3209" y="93"/>
                  </a:lnTo>
                  <a:lnTo>
                    <a:pt x="2837" y="186"/>
                  </a:lnTo>
                  <a:lnTo>
                    <a:pt x="2465" y="326"/>
                  </a:lnTo>
                  <a:lnTo>
                    <a:pt x="2139" y="512"/>
                  </a:lnTo>
                  <a:lnTo>
                    <a:pt x="1767" y="698"/>
                  </a:lnTo>
                  <a:lnTo>
                    <a:pt x="1488" y="930"/>
                  </a:lnTo>
                  <a:lnTo>
                    <a:pt x="1209" y="1209"/>
                  </a:lnTo>
                  <a:lnTo>
                    <a:pt x="930" y="1488"/>
                  </a:lnTo>
                  <a:lnTo>
                    <a:pt x="698" y="1767"/>
                  </a:lnTo>
                  <a:lnTo>
                    <a:pt x="512" y="2093"/>
                  </a:lnTo>
                  <a:lnTo>
                    <a:pt x="326" y="2465"/>
                  </a:lnTo>
                  <a:lnTo>
                    <a:pt x="186" y="2837"/>
                  </a:lnTo>
                  <a:lnTo>
                    <a:pt x="93" y="3209"/>
                  </a:lnTo>
                  <a:lnTo>
                    <a:pt x="47" y="3627"/>
                  </a:lnTo>
                  <a:lnTo>
                    <a:pt x="0" y="4046"/>
                  </a:lnTo>
                  <a:lnTo>
                    <a:pt x="47" y="4418"/>
                  </a:lnTo>
                  <a:lnTo>
                    <a:pt x="93" y="4836"/>
                  </a:lnTo>
                  <a:lnTo>
                    <a:pt x="186" y="5208"/>
                  </a:lnTo>
                  <a:lnTo>
                    <a:pt x="326" y="5581"/>
                  </a:lnTo>
                  <a:lnTo>
                    <a:pt x="512" y="5953"/>
                  </a:lnTo>
                  <a:lnTo>
                    <a:pt x="698" y="6278"/>
                  </a:lnTo>
                  <a:lnTo>
                    <a:pt x="930" y="6604"/>
                  </a:lnTo>
                  <a:lnTo>
                    <a:pt x="1209" y="6883"/>
                  </a:lnTo>
                  <a:lnTo>
                    <a:pt x="1488" y="7115"/>
                  </a:lnTo>
                  <a:lnTo>
                    <a:pt x="1767" y="7348"/>
                  </a:lnTo>
                  <a:lnTo>
                    <a:pt x="2139" y="7580"/>
                  </a:lnTo>
                  <a:lnTo>
                    <a:pt x="2465" y="7720"/>
                  </a:lnTo>
                  <a:lnTo>
                    <a:pt x="2837" y="7859"/>
                  </a:lnTo>
                  <a:lnTo>
                    <a:pt x="3209" y="7952"/>
                  </a:lnTo>
                  <a:lnTo>
                    <a:pt x="3627" y="8045"/>
                  </a:lnTo>
                  <a:lnTo>
                    <a:pt x="4418" y="8045"/>
                  </a:lnTo>
                  <a:lnTo>
                    <a:pt x="4836" y="7952"/>
                  </a:lnTo>
                  <a:lnTo>
                    <a:pt x="5208" y="7859"/>
                  </a:lnTo>
                  <a:lnTo>
                    <a:pt x="5580" y="7720"/>
                  </a:lnTo>
                  <a:lnTo>
                    <a:pt x="5952" y="7580"/>
                  </a:lnTo>
                  <a:lnTo>
                    <a:pt x="6278" y="7348"/>
                  </a:lnTo>
                  <a:lnTo>
                    <a:pt x="6603" y="7115"/>
                  </a:lnTo>
                  <a:lnTo>
                    <a:pt x="6882" y="6883"/>
                  </a:lnTo>
                  <a:lnTo>
                    <a:pt x="7115" y="6604"/>
                  </a:lnTo>
                  <a:lnTo>
                    <a:pt x="7347" y="6278"/>
                  </a:lnTo>
                  <a:lnTo>
                    <a:pt x="7580" y="5953"/>
                  </a:lnTo>
                  <a:lnTo>
                    <a:pt x="7719" y="5581"/>
                  </a:lnTo>
                  <a:lnTo>
                    <a:pt x="7859" y="5208"/>
                  </a:lnTo>
                  <a:lnTo>
                    <a:pt x="7952" y="4836"/>
                  </a:lnTo>
                  <a:lnTo>
                    <a:pt x="8045" y="4418"/>
                  </a:lnTo>
                  <a:lnTo>
                    <a:pt x="8045" y="4046"/>
                  </a:lnTo>
                  <a:lnTo>
                    <a:pt x="8045" y="3627"/>
                  </a:lnTo>
                  <a:lnTo>
                    <a:pt x="7952" y="3209"/>
                  </a:lnTo>
                  <a:lnTo>
                    <a:pt x="7859" y="2837"/>
                  </a:lnTo>
                  <a:lnTo>
                    <a:pt x="7719" y="2465"/>
                  </a:lnTo>
                  <a:lnTo>
                    <a:pt x="7580" y="2093"/>
                  </a:lnTo>
                  <a:lnTo>
                    <a:pt x="7347" y="1767"/>
                  </a:lnTo>
                  <a:lnTo>
                    <a:pt x="7115" y="1488"/>
                  </a:lnTo>
                  <a:lnTo>
                    <a:pt x="6882" y="1209"/>
                  </a:lnTo>
                  <a:lnTo>
                    <a:pt x="6603" y="930"/>
                  </a:lnTo>
                  <a:lnTo>
                    <a:pt x="6278" y="698"/>
                  </a:lnTo>
                  <a:lnTo>
                    <a:pt x="5952" y="512"/>
                  </a:lnTo>
                  <a:lnTo>
                    <a:pt x="5580" y="326"/>
                  </a:lnTo>
                  <a:lnTo>
                    <a:pt x="5208" y="186"/>
                  </a:lnTo>
                  <a:lnTo>
                    <a:pt x="4836" y="93"/>
                  </a:lnTo>
                  <a:lnTo>
                    <a:pt x="4418" y="47"/>
                  </a:lnTo>
                  <a:lnTo>
                    <a:pt x="404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63"/>
            <p:cNvSpPr/>
            <p:nvPr/>
          </p:nvSpPr>
          <p:spPr>
            <a:xfrm>
              <a:off x="6435575" y="2184375"/>
              <a:ext cx="201125" cy="201150"/>
            </a:xfrm>
            <a:custGeom>
              <a:avLst/>
              <a:gdLst/>
              <a:ahLst/>
              <a:cxnLst/>
              <a:rect l="l" t="t" r="r" b="b"/>
              <a:pathLst>
                <a:path w="8045" h="8046" fill="none" extrusionOk="0">
                  <a:moveTo>
                    <a:pt x="4046" y="0"/>
                  </a:moveTo>
                  <a:lnTo>
                    <a:pt x="4046" y="0"/>
                  </a:lnTo>
                  <a:lnTo>
                    <a:pt x="3627" y="47"/>
                  </a:lnTo>
                  <a:lnTo>
                    <a:pt x="3209" y="93"/>
                  </a:lnTo>
                  <a:lnTo>
                    <a:pt x="2837" y="186"/>
                  </a:lnTo>
                  <a:lnTo>
                    <a:pt x="2465" y="326"/>
                  </a:lnTo>
                  <a:lnTo>
                    <a:pt x="2139" y="512"/>
                  </a:lnTo>
                  <a:lnTo>
                    <a:pt x="1767" y="698"/>
                  </a:lnTo>
                  <a:lnTo>
                    <a:pt x="1488" y="930"/>
                  </a:lnTo>
                  <a:lnTo>
                    <a:pt x="1209" y="1209"/>
                  </a:lnTo>
                  <a:lnTo>
                    <a:pt x="930" y="1488"/>
                  </a:lnTo>
                  <a:lnTo>
                    <a:pt x="698" y="1767"/>
                  </a:lnTo>
                  <a:lnTo>
                    <a:pt x="512" y="2093"/>
                  </a:lnTo>
                  <a:lnTo>
                    <a:pt x="326" y="2465"/>
                  </a:lnTo>
                  <a:lnTo>
                    <a:pt x="186" y="2837"/>
                  </a:lnTo>
                  <a:lnTo>
                    <a:pt x="93" y="3209"/>
                  </a:lnTo>
                  <a:lnTo>
                    <a:pt x="47" y="3627"/>
                  </a:lnTo>
                  <a:lnTo>
                    <a:pt x="0" y="4046"/>
                  </a:lnTo>
                  <a:lnTo>
                    <a:pt x="0" y="4046"/>
                  </a:lnTo>
                  <a:lnTo>
                    <a:pt x="47" y="4418"/>
                  </a:lnTo>
                  <a:lnTo>
                    <a:pt x="93" y="4836"/>
                  </a:lnTo>
                  <a:lnTo>
                    <a:pt x="186" y="5208"/>
                  </a:lnTo>
                  <a:lnTo>
                    <a:pt x="326" y="5581"/>
                  </a:lnTo>
                  <a:lnTo>
                    <a:pt x="512" y="5953"/>
                  </a:lnTo>
                  <a:lnTo>
                    <a:pt x="698" y="6278"/>
                  </a:lnTo>
                  <a:lnTo>
                    <a:pt x="930" y="6604"/>
                  </a:lnTo>
                  <a:lnTo>
                    <a:pt x="1209" y="6883"/>
                  </a:lnTo>
                  <a:lnTo>
                    <a:pt x="1488" y="7115"/>
                  </a:lnTo>
                  <a:lnTo>
                    <a:pt x="1767" y="7348"/>
                  </a:lnTo>
                  <a:lnTo>
                    <a:pt x="2139" y="7580"/>
                  </a:lnTo>
                  <a:lnTo>
                    <a:pt x="2465" y="7720"/>
                  </a:lnTo>
                  <a:lnTo>
                    <a:pt x="2837" y="7859"/>
                  </a:lnTo>
                  <a:lnTo>
                    <a:pt x="3209" y="7952"/>
                  </a:lnTo>
                  <a:lnTo>
                    <a:pt x="3627" y="8045"/>
                  </a:lnTo>
                  <a:lnTo>
                    <a:pt x="4046" y="8045"/>
                  </a:lnTo>
                  <a:lnTo>
                    <a:pt x="4046" y="8045"/>
                  </a:lnTo>
                  <a:lnTo>
                    <a:pt x="4418" y="8045"/>
                  </a:lnTo>
                  <a:lnTo>
                    <a:pt x="4836" y="7952"/>
                  </a:lnTo>
                  <a:lnTo>
                    <a:pt x="5208" y="7859"/>
                  </a:lnTo>
                  <a:lnTo>
                    <a:pt x="5580" y="7720"/>
                  </a:lnTo>
                  <a:lnTo>
                    <a:pt x="5952" y="7580"/>
                  </a:lnTo>
                  <a:lnTo>
                    <a:pt x="6278" y="7348"/>
                  </a:lnTo>
                  <a:lnTo>
                    <a:pt x="6603" y="7115"/>
                  </a:lnTo>
                  <a:lnTo>
                    <a:pt x="6882" y="6883"/>
                  </a:lnTo>
                  <a:lnTo>
                    <a:pt x="7115" y="6604"/>
                  </a:lnTo>
                  <a:lnTo>
                    <a:pt x="7347" y="6278"/>
                  </a:lnTo>
                  <a:lnTo>
                    <a:pt x="7580" y="5953"/>
                  </a:lnTo>
                  <a:lnTo>
                    <a:pt x="7719" y="5581"/>
                  </a:lnTo>
                  <a:lnTo>
                    <a:pt x="7859" y="5208"/>
                  </a:lnTo>
                  <a:lnTo>
                    <a:pt x="7952" y="4836"/>
                  </a:lnTo>
                  <a:lnTo>
                    <a:pt x="8045" y="4418"/>
                  </a:lnTo>
                  <a:lnTo>
                    <a:pt x="8045" y="4046"/>
                  </a:lnTo>
                  <a:lnTo>
                    <a:pt x="8045" y="4046"/>
                  </a:lnTo>
                  <a:lnTo>
                    <a:pt x="8045" y="3627"/>
                  </a:lnTo>
                  <a:lnTo>
                    <a:pt x="7952" y="3209"/>
                  </a:lnTo>
                  <a:lnTo>
                    <a:pt x="7859" y="2837"/>
                  </a:lnTo>
                  <a:lnTo>
                    <a:pt x="7719" y="2465"/>
                  </a:lnTo>
                  <a:lnTo>
                    <a:pt x="7580" y="2093"/>
                  </a:lnTo>
                  <a:lnTo>
                    <a:pt x="7347" y="1767"/>
                  </a:lnTo>
                  <a:lnTo>
                    <a:pt x="7115" y="1488"/>
                  </a:lnTo>
                  <a:lnTo>
                    <a:pt x="6882" y="1209"/>
                  </a:lnTo>
                  <a:lnTo>
                    <a:pt x="6603" y="930"/>
                  </a:lnTo>
                  <a:lnTo>
                    <a:pt x="6278" y="698"/>
                  </a:lnTo>
                  <a:lnTo>
                    <a:pt x="5952" y="512"/>
                  </a:lnTo>
                  <a:lnTo>
                    <a:pt x="5580" y="326"/>
                  </a:lnTo>
                  <a:lnTo>
                    <a:pt x="5208" y="186"/>
                  </a:lnTo>
                  <a:lnTo>
                    <a:pt x="4836" y="93"/>
                  </a:lnTo>
                  <a:lnTo>
                    <a:pt x="4418" y="47"/>
                  </a:lnTo>
                  <a:lnTo>
                    <a:pt x="4046" y="0"/>
                  </a:lnTo>
                  <a:lnTo>
                    <a:pt x="4046"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63"/>
            <p:cNvSpPr/>
            <p:nvPr/>
          </p:nvSpPr>
          <p:spPr>
            <a:xfrm>
              <a:off x="6489050" y="2242500"/>
              <a:ext cx="37225" cy="32575"/>
            </a:xfrm>
            <a:custGeom>
              <a:avLst/>
              <a:gdLst/>
              <a:ahLst/>
              <a:cxnLst/>
              <a:rect l="l" t="t" r="r" b="b"/>
              <a:pathLst>
                <a:path w="1489" h="1303" fill="none" extrusionOk="0">
                  <a:moveTo>
                    <a:pt x="93" y="233"/>
                  </a:moveTo>
                  <a:lnTo>
                    <a:pt x="93" y="233"/>
                  </a:lnTo>
                  <a:lnTo>
                    <a:pt x="233" y="93"/>
                  </a:lnTo>
                  <a:lnTo>
                    <a:pt x="419" y="0"/>
                  </a:lnTo>
                  <a:lnTo>
                    <a:pt x="605" y="0"/>
                  </a:lnTo>
                  <a:lnTo>
                    <a:pt x="744" y="93"/>
                  </a:lnTo>
                  <a:lnTo>
                    <a:pt x="1256" y="419"/>
                  </a:lnTo>
                  <a:lnTo>
                    <a:pt x="1256" y="419"/>
                  </a:lnTo>
                  <a:lnTo>
                    <a:pt x="1395" y="558"/>
                  </a:lnTo>
                  <a:lnTo>
                    <a:pt x="1488" y="744"/>
                  </a:lnTo>
                  <a:lnTo>
                    <a:pt x="1488" y="930"/>
                  </a:lnTo>
                  <a:lnTo>
                    <a:pt x="1395" y="1116"/>
                  </a:lnTo>
                  <a:lnTo>
                    <a:pt x="1395" y="1116"/>
                  </a:lnTo>
                  <a:lnTo>
                    <a:pt x="1302" y="1209"/>
                  </a:lnTo>
                  <a:lnTo>
                    <a:pt x="1209" y="1256"/>
                  </a:lnTo>
                  <a:lnTo>
                    <a:pt x="1116" y="1302"/>
                  </a:lnTo>
                  <a:lnTo>
                    <a:pt x="977" y="1302"/>
                  </a:lnTo>
                  <a:lnTo>
                    <a:pt x="977" y="1302"/>
                  </a:lnTo>
                  <a:lnTo>
                    <a:pt x="837" y="1302"/>
                  </a:lnTo>
                  <a:lnTo>
                    <a:pt x="698" y="1256"/>
                  </a:lnTo>
                  <a:lnTo>
                    <a:pt x="233" y="884"/>
                  </a:lnTo>
                  <a:lnTo>
                    <a:pt x="233" y="884"/>
                  </a:lnTo>
                  <a:lnTo>
                    <a:pt x="93" y="744"/>
                  </a:lnTo>
                  <a:lnTo>
                    <a:pt x="0" y="605"/>
                  </a:lnTo>
                  <a:lnTo>
                    <a:pt x="0" y="419"/>
                  </a:lnTo>
                  <a:lnTo>
                    <a:pt x="93" y="233"/>
                  </a:lnTo>
                  <a:lnTo>
                    <a:pt x="93" y="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63"/>
            <p:cNvSpPr/>
            <p:nvPr/>
          </p:nvSpPr>
          <p:spPr>
            <a:xfrm>
              <a:off x="6497175" y="2295975"/>
              <a:ext cx="79075" cy="38400"/>
            </a:xfrm>
            <a:custGeom>
              <a:avLst/>
              <a:gdLst/>
              <a:ahLst/>
              <a:cxnLst/>
              <a:rect l="l" t="t" r="r" b="b"/>
              <a:pathLst>
                <a:path w="3163" h="1536" fill="none" extrusionOk="0">
                  <a:moveTo>
                    <a:pt x="3070" y="744"/>
                  </a:moveTo>
                  <a:lnTo>
                    <a:pt x="3070" y="744"/>
                  </a:lnTo>
                  <a:lnTo>
                    <a:pt x="2791" y="1070"/>
                  </a:lnTo>
                  <a:lnTo>
                    <a:pt x="2419" y="1349"/>
                  </a:lnTo>
                  <a:lnTo>
                    <a:pt x="2000" y="1489"/>
                  </a:lnTo>
                  <a:lnTo>
                    <a:pt x="1582" y="1535"/>
                  </a:lnTo>
                  <a:lnTo>
                    <a:pt x="1582" y="1535"/>
                  </a:lnTo>
                  <a:lnTo>
                    <a:pt x="1349" y="1535"/>
                  </a:lnTo>
                  <a:lnTo>
                    <a:pt x="1117" y="1489"/>
                  </a:lnTo>
                  <a:lnTo>
                    <a:pt x="698" y="1349"/>
                  </a:lnTo>
                  <a:lnTo>
                    <a:pt x="326" y="1070"/>
                  </a:lnTo>
                  <a:lnTo>
                    <a:pt x="187" y="930"/>
                  </a:lnTo>
                  <a:lnTo>
                    <a:pt x="47" y="744"/>
                  </a:lnTo>
                  <a:lnTo>
                    <a:pt x="47" y="744"/>
                  </a:lnTo>
                  <a:lnTo>
                    <a:pt x="1" y="558"/>
                  </a:lnTo>
                  <a:lnTo>
                    <a:pt x="1" y="372"/>
                  </a:lnTo>
                  <a:lnTo>
                    <a:pt x="47" y="186"/>
                  </a:lnTo>
                  <a:lnTo>
                    <a:pt x="187" y="47"/>
                  </a:lnTo>
                  <a:lnTo>
                    <a:pt x="187" y="47"/>
                  </a:lnTo>
                  <a:lnTo>
                    <a:pt x="373" y="0"/>
                  </a:lnTo>
                  <a:lnTo>
                    <a:pt x="559" y="0"/>
                  </a:lnTo>
                  <a:lnTo>
                    <a:pt x="745" y="47"/>
                  </a:lnTo>
                  <a:lnTo>
                    <a:pt x="884" y="186"/>
                  </a:lnTo>
                  <a:lnTo>
                    <a:pt x="884" y="186"/>
                  </a:lnTo>
                  <a:lnTo>
                    <a:pt x="1024" y="326"/>
                  </a:lnTo>
                  <a:lnTo>
                    <a:pt x="1163" y="465"/>
                  </a:lnTo>
                  <a:lnTo>
                    <a:pt x="1349" y="512"/>
                  </a:lnTo>
                  <a:lnTo>
                    <a:pt x="1582" y="558"/>
                  </a:lnTo>
                  <a:lnTo>
                    <a:pt x="1582" y="558"/>
                  </a:lnTo>
                  <a:lnTo>
                    <a:pt x="1768" y="512"/>
                  </a:lnTo>
                  <a:lnTo>
                    <a:pt x="1954" y="465"/>
                  </a:lnTo>
                  <a:lnTo>
                    <a:pt x="2093" y="326"/>
                  </a:lnTo>
                  <a:lnTo>
                    <a:pt x="2233" y="186"/>
                  </a:lnTo>
                  <a:lnTo>
                    <a:pt x="2233" y="186"/>
                  </a:lnTo>
                  <a:lnTo>
                    <a:pt x="2372" y="47"/>
                  </a:lnTo>
                  <a:lnTo>
                    <a:pt x="2558" y="0"/>
                  </a:lnTo>
                  <a:lnTo>
                    <a:pt x="2744" y="0"/>
                  </a:lnTo>
                  <a:lnTo>
                    <a:pt x="2930" y="47"/>
                  </a:lnTo>
                  <a:lnTo>
                    <a:pt x="2930" y="47"/>
                  </a:lnTo>
                  <a:lnTo>
                    <a:pt x="3070" y="186"/>
                  </a:lnTo>
                  <a:lnTo>
                    <a:pt x="3163" y="372"/>
                  </a:lnTo>
                  <a:lnTo>
                    <a:pt x="3163" y="558"/>
                  </a:lnTo>
                  <a:lnTo>
                    <a:pt x="3070" y="744"/>
                  </a:lnTo>
                  <a:lnTo>
                    <a:pt x="3070" y="74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63"/>
            <p:cNvSpPr/>
            <p:nvPr/>
          </p:nvSpPr>
          <p:spPr>
            <a:xfrm>
              <a:off x="6547175" y="2242500"/>
              <a:ext cx="36050" cy="32575"/>
            </a:xfrm>
            <a:custGeom>
              <a:avLst/>
              <a:gdLst/>
              <a:ahLst/>
              <a:cxnLst/>
              <a:rect l="l" t="t" r="r" b="b"/>
              <a:pathLst>
                <a:path w="1442" h="1303" fill="none" extrusionOk="0">
                  <a:moveTo>
                    <a:pt x="1256" y="884"/>
                  </a:moveTo>
                  <a:lnTo>
                    <a:pt x="744" y="1256"/>
                  </a:lnTo>
                  <a:lnTo>
                    <a:pt x="744" y="1256"/>
                  </a:lnTo>
                  <a:lnTo>
                    <a:pt x="605" y="1302"/>
                  </a:lnTo>
                  <a:lnTo>
                    <a:pt x="465" y="1302"/>
                  </a:lnTo>
                  <a:lnTo>
                    <a:pt x="465" y="1302"/>
                  </a:lnTo>
                  <a:lnTo>
                    <a:pt x="372" y="1302"/>
                  </a:lnTo>
                  <a:lnTo>
                    <a:pt x="233" y="1256"/>
                  </a:lnTo>
                  <a:lnTo>
                    <a:pt x="140" y="1209"/>
                  </a:lnTo>
                  <a:lnTo>
                    <a:pt x="47" y="1116"/>
                  </a:lnTo>
                  <a:lnTo>
                    <a:pt x="47" y="1116"/>
                  </a:lnTo>
                  <a:lnTo>
                    <a:pt x="0" y="930"/>
                  </a:lnTo>
                  <a:lnTo>
                    <a:pt x="0" y="744"/>
                  </a:lnTo>
                  <a:lnTo>
                    <a:pt x="47" y="558"/>
                  </a:lnTo>
                  <a:lnTo>
                    <a:pt x="186" y="419"/>
                  </a:lnTo>
                  <a:lnTo>
                    <a:pt x="698" y="93"/>
                  </a:lnTo>
                  <a:lnTo>
                    <a:pt x="698" y="93"/>
                  </a:lnTo>
                  <a:lnTo>
                    <a:pt x="884" y="0"/>
                  </a:lnTo>
                  <a:lnTo>
                    <a:pt x="1070" y="0"/>
                  </a:lnTo>
                  <a:lnTo>
                    <a:pt x="1256" y="93"/>
                  </a:lnTo>
                  <a:lnTo>
                    <a:pt x="1395" y="233"/>
                  </a:lnTo>
                  <a:lnTo>
                    <a:pt x="1395" y="233"/>
                  </a:lnTo>
                  <a:lnTo>
                    <a:pt x="1442" y="419"/>
                  </a:lnTo>
                  <a:lnTo>
                    <a:pt x="1442" y="605"/>
                  </a:lnTo>
                  <a:lnTo>
                    <a:pt x="1395" y="744"/>
                  </a:lnTo>
                  <a:lnTo>
                    <a:pt x="1256" y="884"/>
                  </a:lnTo>
                  <a:lnTo>
                    <a:pt x="1256" y="88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63"/>
            <p:cNvSpPr/>
            <p:nvPr/>
          </p:nvSpPr>
          <p:spPr>
            <a:xfrm>
              <a:off x="6578550" y="22645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9" name="Google Shape;2239;p63"/>
          <p:cNvGrpSpPr/>
          <p:nvPr/>
        </p:nvGrpSpPr>
        <p:grpSpPr>
          <a:xfrm>
            <a:off x="7374349" y="2060785"/>
            <a:ext cx="376626" cy="376648"/>
            <a:chOff x="6958700" y="1962325"/>
            <a:chExt cx="423175" cy="423200"/>
          </a:xfrm>
          <a:solidFill>
            <a:schemeClr val="bg1">
              <a:lumMod val="75000"/>
            </a:schemeClr>
          </a:solidFill>
        </p:grpSpPr>
        <p:sp>
          <p:nvSpPr>
            <p:cNvPr id="2240" name="Google Shape;2240;p63"/>
            <p:cNvSpPr/>
            <p:nvPr/>
          </p:nvSpPr>
          <p:spPr>
            <a:xfrm>
              <a:off x="6958700" y="1962325"/>
              <a:ext cx="423175" cy="423200"/>
            </a:xfrm>
            <a:custGeom>
              <a:avLst/>
              <a:gdLst/>
              <a:ahLst/>
              <a:cxnLst/>
              <a:rect l="l" t="t" r="r" b="b"/>
              <a:pathLst>
                <a:path w="16927" h="16928" extrusionOk="0">
                  <a:moveTo>
                    <a:pt x="5767" y="1"/>
                  </a:moveTo>
                  <a:lnTo>
                    <a:pt x="5441" y="47"/>
                  </a:lnTo>
                  <a:lnTo>
                    <a:pt x="5116" y="140"/>
                  </a:lnTo>
                  <a:lnTo>
                    <a:pt x="4837" y="233"/>
                  </a:lnTo>
                  <a:lnTo>
                    <a:pt x="4558" y="373"/>
                  </a:lnTo>
                  <a:lnTo>
                    <a:pt x="4279" y="559"/>
                  </a:lnTo>
                  <a:lnTo>
                    <a:pt x="4046" y="745"/>
                  </a:lnTo>
                  <a:lnTo>
                    <a:pt x="3814" y="977"/>
                  </a:lnTo>
                  <a:lnTo>
                    <a:pt x="3488" y="1396"/>
                  </a:lnTo>
                  <a:lnTo>
                    <a:pt x="3209" y="1861"/>
                  </a:lnTo>
                  <a:lnTo>
                    <a:pt x="3023" y="2372"/>
                  </a:lnTo>
                  <a:lnTo>
                    <a:pt x="2930" y="2884"/>
                  </a:lnTo>
                  <a:lnTo>
                    <a:pt x="2605" y="3116"/>
                  </a:lnTo>
                  <a:lnTo>
                    <a:pt x="2279" y="3349"/>
                  </a:lnTo>
                  <a:lnTo>
                    <a:pt x="2047" y="3674"/>
                  </a:lnTo>
                  <a:lnTo>
                    <a:pt x="1814" y="4000"/>
                  </a:lnTo>
                  <a:lnTo>
                    <a:pt x="1721" y="4325"/>
                  </a:lnTo>
                  <a:lnTo>
                    <a:pt x="1628" y="4604"/>
                  </a:lnTo>
                  <a:lnTo>
                    <a:pt x="1628" y="4883"/>
                  </a:lnTo>
                  <a:lnTo>
                    <a:pt x="1628" y="5209"/>
                  </a:lnTo>
                  <a:lnTo>
                    <a:pt x="4883" y="5209"/>
                  </a:lnTo>
                  <a:lnTo>
                    <a:pt x="4883" y="3860"/>
                  </a:lnTo>
                  <a:lnTo>
                    <a:pt x="4883" y="3674"/>
                  </a:lnTo>
                  <a:lnTo>
                    <a:pt x="5023" y="3535"/>
                  </a:lnTo>
                  <a:lnTo>
                    <a:pt x="5162" y="3395"/>
                  </a:lnTo>
                  <a:lnTo>
                    <a:pt x="5534" y="3395"/>
                  </a:lnTo>
                  <a:lnTo>
                    <a:pt x="5720" y="3535"/>
                  </a:lnTo>
                  <a:lnTo>
                    <a:pt x="5813" y="3674"/>
                  </a:lnTo>
                  <a:lnTo>
                    <a:pt x="5860" y="3860"/>
                  </a:lnTo>
                  <a:lnTo>
                    <a:pt x="5860" y="5209"/>
                  </a:lnTo>
                  <a:lnTo>
                    <a:pt x="6371" y="5209"/>
                  </a:lnTo>
                  <a:lnTo>
                    <a:pt x="6557" y="5255"/>
                  </a:lnTo>
                  <a:lnTo>
                    <a:pt x="6697" y="5348"/>
                  </a:lnTo>
                  <a:lnTo>
                    <a:pt x="6836" y="5488"/>
                  </a:lnTo>
                  <a:lnTo>
                    <a:pt x="6976" y="5627"/>
                  </a:lnTo>
                  <a:lnTo>
                    <a:pt x="7069" y="5813"/>
                  </a:lnTo>
                  <a:lnTo>
                    <a:pt x="7115" y="5999"/>
                  </a:lnTo>
                  <a:lnTo>
                    <a:pt x="7162" y="6185"/>
                  </a:lnTo>
                  <a:lnTo>
                    <a:pt x="7162" y="6697"/>
                  </a:lnTo>
                  <a:lnTo>
                    <a:pt x="7627" y="6697"/>
                  </a:lnTo>
                  <a:lnTo>
                    <a:pt x="7813" y="6743"/>
                  </a:lnTo>
                  <a:lnTo>
                    <a:pt x="7952" y="6883"/>
                  </a:lnTo>
                  <a:lnTo>
                    <a:pt x="8092" y="7022"/>
                  </a:lnTo>
                  <a:lnTo>
                    <a:pt x="8138" y="7208"/>
                  </a:lnTo>
                  <a:lnTo>
                    <a:pt x="8092" y="7394"/>
                  </a:lnTo>
                  <a:lnTo>
                    <a:pt x="7952" y="7580"/>
                  </a:lnTo>
                  <a:lnTo>
                    <a:pt x="7813" y="7673"/>
                  </a:lnTo>
                  <a:lnTo>
                    <a:pt x="7627" y="7720"/>
                  </a:lnTo>
                  <a:lnTo>
                    <a:pt x="7162" y="7720"/>
                  </a:lnTo>
                  <a:lnTo>
                    <a:pt x="7162" y="8603"/>
                  </a:lnTo>
                  <a:lnTo>
                    <a:pt x="7115" y="8789"/>
                  </a:lnTo>
                  <a:lnTo>
                    <a:pt x="6976" y="8929"/>
                  </a:lnTo>
                  <a:lnTo>
                    <a:pt x="6836" y="9068"/>
                  </a:lnTo>
                  <a:lnTo>
                    <a:pt x="6650" y="9115"/>
                  </a:lnTo>
                  <a:lnTo>
                    <a:pt x="6464" y="9068"/>
                  </a:lnTo>
                  <a:lnTo>
                    <a:pt x="6278" y="8929"/>
                  </a:lnTo>
                  <a:lnTo>
                    <a:pt x="6185" y="8789"/>
                  </a:lnTo>
                  <a:lnTo>
                    <a:pt x="6139" y="8603"/>
                  </a:lnTo>
                  <a:lnTo>
                    <a:pt x="6139" y="6185"/>
                  </a:lnTo>
                  <a:lnTo>
                    <a:pt x="4279" y="6185"/>
                  </a:lnTo>
                  <a:lnTo>
                    <a:pt x="4279" y="7673"/>
                  </a:lnTo>
                  <a:lnTo>
                    <a:pt x="4279" y="7859"/>
                  </a:lnTo>
                  <a:lnTo>
                    <a:pt x="4139" y="8045"/>
                  </a:lnTo>
                  <a:lnTo>
                    <a:pt x="4000" y="8138"/>
                  </a:lnTo>
                  <a:lnTo>
                    <a:pt x="3814" y="8185"/>
                  </a:lnTo>
                  <a:lnTo>
                    <a:pt x="3628" y="8138"/>
                  </a:lnTo>
                  <a:lnTo>
                    <a:pt x="3442" y="8045"/>
                  </a:lnTo>
                  <a:lnTo>
                    <a:pt x="3349" y="7859"/>
                  </a:lnTo>
                  <a:lnTo>
                    <a:pt x="3302" y="7673"/>
                  </a:lnTo>
                  <a:lnTo>
                    <a:pt x="3302" y="6185"/>
                  </a:lnTo>
                  <a:lnTo>
                    <a:pt x="884" y="6185"/>
                  </a:lnTo>
                  <a:lnTo>
                    <a:pt x="512" y="6697"/>
                  </a:lnTo>
                  <a:lnTo>
                    <a:pt x="233" y="7208"/>
                  </a:lnTo>
                  <a:lnTo>
                    <a:pt x="140" y="7534"/>
                  </a:lnTo>
                  <a:lnTo>
                    <a:pt x="47" y="7813"/>
                  </a:lnTo>
                  <a:lnTo>
                    <a:pt x="1" y="8138"/>
                  </a:lnTo>
                  <a:lnTo>
                    <a:pt x="1" y="8464"/>
                  </a:lnTo>
                  <a:lnTo>
                    <a:pt x="47" y="8929"/>
                  </a:lnTo>
                  <a:lnTo>
                    <a:pt x="140" y="9347"/>
                  </a:lnTo>
                  <a:lnTo>
                    <a:pt x="280" y="9766"/>
                  </a:lnTo>
                  <a:lnTo>
                    <a:pt x="466" y="10184"/>
                  </a:lnTo>
                  <a:lnTo>
                    <a:pt x="698" y="10556"/>
                  </a:lnTo>
                  <a:lnTo>
                    <a:pt x="977" y="10882"/>
                  </a:lnTo>
                  <a:lnTo>
                    <a:pt x="1303" y="11161"/>
                  </a:lnTo>
                  <a:lnTo>
                    <a:pt x="1675" y="11440"/>
                  </a:lnTo>
                  <a:lnTo>
                    <a:pt x="1628" y="11812"/>
                  </a:lnTo>
                  <a:lnTo>
                    <a:pt x="1628" y="12184"/>
                  </a:lnTo>
                  <a:lnTo>
                    <a:pt x="1675" y="12556"/>
                  </a:lnTo>
                  <a:lnTo>
                    <a:pt x="1814" y="12928"/>
                  </a:lnTo>
                  <a:lnTo>
                    <a:pt x="2000" y="13207"/>
                  </a:lnTo>
                  <a:lnTo>
                    <a:pt x="5162" y="13207"/>
                  </a:lnTo>
                  <a:lnTo>
                    <a:pt x="5162" y="10975"/>
                  </a:lnTo>
                  <a:lnTo>
                    <a:pt x="4279" y="10975"/>
                  </a:lnTo>
                  <a:lnTo>
                    <a:pt x="4093" y="10928"/>
                  </a:lnTo>
                  <a:lnTo>
                    <a:pt x="3953" y="10835"/>
                  </a:lnTo>
                  <a:lnTo>
                    <a:pt x="3860" y="10696"/>
                  </a:lnTo>
                  <a:lnTo>
                    <a:pt x="3814" y="10463"/>
                  </a:lnTo>
                  <a:lnTo>
                    <a:pt x="3860" y="10277"/>
                  </a:lnTo>
                  <a:lnTo>
                    <a:pt x="3953" y="10138"/>
                  </a:lnTo>
                  <a:lnTo>
                    <a:pt x="4093" y="10045"/>
                  </a:lnTo>
                  <a:lnTo>
                    <a:pt x="4279" y="9998"/>
                  </a:lnTo>
                  <a:lnTo>
                    <a:pt x="5348" y="9998"/>
                  </a:lnTo>
                  <a:lnTo>
                    <a:pt x="5534" y="10045"/>
                  </a:lnTo>
                  <a:lnTo>
                    <a:pt x="5720" y="10138"/>
                  </a:lnTo>
                  <a:lnTo>
                    <a:pt x="5860" y="10277"/>
                  </a:lnTo>
                  <a:lnTo>
                    <a:pt x="5999" y="10417"/>
                  </a:lnTo>
                  <a:lnTo>
                    <a:pt x="6092" y="10603"/>
                  </a:lnTo>
                  <a:lnTo>
                    <a:pt x="6139" y="10789"/>
                  </a:lnTo>
                  <a:lnTo>
                    <a:pt x="6139" y="10975"/>
                  </a:lnTo>
                  <a:lnTo>
                    <a:pt x="6139" y="11579"/>
                  </a:lnTo>
                  <a:lnTo>
                    <a:pt x="6557" y="11579"/>
                  </a:lnTo>
                  <a:lnTo>
                    <a:pt x="6790" y="11626"/>
                  </a:lnTo>
                  <a:lnTo>
                    <a:pt x="6929" y="11719"/>
                  </a:lnTo>
                  <a:lnTo>
                    <a:pt x="7022" y="11905"/>
                  </a:lnTo>
                  <a:lnTo>
                    <a:pt x="7069" y="12091"/>
                  </a:lnTo>
                  <a:lnTo>
                    <a:pt x="7022" y="12277"/>
                  </a:lnTo>
                  <a:lnTo>
                    <a:pt x="6929" y="12416"/>
                  </a:lnTo>
                  <a:lnTo>
                    <a:pt x="6790" y="12556"/>
                  </a:lnTo>
                  <a:lnTo>
                    <a:pt x="6557" y="12602"/>
                  </a:lnTo>
                  <a:lnTo>
                    <a:pt x="6139" y="12602"/>
                  </a:lnTo>
                  <a:lnTo>
                    <a:pt x="6139" y="13207"/>
                  </a:lnTo>
                  <a:lnTo>
                    <a:pt x="6139" y="13393"/>
                  </a:lnTo>
                  <a:lnTo>
                    <a:pt x="6092" y="13579"/>
                  </a:lnTo>
                  <a:lnTo>
                    <a:pt x="5999" y="13765"/>
                  </a:lnTo>
                  <a:lnTo>
                    <a:pt x="5860" y="13904"/>
                  </a:lnTo>
                  <a:lnTo>
                    <a:pt x="5720" y="13997"/>
                  </a:lnTo>
                  <a:lnTo>
                    <a:pt x="5534" y="14090"/>
                  </a:lnTo>
                  <a:lnTo>
                    <a:pt x="5348" y="14183"/>
                  </a:lnTo>
                  <a:lnTo>
                    <a:pt x="2977" y="14183"/>
                  </a:lnTo>
                  <a:lnTo>
                    <a:pt x="3070" y="14695"/>
                  </a:lnTo>
                  <a:lnTo>
                    <a:pt x="3256" y="15114"/>
                  </a:lnTo>
                  <a:lnTo>
                    <a:pt x="3488" y="15579"/>
                  </a:lnTo>
                  <a:lnTo>
                    <a:pt x="3814" y="15951"/>
                  </a:lnTo>
                  <a:lnTo>
                    <a:pt x="4046" y="16183"/>
                  </a:lnTo>
                  <a:lnTo>
                    <a:pt x="4279" y="16369"/>
                  </a:lnTo>
                  <a:lnTo>
                    <a:pt x="4558" y="16555"/>
                  </a:lnTo>
                  <a:lnTo>
                    <a:pt x="4837" y="16695"/>
                  </a:lnTo>
                  <a:lnTo>
                    <a:pt x="5116" y="16788"/>
                  </a:lnTo>
                  <a:lnTo>
                    <a:pt x="5441" y="16881"/>
                  </a:lnTo>
                  <a:lnTo>
                    <a:pt x="5767" y="16927"/>
                  </a:lnTo>
                  <a:lnTo>
                    <a:pt x="6046" y="16927"/>
                  </a:lnTo>
                  <a:lnTo>
                    <a:pt x="6604" y="16881"/>
                  </a:lnTo>
                  <a:lnTo>
                    <a:pt x="7069" y="16741"/>
                  </a:lnTo>
                  <a:lnTo>
                    <a:pt x="7534" y="16555"/>
                  </a:lnTo>
                  <a:lnTo>
                    <a:pt x="7952" y="16276"/>
                  </a:lnTo>
                  <a:lnTo>
                    <a:pt x="7952" y="13718"/>
                  </a:lnTo>
                  <a:lnTo>
                    <a:pt x="7999" y="13532"/>
                  </a:lnTo>
                  <a:lnTo>
                    <a:pt x="8045" y="13346"/>
                  </a:lnTo>
                  <a:lnTo>
                    <a:pt x="8138" y="13160"/>
                  </a:lnTo>
                  <a:lnTo>
                    <a:pt x="8278" y="13021"/>
                  </a:lnTo>
                  <a:lnTo>
                    <a:pt x="8417" y="12881"/>
                  </a:lnTo>
                  <a:lnTo>
                    <a:pt x="8557" y="12788"/>
                  </a:lnTo>
                  <a:lnTo>
                    <a:pt x="8743" y="12742"/>
                  </a:lnTo>
                  <a:lnTo>
                    <a:pt x="9859" y="12742"/>
                  </a:lnTo>
                  <a:lnTo>
                    <a:pt x="10045" y="12788"/>
                  </a:lnTo>
                  <a:lnTo>
                    <a:pt x="10184" y="12881"/>
                  </a:lnTo>
                  <a:lnTo>
                    <a:pt x="10324" y="13021"/>
                  </a:lnTo>
                  <a:lnTo>
                    <a:pt x="10370" y="13207"/>
                  </a:lnTo>
                  <a:lnTo>
                    <a:pt x="10324" y="13439"/>
                  </a:lnTo>
                  <a:lnTo>
                    <a:pt x="10184" y="13579"/>
                  </a:lnTo>
                  <a:lnTo>
                    <a:pt x="10045" y="13672"/>
                  </a:lnTo>
                  <a:lnTo>
                    <a:pt x="9859" y="13718"/>
                  </a:lnTo>
                  <a:lnTo>
                    <a:pt x="8975" y="13718"/>
                  </a:lnTo>
                  <a:lnTo>
                    <a:pt x="8975" y="16276"/>
                  </a:lnTo>
                  <a:lnTo>
                    <a:pt x="9394" y="16555"/>
                  </a:lnTo>
                  <a:lnTo>
                    <a:pt x="9859" y="16741"/>
                  </a:lnTo>
                  <a:lnTo>
                    <a:pt x="10324" y="16881"/>
                  </a:lnTo>
                  <a:lnTo>
                    <a:pt x="10882" y="16927"/>
                  </a:lnTo>
                  <a:lnTo>
                    <a:pt x="11161" y="16927"/>
                  </a:lnTo>
                  <a:lnTo>
                    <a:pt x="11486" y="16881"/>
                  </a:lnTo>
                  <a:lnTo>
                    <a:pt x="11812" y="16788"/>
                  </a:lnTo>
                  <a:lnTo>
                    <a:pt x="12091" y="16695"/>
                  </a:lnTo>
                  <a:lnTo>
                    <a:pt x="12370" y="16555"/>
                  </a:lnTo>
                  <a:lnTo>
                    <a:pt x="12649" y="16369"/>
                  </a:lnTo>
                  <a:lnTo>
                    <a:pt x="12881" y="16183"/>
                  </a:lnTo>
                  <a:lnTo>
                    <a:pt x="13114" y="15951"/>
                  </a:lnTo>
                  <a:lnTo>
                    <a:pt x="13439" y="15532"/>
                  </a:lnTo>
                  <a:lnTo>
                    <a:pt x="13718" y="15067"/>
                  </a:lnTo>
                  <a:lnTo>
                    <a:pt x="13904" y="14556"/>
                  </a:lnTo>
                  <a:lnTo>
                    <a:pt x="13997" y="14044"/>
                  </a:lnTo>
                  <a:lnTo>
                    <a:pt x="14323" y="13811"/>
                  </a:lnTo>
                  <a:lnTo>
                    <a:pt x="14648" y="13579"/>
                  </a:lnTo>
                  <a:lnTo>
                    <a:pt x="14881" y="13253"/>
                  </a:lnTo>
                  <a:lnTo>
                    <a:pt x="15113" y="12928"/>
                  </a:lnTo>
                  <a:lnTo>
                    <a:pt x="15206" y="12602"/>
                  </a:lnTo>
                  <a:lnTo>
                    <a:pt x="15299" y="12277"/>
                  </a:lnTo>
                  <a:lnTo>
                    <a:pt x="15299" y="11998"/>
                  </a:lnTo>
                  <a:lnTo>
                    <a:pt x="15299" y="11672"/>
                  </a:lnTo>
                  <a:lnTo>
                    <a:pt x="8743" y="11672"/>
                  </a:lnTo>
                  <a:lnTo>
                    <a:pt x="8557" y="11579"/>
                  </a:lnTo>
                  <a:lnTo>
                    <a:pt x="8417" y="11486"/>
                  </a:lnTo>
                  <a:lnTo>
                    <a:pt x="8278" y="11393"/>
                  </a:lnTo>
                  <a:lnTo>
                    <a:pt x="8138" y="11254"/>
                  </a:lnTo>
                  <a:lnTo>
                    <a:pt x="8045" y="11068"/>
                  </a:lnTo>
                  <a:lnTo>
                    <a:pt x="7999" y="10882"/>
                  </a:lnTo>
                  <a:lnTo>
                    <a:pt x="7952" y="10696"/>
                  </a:lnTo>
                  <a:lnTo>
                    <a:pt x="7952" y="9766"/>
                  </a:lnTo>
                  <a:lnTo>
                    <a:pt x="7999" y="9580"/>
                  </a:lnTo>
                  <a:lnTo>
                    <a:pt x="8092" y="9440"/>
                  </a:lnTo>
                  <a:lnTo>
                    <a:pt x="8278" y="9347"/>
                  </a:lnTo>
                  <a:lnTo>
                    <a:pt x="8464" y="9301"/>
                  </a:lnTo>
                  <a:lnTo>
                    <a:pt x="8650" y="9347"/>
                  </a:lnTo>
                  <a:lnTo>
                    <a:pt x="8836" y="9440"/>
                  </a:lnTo>
                  <a:lnTo>
                    <a:pt x="8929" y="9580"/>
                  </a:lnTo>
                  <a:lnTo>
                    <a:pt x="8975" y="9766"/>
                  </a:lnTo>
                  <a:lnTo>
                    <a:pt x="8975" y="10696"/>
                  </a:lnTo>
                  <a:lnTo>
                    <a:pt x="11161" y="10696"/>
                  </a:lnTo>
                  <a:lnTo>
                    <a:pt x="11161" y="7394"/>
                  </a:lnTo>
                  <a:lnTo>
                    <a:pt x="10184" y="7394"/>
                  </a:lnTo>
                  <a:lnTo>
                    <a:pt x="9998" y="7348"/>
                  </a:lnTo>
                  <a:lnTo>
                    <a:pt x="9812" y="7255"/>
                  </a:lnTo>
                  <a:lnTo>
                    <a:pt x="9719" y="7115"/>
                  </a:lnTo>
                  <a:lnTo>
                    <a:pt x="9673" y="6929"/>
                  </a:lnTo>
                  <a:lnTo>
                    <a:pt x="9719" y="6697"/>
                  </a:lnTo>
                  <a:lnTo>
                    <a:pt x="9812" y="6557"/>
                  </a:lnTo>
                  <a:lnTo>
                    <a:pt x="9998" y="6464"/>
                  </a:lnTo>
                  <a:lnTo>
                    <a:pt x="10184" y="6418"/>
                  </a:lnTo>
                  <a:lnTo>
                    <a:pt x="11393" y="6418"/>
                  </a:lnTo>
                  <a:lnTo>
                    <a:pt x="11579" y="6511"/>
                  </a:lnTo>
                  <a:lnTo>
                    <a:pt x="11719" y="6557"/>
                  </a:lnTo>
                  <a:lnTo>
                    <a:pt x="11858" y="6697"/>
                  </a:lnTo>
                  <a:lnTo>
                    <a:pt x="11998" y="6836"/>
                  </a:lnTo>
                  <a:lnTo>
                    <a:pt x="12091" y="7022"/>
                  </a:lnTo>
                  <a:lnTo>
                    <a:pt x="12137" y="7208"/>
                  </a:lnTo>
                  <a:lnTo>
                    <a:pt x="12184" y="7394"/>
                  </a:lnTo>
                  <a:lnTo>
                    <a:pt x="12184" y="8278"/>
                  </a:lnTo>
                  <a:lnTo>
                    <a:pt x="13439" y="8278"/>
                  </a:lnTo>
                  <a:lnTo>
                    <a:pt x="13439" y="7301"/>
                  </a:lnTo>
                  <a:lnTo>
                    <a:pt x="13439" y="7115"/>
                  </a:lnTo>
                  <a:lnTo>
                    <a:pt x="13579" y="6976"/>
                  </a:lnTo>
                  <a:lnTo>
                    <a:pt x="13718" y="6836"/>
                  </a:lnTo>
                  <a:lnTo>
                    <a:pt x="13904" y="6790"/>
                  </a:lnTo>
                  <a:lnTo>
                    <a:pt x="14090" y="6836"/>
                  </a:lnTo>
                  <a:lnTo>
                    <a:pt x="14276" y="6976"/>
                  </a:lnTo>
                  <a:lnTo>
                    <a:pt x="14369" y="7115"/>
                  </a:lnTo>
                  <a:lnTo>
                    <a:pt x="14416" y="7301"/>
                  </a:lnTo>
                  <a:lnTo>
                    <a:pt x="14416" y="8743"/>
                  </a:lnTo>
                  <a:lnTo>
                    <a:pt x="14369" y="8929"/>
                  </a:lnTo>
                  <a:lnTo>
                    <a:pt x="14276" y="9115"/>
                  </a:lnTo>
                  <a:lnTo>
                    <a:pt x="14090" y="9208"/>
                  </a:lnTo>
                  <a:lnTo>
                    <a:pt x="13904" y="9254"/>
                  </a:lnTo>
                  <a:lnTo>
                    <a:pt x="12184" y="9254"/>
                  </a:lnTo>
                  <a:lnTo>
                    <a:pt x="12184" y="10696"/>
                  </a:lnTo>
                  <a:lnTo>
                    <a:pt x="16136" y="10696"/>
                  </a:lnTo>
                  <a:lnTo>
                    <a:pt x="16462" y="10184"/>
                  </a:lnTo>
                  <a:lnTo>
                    <a:pt x="16695" y="9673"/>
                  </a:lnTo>
                  <a:lnTo>
                    <a:pt x="16881" y="9068"/>
                  </a:lnTo>
                  <a:lnTo>
                    <a:pt x="16927" y="8464"/>
                  </a:lnTo>
                  <a:lnTo>
                    <a:pt x="16881" y="7999"/>
                  </a:lnTo>
                  <a:lnTo>
                    <a:pt x="16788" y="7580"/>
                  </a:lnTo>
                  <a:lnTo>
                    <a:pt x="16648" y="7162"/>
                  </a:lnTo>
                  <a:lnTo>
                    <a:pt x="16462" y="6743"/>
                  </a:lnTo>
                  <a:lnTo>
                    <a:pt x="16229" y="6371"/>
                  </a:lnTo>
                  <a:lnTo>
                    <a:pt x="15950" y="6046"/>
                  </a:lnTo>
                  <a:lnTo>
                    <a:pt x="15625" y="5767"/>
                  </a:lnTo>
                  <a:lnTo>
                    <a:pt x="15253" y="5488"/>
                  </a:lnTo>
                  <a:lnTo>
                    <a:pt x="15299" y="5116"/>
                  </a:lnTo>
                  <a:lnTo>
                    <a:pt x="15299" y="4744"/>
                  </a:lnTo>
                  <a:lnTo>
                    <a:pt x="15253" y="4372"/>
                  </a:lnTo>
                  <a:lnTo>
                    <a:pt x="15113" y="4000"/>
                  </a:lnTo>
                  <a:lnTo>
                    <a:pt x="14881" y="3674"/>
                  </a:lnTo>
                  <a:lnTo>
                    <a:pt x="14648" y="3349"/>
                  </a:lnTo>
                  <a:lnTo>
                    <a:pt x="14323" y="3116"/>
                  </a:lnTo>
                  <a:lnTo>
                    <a:pt x="13997" y="2884"/>
                  </a:lnTo>
                  <a:lnTo>
                    <a:pt x="13904" y="2372"/>
                  </a:lnTo>
                  <a:lnTo>
                    <a:pt x="13718" y="1861"/>
                  </a:lnTo>
                  <a:lnTo>
                    <a:pt x="13439" y="1396"/>
                  </a:lnTo>
                  <a:lnTo>
                    <a:pt x="13114" y="977"/>
                  </a:lnTo>
                  <a:lnTo>
                    <a:pt x="12881" y="745"/>
                  </a:lnTo>
                  <a:lnTo>
                    <a:pt x="12649" y="559"/>
                  </a:lnTo>
                  <a:lnTo>
                    <a:pt x="12370" y="373"/>
                  </a:lnTo>
                  <a:lnTo>
                    <a:pt x="12091" y="233"/>
                  </a:lnTo>
                  <a:lnTo>
                    <a:pt x="11812" y="140"/>
                  </a:lnTo>
                  <a:lnTo>
                    <a:pt x="11486" y="47"/>
                  </a:lnTo>
                  <a:lnTo>
                    <a:pt x="11161" y="1"/>
                  </a:lnTo>
                  <a:lnTo>
                    <a:pt x="10882" y="1"/>
                  </a:lnTo>
                  <a:lnTo>
                    <a:pt x="10370" y="47"/>
                  </a:lnTo>
                  <a:lnTo>
                    <a:pt x="9859" y="140"/>
                  </a:lnTo>
                  <a:lnTo>
                    <a:pt x="9394" y="373"/>
                  </a:lnTo>
                  <a:lnTo>
                    <a:pt x="8975" y="605"/>
                  </a:lnTo>
                  <a:lnTo>
                    <a:pt x="8975" y="3907"/>
                  </a:lnTo>
                  <a:lnTo>
                    <a:pt x="10556" y="3907"/>
                  </a:lnTo>
                  <a:lnTo>
                    <a:pt x="10556" y="3209"/>
                  </a:lnTo>
                  <a:lnTo>
                    <a:pt x="10603" y="3023"/>
                  </a:lnTo>
                  <a:lnTo>
                    <a:pt x="10696" y="2837"/>
                  </a:lnTo>
                  <a:lnTo>
                    <a:pt x="10835" y="2744"/>
                  </a:lnTo>
                  <a:lnTo>
                    <a:pt x="11021" y="2698"/>
                  </a:lnTo>
                  <a:lnTo>
                    <a:pt x="11254" y="2744"/>
                  </a:lnTo>
                  <a:lnTo>
                    <a:pt x="11393" y="2837"/>
                  </a:lnTo>
                  <a:lnTo>
                    <a:pt x="11486" y="3023"/>
                  </a:lnTo>
                  <a:lnTo>
                    <a:pt x="11533" y="3209"/>
                  </a:lnTo>
                  <a:lnTo>
                    <a:pt x="11533" y="3907"/>
                  </a:lnTo>
                  <a:lnTo>
                    <a:pt x="11626" y="3907"/>
                  </a:lnTo>
                  <a:lnTo>
                    <a:pt x="11812" y="3953"/>
                  </a:lnTo>
                  <a:lnTo>
                    <a:pt x="11998" y="4046"/>
                  </a:lnTo>
                  <a:lnTo>
                    <a:pt x="12091" y="4186"/>
                  </a:lnTo>
                  <a:lnTo>
                    <a:pt x="12137" y="4418"/>
                  </a:lnTo>
                  <a:lnTo>
                    <a:pt x="12091" y="4604"/>
                  </a:lnTo>
                  <a:lnTo>
                    <a:pt x="11998" y="4744"/>
                  </a:lnTo>
                  <a:lnTo>
                    <a:pt x="11812" y="4837"/>
                  </a:lnTo>
                  <a:lnTo>
                    <a:pt x="11626" y="4883"/>
                  </a:lnTo>
                  <a:lnTo>
                    <a:pt x="8789" y="4883"/>
                  </a:lnTo>
                  <a:lnTo>
                    <a:pt x="8603" y="4837"/>
                  </a:lnTo>
                  <a:lnTo>
                    <a:pt x="8417" y="4744"/>
                  </a:lnTo>
                  <a:lnTo>
                    <a:pt x="8278" y="4604"/>
                  </a:lnTo>
                  <a:lnTo>
                    <a:pt x="8185" y="4465"/>
                  </a:lnTo>
                  <a:lnTo>
                    <a:pt x="8092" y="4279"/>
                  </a:lnTo>
                  <a:lnTo>
                    <a:pt x="7999" y="4093"/>
                  </a:lnTo>
                  <a:lnTo>
                    <a:pt x="7999" y="3907"/>
                  </a:lnTo>
                  <a:lnTo>
                    <a:pt x="7999" y="652"/>
                  </a:lnTo>
                  <a:lnTo>
                    <a:pt x="7580" y="373"/>
                  </a:lnTo>
                  <a:lnTo>
                    <a:pt x="7115" y="187"/>
                  </a:lnTo>
                  <a:lnTo>
                    <a:pt x="6604" y="47"/>
                  </a:lnTo>
                  <a:lnTo>
                    <a:pt x="604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63"/>
            <p:cNvSpPr/>
            <p:nvPr/>
          </p:nvSpPr>
          <p:spPr>
            <a:xfrm>
              <a:off x="6958700" y="1962325"/>
              <a:ext cx="423175" cy="423200"/>
            </a:xfrm>
            <a:custGeom>
              <a:avLst/>
              <a:gdLst/>
              <a:ahLst/>
              <a:cxnLst/>
              <a:rect l="l" t="t" r="r" b="b"/>
              <a:pathLst>
                <a:path w="16927" h="16928" fill="none" extrusionOk="0">
                  <a:moveTo>
                    <a:pt x="13904" y="9254"/>
                  </a:moveTo>
                  <a:lnTo>
                    <a:pt x="12184" y="9254"/>
                  </a:lnTo>
                  <a:lnTo>
                    <a:pt x="12184" y="10696"/>
                  </a:lnTo>
                  <a:lnTo>
                    <a:pt x="16136" y="10696"/>
                  </a:lnTo>
                  <a:lnTo>
                    <a:pt x="16136" y="10696"/>
                  </a:lnTo>
                  <a:lnTo>
                    <a:pt x="16462" y="10184"/>
                  </a:lnTo>
                  <a:lnTo>
                    <a:pt x="16695" y="9673"/>
                  </a:lnTo>
                  <a:lnTo>
                    <a:pt x="16881" y="9068"/>
                  </a:lnTo>
                  <a:lnTo>
                    <a:pt x="16927" y="8464"/>
                  </a:lnTo>
                  <a:lnTo>
                    <a:pt x="16927" y="8464"/>
                  </a:lnTo>
                  <a:lnTo>
                    <a:pt x="16881" y="7999"/>
                  </a:lnTo>
                  <a:lnTo>
                    <a:pt x="16788" y="7580"/>
                  </a:lnTo>
                  <a:lnTo>
                    <a:pt x="16648" y="7162"/>
                  </a:lnTo>
                  <a:lnTo>
                    <a:pt x="16462" y="6743"/>
                  </a:lnTo>
                  <a:lnTo>
                    <a:pt x="16229" y="6371"/>
                  </a:lnTo>
                  <a:lnTo>
                    <a:pt x="15950" y="6046"/>
                  </a:lnTo>
                  <a:lnTo>
                    <a:pt x="15625" y="5767"/>
                  </a:lnTo>
                  <a:lnTo>
                    <a:pt x="15253" y="5488"/>
                  </a:lnTo>
                  <a:lnTo>
                    <a:pt x="15253" y="5488"/>
                  </a:lnTo>
                  <a:lnTo>
                    <a:pt x="15299" y="5116"/>
                  </a:lnTo>
                  <a:lnTo>
                    <a:pt x="15299" y="4744"/>
                  </a:lnTo>
                  <a:lnTo>
                    <a:pt x="15253" y="4372"/>
                  </a:lnTo>
                  <a:lnTo>
                    <a:pt x="15113" y="4000"/>
                  </a:lnTo>
                  <a:lnTo>
                    <a:pt x="15113" y="4000"/>
                  </a:lnTo>
                  <a:lnTo>
                    <a:pt x="14881" y="3674"/>
                  </a:lnTo>
                  <a:lnTo>
                    <a:pt x="14648" y="3349"/>
                  </a:lnTo>
                  <a:lnTo>
                    <a:pt x="14323" y="3116"/>
                  </a:lnTo>
                  <a:lnTo>
                    <a:pt x="13997" y="2884"/>
                  </a:lnTo>
                  <a:lnTo>
                    <a:pt x="13997" y="2884"/>
                  </a:lnTo>
                  <a:lnTo>
                    <a:pt x="13904" y="2372"/>
                  </a:lnTo>
                  <a:lnTo>
                    <a:pt x="13718" y="1861"/>
                  </a:lnTo>
                  <a:lnTo>
                    <a:pt x="13439" y="1396"/>
                  </a:lnTo>
                  <a:lnTo>
                    <a:pt x="13114" y="977"/>
                  </a:lnTo>
                  <a:lnTo>
                    <a:pt x="13114" y="977"/>
                  </a:lnTo>
                  <a:lnTo>
                    <a:pt x="12881" y="745"/>
                  </a:lnTo>
                  <a:lnTo>
                    <a:pt x="12649" y="559"/>
                  </a:lnTo>
                  <a:lnTo>
                    <a:pt x="12370" y="373"/>
                  </a:lnTo>
                  <a:lnTo>
                    <a:pt x="12091" y="233"/>
                  </a:lnTo>
                  <a:lnTo>
                    <a:pt x="11812" y="140"/>
                  </a:lnTo>
                  <a:lnTo>
                    <a:pt x="11486" y="47"/>
                  </a:lnTo>
                  <a:lnTo>
                    <a:pt x="11161" y="1"/>
                  </a:lnTo>
                  <a:lnTo>
                    <a:pt x="10882" y="1"/>
                  </a:lnTo>
                  <a:lnTo>
                    <a:pt x="10882" y="1"/>
                  </a:lnTo>
                  <a:lnTo>
                    <a:pt x="10370" y="47"/>
                  </a:lnTo>
                  <a:lnTo>
                    <a:pt x="9859" y="140"/>
                  </a:lnTo>
                  <a:lnTo>
                    <a:pt x="9394" y="373"/>
                  </a:lnTo>
                  <a:lnTo>
                    <a:pt x="8975" y="605"/>
                  </a:lnTo>
                  <a:lnTo>
                    <a:pt x="8975" y="3907"/>
                  </a:lnTo>
                  <a:lnTo>
                    <a:pt x="10556" y="3907"/>
                  </a:lnTo>
                  <a:lnTo>
                    <a:pt x="10556" y="3209"/>
                  </a:lnTo>
                  <a:lnTo>
                    <a:pt x="10556" y="3209"/>
                  </a:lnTo>
                  <a:lnTo>
                    <a:pt x="10603" y="3023"/>
                  </a:lnTo>
                  <a:lnTo>
                    <a:pt x="10696" y="2837"/>
                  </a:lnTo>
                  <a:lnTo>
                    <a:pt x="10835" y="2744"/>
                  </a:lnTo>
                  <a:lnTo>
                    <a:pt x="11021" y="2698"/>
                  </a:lnTo>
                  <a:lnTo>
                    <a:pt x="11021" y="2698"/>
                  </a:lnTo>
                  <a:lnTo>
                    <a:pt x="11254" y="2744"/>
                  </a:lnTo>
                  <a:lnTo>
                    <a:pt x="11393" y="2837"/>
                  </a:lnTo>
                  <a:lnTo>
                    <a:pt x="11486" y="3023"/>
                  </a:lnTo>
                  <a:lnTo>
                    <a:pt x="11533" y="3209"/>
                  </a:lnTo>
                  <a:lnTo>
                    <a:pt x="11533" y="3907"/>
                  </a:lnTo>
                  <a:lnTo>
                    <a:pt x="11626" y="3907"/>
                  </a:lnTo>
                  <a:lnTo>
                    <a:pt x="11626" y="3907"/>
                  </a:lnTo>
                  <a:lnTo>
                    <a:pt x="11812" y="3953"/>
                  </a:lnTo>
                  <a:lnTo>
                    <a:pt x="11998" y="4046"/>
                  </a:lnTo>
                  <a:lnTo>
                    <a:pt x="12091" y="4186"/>
                  </a:lnTo>
                  <a:lnTo>
                    <a:pt x="12137" y="4418"/>
                  </a:lnTo>
                  <a:lnTo>
                    <a:pt x="12137" y="4418"/>
                  </a:lnTo>
                  <a:lnTo>
                    <a:pt x="12091" y="4604"/>
                  </a:lnTo>
                  <a:lnTo>
                    <a:pt x="11998" y="4744"/>
                  </a:lnTo>
                  <a:lnTo>
                    <a:pt x="11812" y="4837"/>
                  </a:lnTo>
                  <a:lnTo>
                    <a:pt x="11626" y="4883"/>
                  </a:lnTo>
                  <a:lnTo>
                    <a:pt x="8975" y="4883"/>
                  </a:lnTo>
                  <a:lnTo>
                    <a:pt x="8975" y="4883"/>
                  </a:lnTo>
                  <a:lnTo>
                    <a:pt x="8789" y="4883"/>
                  </a:lnTo>
                  <a:lnTo>
                    <a:pt x="8603" y="4837"/>
                  </a:lnTo>
                  <a:lnTo>
                    <a:pt x="8417" y="4744"/>
                  </a:lnTo>
                  <a:lnTo>
                    <a:pt x="8278" y="4604"/>
                  </a:lnTo>
                  <a:lnTo>
                    <a:pt x="8185" y="4465"/>
                  </a:lnTo>
                  <a:lnTo>
                    <a:pt x="8092" y="4279"/>
                  </a:lnTo>
                  <a:lnTo>
                    <a:pt x="7999" y="4093"/>
                  </a:lnTo>
                  <a:lnTo>
                    <a:pt x="7999" y="3907"/>
                  </a:lnTo>
                  <a:lnTo>
                    <a:pt x="7999" y="652"/>
                  </a:lnTo>
                  <a:lnTo>
                    <a:pt x="7999" y="652"/>
                  </a:lnTo>
                  <a:lnTo>
                    <a:pt x="7580" y="373"/>
                  </a:lnTo>
                  <a:lnTo>
                    <a:pt x="7115" y="187"/>
                  </a:lnTo>
                  <a:lnTo>
                    <a:pt x="6604" y="47"/>
                  </a:lnTo>
                  <a:lnTo>
                    <a:pt x="6046" y="1"/>
                  </a:lnTo>
                  <a:lnTo>
                    <a:pt x="6046" y="1"/>
                  </a:lnTo>
                  <a:lnTo>
                    <a:pt x="5767" y="1"/>
                  </a:lnTo>
                  <a:lnTo>
                    <a:pt x="5441" y="47"/>
                  </a:lnTo>
                  <a:lnTo>
                    <a:pt x="5116" y="140"/>
                  </a:lnTo>
                  <a:lnTo>
                    <a:pt x="4837" y="233"/>
                  </a:lnTo>
                  <a:lnTo>
                    <a:pt x="4558" y="373"/>
                  </a:lnTo>
                  <a:lnTo>
                    <a:pt x="4279" y="559"/>
                  </a:lnTo>
                  <a:lnTo>
                    <a:pt x="4046" y="745"/>
                  </a:lnTo>
                  <a:lnTo>
                    <a:pt x="3814" y="977"/>
                  </a:lnTo>
                  <a:lnTo>
                    <a:pt x="3814" y="977"/>
                  </a:lnTo>
                  <a:lnTo>
                    <a:pt x="3488" y="1396"/>
                  </a:lnTo>
                  <a:lnTo>
                    <a:pt x="3209" y="1861"/>
                  </a:lnTo>
                  <a:lnTo>
                    <a:pt x="3023" y="2372"/>
                  </a:lnTo>
                  <a:lnTo>
                    <a:pt x="2930" y="2884"/>
                  </a:lnTo>
                  <a:lnTo>
                    <a:pt x="2930" y="2884"/>
                  </a:lnTo>
                  <a:lnTo>
                    <a:pt x="2605" y="3116"/>
                  </a:lnTo>
                  <a:lnTo>
                    <a:pt x="2279" y="3349"/>
                  </a:lnTo>
                  <a:lnTo>
                    <a:pt x="2047" y="3674"/>
                  </a:lnTo>
                  <a:lnTo>
                    <a:pt x="1814" y="4000"/>
                  </a:lnTo>
                  <a:lnTo>
                    <a:pt x="1814" y="4000"/>
                  </a:lnTo>
                  <a:lnTo>
                    <a:pt x="1721" y="4325"/>
                  </a:lnTo>
                  <a:lnTo>
                    <a:pt x="1628" y="4604"/>
                  </a:lnTo>
                  <a:lnTo>
                    <a:pt x="1628" y="4883"/>
                  </a:lnTo>
                  <a:lnTo>
                    <a:pt x="1628" y="5209"/>
                  </a:lnTo>
                  <a:lnTo>
                    <a:pt x="4883" y="5209"/>
                  </a:lnTo>
                  <a:lnTo>
                    <a:pt x="4883" y="3860"/>
                  </a:lnTo>
                  <a:lnTo>
                    <a:pt x="4883" y="3860"/>
                  </a:lnTo>
                  <a:lnTo>
                    <a:pt x="4883" y="3674"/>
                  </a:lnTo>
                  <a:lnTo>
                    <a:pt x="5023" y="3535"/>
                  </a:lnTo>
                  <a:lnTo>
                    <a:pt x="5162" y="3395"/>
                  </a:lnTo>
                  <a:lnTo>
                    <a:pt x="5348" y="3395"/>
                  </a:lnTo>
                  <a:lnTo>
                    <a:pt x="5348" y="3395"/>
                  </a:lnTo>
                  <a:lnTo>
                    <a:pt x="5534" y="3395"/>
                  </a:lnTo>
                  <a:lnTo>
                    <a:pt x="5720" y="3535"/>
                  </a:lnTo>
                  <a:lnTo>
                    <a:pt x="5813" y="3674"/>
                  </a:lnTo>
                  <a:lnTo>
                    <a:pt x="5860" y="3860"/>
                  </a:lnTo>
                  <a:lnTo>
                    <a:pt x="5860" y="5209"/>
                  </a:lnTo>
                  <a:lnTo>
                    <a:pt x="6139" y="5209"/>
                  </a:lnTo>
                  <a:lnTo>
                    <a:pt x="6139" y="5209"/>
                  </a:lnTo>
                  <a:lnTo>
                    <a:pt x="6371" y="5209"/>
                  </a:lnTo>
                  <a:lnTo>
                    <a:pt x="6557" y="5255"/>
                  </a:lnTo>
                  <a:lnTo>
                    <a:pt x="6697" y="5348"/>
                  </a:lnTo>
                  <a:lnTo>
                    <a:pt x="6836" y="5488"/>
                  </a:lnTo>
                  <a:lnTo>
                    <a:pt x="6976" y="5627"/>
                  </a:lnTo>
                  <a:lnTo>
                    <a:pt x="7069" y="5813"/>
                  </a:lnTo>
                  <a:lnTo>
                    <a:pt x="7115" y="5999"/>
                  </a:lnTo>
                  <a:lnTo>
                    <a:pt x="7162" y="6185"/>
                  </a:lnTo>
                  <a:lnTo>
                    <a:pt x="7162" y="6697"/>
                  </a:lnTo>
                  <a:lnTo>
                    <a:pt x="7627" y="6697"/>
                  </a:lnTo>
                  <a:lnTo>
                    <a:pt x="7627" y="6697"/>
                  </a:lnTo>
                  <a:lnTo>
                    <a:pt x="7813" y="6743"/>
                  </a:lnTo>
                  <a:lnTo>
                    <a:pt x="7952" y="6883"/>
                  </a:lnTo>
                  <a:lnTo>
                    <a:pt x="8092" y="7022"/>
                  </a:lnTo>
                  <a:lnTo>
                    <a:pt x="8138" y="7208"/>
                  </a:lnTo>
                  <a:lnTo>
                    <a:pt x="8138" y="7208"/>
                  </a:lnTo>
                  <a:lnTo>
                    <a:pt x="8092" y="7394"/>
                  </a:lnTo>
                  <a:lnTo>
                    <a:pt x="7952" y="7580"/>
                  </a:lnTo>
                  <a:lnTo>
                    <a:pt x="7813" y="7673"/>
                  </a:lnTo>
                  <a:lnTo>
                    <a:pt x="7627" y="7720"/>
                  </a:lnTo>
                  <a:lnTo>
                    <a:pt x="7162" y="7720"/>
                  </a:lnTo>
                  <a:lnTo>
                    <a:pt x="7162" y="8603"/>
                  </a:lnTo>
                  <a:lnTo>
                    <a:pt x="7162" y="8603"/>
                  </a:lnTo>
                  <a:lnTo>
                    <a:pt x="7115" y="8789"/>
                  </a:lnTo>
                  <a:lnTo>
                    <a:pt x="6976" y="8929"/>
                  </a:lnTo>
                  <a:lnTo>
                    <a:pt x="6836" y="9068"/>
                  </a:lnTo>
                  <a:lnTo>
                    <a:pt x="6650" y="9115"/>
                  </a:lnTo>
                  <a:lnTo>
                    <a:pt x="6650" y="9115"/>
                  </a:lnTo>
                  <a:lnTo>
                    <a:pt x="6464" y="9068"/>
                  </a:lnTo>
                  <a:lnTo>
                    <a:pt x="6278" y="8929"/>
                  </a:lnTo>
                  <a:lnTo>
                    <a:pt x="6185" y="8789"/>
                  </a:lnTo>
                  <a:lnTo>
                    <a:pt x="6139" y="8603"/>
                  </a:lnTo>
                  <a:lnTo>
                    <a:pt x="6139" y="6185"/>
                  </a:lnTo>
                  <a:lnTo>
                    <a:pt x="4279" y="6185"/>
                  </a:lnTo>
                  <a:lnTo>
                    <a:pt x="4279" y="7673"/>
                  </a:lnTo>
                  <a:lnTo>
                    <a:pt x="4279" y="7673"/>
                  </a:lnTo>
                  <a:lnTo>
                    <a:pt x="4279" y="7859"/>
                  </a:lnTo>
                  <a:lnTo>
                    <a:pt x="4139" y="8045"/>
                  </a:lnTo>
                  <a:lnTo>
                    <a:pt x="4000" y="8138"/>
                  </a:lnTo>
                  <a:lnTo>
                    <a:pt x="3814" y="8185"/>
                  </a:lnTo>
                  <a:lnTo>
                    <a:pt x="3814" y="8185"/>
                  </a:lnTo>
                  <a:lnTo>
                    <a:pt x="3628" y="8138"/>
                  </a:lnTo>
                  <a:lnTo>
                    <a:pt x="3442" y="8045"/>
                  </a:lnTo>
                  <a:lnTo>
                    <a:pt x="3349" y="7859"/>
                  </a:lnTo>
                  <a:lnTo>
                    <a:pt x="3302" y="7673"/>
                  </a:lnTo>
                  <a:lnTo>
                    <a:pt x="3302" y="6185"/>
                  </a:lnTo>
                  <a:lnTo>
                    <a:pt x="3302" y="6185"/>
                  </a:lnTo>
                  <a:lnTo>
                    <a:pt x="884" y="6185"/>
                  </a:lnTo>
                  <a:lnTo>
                    <a:pt x="884" y="6185"/>
                  </a:lnTo>
                  <a:lnTo>
                    <a:pt x="512" y="6697"/>
                  </a:lnTo>
                  <a:lnTo>
                    <a:pt x="233" y="7208"/>
                  </a:lnTo>
                  <a:lnTo>
                    <a:pt x="140" y="7534"/>
                  </a:lnTo>
                  <a:lnTo>
                    <a:pt x="47" y="7813"/>
                  </a:lnTo>
                  <a:lnTo>
                    <a:pt x="1" y="8138"/>
                  </a:lnTo>
                  <a:lnTo>
                    <a:pt x="1" y="8464"/>
                  </a:lnTo>
                  <a:lnTo>
                    <a:pt x="1" y="8464"/>
                  </a:lnTo>
                  <a:lnTo>
                    <a:pt x="47" y="8929"/>
                  </a:lnTo>
                  <a:lnTo>
                    <a:pt x="140" y="9347"/>
                  </a:lnTo>
                  <a:lnTo>
                    <a:pt x="280" y="9766"/>
                  </a:lnTo>
                  <a:lnTo>
                    <a:pt x="466" y="10184"/>
                  </a:lnTo>
                  <a:lnTo>
                    <a:pt x="698" y="10556"/>
                  </a:lnTo>
                  <a:lnTo>
                    <a:pt x="977" y="10882"/>
                  </a:lnTo>
                  <a:lnTo>
                    <a:pt x="1303" y="11161"/>
                  </a:lnTo>
                  <a:lnTo>
                    <a:pt x="1675" y="11440"/>
                  </a:lnTo>
                  <a:lnTo>
                    <a:pt x="1675" y="11440"/>
                  </a:lnTo>
                  <a:lnTo>
                    <a:pt x="1628" y="11812"/>
                  </a:lnTo>
                  <a:lnTo>
                    <a:pt x="1628" y="12184"/>
                  </a:lnTo>
                  <a:lnTo>
                    <a:pt x="1675" y="12556"/>
                  </a:lnTo>
                  <a:lnTo>
                    <a:pt x="1814" y="12928"/>
                  </a:lnTo>
                  <a:lnTo>
                    <a:pt x="1814" y="12928"/>
                  </a:lnTo>
                  <a:lnTo>
                    <a:pt x="2000" y="13207"/>
                  </a:lnTo>
                  <a:lnTo>
                    <a:pt x="5162" y="13207"/>
                  </a:lnTo>
                  <a:lnTo>
                    <a:pt x="5162" y="10975"/>
                  </a:lnTo>
                  <a:lnTo>
                    <a:pt x="4279" y="10975"/>
                  </a:lnTo>
                  <a:lnTo>
                    <a:pt x="4279" y="10975"/>
                  </a:lnTo>
                  <a:lnTo>
                    <a:pt x="4093" y="10928"/>
                  </a:lnTo>
                  <a:lnTo>
                    <a:pt x="3953" y="10835"/>
                  </a:lnTo>
                  <a:lnTo>
                    <a:pt x="3860" y="10696"/>
                  </a:lnTo>
                  <a:lnTo>
                    <a:pt x="3814" y="10463"/>
                  </a:lnTo>
                  <a:lnTo>
                    <a:pt x="3814" y="10463"/>
                  </a:lnTo>
                  <a:lnTo>
                    <a:pt x="3860" y="10277"/>
                  </a:lnTo>
                  <a:lnTo>
                    <a:pt x="3953" y="10138"/>
                  </a:lnTo>
                  <a:lnTo>
                    <a:pt x="4093" y="10045"/>
                  </a:lnTo>
                  <a:lnTo>
                    <a:pt x="4279" y="9998"/>
                  </a:lnTo>
                  <a:lnTo>
                    <a:pt x="5162" y="9998"/>
                  </a:lnTo>
                  <a:lnTo>
                    <a:pt x="5162" y="9998"/>
                  </a:lnTo>
                  <a:lnTo>
                    <a:pt x="5348" y="9998"/>
                  </a:lnTo>
                  <a:lnTo>
                    <a:pt x="5534" y="10045"/>
                  </a:lnTo>
                  <a:lnTo>
                    <a:pt x="5720" y="10138"/>
                  </a:lnTo>
                  <a:lnTo>
                    <a:pt x="5860" y="10277"/>
                  </a:lnTo>
                  <a:lnTo>
                    <a:pt x="5999" y="10417"/>
                  </a:lnTo>
                  <a:lnTo>
                    <a:pt x="6092" y="10603"/>
                  </a:lnTo>
                  <a:lnTo>
                    <a:pt x="6139" y="10789"/>
                  </a:lnTo>
                  <a:lnTo>
                    <a:pt x="6139" y="10975"/>
                  </a:lnTo>
                  <a:lnTo>
                    <a:pt x="6139" y="11579"/>
                  </a:lnTo>
                  <a:lnTo>
                    <a:pt x="6557" y="11579"/>
                  </a:lnTo>
                  <a:lnTo>
                    <a:pt x="6557" y="11579"/>
                  </a:lnTo>
                  <a:lnTo>
                    <a:pt x="6790" y="11626"/>
                  </a:lnTo>
                  <a:lnTo>
                    <a:pt x="6929" y="11719"/>
                  </a:lnTo>
                  <a:lnTo>
                    <a:pt x="7022" y="11905"/>
                  </a:lnTo>
                  <a:lnTo>
                    <a:pt x="7069" y="12091"/>
                  </a:lnTo>
                  <a:lnTo>
                    <a:pt x="7069" y="12091"/>
                  </a:lnTo>
                  <a:lnTo>
                    <a:pt x="7022" y="12277"/>
                  </a:lnTo>
                  <a:lnTo>
                    <a:pt x="6929" y="12416"/>
                  </a:lnTo>
                  <a:lnTo>
                    <a:pt x="6790" y="12556"/>
                  </a:lnTo>
                  <a:lnTo>
                    <a:pt x="6557" y="12602"/>
                  </a:lnTo>
                  <a:lnTo>
                    <a:pt x="6139" y="12602"/>
                  </a:lnTo>
                  <a:lnTo>
                    <a:pt x="6139" y="13207"/>
                  </a:lnTo>
                  <a:lnTo>
                    <a:pt x="6139" y="13207"/>
                  </a:lnTo>
                  <a:lnTo>
                    <a:pt x="6139" y="13393"/>
                  </a:lnTo>
                  <a:lnTo>
                    <a:pt x="6092" y="13579"/>
                  </a:lnTo>
                  <a:lnTo>
                    <a:pt x="5999" y="13765"/>
                  </a:lnTo>
                  <a:lnTo>
                    <a:pt x="5860" y="13904"/>
                  </a:lnTo>
                  <a:lnTo>
                    <a:pt x="5720" y="13997"/>
                  </a:lnTo>
                  <a:lnTo>
                    <a:pt x="5534" y="14090"/>
                  </a:lnTo>
                  <a:lnTo>
                    <a:pt x="5348" y="14183"/>
                  </a:lnTo>
                  <a:lnTo>
                    <a:pt x="5162" y="14183"/>
                  </a:lnTo>
                  <a:lnTo>
                    <a:pt x="2977" y="14183"/>
                  </a:lnTo>
                  <a:lnTo>
                    <a:pt x="2977" y="14183"/>
                  </a:lnTo>
                  <a:lnTo>
                    <a:pt x="3070" y="14695"/>
                  </a:lnTo>
                  <a:lnTo>
                    <a:pt x="3256" y="15114"/>
                  </a:lnTo>
                  <a:lnTo>
                    <a:pt x="3488" y="15579"/>
                  </a:lnTo>
                  <a:lnTo>
                    <a:pt x="3814" y="15951"/>
                  </a:lnTo>
                  <a:lnTo>
                    <a:pt x="3814" y="15951"/>
                  </a:lnTo>
                  <a:lnTo>
                    <a:pt x="4046" y="16183"/>
                  </a:lnTo>
                  <a:lnTo>
                    <a:pt x="4279" y="16369"/>
                  </a:lnTo>
                  <a:lnTo>
                    <a:pt x="4558" y="16555"/>
                  </a:lnTo>
                  <a:lnTo>
                    <a:pt x="4837" y="16695"/>
                  </a:lnTo>
                  <a:lnTo>
                    <a:pt x="5116" y="16788"/>
                  </a:lnTo>
                  <a:lnTo>
                    <a:pt x="5441" y="16881"/>
                  </a:lnTo>
                  <a:lnTo>
                    <a:pt x="5767" y="16927"/>
                  </a:lnTo>
                  <a:lnTo>
                    <a:pt x="6046" y="16927"/>
                  </a:lnTo>
                  <a:lnTo>
                    <a:pt x="6046" y="16927"/>
                  </a:lnTo>
                  <a:lnTo>
                    <a:pt x="6604" y="16881"/>
                  </a:lnTo>
                  <a:lnTo>
                    <a:pt x="7069" y="16741"/>
                  </a:lnTo>
                  <a:lnTo>
                    <a:pt x="7534" y="16555"/>
                  </a:lnTo>
                  <a:lnTo>
                    <a:pt x="7952" y="16276"/>
                  </a:lnTo>
                  <a:lnTo>
                    <a:pt x="7952" y="13718"/>
                  </a:lnTo>
                  <a:lnTo>
                    <a:pt x="7952" y="13718"/>
                  </a:lnTo>
                  <a:lnTo>
                    <a:pt x="7999" y="13532"/>
                  </a:lnTo>
                  <a:lnTo>
                    <a:pt x="8045" y="13346"/>
                  </a:lnTo>
                  <a:lnTo>
                    <a:pt x="8138" y="13160"/>
                  </a:lnTo>
                  <a:lnTo>
                    <a:pt x="8278" y="13021"/>
                  </a:lnTo>
                  <a:lnTo>
                    <a:pt x="8417" y="12881"/>
                  </a:lnTo>
                  <a:lnTo>
                    <a:pt x="8557" y="12788"/>
                  </a:lnTo>
                  <a:lnTo>
                    <a:pt x="8743" y="12742"/>
                  </a:lnTo>
                  <a:lnTo>
                    <a:pt x="8975" y="12742"/>
                  </a:lnTo>
                  <a:lnTo>
                    <a:pt x="9859" y="12742"/>
                  </a:lnTo>
                  <a:lnTo>
                    <a:pt x="9859" y="12742"/>
                  </a:lnTo>
                  <a:lnTo>
                    <a:pt x="10045" y="12788"/>
                  </a:lnTo>
                  <a:lnTo>
                    <a:pt x="10184" y="12881"/>
                  </a:lnTo>
                  <a:lnTo>
                    <a:pt x="10324" y="13021"/>
                  </a:lnTo>
                  <a:lnTo>
                    <a:pt x="10370" y="13207"/>
                  </a:lnTo>
                  <a:lnTo>
                    <a:pt x="10370" y="13207"/>
                  </a:lnTo>
                  <a:lnTo>
                    <a:pt x="10324" y="13439"/>
                  </a:lnTo>
                  <a:lnTo>
                    <a:pt x="10184" y="13579"/>
                  </a:lnTo>
                  <a:lnTo>
                    <a:pt x="10045" y="13672"/>
                  </a:lnTo>
                  <a:lnTo>
                    <a:pt x="9859" y="13718"/>
                  </a:lnTo>
                  <a:lnTo>
                    <a:pt x="8975" y="13718"/>
                  </a:lnTo>
                  <a:lnTo>
                    <a:pt x="8975" y="16276"/>
                  </a:lnTo>
                  <a:lnTo>
                    <a:pt x="8975" y="16276"/>
                  </a:lnTo>
                  <a:lnTo>
                    <a:pt x="9394" y="16555"/>
                  </a:lnTo>
                  <a:lnTo>
                    <a:pt x="9859" y="16741"/>
                  </a:lnTo>
                  <a:lnTo>
                    <a:pt x="10324" y="16881"/>
                  </a:lnTo>
                  <a:lnTo>
                    <a:pt x="10882" y="16927"/>
                  </a:lnTo>
                  <a:lnTo>
                    <a:pt x="10882" y="16927"/>
                  </a:lnTo>
                  <a:lnTo>
                    <a:pt x="11161" y="16927"/>
                  </a:lnTo>
                  <a:lnTo>
                    <a:pt x="11486" y="16881"/>
                  </a:lnTo>
                  <a:lnTo>
                    <a:pt x="11812" y="16788"/>
                  </a:lnTo>
                  <a:lnTo>
                    <a:pt x="12091" y="16695"/>
                  </a:lnTo>
                  <a:lnTo>
                    <a:pt x="12370" y="16555"/>
                  </a:lnTo>
                  <a:lnTo>
                    <a:pt x="12649" y="16369"/>
                  </a:lnTo>
                  <a:lnTo>
                    <a:pt x="12881" y="16183"/>
                  </a:lnTo>
                  <a:lnTo>
                    <a:pt x="13114" y="15951"/>
                  </a:lnTo>
                  <a:lnTo>
                    <a:pt x="13114" y="15951"/>
                  </a:lnTo>
                  <a:lnTo>
                    <a:pt x="13439" y="15532"/>
                  </a:lnTo>
                  <a:lnTo>
                    <a:pt x="13718" y="15067"/>
                  </a:lnTo>
                  <a:lnTo>
                    <a:pt x="13904" y="14556"/>
                  </a:lnTo>
                  <a:lnTo>
                    <a:pt x="13997" y="14044"/>
                  </a:lnTo>
                  <a:lnTo>
                    <a:pt x="13997" y="14044"/>
                  </a:lnTo>
                  <a:lnTo>
                    <a:pt x="14323" y="13811"/>
                  </a:lnTo>
                  <a:lnTo>
                    <a:pt x="14648" y="13579"/>
                  </a:lnTo>
                  <a:lnTo>
                    <a:pt x="14881" y="13253"/>
                  </a:lnTo>
                  <a:lnTo>
                    <a:pt x="15113" y="12928"/>
                  </a:lnTo>
                  <a:lnTo>
                    <a:pt x="15113" y="12928"/>
                  </a:lnTo>
                  <a:lnTo>
                    <a:pt x="15206" y="12602"/>
                  </a:lnTo>
                  <a:lnTo>
                    <a:pt x="15299" y="12277"/>
                  </a:lnTo>
                  <a:lnTo>
                    <a:pt x="15299" y="11998"/>
                  </a:lnTo>
                  <a:lnTo>
                    <a:pt x="15299" y="11672"/>
                  </a:lnTo>
                  <a:lnTo>
                    <a:pt x="8975" y="11672"/>
                  </a:lnTo>
                  <a:lnTo>
                    <a:pt x="8975" y="11672"/>
                  </a:lnTo>
                  <a:lnTo>
                    <a:pt x="8743" y="11672"/>
                  </a:lnTo>
                  <a:lnTo>
                    <a:pt x="8557" y="11579"/>
                  </a:lnTo>
                  <a:lnTo>
                    <a:pt x="8417" y="11486"/>
                  </a:lnTo>
                  <a:lnTo>
                    <a:pt x="8278" y="11393"/>
                  </a:lnTo>
                  <a:lnTo>
                    <a:pt x="8138" y="11254"/>
                  </a:lnTo>
                  <a:lnTo>
                    <a:pt x="8045" y="11068"/>
                  </a:lnTo>
                  <a:lnTo>
                    <a:pt x="7999" y="10882"/>
                  </a:lnTo>
                  <a:lnTo>
                    <a:pt x="7952" y="10696"/>
                  </a:lnTo>
                  <a:lnTo>
                    <a:pt x="7952" y="9766"/>
                  </a:lnTo>
                  <a:lnTo>
                    <a:pt x="7952" y="9766"/>
                  </a:lnTo>
                  <a:lnTo>
                    <a:pt x="7999" y="9580"/>
                  </a:lnTo>
                  <a:lnTo>
                    <a:pt x="8092" y="9440"/>
                  </a:lnTo>
                  <a:lnTo>
                    <a:pt x="8278" y="9347"/>
                  </a:lnTo>
                  <a:lnTo>
                    <a:pt x="8464" y="9301"/>
                  </a:lnTo>
                  <a:lnTo>
                    <a:pt x="8464" y="9301"/>
                  </a:lnTo>
                  <a:lnTo>
                    <a:pt x="8650" y="9347"/>
                  </a:lnTo>
                  <a:lnTo>
                    <a:pt x="8836" y="9440"/>
                  </a:lnTo>
                  <a:lnTo>
                    <a:pt x="8929" y="9580"/>
                  </a:lnTo>
                  <a:lnTo>
                    <a:pt x="8975" y="9766"/>
                  </a:lnTo>
                  <a:lnTo>
                    <a:pt x="8975" y="10696"/>
                  </a:lnTo>
                  <a:lnTo>
                    <a:pt x="11161" y="10696"/>
                  </a:lnTo>
                  <a:lnTo>
                    <a:pt x="11161" y="7394"/>
                  </a:lnTo>
                  <a:lnTo>
                    <a:pt x="10184" y="7394"/>
                  </a:lnTo>
                  <a:lnTo>
                    <a:pt x="10184" y="7394"/>
                  </a:lnTo>
                  <a:lnTo>
                    <a:pt x="9998" y="7348"/>
                  </a:lnTo>
                  <a:lnTo>
                    <a:pt x="9812" y="7255"/>
                  </a:lnTo>
                  <a:lnTo>
                    <a:pt x="9719" y="7115"/>
                  </a:lnTo>
                  <a:lnTo>
                    <a:pt x="9673" y="6929"/>
                  </a:lnTo>
                  <a:lnTo>
                    <a:pt x="9673" y="6929"/>
                  </a:lnTo>
                  <a:lnTo>
                    <a:pt x="9719" y="6697"/>
                  </a:lnTo>
                  <a:lnTo>
                    <a:pt x="9812" y="6557"/>
                  </a:lnTo>
                  <a:lnTo>
                    <a:pt x="9998" y="6464"/>
                  </a:lnTo>
                  <a:lnTo>
                    <a:pt x="10184" y="6418"/>
                  </a:lnTo>
                  <a:lnTo>
                    <a:pt x="11161" y="6418"/>
                  </a:lnTo>
                  <a:lnTo>
                    <a:pt x="11161" y="6418"/>
                  </a:lnTo>
                  <a:lnTo>
                    <a:pt x="11393" y="6418"/>
                  </a:lnTo>
                  <a:lnTo>
                    <a:pt x="11579" y="6511"/>
                  </a:lnTo>
                  <a:lnTo>
                    <a:pt x="11719" y="6557"/>
                  </a:lnTo>
                  <a:lnTo>
                    <a:pt x="11858" y="6697"/>
                  </a:lnTo>
                  <a:lnTo>
                    <a:pt x="11998" y="6836"/>
                  </a:lnTo>
                  <a:lnTo>
                    <a:pt x="12091" y="7022"/>
                  </a:lnTo>
                  <a:lnTo>
                    <a:pt x="12137" y="7208"/>
                  </a:lnTo>
                  <a:lnTo>
                    <a:pt x="12184" y="7394"/>
                  </a:lnTo>
                  <a:lnTo>
                    <a:pt x="12184" y="8278"/>
                  </a:lnTo>
                  <a:lnTo>
                    <a:pt x="13439" y="8278"/>
                  </a:lnTo>
                  <a:lnTo>
                    <a:pt x="13439" y="7301"/>
                  </a:lnTo>
                  <a:lnTo>
                    <a:pt x="13439" y="7301"/>
                  </a:lnTo>
                  <a:lnTo>
                    <a:pt x="13439" y="7115"/>
                  </a:lnTo>
                  <a:lnTo>
                    <a:pt x="13579" y="6976"/>
                  </a:lnTo>
                  <a:lnTo>
                    <a:pt x="13718" y="6836"/>
                  </a:lnTo>
                  <a:lnTo>
                    <a:pt x="13904" y="6790"/>
                  </a:lnTo>
                  <a:lnTo>
                    <a:pt x="13904" y="6790"/>
                  </a:lnTo>
                  <a:lnTo>
                    <a:pt x="14090" y="6836"/>
                  </a:lnTo>
                  <a:lnTo>
                    <a:pt x="14276" y="6976"/>
                  </a:lnTo>
                  <a:lnTo>
                    <a:pt x="14369" y="7115"/>
                  </a:lnTo>
                  <a:lnTo>
                    <a:pt x="14416" y="7301"/>
                  </a:lnTo>
                  <a:lnTo>
                    <a:pt x="14416" y="7301"/>
                  </a:lnTo>
                  <a:lnTo>
                    <a:pt x="14416" y="8743"/>
                  </a:lnTo>
                  <a:lnTo>
                    <a:pt x="14416" y="8743"/>
                  </a:lnTo>
                  <a:lnTo>
                    <a:pt x="14369" y="8929"/>
                  </a:lnTo>
                  <a:lnTo>
                    <a:pt x="14276" y="9115"/>
                  </a:lnTo>
                  <a:lnTo>
                    <a:pt x="14090" y="9208"/>
                  </a:lnTo>
                  <a:lnTo>
                    <a:pt x="13904" y="9254"/>
                  </a:lnTo>
                  <a:lnTo>
                    <a:pt x="13904" y="925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63"/>
            <p:cNvSpPr/>
            <p:nvPr/>
          </p:nvSpPr>
          <p:spPr>
            <a:xfrm>
              <a:off x="7306300" y="219367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3" name="Google Shape;2243;p63"/>
          <p:cNvGrpSpPr/>
          <p:nvPr/>
        </p:nvGrpSpPr>
        <p:grpSpPr>
          <a:xfrm>
            <a:off x="2056243" y="2693998"/>
            <a:ext cx="376626" cy="376626"/>
            <a:chOff x="983300" y="2673800"/>
            <a:chExt cx="423175" cy="423175"/>
          </a:xfrm>
          <a:solidFill>
            <a:schemeClr val="bg1">
              <a:lumMod val="75000"/>
            </a:schemeClr>
          </a:solidFill>
        </p:grpSpPr>
        <p:sp>
          <p:nvSpPr>
            <p:cNvPr id="2244" name="Google Shape;2244;p63"/>
            <p:cNvSpPr/>
            <p:nvPr/>
          </p:nvSpPr>
          <p:spPr>
            <a:xfrm>
              <a:off x="1313450" y="2715650"/>
              <a:ext cx="62800" cy="97675"/>
            </a:xfrm>
            <a:custGeom>
              <a:avLst/>
              <a:gdLst/>
              <a:ahLst/>
              <a:cxnLst/>
              <a:rect l="l" t="t" r="r" b="b"/>
              <a:pathLst>
                <a:path w="2512" h="3907" extrusionOk="0">
                  <a:moveTo>
                    <a:pt x="280" y="0"/>
                  </a:moveTo>
                  <a:lnTo>
                    <a:pt x="233" y="279"/>
                  </a:lnTo>
                  <a:lnTo>
                    <a:pt x="187" y="512"/>
                  </a:lnTo>
                  <a:lnTo>
                    <a:pt x="1" y="1023"/>
                  </a:lnTo>
                  <a:lnTo>
                    <a:pt x="280" y="1256"/>
                  </a:lnTo>
                  <a:lnTo>
                    <a:pt x="559" y="1535"/>
                  </a:lnTo>
                  <a:lnTo>
                    <a:pt x="791" y="1814"/>
                  </a:lnTo>
                  <a:lnTo>
                    <a:pt x="1024" y="2186"/>
                  </a:lnTo>
                  <a:lnTo>
                    <a:pt x="1210" y="2511"/>
                  </a:lnTo>
                  <a:lnTo>
                    <a:pt x="1349" y="2883"/>
                  </a:lnTo>
                  <a:lnTo>
                    <a:pt x="1442" y="3255"/>
                  </a:lnTo>
                  <a:lnTo>
                    <a:pt x="1489" y="3674"/>
                  </a:lnTo>
                  <a:lnTo>
                    <a:pt x="2000" y="3767"/>
                  </a:lnTo>
                  <a:lnTo>
                    <a:pt x="2512" y="3906"/>
                  </a:lnTo>
                  <a:lnTo>
                    <a:pt x="2465" y="3302"/>
                  </a:lnTo>
                  <a:lnTo>
                    <a:pt x="2326" y="2697"/>
                  </a:lnTo>
                  <a:lnTo>
                    <a:pt x="2140" y="2186"/>
                  </a:lnTo>
                  <a:lnTo>
                    <a:pt x="1861" y="1628"/>
                  </a:lnTo>
                  <a:lnTo>
                    <a:pt x="1535" y="1163"/>
                  </a:lnTo>
                  <a:lnTo>
                    <a:pt x="1163" y="744"/>
                  </a:lnTo>
                  <a:lnTo>
                    <a:pt x="745" y="326"/>
                  </a:lnTo>
                  <a:lnTo>
                    <a:pt x="2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63"/>
            <p:cNvSpPr/>
            <p:nvPr/>
          </p:nvSpPr>
          <p:spPr>
            <a:xfrm>
              <a:off x="1313450" y="2715650"/>
              <a:ext cx="62800" cy="97675"/>
            </a:xfrm>
            <a:custGeom>
              <a:avLst/>
              <a:gdLst/>
              <a:ahLst/>
              <a:cxnLst/>
              <a:rect l="l" t="t" r="r" b="b"/>
              <a:pathLst>
                <a:path w="2512" h="3907" fill="none" extrusionOk="0">
                  <a:moveTo>
                    <a:pt x="1489" y="3674"/>
                  </a:moveTo>
                  <a:lnTo>
                    <a:pt x="1489" y="3674"/>
                  </a:lnTo>
                  <a:lnTo>
                    <a:pt x="2000" y="3767"/>
                  </a:lnTo>
                  <a:lnTo>
                    <a:pt x="2512" y="3906"/>
                  </a:lnTo>
                  <a:lnTo>
                    <a:pt x="2512" y="3906"/>
                  </a:lnTo>
                  <a:lnTo>
                    <a:pt x="2465" y="3302"/>
                  </a:lnTo>
                  <a:lnTo>
                    <a:pt x="2326" y="2697"/>
                  </a:lnTo>
                  <a:lnTo>
                    <a:pt x="2140" y="2186"/>
                  </a:lnTo>
                  <a:lnTo>
                    <a:pt x="1861" y="1628"/>
                  </a:lnTo>
                  <a:lnTo>
                    <a:pt x="1535" y="1163"/>
                  </a:lnTo>
                  <a:lnTo>
                    <a:pt x="1163" y="744"/>
                  </a:lnTo>
                  <a:lnTo>
                    <a:pt x="745" y="326"/>
                  </a:lnTo>
                  <a:lnTo>
                    <a:pt x="280" y="0"/>
                  </a:lnTo>
                  <a:lnTo>
                    <a:pt x="280" y="0"/>
                  </a:lnTo>
                  <a:lnTo>
                    <a:pt x="233" y="279"/>
                  </a:lnTo>
                  <a:lnTo>
                    <a:pt x="187" y="512"/>
                  </a:lnTo>
                  <a:lnTo>
                    <a:pt x="1" y="1023"/>
                  </a:lnTo>
                  <a:lnTo>
                    <a:pt x="1" y="1023"/>
                  </a:lnTo>
                  <a:lnTo>
                    <a:pt x="280" y="1256"/>
                  </a:lnTo>
                  <a:lnTo>
                    <a:pt x="559" y="1535"/>
                  </a:lnTo>
                  <a:lnTo>
                    <a:pt x="791" y="1814"/>
                  </a:lnTo>
                  <a:lnTo>
                    <a:pt x="1024" y="2186"/>
                  </a:lnTo>
                  <a:lnTo>
                    <a:pt x="1210" y="2511"/>
                  </a:lnTo>
                  <a:lnTo>
                    <a:pt x="1349" y="2883"/>
                  </a:lnTo>
                  <a:lnTo>
                    <a:pt x="1442" y="3255"/>
                  </a:lnTo>
                  <a:lnTo>
                    <a:pt x="1489" y="3674"/>
                  </a:lnTo>
                  <a:lnTo>
                    <a:pt x="1489" y="367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63"/>
            <p:cNvSpPr/>
            <p:nvPr/>
          </p:nvSpPr>
          <p:spPr>
            <a:xfrm>
              <a:off x="1350650" y="28074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63"/>
            <p:cNvSpPr/>
            <p:nvPr/>
          </p:nvSpPr>
          <p:spPr>
            <a:xfrm>
              <a:off x="1320425" y="2826075"/>
              <a:ext cx="86050" cy="160475"/>
            </a:xfrm>
            <a:custGeom>
              <a:avLst/>
              <a:gdLst/>
              <a:ahLst/>
              <a:cxnLst/>
              <a:rect l="l" t="t" r="r" b="b"/>
              <a:pathLst>
                <a:path w="3442" h="6419" extrusionOk="0">
                  <a:moveTo>
                    <a:pt x="512" y="1"/>
                  </a:moveTo>
                  <a:lnTo>
                    <a:pt x="326" y="47"/>
                  </a:lnTo>
                  <a:lnTo>
                    <a:pt x="140" y="140"/>
                  </a:lnTo>
                  <a:lnTo>
                    <a:pt x="47" y="326"/>
                  </a:lnTo>
                  <a:lnTo>
                    <a:pt x="1" y="512"/>
                  </a:lnTo>
                  <a:lnTo>
                    <a:pt x="1" y="5907"/>
                  </a:lnTo>
                  <a:lnTo>
                    <a:pt x="47" y="6139"/>
                  </a:lnTo>
                  <a:lnTo>
                    <a:pt x="140" y="6279"/>
                  </a:lnTo>
                  <a:lnTo>
                    <a:pt x="326" y="6372"/>
                  </a:lnTo>
                  <a:lnTo>
                    <a:pt x="512" y="6418"/>
                  </a:lnTo>
                  <a:lnTo>
                    <a:pt x="605" y="6418"/>
                  </a:lnTo>
                  <a:lnTo>
                    <a:pt x="745" y="6372"/>
                  </a:lnTo>
                  <a:lnTo>
                    <a:pt x="838" y="6279"/>
                  </a:lnTo>
                  <a:lnTo>
                    <a:pt x="931" y="6186"/>
                  </a:lnTo>
                  <a:lnTo>
                    <a:pt x="977" y="6186"/>
                  </a:lnTo>
                  <a:lnTo>
                    <a:pt x="1442" y="6139"/>
                  </a:lnTo>
                  <a:lnTo>
                    <a:pt x="1907" y="6000"/>
                  </a:lnTo>
                  <a:lnTo>
                    <a:pt x="2326" y="5767"/>
                  </a:lnTo>
                  <a:lnTo>
                    <a:pt x="2698" y="5488"/>
                  </a:lnTo>
                  <a:lnTo>
                    <a:pt x="3023" y="5116"/>
                  </a:lnTo>
                  <a:lnTo>
                    <a:pt x="3256" y="4698"/>
                  </a:lnTo>
                  <a:lnTo>
                    <a:pt x="3395" y="4233"/>
                  </a:lnTo>
                  <a:lnTo>
                    <a:pt x="3442" y="3721"/>
                  </a:lnTo>
                  <a:lnTo>
                    <a:pt x="3442" y="2745"/>
                  </a:lnTo>
                  <a:lnTo>
                    <a:pt x="3395" y="2233"/>
                  </a:lnTo>
                  <a:lnTo>
                    <a:pt x="3256" y="1768"/>
                  </a:lnTo>
                  <a:lnTo>
                    <a:pt x="3023" y="1350"/>
                  </a:lnTo>
                  <a:lnTo>
                    <a:pt x="2698" y="977"/>
                  </a:lnTo>
                  <a:lnTo>
                    <a:pt x="2326" y="652"/>
                  </a:lnTo>
                  <a:lnTo>
                    <a:pt x="1907" y="419"/>
                  </a:lnTo>
                  <a:lnTo>
                    <a:pt x="1442" y="280"/>
                  </a:lnTo>
                  <a:lnTo>
                    <a:pt x="977" y="233"/>
                  </a:lnTo>
                  <a:lnTo>
                    <a:pt x="931" y="233"/>
                  </a:lnTo>
                  <a:lnTo>
                    <a:pt x="838" y="140"/>
                  </a:lnTo>
                  <a:lnTo>
                    <a:pt x="745" y="94"/>
                  </a:lnTo>
                  <a:lnTo>
                    <a:pt x="605" y="47"/>
                  </a:lnTo>
                  <a:lnTo>
                    <a:pt x="5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63"/>
            <p:cNvSpPr/>
            <p:nvPr/>
          </p:nvSpPr>
          <p:spPr>
            <a:xfrm>
              <a:off x="1320425" y="2826075"/>
              <a:ext cx="86050" cy="160475"/>
            </a:xfrm>
            <a:custGeom>
              <a:avLst/>
              <a:gdLst/>
              <a:ahLst/>
              <a:cxnLst/>
              <a:rect l="l" t="t" r="r" b="b"/>
              <a:pathLst>
                <a:path w="3442" h="6419" fill="none" extrusionOk="0">
                  <a:moveTo>
                    <a:pt x="977" y="233"/>
                  </a:moveTo>
                  <a:lnTo>
                    <a:pt x="931" y="233"/>
                  </a:lnTo>
                  <a:lnTo>
                    <a:pt x="931" y="233"/>
                  </a:lnTo>
                  <a:lnTo>
                    <a:pt x="838" y="140"/>
                  </a:lnTo>
                  <a:lnTo>
                    <a:pt x="745" y="94"/>
                  </a:lnTo>
                  <a:lnTo>
                    <a:pt x="605" y="47"/>
                  </a:lnTo>
                  <a:lnTo>
                    <a:pt x="512" y="1"/>
                  </a:lnTo>
                  <a:lnTo>
                    <a:pt x="512" y="1"/>
                  </a:lnTo>
                  <a:lnTo>
                    <a:pt x="326" y="47"/>
                  </a:lnTo>
                  <a:lnTo>
                    <a:pt x="140" y="140"/>
                  </a:lnTo>
                  <a:lnTo>
                    <a:pt x="47" y="326"/>
                  </a:lnTo>
                  <a:lnTo>
                    <a:pt x="1" y="512"/>
                  </a:lnTo>
                  <a:lnTo>
                    <a:pt x="1" y="5907"/>
                  </a:lnTo>
                  <a:lnTo>
                    <a:pt x="1" y="5907"/>
                  </a:lnTo>
                  <a:lnTo>
                    <a:pt x="47" y="6139"/>
                  </a:lnTo>
                  <a:lnTo>
                    <a:pt x="140" y="6279"/>
                  </a:lnTo>
                  <a:lnTo>
                    <a:pt x="326" y="6372"/>
                  </a:lnTo>
                  <a:lnTo>
                    <a:pt x="512" y="6418"/>
                  </a:lnTo>
                  <a:lnTo>
                    <a:pt x="512" y="6418"/>
                  </a:lnTo>
                  <a:lnTo>
                    <a:pt x="605" y="6418"/>
                  </a:lnTo>
                  <a:lnTo>
                    <a:pt x="745" y="6372"/>
                  </a:lnTo>
                  <a:lnTo>
                    <a:pt x="838" y="6279"/>
                  </a:lnTo>
                  <a:lnTo>
                    <a:pt x="931" y="6186"/>
                  </a:lnTo>
                  <a:lnTo>
                    <a:pt x="977" y="6186"/>
                  </a:lnTo>
                  <a:lnTo>
                    <a:pt x="977" y="6186"/>
                  </a:lnTo>
                  <a:lnTo>
                    <a:pt x="1442" y="6139"/>
                  </a:lnTo>
                  <a:lnTo>
                    <a:pt x="1907" y="6000"/>
                  </a:lnTo>
                  <a:lnTo>
                    <a:pt x="2326" y="5767"/>
                  </a:lnTo>
                  <a:lnTo>
                    <a:pt x="2698" y="5488"/>
                  </a:lnTo>
                  <a:lnTo>
                    <a:pt x="3023" y="5116"/>
                  </a:lnTo>
                  <a:lnTo>
                    <a:pt x="3256" y="4698"/>
                  </a:lnTo>
                  <a:lnTo>
                    <a:pt x="3395" y="4233"/>
                  </a:lnTo>
                  <a:lnTo>
                    <a:pt x="3442" y="3721"/>
                  </a:lnTo>
                  <a:lnTo>
                    <a:pt x="3442" y="2745"/>
                  </a:lnTo>
                  <a:lnTo>
                    <a:pt x="3442" y="2745"/>
                  </a:lnTo>
                  <a:lnTo>
                    <a:pt x="3395" y="2233"/>
                  </a:lnTo>
                  <a:lnTo>
                    <a:pt x="3256" y="1768"/>
                  </a:lnTo>
                  <a:lnTo>
                    <a:pt x="3023" y="1350"/>
                  </a:lnTo>
                  <a:lnTo>
                    <a:pt x="2698" y="977"/>
                  </a:lnTo>
                  <a:lnTo>
                    <a:pt x="2326" y="652"/>
                  </a:lnTo>
                  <a:lnTo>
                    <a:pt x="1907" y="419"/>
                  </a:lnTo>
                  <a:lnTo>
                    <a:pt x="1442" y="280"/>
                  </a:lnTo>
                  <a:lnTo>
                    <a:pt x="977" y="233"/>
                  </a:lnTo>
                  <a:lnTo>
                    <a:pt x="977" y="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63"/>
            <p:cNvSpPr/>
            <p:nvPr/>
          </p:nvSpPr>
          <p:spPr>
            <a:xfrm>
              <a:off x="1344850" y="283190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63"/>
            <p:cNvSpPr/>
            <p:nvPr/>
          </p:nvSpPr>
          <p:spPr>
            <a:xfrm>
              <a:off x="1093725" y="2673800"/>
              <a:ext cx="202325" cy="74425"/>
            </a:xfrm>
            <a:custGeom>
              <a:avLst/>
              <a:gdLst/>
              <a:ahLst/>
              <a:cxnLst/>
              <a:rect l="l" t="t" r="r" b="b"/>
              <a:pathLst>
                <a:path w="8093" h="2977" extrusionOk="0">
                  <a:moveTo>
                    <a:pt x="1489" y="0"/>
                  </a:moveTo>
                  <a:lnTo>
                    <a:pt x="1210" y="47"/>
                  </a:lnTo>
                  <a:lnTo>
                    <a:pt x="931" y="140"/>
                  </a:lnTo>
                  <a:lnTo>
                    <a:pt x="652" y="233"/>
                  </a:lnTo>
                  <a:lnTo>
                    <a:pt x="419" y="419"/>
                  </a:lnTo>
                  <a:lnTo>
                    <a:pt x="280" y="651"/>
                  </a:lnTo>
                  <a:lnTo>
                    <a:pt x="140" y="930"/>
                  </a:lnTo>
                  <a:lnTo>
                    <a:pt x="47" y="1209"/>
                  </a:lnTo>
                  <a:lnTo>
                    <a:pt x="1" y="1488"/>
                  </a:lnTo>
                  <a:lnTo>
                    <a:pt x="47" y="1767"/>
                  </a:lnTo>
                  <a:lnTo>
                    <a:pt x="140" y="2046"/>
                  </a:lnTo>
                  <a:lnTo>
                    <a:pt x="280" y="2325"/>
                  </a:lnTo>
                  <a:lnTo>
                    <a:pt x="419" y="2558"/>
                  </a:lnTo>
                  <a:lnTo>
                    <a:pt x="652" y="2744"/>
                  </a:lnTo>
                  <a:lnTo>
                    <a:pt x="931" y="2837"/>
                  </a:lnTo>
                  <a:lnTo>
                    <a:pt x="1210" y="2930"/>
                  </a:lnTo>
                  <a:lnTo>
                    <a:pt x="1489" y="2976"/>
                  </a:lnTo>
                  <a:lnTo>
                    <a:pt x="6604" y="2976"/>
                  </a:lnTo>
                  <a:lnTo>
                    <a:pt x="6883" y="2930"/>
                  </a:lnTo>
                  <a:lnTo>
                    <a:pt x="7162" y="2837"/>
                  </a:lnTo>
                  <a:lnTo>
                    <a:pt x="7441" y="2744"/>
                  </a:lnTo>
                  <a:lnTo>
                    <a:pt x="7674" y="2558"/>
                  </a:lnTo>
                  <a:lnTo>
                    <a:pt x="7813" y="2325"/>
                  </a:lnTo>
                  <a:lnTo>
                    <a:pt x="7953" y="2046"/>
                  </a:lnTo>
                  <a:lnTo>
                    <a:pt x="8046" y="1767"/>
                  </a:lnTo>
                  <a:lnTo>
                    <a:pt x="8092" y="1488"/>
                  </a:lnTo>
                  <a:lnTo>
                    <a:pt x="8046" y="1209"/>
                  </a:lnTo>
                  <a:lnTo>
                    <a:pt x="7953" y="930"/>
                  </a:lnTo>
                  <a:lnTo>
                    <a:pt x="7813" y="651"/>
                  </a:lnTo>
                  <a:lnTo>
                    <a:pt x="7674" y="419"/>
                  </a:lnTo>
                  <a:lnTo>
                    <a:pt x="7441" y="233"/>
                  </a:lnTo>
                  <a:lnTo>
                    <a:pt x="7162" y="140"/>
                  </a:lnTo>
                  <a:lnTo>
                    <a:pt x="6883" y="47"/>
                  </a:lnTo>
                  <a:lnTo>
                    <a:pt x="66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63"/>
            <p:cNvSpPr/>
            <p:nvPr/>
          </p:nvSpPr>
          <p:spPr>
            <a:xfrm>
              <a:off x="1093725" y="2673800"/>
              <a:ext cx="202325" cy="74425"/>
            </a:xfrm>
            <a:custGeom>
              <a:avLst/>
              <a:gdLst/>
              <a:ahLst/>
              <a:cxnLst/>
              <a:rect l="l" t="t" r="r" b="b"/>
              <a:pathLst>
                <a:path w="8093" h="2977" fill="none" extrusionOk="0">
                  <a:moveTo>
                    <a:pt x="1489" y="2976"/>
                  </a:moveTo>
                  <a:lnTo>
                    <a:pt x="6604" y="2976"/>
                  </a:lnTo>
                  <a:lnTo>
                    <a:pt x="6604" y="2976"/>
                  </a:lnTo>
                  <a:lnTo>
                    <a:pt x="6883" y="2930"/>
                  </a:lnTo>
                  <a:lnTo>
                    <a:pt x="7162" y="2837"/>
                  </a:lnTo>
                  <a:lnTo>
                    <a:pt x="7441" y="2744"/>
                  </a:lnTo>
                  <a:lnTo>
                    <a:pt x="7674" y="2558"/>
                  </a:lnTo>
                  <a:lnTo>
                    <a:pt x="7813" y="2325"/>
                  </a:lnTo>
                  <a:lnTo>
                    <a:pt x="7953" y="2046"/>
                  </a:lnTo>
                  <a:lnTo>
                    <a:pt x="8046" y="1767"/>
                  </a:lnTo>
                  <a:lnTo>
                    <a:pt x="8092" y="1488"/>
                  </a:lnTo>
                  <a:lnTo>
                    <a:pt x="8092" y="1488"/>
                  </a:lnTo>
                  <a:lnTo>
                    <a:pt x="8046" y="1209"/>
                  </a:lnTo>
                  <a:lnTo>
                    <a:pt x="7953" y="930"/>
                  </a:lnTo>
                  <a:lnTo>
                    <a:pt x="7813" y="651"/>
                  </a:lnTo>
                  <a:lnTo>
                    <a:pt x="7674" y="419"/>
                  </a:lnTo>
                  <a:lnTo>
                    <a:pt x="7441" y="233"/>
                  </a:lnTo>
                  <a:lnTo>
                    <a:pt x="7162" y="140"/>
                  </a:lnTo>
                  <a:lnTo>
                    <a:pt x="6883" y="47"/>
                  </a:lnTo>
                  <a:lnTo>
                    <a:pt x="6604" y="0"/>
                  </a:lnTo>
                  <a:lnTo>
                    <a:pt x="1489" y="0"/>
                  </a:lnTo>
                  <a:lnTo>
                    <a:pt x="1489" y="0"/>
                  </a:lnTo>
                  <a:lnTo>
                    <a:pt x="1210" y="47"/>
                  </a:lnTo>
                  <a:lnTo>
                    <a:pt x="931" y="140"/>
                  </a:lnTo>
                  <a:lnTo>
                    <a:pt x="652" y="233"/>
                  </a:lnTo>
                  <a:lnTo>
                    <a:pt x="419" y="419"/>
                  </a:lnTo>
                  <a:lnTo>
                    <a:pt x="280" y="651"/>
                  </a:lnTo>
                  <a:lnTo>
                    <a:pt x="140" y="930"/>
                  </a:lnTo>
                  <a:lnTo>
                    <a:pt x="47" y="1209"/>
                  </a:lnTo>
                  <a:lnTo>
                    <a:pt x="1" y="1488"/>
                  </a:lnTo>
                  <a:lnTo>
                    <a:pt x="1" y="1488"/>
                  </a:lnTo>
                  <a:lnTo>
                    <a:pt x="47" y="1767"/>
                  </a:lnTo>
                  <a:lnTo>
                    <a:pt x="140" y="2046"/>
                  </a:lnTo>
                  <a:lnTo>
                    <a:pt x="280" y="2325"/>
                  </a:lnTo>
                  <a:lnTo>
                    <a:pt x="419" y="2558"/>
                  </a:lnTo>
                  <a:lnTo>
                    <a:pt x="652" y="2744"/>
                  </a:lnTo>
                  <a:lnTo>
                    <a:pt x="931" y="2837"/>
                  </a:lnTo>
                  <a:lnTo>
                    <a:pt x="1210" y="2930"/>
                  </a:lnTo>
                  <a:lnTo>
                    <a:pt x="1489" y="2976"/>
                  </a:lnTo>
                  <a:lnTo>
                    <a:pt x="1489" y="297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63"/>
            <p:cNvSpPr/>
            <p:nvPr/>
          </p:nvSpPr>
          <p:spPr>
            <a:xfrm>
              <a:off x="1130925" y="27482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63"/>
            <p:cNvSpPr/>
            <p:nvPr/>
          </p:nvSpPr>
          <p:spPr>
            <a:xfrm>
              <a:off x="1090250" y="2778425"/>
              <a:ext cx="209275" cy="208125"/>
            </a:xfrm>
            <a:custGeom>
              <a:avLst/>
              <a:gdLst/>
              <a:ahLst/>
              <a:cxnLst/>
              <a:rect l="l" t="t" r="r" b="b"/>
              <a:pathLst>
                <a:path w="8371" h="8325" extrusionOk="0">
                  <a:moveTo>
                    <a:pt x="5906" y="2837"/>
                  </a:moveTo>
                  <a:lnTo>
                    <a:pt x="6092" y="2883"/>
                  </a:lnTo>
                  <a:lnTo>
                    <a:pt x="6278" y="2976"/>
                  </a:lnTo>
                  <a:lnTo>
                    <a:pt x="6371" y="3116"/>
                  </a:lnTo>
                  <a:lnTo>
                    <a:pt x="6418" y="3349"/>
                  </a:lnTo>
                  <a:lnTo>
                    <a:pt x="6371" y="3488"/>
                  </a:lnTo>
                  <a:lnTo>
                    <a:pt x="6325" y="3581"/>
                  </a:lnTo>
                  <a:lnTo>
                    <a:pt x="6232" y="3721"/>
                  </a:lnTo>
                  <a:lnTo>
                    <a:pt x="6092" y="3767"/>
                  </a:lnTo>
                  <a:lnTo>
                    <a:pt x="6092" y="3953"/>
                  </a:lnTo>
                  <a:lnTo>
                    <a:pt x="6092" y="4232"/>
                  </a:lnTo>
                  <a:lnTo>
                    <a:pt x="5999" y="4465"/>
                  </a:lnTo>
                  <a:lnTo>
                    <a:pt x="5906" y="4651"/>
                  </a:lnTo>
                  <a:lnTo>
                    <a:pt x="5767" y="4837"/>
                  </a:lnTo>
                  <a:lnTo>
                    <a:pt x="5581" y="4976"/>
                  </a:lnTo>
                  <a:lnTo>
                    <a:pt x="5348" y="5116"/>
                  </a:lnTo>
                  <a:lnTo>
                    <a:pt x="5116" y="5162"/>
                  </a:lnTo>
                  <a:lnTo>
                    <a:pt x="4883" y="5209"/>
                  </a:lnTo>
                  <a:lnTo>
                    <a:pt x="4697" y="5209"/>
                  </a:lnTo>
                  <a:lnTo>
                    <a:pt x="4697" y="5627"/>
                  </a:lnTo>
                  <a:lnTo>
                    <a:pt x="4651" y="5813"/>
                  </a:lnTo>
                  <a:lnTo>
                    <a:pt x="4558" y="5999"/>
                  </a:lnTo>
                  <a:lnTo>
                    <a:pt x="4372" y="6092"/>
                  </a:lnTo>
                  <a:lnTo>
                    <a:pt x="4186" y="6139"/>
                  </a:lnTo>
                  <a:lnTo>
                    <a:pt x="4000" y="6092"/>
                  </a:lnTo>
                  <a:lnTo>
                    <a:pt x="3813" y="5999"/>
                  </a:lnTo>
                  <a:lnTo>
                    <a:pt x="3720" y="5813"/>
                  </a:lnTo>
                  <a:lnTo>
                    <a:pt x="3674" y="5627"/>
                  </a:lnTo>
                  <a:lnTo>
                    <a:pt x="3674" y="5209"/>
                  </a:lnTo>
                  <a:lnTo>
                    <a:pt x="3488" y="5209"/>
                  </a:lnTo>
                  <a:lnTo>
                    <a:pt x="3255" y="5162"/>
                  </a:lnTo>
                  <a:lnTo>
                    <a:pt x="3023" y="5116"/>
                  </a:lnTo>
                  <a:lnTo>
                    <a:pt x="2790" y="4976"/>
                  </a:lnTo>
                  <a:lnTo>
                    <a:pt x="2604" y="4837"/>
                  </a:lnTo>
                  <a:lnTo>
                    <a:pt x="2465" y="4651"/>
                  </a:lnTo>
                  <a:lnTo>
                    <a:pt x="2372" y="4465"/>
                  </a:lnTo>
                  <a:lnTo>
                    <a:pt x="2279" y="4232"/>
                  </a:lnTo>
                  <a:lnTo>
                    <a:pt x="2279" y="3953"/>
                  </a:lnTo>
                  <a:lnTo>
                    <a:pt x="2279" y="3767"/>
                  </a:lnTo>
                  <a:lnTo>
                    <a:pt x="2139" y="3721"/>
                  </a:lnTo>
                  <a:lnTo>
                    <a:pt x="2046" y="3581"/>
                  </a:lnTo>
                  <a:lnTo>
                    <a:pt x="2000" y="3488"/>
                  </a:lnTo>
                  <a:lnTo>
                    <a:pt x="1953" y="3349"/>
                  </a:lnTo>
                  <a:lnTo>
                    <a:pt x="2000" y="3116"/>
                  </a:lnTo>
                  <a:lnTo>
                    <a:pt x="2093" y="2976"/>
                  </a:lnTo>
                  <a:lnTo>
                    <a:pt x="2279" y="2883"/>
                  </a:lnTo>
                  <a:lnTo>
                    <a:pt x="2465" y="2837"/>
                  </a:lnTo>
                  <a:lnTo>
                    <a:pt x="2651" y="2837"/>
                  </a:lnTo>
                  <a:lnTo>
                    <a:pt x="2790" y="2883"/>
                  </a:lnTo>
                  <a:lnTo>
                    <a:pt x="2930" y="2976"/>
                  </a:lnTo>
                  <a:lnTo>
                    <a:pt x="3023" y="3070"/>
                  </a:lnTo>
                  <a:lnTo>
                    <a:pt x="3116" y="3163"/>
                  </a:lnTo>
                  <a:lnTo>
                    <a:pt x="3209" y="3302"/>
                  </a:lnTo>
                  <a:lnTo>
                    <a:pt x="3255" y="3442"/>
                  </a:lnTo>
                  <a:lnTo>
                    <a:pt x="3255" y="3581"/>
                  </a:lnTo>
                  <a:lnTo>
                    <a:pt x="3255" y="3953"/>
                  </a:lnTo>
                  <a:lnTo>
                    <a:pt x="3255" y="4046"/>
                  </a:lnTo>
                  <a:lnTo>
                    <a:pt x="3302" y="4139"/>
                  </a:lnTo>
                  <a:lnTo>
                    <a:pt x="3395" y="4186"/>
                  </a:lnTo>
                  <a:lnTo>
                    <a:pt x="3488" y="4232"/>
                  </a:lnTo>
                  <a:lnTo>
                    <a:pt x="3674" y="4232"/>
                  </a:lnTo>
                  <a:lnTo>
                    <a:pt x="3674" y="3349"/>
                  </a:lnTo>
                  <a:lnTo>
                    <a:pt x="3720" y="3163"/>
                  </a:lnTo>
                  <a:lnTo>
                    <a:pt x="3813" y="2976"/>
                  </a:lnTo>
                  <a:lnTo>
                    <a:pt x="4000" y="2883"/>
                  </a:lnTo>
                  <a:lnTo>
                    <a:pt x="4186" y="2837"/>
                  </a:lnTo>
                  <a:lnTo>
                    <a:pt x="4372" y="2883"/>
                  </a:lnTo>
                  <a:lnTo>
                    <a:pt x="4558" y="2976"/>
                  </a:lnTo>
                  <a:lnTo>
                    <a:pt x="4651" y="3163"/>
                  </a:lnTo>
                  <a:lnTo>
                    <a:pt x="4697" y="3349"/>
                  </a:lnTo>
                  <a:lnTo>
                    <a:pt x="4697" y="4232"/>
                  </a:lnTo>
                  <a:lnTo>
                    <a:pt x="4883" y="4232"/>
                  </a:lnTo>
                  <a:lnTo>
                    <a:pt x="4976" y="4186"/>
                  </a:lnTo>
                  <a:lnTo>
                    <a:pt x="5069" y="4139"/>
                  </a:lnTo>
                  <a:lnTo>
                    <a:pt x="5116" y="4046"/>
                  </a:lnTo>
                  <a:lnTo>
                    <a:pt x="5116" y="3953"/>
                  </a:lnTo>
                  <a:lnTo>
                    <a:pt x="5116" y="3581"/>
                  </a:lnTo>
                  <a:lnTo>
                    <a:pt x="5116" y="3442"/>
                  </a:lnTo>
                  <a:lnTo>
                    <a:pt x="5162" y="3302"/>
                  </a:lnTo>
                  <a:lnTo>
                    <a:pt x="5255" y="3163"/>
                  </a:lnTo>
                  <a:lnTo>
                    <a:pt x="5348" y="3070"/>
                  </a:lnTo>
                  <a:lnTo>
                    <a:pt x="5441" y="2976"/>
                  </a:lnTo>
                  <a:lnTo>
                    <a:pt x="5581" y="2883"/>
                  </a:lnTo>
                  <a:lnTo>
                    <a:pt x="5720" y="2837"/>
                  </a:lnTo>
                  <a:close/>
                  <a:moveTo>
                    <a:pt x="3767" y="0"/>
                  </a:moveTo>
                  <a:lnTo>
                    <a:pt x="3348" y="47"/>
                  </a:lnTo>
                  <a:lnTo>
                    <a:pt x="2930" y="186"/>
                  </a:lnTo>
                  <a:lnTo>
                    <a:pt x="2558" y="326"/>
                  </a:lnTo>
                  <a:lnTo>
                    <a:pt x="2186" y="465"/>
                  </a:lnTo>
                  <a:lnTo>
                    <a:pt x="1860" y="698"/>
                  </a:lnTo>
                  <a:lnTo>
                    <a:pt x="1535" y="930"/>
                  </a:lnTo>
                  <a:lnTo>
                    <a:pt x="1256" y="1209"/>
                  </a:lnTo>
                  <a:lnTo>
                    <a:pt x="977" y="1488"/>
                  </a:lnTo>
                  <a:lnTo>
                    <a:pt x="744" y="1814"/>
                  </a:lnTo>
                  <a:lnTo>
                    <a:pt x="512" y="2186"/>
                  </a:lnTo>
                  <a:lnTo>
                    <a:pt x="326" y="2511"/>
                  </a:lnTo>
                  <a:lnTo>
                    <a:pt x="186" y="2930"/>
                  </a:lnTo>
                  <a:lnTo>
                    <a:pt x="93" y="3302"/>
                  </a:lnTo>
                  <a:lnTo>
                    <a:pt x="47" y="3721"/>
                  </a:lnTo>
                  <a:lnTo>
                    <a:pt x="0" y="4139"/>
                  </a:lnTo>
                  <a:lnTo>
                    <a:pt x="47" y="4558"/>
                  </a:lnTo>
                  <a:lnTo>
                    <a:pt x="93" y="4976"/>
                  </a:lnTo>
                  <a:lnTo>
                    <a:pt x="186" y="5395"/>
                  </a:lnTo>
                  <a:lnTo>
                    <a:pt x="326" y="5767"/>
                  </a:lnTo>
                  <a:lnTo>
                    <a:pt x="512" y="6139"/>
                  </a:lnTo>
                  <a:lnTo>
                    <a:pt x="744" y="6464"/>
                  </a:lnTo>
                  <a:lnTo>
                    <a:pt x="977" y="6790"/>
                  </a:lnTo>
                  <a:lnTo>
                    <a:pt x="1256" y="7115"/>
                  </a:lnTo>
                  <a:lnTo>
                    <a:pt x="1535" y="7348"/>
                  </a:lnTo>
                  <a:lnTo>
                    <a:pt x="1860" y="7580"/>
                  </a:lnTo>
                  <a:lnTo>
                    <a:pt x="2186" y="7813"/>
                  </a:lnTo>
                  <a:lnTo>
                    <a:pt x="2558" y="7999"/>
                  </a:lnTo>
                  <a:lnTo>
                    <a:pt x="2930" y="8138"/>
                  </a:lnTo>
                  <a:lnTo>
                    <a:pt x="3348" y="8231"/>
                  </a:lnTo>
                  <a:lnTo>
                    <a:pt x="3767" y="8278"/>
                  </a:lnTo>
                  <a:lnTo>
                    <a:pt x="4186" y="8324"/>
                  </a:lnTo>
                  <a:lnTo>
                    <a:pt x="4651" y="8278"/>
                  </a:lnTo>
                  <a:lnTo>
                    <a:pt x="5116" y="8231"/>
                  </a:lnTo>
                  <a:lnTo>
                    <a:pt x="5581" y="8092"/>
                  </a:lnTo>
                  <a:lnTo>
                    <a:pt x="5999" y="7906"/>
                  </a:lnTo>
                  <a:lnTo>
                    <a:pt x="7441" y="8092"/>
                  </a:lnTo>
                  <a:lnTo>
                    <a:pt x="7627" y="8045"/>
                  </a:lnTo>
                  <a:lnTo>
                    <a:pt x="7813" y="7952"/>
                  </a:lnTo>
                  <a:lnTo>
                    <a:pt x="7952" y="7766"/>
                  </a:lnTo>
                  <a:lnTo>
                    <a:pt x="7999" y="7534"/>
                  </a:lnTo>
                  <a:lnTo>
                    <a:pt x="7906" y="6046"/>
                  </a:lnTo>
                  <a:lnTo>
                    <a:pt x="8092" y="5581"/>
                  </a:lnTo>
                  <a:lnTo>
                    <a:pt x="8231" y="5116"/>
                  </a:lnTo>
                  <a:lnTo>
                    <a:pt x="8324" y="4651"/>
                  </a:lnTo>
                  <a:lnTo>
                    <a:pt x="8371" y="4139"/>
                  </a:lnTo>
                  <a:lnTo>
                    <a:pt x="8324" y="3721"/>
                  </a:lnTo>
                  <a:lnTo>
                    <a:pt x="8278" y="3302"/>
                  </a:lnTo>
                  <a:lnTo>
                    <a:pt x="8185" y="2930"/>
                  </a:lnTo>
                  <a:lnTo>
                    <a:pt x="8045" y="2511"/>
                  </a:lnTo>
                  <a:lnTo>
                    <a:pt x="7859" y="2186"/>
                  </a:lnTo>
                  <a:lnTo>
                    <a:pt x="7627" y="1814"/>
                  </a:lnTo>
                  <a:lnTo>
                    <a:pt x="7394" y="1488"/>
                  </a:lnTo>
                  <a:lnTo>
                    <a:pt x="7115" y="1209"/>
                  </a:lnTo>
                  <a:lnTo>
                    <a:pt x="6836" y="930"/>
                  </a:lnTo>
                  <a:lnTo>
                    <a:pt x="6511" y="698"/>
                  </a:lnTo>
                  <a:lnTo>
                    <a:pt x="6185" y="465"/>
                  </a:lnTo>
                  <a:lnTo>
                    <a:pt x="5813" y="326"/>
                  </a:lnTo>
                  <a:lnTo>
                    <a:pt x="5441" y="186"/>
                  </a:lnTo>
                  <a:lnTo>
                    <a:pt x="5023" y="47"/>
                  </a:lnTo>
                  <a:lnTo>
                    <a:pt x="46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63"/>
            <p:cNvSpPr/>
            <p:nvPr/>
          </p:nvSpPr>
          <p:spPr>
            <a:xfrm>
              <a:off x="1090250" y="2778425"/>
              <a:ext cx="209275" cy="208125"/>
            </a:xfrm>
            <a:custGeom>
              <a:avLst/>
              <a:gdLst/>
              <a:ahLst/>
              <a:cxnLst/>
              <a:rect l="l" t="t" r="r" b="b"/>
              <a:pathLst>
                <a:path w="8371" h="8325" fill="none" extrusionOk="0">
                  <a:moveTo>
                    <a:pt x="7906" y="6046"/>
                  </a:moveTo>
                  <a:lnTo>
                    <a:pt x="7906" y="6046"/>
                  </a:lnTo>
                  <a:lnTo>
                    <a:pt x="8092" y="5581"/>
                  </a:lnTo>
                  <a:lnTo>
                    <a:pt x="8231" y="5116"/>
                  </a:lnTo>
                  <a:lnTo>
                    <a:pt x="8324" y="4651"/>
                  </a:lnTo>
                  <a:lnTo>
                    <a:pt x="8371" y="4139"/>
                  </a:lnTo>
                  <a:lnTo>
                    <a:pt x="8371" y="4139"/>
                  </a:lnTo>
                  <a:lnTo>
                    <a:pt x="8324" y="3721"/>
                  </a:lnTo>
                  <a:lnTo>
                    <a:pt x="8278" y="3302"/>
                  </a:lnTo>
                  <a:lnTo>
                    <a:pt x="8185" y="2930"/>
                  </a:lnTo>
                  <a:lnTo>
                    <a:pt x="8045" y="2511"/>
                  </a:lnTo>
                  <a:lnTo>
                    <a:pt x="7859" y="2186"/>
                  </a:lnTo>
                  <a:lnTo>
                    <a:pt x="7627" y="1814"/>
                  </a:lnTo>
                  <a:lnTo>
                    <a:pt x="7394" y="1488"/>
                  </a:lnTo>
                  <a:lnTo>
                    <a:pt x="7115" y="1209"/>
                  </a:lnTo>
                  <a:lnTo>
                    <a:pt x="6836" y="930"/>
                  </a:lnTo>
                  <a:lnTo>
                    <a:pt x="6511" y="698"/>
                  </a:lnTo>
                  <a:lnTo>
                    <a:pt x="6185" y="465"/>
                  </a:lnTo>
                  <a:lnTo>
                    <a:pt x="5813" y="326"/>
                  </a:lnTo>
                  <a:lnTo>
                    <a:pt x="5441" y="186"/>
                  </a:lnTo>
                  <a:lnTo>
                    <a:pt x="5023" y="47"/>
                  </a:lnTo>
                  <a:lnTo>
                    <a:pt x="4604" y="0"/>
                  </a:lnTo>
                  <a:lnTo>
                    <a:pt x="4186" y="0"/>
                  </a:lnTo>
                  <a:lnTo>
                    <a:pt x="4186" y="0"/>
                  </a:lnTo>
                  <a:lnTo>
                    <a:pt x="3767" y="0"/>
                  </a:lnTo>
                  <a:lnTo>
                    <a:pt x="3348" y="47"/>
                  </a:lnTo>
                  <a:lnTo>
                    <a:pt x="2930" y="186"/>
                  </a:lnTo>
                  <a:lnTo>
                    <a:pt x="2558" y="326"/>
                  </a:lnTo>
                  <a:lnTo>
                    <a:pt x="2186" y="465"/>
                  </a:lnTo>
                  <a:lnTo>
                    <a:pt x="1860" y="698"/>
                  </a:lnTo>
                  <a:lnTo>
                    <a:pt x="1535" y="930"/>
                  </a:lnTo>
                  <a:lnTo>
                    <a:pt x="1256" y="1209"/>
                  </a:lnTo>
                  <a:lnTo>
                    <a:pt x="977" y="1488"/>
                  </a:lnTo>
                  <a:lnTo>
                    <a:pt x="744" y="1814"/>
                  </a:lnTo>
                  <a:lnTo>
                    <a:pt x="512" y="2186"/>
                  </a:lnTo>
                  <a:lnTo>
                    <a:pt x="326" y="2511"/>
                  </a:lnTo>
                  <a:lnTo>
                    <a:pt x="186" y="2930"/>
                  </a:lnTo>
                  <a:lnTo>
                    <a:pt x="93" y="3302"/>
                  </a:lnTo>
                  <a:lnTo>
                    <a:pt x="47" y="3721"/>
                  </a:lnTo>
                  <a:lnTo>
                    <a:pt x="0" y="4139"/>
                  </a:lnTo>
                  <a:lnTo>
                    <a:pt x="0" y="4139"/>
                  </a:lnTo>
                  <a:lnTo>
                    <a:pt x="47" y="4558"/>
                  </a:lnTo>
                  <a:lnTo>
                    <a:pt x="93" y="4976"/>
                  </a:lnTo>
                  <a:lnTo>
                    <a:pt x="186" y="5395"/>
                  </a:lnTo>
                  <a:lnTo>
                    <a:pt x="326" y="5767"/>
                  </a:lnTo>
                  <a:lnTo>
                    <a:pt x="512" y="6139"/>
                  </a:lnTo>
                  <a:lnTo>
                    <a:pt x="744" y="6464"/>
                  </a:lnTo>
                  <a:lnTo>
                    <a:pt x="977" y="6790"/>
                  </a:lnTo>
                  <a:lnTo>
                    <a:pt x="1256" y="7115"/>
                  </a:lnTo>
                  <a:lnTo>
                    <a:pt x="1535" y="7348"/>
                  </a:lnTo>
                  <a:lnTo>
                    <a:pt x="1860" y="7580"/>
                  </a:lnTo>
                  <a:lnTo>
                    <a:pt x="2186" y="7813"/>
                  </a:lnTo>
                  <a:lnTo>
                    <a:pt x="2558" y="7999"/>
                  </a:lnTo>
                  <a:lnTo>
                    <a:pt x="2930" y="8138"/>
                  </a:lnTo>
                  <a:lnTo>
                    <a:pt x="3348" y="8231"/>
                  </a:lnTo>
                  <a:lnTo>
                    <a:pt x="3767" y="8278"/>
                  </a:lnTo>
                  <a:lnTo>
                    <a:pt x="4186" y="8324"/>
                  </a:lnTo>
                  <a:lnTo>
                    <a:pt x="4186" y="8324"/>
                  </a:lnTo>
                  <a:lnTo>
                    <a:pt x="4651" y="8278"/>
                  </a:lnTo>
                  <a:lnTo>
                    <a:pt x="5116" y="8231"/>
                  </a:lnTo>
                  <a:lnTo>
                    <a:pt x="5581" y="8092"/>
                  </a:lnTo>
                  <a:lnTo>
                    <a:pt x="5999" y="7906"/>
                  </a:lnTo>
                  <a:lnTo>
                    <a:pt x="7441" y="8092"/>
                  </a:lnTo>
                  <a:lnTo>
                    <a:pt x="7441" y="8092"/>
                  </a:lnTo>
                  <a:lnTo>
                    <a:pt x="7627" y="8045"/>
                  </a:lnTo>
                  <a:lnTo>
                    <a:pt x="7813" y="7952"/>
                  </a:lnTo>
                  <a:lnTo>
                    <a:pt x="7813" y="7952"/>
                  </a:lnTo>
                  <a:lnTo>
                    <a:pt x="7952" y="7766"/>
                  </a:lnTo>
                  <a:lnTo>
                    <a:pt x="7999" y="7534"/>
                  </a:lnTo>
                  <a:lnTo>
                    <a:pt x="7906" y="604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63"/>
            <p:cNvSpPr/>
            <p:nvPr/>
          </p:nvSpPr>
          <p:spPr>
            <a:xfrm>
              <a:off x="1139075" y="2849325"/>
              <a:ext cx="111625" cy="82575"/>
            </a:xfrm>
            <a:custGeom>
              <a:avLst/>
              <a:gdLst/>
              <a:ahLst/>
              <a:cxnLst/>
              <a:rect l="l" t="t" r="r" b="b"/>
              <a:pathLst>
                <a:path w="4465" h="3303" fill="none" extrusionOk="0">
                  <a:moveTo>
                    <a:pt x="4139" y="931"/>
                  </a:moveTo>
                  <a:lnTo>
                    <a:pt x="4139" y="1117"/>
                  </a:lnTo>
                  <a:lnTo>
                    <a:pt x="4139" y="1117"/>
                  </a:lnTo>
                  <a:lnTo>
                    <a:pt x="4139" y="1396"/>
                  </a:lnTo>
                  <a:lnTo>
                    <a:pt x="4046" y="1629"/>
                  </a:lnTo>
                  <a:lnTo>
                    <a:pt x="3953" y="1815"/>
                  </a:lnTo>
                  <a:lnTo>
                    <a:pt x="3814" y="2001"/>
                  </a:lnTo>
                  <a:lnTo>
                    <a:pt x="3628" y="2140"/>
                  </a:lnTo>
                  <a:lnTo>
                    <a:pt x="3395" y="2280"/>
                  </a:lnTo>
                  <a:lnTo>
                    <a:pt x="3163" y="2326"/>
                  </a:lnTo>
                  <a:lnTo>
                    <a:pt x="2930" y="2373"/>
                  </a:lnTo>
                  <a:lnTo>
                    <a:pt x="2744" y="2373"/>
                  </a:lnTo>
                  <a:lnTo>
                    <a:pt x="2744" y="2791"/>
                  </a:lnTo>
                  <a:lnTo>
                    <a:pt x="2744" y="2791"/>
                  </a:lnTo>
                  <a:lnTo>
                    <a:pt x="2698" y="2977"/>
                  </a:lnTo>
                  <a:lnTo>
                    <a:pt x="2605" y="3163"/>
                  </a:lnTo>
                  <a:lnTo>
                    <a:pt x="2419" y="3256"/>
                  </a:lnTo>
                  <a:lnTo>
                    <a:pt x="2233" y="3303"/>
                  </a:lnTo>
                  <a:lnTo>
                    <a:pt x="2233" y="3303"/>
                  </a:lnTo>
                  <a:lnTo>
                    <a:pt x="2047" y="3256"/>
                  </a:lnTo>
                  <a:lnTo>
                    <a:pt x="1860" y="3163"/>
                  </a:lnTo>
                  <a:lnTo>
                    <a:pt x="1767" y="2977"/>
                  </a:lnTo>
                  <a:lnTo>
                    <a:pt x="1721" y="2791"/>
                  </a:lnTo>
                  <a:lnTo>
                    <a:pt x="1721" y="2373"/>
                  </a:lnTo>
                  <a:lnTo>
                    <a:pt x="1535" y="2373"/>
                  </a:lnTo>
                  <a:lnTo>
                    <a:pt x="1535" y="2373"/>
                  </a:lnTo>
                  <a:lnTo>
                    <a:pt x="1302" y="2326"/>
                  </a:lnTo>
                  <a:lnTo>
                    <a:pt x="1070" y="2280"/>
                  </a:lnTo>
                  <a:lnTo>
                    <a:pt x="837" y="2140"/>
                  </a:lnTo>
                  <a:lnTo>
                    <a:pt x="651" y="2001"/>
                  </a:lnTo>
                  <a:lnTo>
                    <a:pt x="512" y="1815"/>
                  </a:lnTo>
                  <a:lnTo>
                    <a:pt x="419" y="1629"/>
                  </a:lnTo>
                  <a:lnTo>
                    <a:pt x="326" y="1396"/>
                  </a:lnTo>
                  <a:lnTo>
                    <a:pt x="326" y="1117"/>
                  </a:lnTo>
                  <a:lnTo>
                    <a:pt x="326" y="931"/>
                  </a:lnTo>
                  <a:lnTo>
                    <a:pt x="326" y="931"/>
                  </a:lnTo>
                  <a:lnTo>
                    <a:pt x="186" y="885"/>
                  </a:lnTo>
                  <a:lnTo>
                    <a:pt x="93" y="745"/>
                  </a:lnTo>
                  <a:lnTo>
                    <a:pt x="47" y="652"/>
                  </a:lnTo>
                  <a:lnTo>
                    <a:pt x="0" y="513"/>
                  </a:lnTo>
                  <a:lnTo>
                    <a:pt x="0" y="513"/>
                  </a:lnTo>
                  <a:lnTo>
                    <a:pt x="47" y="280"/>
                  </a:lnTo>
                  <a:lnTo>
                    <a:pt x="140" y="140"/>
                  </a:lnTo>
                  <a:lnTo>
                    <a:pt x="326" y="47"/>
                  </a:lnTo>
                  <a:lnTo>
                    <a:pt x="512" y="1"/>
                  </a:lnTo>
                  <a:lnTo>
                    <a:pt x="512" y="1"/>
                  </a:lnTo>
                  <a:lnTo>
                    <a:pt x="512" y="1"/>
                  </a:lnTo>
                  <a:lnTo>
                    <a:pt x="698" y="1"/>
                  </a:lnTo>
                  <a:lnTo>
                    <a:pt x="837" y="47"/>
                  </a:lnTo>
                  <a:lnTo>
                    <a:pt x="977" y="140"/>
                  </a:lnTo>
                  <a:lnTo>
                    <a:pt x="1070" y="234"/>
                  </a:lnTo>
                  <a:lnTo>
                    <a:pt x="1163" y="327"/>
                  </a:lnTo>
                  <a:lnTo>
                    <a:pt x="1256" y="466"/>
                  </a:lnTo>
                  <a:lnTo>
                    <a:pt x="1302" y="606"/>
                  </a:lnTo>
                  <a:lnTo>
                    <a:pt x="1302" y="745"/>
                  </a:lnTo>
                  <a:lnTo>
                    <a:pt x="1302" y="1117"/>
                  </a:lnTo>
                  <a:lnTo>
                    <a:pt x="1302" y="1117"/>
                  </a:lnTo>
                  <a:lnTo>
                    <a:pt x="1302" y="1210"/>
                  </a:lnTo>
                  <a:lnTo>
                    <a:pt x="1349" y="1303"/>
                  </a:lnTo>
                  <a:lnTo>
                    <a:pt x="1442" y="1350"/>
                  </a:lnTo>
                  <a:lnTo>
                    <a:pt x="1535" y="1396"/>
                  </a:lnTo>
                  <a:lnTo>
                    <a:pt x="1721" y="1396"/>
                  </a:lnTo>
                  <a:lnTo>
                    <a:pt x="1721" y="513"/>
                  </a:lnTo>
                  <a:lnTo>
                    <a:pt x="1721" y="513"/>
                  </a:lnTo>
                  <a:lnTo>
                    <a:pt x="1767" y="327"/>
                  </a:lnTo>
                  <a:lnTo>
                    <a:pt x="1860" y="140"/>
                  </a:lnTo>
                  <a:lnTo>
                    <a:pt x="2047" y="47"/>
                  </a:lnTo>
                  <a:lnTo>
                    <a:pt x="2233" y="1"/>
                  </a:lnTo>
                  <a:lnTo>
                    <a:pt x="2233" y="1"/>
                  </a:lnTo>
                  <a:lnTo>
                    <a:pt x="2419" y="47"/>
                  </a:lnTo>
                  <a:lnTo>
                    <a:pt x="2605" y="140"/>
                  </a:lnTo>
                  <a:lnTo>
                    <a:pt x="2698" y="327"/>
                  </a:lnTo>
                  <a:lnTo>
                    <a:pt x="2744" y="513"/>
                  </a:lnTo>
                  <a:lnTo>
                    <a:pt x="2744" y="1396"/>
                  </a:lnTo>
                  <a:lnTo>
                    <a:pt x="2930" y="1396"/>
                  </a:lnTo>
                  <a:lnTo>
                    <a:pt x="2930" y="1396"/>
                  </a:lnTo>
                  <a:lnTo>
                    <a:pt x="3023" y="1350"/>
                  </a:lnTo>
                  <a:lnTo>
                    <a:pt x="3116" y="1303"/>
                  </a:lnTo>
                  <a:lnTo>
                    <a:pt x="3163" y="1210"/>
                  </a:lnTo>
                  <a:lnTo>
                    <a:pt x="3163" y="1117"/>
                  </a:lnTo>
                  <a:lnTo>
                    <a:pt x="3163" y="745"/>
                  </a:lnTo>
                  <a:lnTo>
                    <a:pt x="3163" y="745"/>
                  </a:lnTo>
                  <a:lnTo>
                    <a:pt x="3163" y="606"/>
                  </a:lnTo>
                  <a:lnTo>
                    <a:pt x="3209" y="466"/>
                  </a:lnTo>
                  <a:lnTo>
                    <a:pt x="3302" y="327"/>
                  </a:lnTo>
                  <a:lnTo>
                    <a:pt x="3395" y="234"/>
                  </a:lnTo>
                  <a:lnTo>
                    <a:pt x="3488" y="140"/>
                  </a:lnTo>
                  <a:lnTo>
                    <a:pt x="3628" y="47"/>
                  </a:lnTo>
                  <a:lnTo>
                    <a:pt x="3767" y="1"/>
                  </a:lnTo>
                  <a:lnTo>
                    <a:pt x="3953" y="1"/>
                  </a:lnTo>
                  <a:lnTo>
                    <a:pt x="3953" y="1"/>
                  </a:lnTo>
                  <a:lnTo>
                    <a:pt x="3953" y="1"/>
                  </a:lnTo>
                  <a:lnTo>
                    <a:pt x="4139" y="47"/>
                  </a:lnTo>
                  <a:lnTo>
                    <a:pt x="4325" y="140"/>
                  </a:lnTo>
                  <a:lnTo>
                    <a:pt x="4418" y="280"/>
                  </a:lnTo>
                  <a:lnTo>
                    <a:pt x="4465" y="513"/>
                  </a:lnTo>
                  <a:lnTo>
                    <a:pt x="4465" y="513"/>
                  </a:lnTo>
                  <a:lnTo>
                    <a:pt x="4418" y="652"/>
                  </a:lnTo>
                  <a:lnTo>
                    <a:pt x="4372" y="745"/>
                  </a:lnTo>
                  <a:lnTo>
                    <a:pt x="4279" y="885"/>
                  </a:lnTo>
                  <a:lnTo>
                    <a:pt x="4139" y="931"/>
                  </a:lnTo>
                  <a:lnTo>
                    <a:pt x="4139" y="93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63"/>
            <p:cNvSpPr/>
            <p:nvPr/>
          </p:nvSpPr>
          <p:spPr>
            <a:xfrm>
              <a:off x="1242550" y="287260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63"/>
            <p:cNvSpPr/>
            <p:nvPr/>
          </p:nvSpPr>
          <p:spPr>
            <a:xfrm>
              <a:off x="1292525" y="2999300"/>
              <a:ext cx="83725" cy="73275"/>
            </a:xfrm>
            <a:custGeom>
              <a:avLst/>
              <a:gdLst/>
              <a:ahLst/>
              <a:cxnLst/>
              <a:rect l="l" t="t" r="r" b="b"/>
              <a:pathLst>
                <a:path w="3349" h="2931" extrusionOk="0">
                  <a:moveTo>
                    <a:pt x="3349" y="1"/>
                  </a:moveTo>
                  <a:lnTo>
                    <a:pt x="2837" y="187"/>
                  </a:lnTo>
                  <a:lnTo>
                    <a:pt x="2326" y="233"/>
                  </a:lnTo>
                  <a:lnTo>
                    <a:pt x="2326" y="466"/>
                  </a:lnTo>
                  <a:lnTo>
                    <a:pt x="2326" y="791"/>
                  </a:lnTo>
                  <a:lnTo>
                    <a:pt x="2233" y="1070"/>
                  </a:lnTo>
                  <a:lnTo>
                    <a:pt x="2093" y="1303"/>
                  </a:lnTo>
                  <a:lnTo>
                    <a:pt x="1907" y="1535"/>
                  </a:lnTo>
                  <a:lnTo>
                    <a:pt x="1675" y="1721"/>
                  </a:lnTo>
                  <a:lnTo>
                    <a:pt x="1442" y="1861"/>
                  </a:lnTo>
                  <a:lnTo>
                    <a:pt x="1163" y="1907"/>
                  </a:lnTo>
                  <a:lnTo>
                    <a:pt x="838" y="1954"/>
                  </a:lnTo>
                  <a:lnTo>
                    <a:pt x="1" y="1954"/>
                  </a:lnTo>
                  <a:lnTo>
                    <a:pt x="47" y="2419"/>
                  </a:lnTo>
                  <a:lnTo>
                    <a:pt x="47" y="2698"/>
                  </a:lnTo>
                  <a:lnTo>
                    <a:pt x="1" y="2930"/>
                  </a:lnTo>
                  <a:lnTo>
                    <a:pt x="838" y="2930"/>
                  </a:lnTo>
                  <a:lnTo>
                    <a:pt x="1349" y="2884"/>
                  </a:lnTo>
                  <a:lnTo>
                    <a:pt x="1814" y="2744"/>
                  </a:lnTo>
                  <a:lnTo>
                    <a:pt x="2233" y="2512"/>
                  </a:lnTo>
                  <a:lnTo>
                    <a:pt x="2605" y="2233"/>
                  </a:lnTo>
                  <a:lnTo>
                    <a:pt x="2930" y="1861"/>
                  </a:lnTo>
                  <a:lnTo>
                    <a:pt x="3116" y="1442"/>
                  </a:lnTo>
                  <a:lnTo>
                    <a:pt x="3302" y="977"/>
                  </a:lnTo>
                  <a:lnTo>
                    <a:pt x="3349" y="466"/>
                  </a:lnTo>
                  <a:lnTo>
                    <a:pt x="334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63"/>
            <p:cNvSpPr/>
            <p:nvPr/>
          </p:nvSpPr>
          <p:spPr>
            <a:xfrm>
              <a:off x="1292525" y="2999300"/>
              <a:ext cx="83725" cy="73275"/>
            </a:xfrm>
            <a:custGeom>
              <a:avLst/>
              <a:gdLst/>
              <a:ahLst/>
              <a:cxnLst/>
              <a:rect l="l" t="t" r="r" b="b"/>
              <a:pathLst>
                <a:path w="3349" h="2931" fill="none" extrusionOk="0">
                  <a:moveTo>
                    <a:pt x="2326" y="466"/>
                  </a:moveTo>
                  <a:lnTo>
                    <a:pt x="2326" y="466"/>
                  </a:lnTo>
                  <a:lnTo>
                    <a:pt x="2326" y="791"/>
                  </a:lnTo>
                  <a:lnTo>
                    <a:pt x="2233" y="1070"/>
                  </a:lnTo>
                  <a:lnTo>
                    <a:pt x="2093" y="1303"/>
                  </a:lnTo>
                  <a:lnTo>
                    <a:pt x="1907" y="1535"/>
                  </a:lnTo>
                  <a:lnTo>
                    <a:pt x="1675" y="1721"/>
                  </a:lnTo>
                  <a:lnTo>
                    <a:pt x="1442" y="1861"/>
                  </a:lnTo>
                  <a:lnTo>
                    <a:pt x="1163" y="1907"/>
                  </a:lnTo>
                  <a:lnTo>
                    <a:pt x="838" y="1954"/>
                  </a:lnTo>
                  <a:lnTo>
                    <a:pt x="1" y="1954"/>
                  </a:lnTo>
                  <a:lnTo>
                    <a:pt x="1" y="1954"/>
                  </a:lnTo>
                  <a:lnTo>
                    <a:pt x="47" y="2419"/>
                  </a:lnTo>
                  <a:lnTo>
                    <a:pt x="47" y="2419"/>
                  </a:lnTo>
                  <a:lnTo>
                    <a:pt x="47" y="2698"/>
                  </a:lnTo>
                  <a:lnTo>
                    <a:pt x="1" y="2930"/>
                  </a:lnTo>
                  <a:lnTo>
                    <a:pt x="838" y="2930"/>
                  </a:lnTo>
                  <a:lnTo>
                    <a:pt x="838" y="2930"/>
                  </a:lnTo>
                  <a:lnTo>
                    <a:pt x="1349" y="2884"/>
                  </a:lnTo>
                  <a:lnTo>
                    <a:pt x="1814" y="2744"/>
                  </a:lnTo>
                  <a:lnTo>
                    <a:pt x="2233" y="2512"/>
                  </a:lnTo>
                  <a:lnTo>
                    <a:pt x="2605" y="2233"/>
                  </a:lnTo>
                  <a:lnTo>
                    <a:pt x="2930" y="1861"/>
                  </a:lnTo>
                  <a:lnTo>
                    <a:pt x="3116" y="1442"/>
                  </a:lnTo>
                  <a:lnTo>
                    <a:pt x="3302" y="977"/>
                  </a:lnTo>
                  <a:lnTo>
                    <a:pt x="3349" y="466"/>
                  </a:lnTo>
                  <a:lnTo>
                    <a:pt x="3349" y="1"/>
                  </a:lnTo>
                  <a:lnTo>
                    <a:pt x="3349" y="1"/>
                  </a:lnTo>
                  <a:lnTo>
                    <a:pt x="2837" y="187"/>
                  </a:lnTo>
                  <a:lnTo>
                    <a:pt x="2326" y="233"/>
                  </a:lnTo>
                  <a:lnTo>
                    <a:pt x="2326" y="46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63"/>
            <p:cNvSpPr/>
            <p:nvPr/>
          </p:nvSpPr>
          <p:spPr>
            <a:xfrm>
              <a:off x="1350650" y="301092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63"/>
            <p:cNvSpPr/>
            <p:nvPr/>
          </p:nvSpPr>
          <p:spPr>
            <a:xfrm>
              <a:off x="1194875" y="3022550"/>
              <a:ext cx="74425" cy="74425"/>
            </a:xfrm>
            <a:custGeom>
              <a:avLst/>
              <a:gdLst/>
              <a:ahLst/>
              <a:cxnLst/>
              <a:rect l="l" t="t" r="r" b="b"/>
              <a:pathLst>
                <a:path w="2977" h="2977" extrusionOk="0">
                  <a:moveTo>
                    <a:pt x="1489" y="1"/>
                  </a:moveTo>
                  <a:lnTo>
                    <a:pt x="1210" y="47"/>
                  </a:lnTo>
                  <a:lnTo>
                    <a:pt x="931" y="140"/>
                  </a:lnTo>
                  <a:lnTo>
                    <a:pt x="652" y="233"/>
                  </a:lnTo>
                  <a:lnTo>
                    <a:pt x="419" y="419"/>
                  </a:lnTo>
                  <a:lnTo>
                    <a:pt x="233" y="652"/>
                  </a:lnTo>
                  <a:lnTo>
                    <a:pt x="140" y="931"/>
                  </a:lnTo>
                  <a:lnTo>
                    <a:pt x="47" y="1210"/>
                  </a:lnTo>
                  <a:lnTo>
                    <a:pt x="1" y="1489"/>
                  </a:lnTo>
                  <a:lnTo>
                    <a:pt x="47" y="1768"/>
                  </a:lnTo>
                  <a:lnTo>
                    <a:pt x="140" y="2047"/>
                  </a:lnTo>
                  <a:lnTo>
                    <a:pt x="233" y="2326"/>
                  </a:lnTo>
                  <a:lnTo>
                    <a:pt x="419" y="2558"/>
                  </a:lnTo>
                  <a:lnTo>
                    <a:pt x="652" y="2744"/>
                  </a:lnTo>
                  <a:lnTo>
                    <a:pt x="931" y="2837"/>
                  </a:lnTo>
                  <a:lnTo>
                    <a:pt x="1210" y="2930"/>
                  </a:lnTo>
                  <a:lnTo>
                    <a:pt x="1489" y="2977"/>
                  </a:lnTo>
                  <a:lnTo>
                    <a:pt x="1768" y="2930"/>
                  </a:lnTo>
                  <a:lnTo>
                    <a:pt x="2047" y="2837"/>
                  </a:lnTo>
                  <a:lnTo>
                    <a:pt x="2326" y="2744"/>
                  </a:lnTo>
                  <a:lnTo>
                    <a:pt x="2558" y="2558"/>
                  </a:lnTo>
                  <a:lnTo>
                    <a:pt x="2744" y="2326"/>
                  </a:lnTo>
                  <a:lnTo>
                    <a:pt x="2837" y="2047"/>
                  </a:lnTo>
                  <a:lnTo>
                    <a:pt x="2930" y="1768"/>
                  </a:lnTo>
                  <a:lnTo>
                    <a:pt x="2977" y="1489"/>
                  </a:lnTo>
                  <a:lnTo>
                    <a:pt x="2930" y="1210"/>
                  </a:lnTo>
                  <a:lnTo>
                    <a:pt x="2837" y="931"/>
                  </a:lnTo>
                  <a:lnTo>
                    <a:pt x="2744" y="652"/>
                  </a:lnTo>
                  <a:lnTo>
                    <a:pt x="2558" y="419"/>
                  </a:lnTo>
                  <a:lnTo>
                    <a:pt x="2326" y="233"/>
                  </a:lnTo>
                  <a:lnTo>
                    <a:pt x="2047" y="140"/>
                  </a:lnTo>
                  <a:lnTo>
                    <a:pt x="1768" y="47"/>
                  </a:lnTo>
                  <a:lnTo>
                    <a:pt x="148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63"/>
            <p:cNvSpPr/>
            <p:nvPr/>
          </p:nvSpPr>
          <p:spPr>
            <a:xfrm>
              <a:off x="1194875" y="3022550"/>
              <a:ext cx="74425" cy="74425"/>
            </a:xfrm>
            <a:custGeom>
              <a:avLst/>
              <a:gdLst/>
              <a:ahLst/>
              <a:cxnLst/>
              <a:rect l="l" t="t" r="r" b="b"/>
              <a:pathLst>
                <a:path w="2977" h="2977" fill="none" extrusionOk="0">
                  <a:moveTo>
                    <a:pt x="2977" y="1489"/>
                  </a:moveTo>
                  <a:lnTo>
                    <a:pt x="2977" y="1489"/>
                  </a:lnTo>
                  <a:lnTo>
                    <a:pt x="2930" y="1768"/>
                  </a:lnTo>
                  <a:lnTo>
                    <a:pt x="2837" y="2047"/>
                  </a:lnTo>
                  <a:lnTo>
                    <a:pt x="2744" y="2326"/>
                  </a:lnTo>
                  <a:lnTo>
                    <a:pt x="2558" y="2558"/>
                  </a:lnTo>
                  <a:lnTo>
                    <a:pt x="2326" y="2744"/>
                  </a:lnTo>
                  <a:lnTo>
                    <a:pt x="2047" y="2837"/>
                  </a:lnTo>
                  <a:lnTo>
                    <a:pt x="1768" y="2930"/>
                  </a:lnTo>
                  <a:lnTo>
                    <a:pt x="1489" y="2977"/>
                  </a:lnTo>
                  <a:lnTo>
                    <a:pt x="1489" y="2977"/>
                  </a:lnTo>
                  <a:lnTo>
                    <a:pt x="1210" y="2930"/>
                  </a:lnTo>
                  <a:lnTo>
                    <a:pt x="931" y="2837"/>
                  </a:lnTo>
                  <a:lnTo>
                    <a:pt x="652" y="2744"/>
                  </a:lnTo>
                  <a:lnTo>
                    <a:pt x="419" y="2558"/>
                  </a:lnTo>
                  <a:lnTo>
                    <a:pt x="233" y="2326"/>
                  </a:lnTo>
                  <a:lnTo>
                    <a:pt x="140" y="2047"/>
                  </a:lnTo>
                  <a:lnTo>
                    <a:pt x="47" y="1768"/>
                  </a:lnTo>
                  <a:lnTo>
                    <a:pt x="1" y="1489"/>
                  </a:lnTo>
                  <a:lnTo>
                    <a:pt x="1" y="1489"/>
                  </a:lnTo>
                  <a:lnTo>
                    <a:pt x="47" y="1210"/>
                  </a:lnTo>
                  <a:lnTo>
                    <a:pt x="140" y="931"/>
                  </a:lnTo>
                  <a:lnTo>
                    <a:pt x="233" y="652"/>
                  </a:lnTo>
                  <a:lnTo>
                    <a:pt x="419" y="419"/>
                  </a:lnTo>
                  <a:lnTo>
                    <a:pt x="652" y="233"/>
                  </a:lnTo>
                  <a:lnTo>
                    <a:pt x="931" y="140"/>
                  </a:lnTo>
                  <a:lnTo>
                    <a:pt x="1210" y="47"/>
                  </a:lnTo>
                  <a:lnTo>
                    <a:pt x="1489" y="1"/>
                  </a:lnTo>
                  <a:lnTo>
                    <a:pt x="1489" y="1"/>
                  </a:lnTo>
                  <a:lnTo>
                    <a:pt x="1768" y="47"/>
                  </a:lnTo>
                  <a:lnTo>
                    <a:pt x="2047" y="140"/>
                  </a:lnTo>
                  <a:lnTo>
                    <a:pt x="2326" y="233"/>
                  </a:lnTo>
                  <a:lnTo>
                    <a:pt x="2558" y="419"/>
                  </a:lnTo>
                  <a:lnTo>
                    <a:pt x="2744" y="652"/>
                  </a:lnTo>
                  <a:lnTo>
                    <a:pt x="2837" y="931"/>
                  </a:lnTo>
                  <a:lnTo>
                    <a:pt x="2930" y="1210"/>
                  </a:lnTo>
                  <a:lnTo>
                    <a:pt x="2977" y="1489"/>
                  </a:lnTo>
                  <a:lnTo>
                    <a:pt x="2977" y="148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63"/>
            <p:cNvSpPr/>
            <p:nvPr/>
          </p:nvSpPr>
          <p:spPr>
            <a:xfrm>
              <a:off x="1269275" y="30597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63"/>
            <p:cNvSpPr/>
            <p:nvPr/>
          </p:nvSpPr>
          <p:spPr>
            <a:xfrm>
              <a:off x="1013525" y="2715650"/>
              <a:ext cx="62800" cy="97675"/>
            </a:xfrm>
            <a:custGeom>
              <a:avLst/>
              <a:gdLst/>
              <a:ahLst/>
              <a:cxnLst/>
              <a:rect l="l" t="t" r="r" b="b"/>
              <a:pathLst>
                <a:path w="2512" h="3907" extrusionOk="0">
                  <a:moveTo>
                    <a:pt x="2232" y="0"/>
                  </a:moveTo>
                  <a:lnTo>
                    <a:pt x="1767" y="326"/>
                  </a:lnTo>
                  <a:lnTo>
                    <a:pt x="1349" y="744"/>
                  </a:lnTo>
                  <a:lnTo>
                    <a:pt x="977" y="1163"/>
                  </a:lnTo>
                  <a:lnTo>
                    <a:pt x="651" y="1628"/>
                  </a:lnTo>
                  <a:lnTo>
                    <a:pt x="372" y="2186"/>
                  </a:lnTo>
                  <a:lnTo>
                    <a:pt x="186" y="2697"/>
                  </a:lnTo>
                  <a:lnTo>
                    <a:pt x="47" y="3302"/>
                  </a:lnTo>
                  <a:lnTo>
                    <a:pt x="0" y="3906"/>
                  </a:lnTo>
                  <a:lnTo>
                    <a:pt x="512" y="3767"/>
                  </a:lnTo>
                  <a:lnTo>
                    <a:pt x="1023" y="3674"/>
                  </a:lnTo>
                  <a:lnTo>
                    <a:pt x="1070" y="3255"/>
                  </a:lnTo>
                  <a:lnTo>
                    <a:pt x="1163" y="2883"/>
                  </a:lnTo>
                  <a:lnTo>
                    <a:pt x="1302" y="2511"/>
                  </a:lnTo>
                  <a:lnTo>
                    <a:pt x="1488" y="2186"/>
                  </a:lnTo>
                  <a:lnTo>
                    <a:pt x="1721" y="1814"/>
                  </a:lnTo>
                  <a:lnTo>
                    <a:pt x="1953" y="1535"/>
                  </a:lnTo>
                  <a:lnTo>
                    <a:pt x="2232" y="1256"/>
                  </a:lnTo>
                  <a:lnTo>
                    <a:pt x="2511" y="1023"/>
                  </a:lnTo>
                  <a:lnTo>
                    <a:pt x="2325" y="512"/>
                  </a:lnTo>
                  <a:lnTo>
                    <a:pt x="2279" y="279"/>
                  </a:lnTo>
                  <a:lnTo>
                    <a:pt x="223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63"/>
            <p:cNvSpPr/>
            <p:nvPr/>
          </p:nvSpPr>
          <p:spPr>
            <a:xfrm>
              <a:off x="1013525" y="2715650"/>
              <a:ext cx="62800" cy="97675"/>
            </a:xfrm>
            <a:custGeom>
              <a:avLst/>
              <a:gdLst/>
              <a:ahLst/>
              <a:cxnLst/>
              <a:rect l="l" t="t" r="r" b="b"/>
              <a:pathLst>
                <a:path w="2512" h="3907" fill="none" extrusionOk="0">
                  <a:moveTo>
                    <a:pt x="0" y="3906"/>
                  </a:moveTo>
                  <a:lnTo>
                    <a:pt x="0" y="3906"/>
                  </a:lnTo>
                  <a:lnTo>
                    <a:pt x="512" y="3767"/>
                  </a:lnTo>
                  <a:lnTo>
                    <a:pt x="1023" y="3674"/>
                  </a:lnTo>
                  <a:lnTo>
                    <a:pt x="1023" y="3674"/>
                  </a:lnTo>
                  <a:lnTo>
                    <a:pt x="1070" y="3255"/>
                  </a:lnTo>
                  <a:lnTo>
                    <a:pt x="1163" y="2883"/>
                  </a:lnTo>
                  <a:lnTo>
                    <a:pt x="1302" y="2511"/>
                  </a:lnTo>
                  <a:lnTo>
                    <a:pt x="1488" y="2186"/>
                  </a:lnTo>
                  <a:lnTo>
                    <a:pt x="1721" y="1814"/>
                  </a:lnTo>
                  <a:lnTo>
                    <a:pt x="1953" y="1535"/>
                  </a:lnTo>
                  <a:lnTo>
                    <a:pt x="2232" y="1256"/>
                  </a:lnTo>
                  <a:lnTo>
                    <a:pt x="2511" y="1023"/>
                  </a:lnTo>
                  <a:lnTo>
                    <a:pt x="2511" y="1023"/>
                  </a:lnTo>
                  <a:lnTo>
                    <a:pt x="2325" y="512"/>
                  </a:lnTo>
                  <a:lnTo>
                    <a:pt x="2279" y="279"/>
                  </a:lnTo>
                  <a:lnTo>
                    <a:pt x="2232" y="0"/>
                  </a:lnTo>
                  <a:lnTo>
                    <a:pt x="2232" y="0"/>
                  </a:lnTo>
                  <a:lnTo>
                    <a:pt x="1767" y="326"/>
                  </a:lnTo>
                  <a:lnTo>
                    <a:pt x="1349" y="744"/>
                  </a:lnTo>
                  <a:lnTo>
                    <a:pt x="977" y="1163"/>
                  </a:lnTo>
                  <a:lnTo>
                    <a:pt x="651" y="1628"/>
                  </a:lnTo>
                  <a:lnTo>
                    <a:pt x="372" y="2186"/>
                  </a:lnTo>
                  <a:lnTo>
                    <a:pt x="186" y="2697"/>
                  </a:lnTo>
                  <a:lnTo>
                    <a:pt x="47" y="3302"/>
                  </a:lnTo>
                  <a:lnTo>
                    <a:pt x="0" y="3906"/>
                  </a:lnTo>
                  <a:lnTo>
                    <a:pt x="0" y="390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63"/>
            <p:cNvSpPr/>
            <p:nvPr/>
          </p:nvSpPr>
          <p:spPr>
            <a:xfrm>
              <a:off x="1013525" y="281330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63"/>
            <p:cNvSpPr/>
            <p:nvPr/>
          </p:nvSpPr>
          <p:spPr>
            <a:xfrm>
              <a:off x="983300" y="2826075"/>
              <a:ext cx="86050" cy="160475"/>
            </a:xfrm>
            <a:custGeom>
              <a:avLst/>
              <a:gdLst/>
              <a:ahLst/>
              <a:cxnLst/>
              <a:rect l="l" t="t" r="r" b="b"/>
              <a:pathLst>
                <a:path w="3442" h="6419" extrusionOk="0">
                  <a:moveTo>
                    <a:pt x="2930" y="1"/>
                  </a:moveTo>
                  <a:lnTo>
                    <a:pt x="2837" y="47"/>
                  </a:lnTo>
                  <a:lnTo>
                    <a:pt x="2697" y="94"/>
                  </a:lnTo>
                  <a:lnTo>
                    <a:pt x="2604" y="140"/>
                  </a:lnTo>
                  <a:lnTo>
                    <a:pt x="2511" y="233"/>
                  </a:lnTo>
                  <a:lnTo>
                    <a:pt x="2465" y="233"/>
                  </a:lnTo>
                  <a:lnTo>
                    <a:pt x="2000" y="280"/>
                  </a:lnTo>
                  <a:lnTo>
                    <a:pt x="1535" y="419"/>
                  </a:lnTo>
                  <a:lnTo>
                    <a:pt x="1116" y="652"/>
                  </a:lnTo>
                  <a:lnTo>
                    <a:pt x="744" y="977"/>
                  </a:lnTo>
                  <a:lnTo>
                    <a:pt x="419" y="1350"/>
                  </a:lnTo>
                  <a:lnTo>
                    <a:pt x="186" y="1768"/>
                  </a:lnTo>
                  <a:lnTo>
                    <a:pt x="47" y="2233"/>
                  </a:lnTo>
                  <a:lnTo>
                    <a:pt x="0" y="2745"/>
                  </a:lnTo>
                  <a:lnTo>
                    <a:pt x="0" y="3721"/>
                  </a:lnTo>
                  <a:lnTo>
                    <a:pt x="47" y="4233"/>
                  </a:lnTo>
                  <a:lnTo>
                    <a:pt x="186" y="4698"/>
                  </a:lnTo>
                  <a:lnTo>
                    <a:pt x="419" y="5116"/>
                  </a:lnTo>
                  <a:lnTo>
                    <a:pt x="744" y="5488"/>
                  </a:lnTo>
                  <a:lnTo>
                    <a:pt x="1116" y="5767"/>
                  </a:lnTo>
                  <a:lnTo>
                    <a:pt x="1535" y="6000"/>
                  </a:lnTo>
                  <a:lnTo>
                    <a:pt x="2000" y="6139"/>
                  </a:lnTo>
                  <a:lnTo>
                    <a:pt x="2465" y="6186"/>
                  </a:lnTo>
                  <a:lnTo>
                    <a:pt x="2511" y="6186"/>
                  </a:lnTo>
                  <a:lnTo>
                    <a:pt x="2604" y="6279"/>
                  </a:lnTo>
                  <a:lnTo>
                    <a:pt x="2697" y="6372"/>
                  </a:lnTo>
                  <a:lnTo>
                    <a:pt x="2837" y="6418"/>
                  </a:lnTo>
                  <a:lnTo>
                    <a:pt x="2930" y="6418"/>
                  </a:lnTo>
                  <a:lnTo>
                    <a:pt x="3116" y="6372"/>
                  </a:lnTo>
                  <a:lnTo>
                    <a:pt x="3302" y="6279"/>
                  </a:lnTo>
                  <a:lnTo>
                    <a:pt x="3395" y="6139"/>
                  </a:lnTo>
                  <a:lnTo>
                    <a:pt x="3441" y="5907"/>
                  </a:lnTo>
                  <a:lnTo>
                    <a:pt x="3441" y="512"/>
                  </a:lnTo>
                  <a:lnTo>
                    <a:pt x="3395" y="326"/>
                  </a:lnTo>
                  <a:lnTo>
                    <a:pt x="3302" y="140"/>
                  </a:lnTo>
                  <a:lnTo>
                    <a:pt x="3116" y="47"/>
                  </a:lnTo>
                  <a:lnTo>
                    <a:pt x="293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63"/>
            <p:cNvSpPr/>
            <p:nvPr/>
          </p:nvSpPr>
          <p:spPr>
            <a:xfrm>
              <a:off x="983300" y="2826075"/>
              <a:ext cx="86050" cy="160475"/>
            </a:xfrm>
            <a:custGeom>
              <a:avLst/>
              <a:gdLst/>
              <a:ahLst/>
              <a:cxnLst/>
              <a:rect l="l" t="t" r="r" b="b"/>
              <a:pathLst>
                <a:path w="3442" h="6419" fill="none" extrusionOk="0">
                  <a:moveTo>
                    <a:pt x="2930" y="1"/>
                  </a:moveTo>
                  <a:lnTo>
                    <a:pt x="2930" y="1"/>
                  </a:lnTo>
                  <a:lnTo>
                    <a:pt x="2837" y="47"/>
                  </a:lnTo>
                  <a:lnTo>
                    <a:pt x="2697" y="94"/>
                  </a:lnTo>
                  <a:lnTo>
                    <a:pt x="2604" y="140"/>
                  </a:lnTo>
                  <a:lnTo>
                    <a:pt x="2511" y="233"/>
                  </a:lnTo>
                  <a:lnTo>
                    <a:pt x="2465" y="233"/>
                  </a:lnTo>
                  <a:lnTo>
                    <a:pt x="2465" y="233"/>
                  </a:lnTo>
                  <a:lnTo>
                    <a:pt x="2000" y="280"/>
                  </a:lnTo>
                  <a:lnTo>
                    <a:pt x="1535" y="419"/>
                  </a:lnTo>
                  <a:lnTo>
                    <a:pt x="1116" y="652"/>
                  </a:lnTo>
                  <a:lnTo>
                    <a:pt x="744" y="977"/>
                  </a:lnTo>
                  <a:lnTo>
                    <a:pt x="419" y="1350"/>
                  </a:lnTo>
                  <a:lnTo>
                    <a:pt x="186" y="1768"/>
                  </a:lnTo>
                  <a:lnTo>
                    <a:pt x="47" y="2233"/>
                  </a:lnTo>
                  <a:lnTo>
                    <a:pt x="0" y="2745"/>
                  </a:lnTo>
                  <a:lnTo>
                    <a:pt x="0" y="3721"/>
                  </a:lnTo>
                  <a:lnTo>
                    <a:pt x="0" y="3721"/>
                  </a:lnTo>
                  <a:lnTo>
                    <a:pt x="47" y="4233"/>
                  </a:lnTo>
                  <a:lnTo>
                    <a:pt x="186" y="4698"/>
                  </a:lnTo>
                  <a:lnTo>
                    <a:pt x="419" y="5116"/>
                  </a:lnTo>
                  <a:lnTo>
                    <a:pt x="744" y="5488"/>
                  </a:lnTo>
                  <a:lnTo>
                    <a:pt x="1116" y="5767"/>
                  </a:lnTo>
                  <a:lnTo>
                    <a:pt x="1535" y="6000"/>
                  </a:lnTo>
                  <a:lnTo>
                    <a:pt x="2000" y="6139"/>
                  </a:lnTo>
                  <a:lnTo>
                    <a:pt x="2465" y="6186"/>
                  </a:lnTo>
                  <a:lnTo>
                    <a:pt x="2511" y="6186"/>
                  </a:lnTo>
                  <a:lnTo>
                    <a:pt x="2511" y="6186"/>
                  </a:lnTo>
                  <a:lnTo>
                    <a:pt x="2604" y="6279"/>
                  </a:lnTo>
                  <a:lnTo>
                    <a:pt x="2697" y="6372"/>
                  </a:lnTo>
                  <a:lnTo>
                    <a:pt x="2837" y="6418"/>
                  </a:lnTo>
                  <a:lnTo>
                    <a:pt x="2930" y="6418"/>
                  </a:lnTo>
                  <a:lnTo>
                    <a:pt x="2930" y="6418"/>
                  </a:lnTo>
                  <a:lnTo>
                    <a:pt x="3116" y="6372"/>
                  </a:lnTo>
                  <a:lnTo>
                    <a:pt x="3302" y="6279"/>
                  </a:lnTo>
                  <a:lnTo>
                    <a:pt x="3395" y="6139"/>
                  </a:lnTo>
                  <a:lnTo>
                    <a:pt x="3441" y="5907"/>
                  </a:lnTo>
                  <a:lnTo>
                    <a:pt x="3441" y="512"/>
                  </a:lnTo>
                  <a:lnTo>
                    <a:pt x="3441" y="512"/>
                  </a:lnTo>
                  <a:lnTo>
                    <a:pt x="3395" y="326"/>
                  </a:lnTo>
                  <a:lnTo>
                    <a:pt x="3302" y="140"/>
                  </a:lnTo>
                  <a:lnTo>
                    <a:pt x="3116" y="47"/>
                  </a:lnTo>
                  <a:lnTo>
                    <a:pt x="2930" y="1"/>
                  </a:lnTo>
                  <a:lnTo>
                    <a:pt x="293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63"/>
            <p:cNvSpPr/>
            <p:nvPr/>
          </p:nvSpPr>
          <p:spPr>
            <a:xfrm>
              <a:off x="1056525" y="28260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9" name="Google Shape;2269;p63"/>
          <p:cNvGrpSpPr/>
          <p:nvPr/>
        </p:nvGrpSpPr>
        <p:grpSpPr>
          <a:xfrm>
            <a:off x="1450976" y="2693998"/>
            <a:ext cx="260748" cy="376626"/>
            <a:chOff x="303225" y="2673800"/>
            <a:chExt cx="292975" cy="423175"/>
          </a:xfrm>
          <a:solidFill>
            <a:schemeClr val="bg1">
              <a:lumMod val="75000"/>
            </a:schemeClr>
          </a:solidFill>
        </p:grpSpPr>
        <p:sp>
          <p:nvSpPr>
            <p:cNvPr id="2270" name="Google Shape;2270;p63"/>
            <p:cNvSpPr/>
            <p:nvPr/>
          </p:nvSpPr>
          <p:spPr>
            <a:xfrm>
              <a:off x="462475" y="2900500"/>
              <a:ext cx="76750" cy="72100"/>
            </a:xfrm>
            <a:custGeom>
              <a:avLst/>
              <a:gdLst/>
              <a:ahLst/>
              <a:cxnLst/>
              <a:rect l="l" t="t" r="r" b="b"/>
              <a:pathLst>
                <a:path w="3070" h="2884" extrusionOk="0">
                  <a:moveTo>
                    <a:pt x="838" y="0"/>
                  </a:moveTo>
                  <a:lnTo>
                    <a:pt x="838" y="0"/>
                  </a:lnTo>
                  <a:lnTo>
                    <a:pt x="419" y="186"/>
                  </a:lnTo>
                  <a:lnTo>
                    <a:pt x="1" y="326"/>
                  </a:lnTo>
                  <a:lnTo>
                    <a:pt x="1" y="2883"/>
                  </a:lnTo>
                  <a:lnTo>
                    <a:pt x="3070" y="2883"/>
                  </a:lnTo>
                  <a:lnTo>
                    <a:pt x="3070" y="2883"/>
                  </a:lnTo>
                  <a:lnTo>
                    <a:pt x="2558" y="2046"/>
                  </a:lnTo>
                  <a:lnTo>
                    <a:pt x="2000" y="1256"/>
                  </a:lnTo>
                  <a:lnTo>
                    <a:pt x="1442" y="558"/>
                  </a:lnTo>
                  <a:lnTo>
                    <a:pt x="1117" y="279"/>
                  </a:lnTo>
                  <a:lnTo>
                    <a:pt x="838" y="0"/>
                  </a:lnTo>
                  <a:lnTo>
                    <a:pt x="838" y="0"/>
                  </a:lnTo>
                  <a:close/>
                  <a:moveTo>
                    <a:pt x="838" y="0"/>
                  </a:moveTo>
                  <a:lnTo>
                    <a:pt x="83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63"/>
            <p:cNvSpPr/>
            <p:nvPr/>
          </p:nvSpPr>
          <p:spPr>
            <a:xfrm>
              <a:off x="462475" y="2900500"/>
              <a:ext cx="76750" cy="72100"/>
            </a:xfrm>
            <a:custGeom>
              <a:avLst/>
              <a:gdLst/>
              <a:ahLst/>
              <a:cxnLst/>
              <a:rect l="l" t="t" r="r" b="b"/>
              <a:pathLst>
                <a:path w="3070" h="2884" fill="none" extrusionOk="0">
                  <a:moveTo>
                    <a:pt x="838" y="0"/>
                  </a:moveTo>
                  <a:lnTo>
                    <a:pt x="838" y="0"/>
                  </a:lnTo>
                  <a:lnTo>
                    <a:pt x="419" y="186"/>
                  </a:lnTo>
                  <a:lnTo>
                    <a:pt x="1" y="326"/>
                  </a:lnTo>
                  <a:lnTo>
                    <a:pt x="1" y="2883"/>
                  </a:lnTo>
                  <a:lnTo>
                    <a:pt x="3070" y="2883"/>
                  </a:lnTo>
                  <a:lnTo>
                    <a:pt x="3070" y="2883"/>
                  </a:lnTo>
                  <a:lnTo>
                    <a:pt x="2558" y="2046"/>
                  </a:lnTo>
                  <a:lnTo>
                    <a:pt x="2000" y="1256"/>
                  </a:lnTo>
                  <a:lnTo>
                    <a:pt x="1442" y="558"/>
                  </a:lnTo>
                  <a:lnTo>
                    <a:pt x="1117" y="279"/>
                  </a:lnTo>
                  <a:lnTo>
                    <a:pt x="838" y="0"/>
                  </a:lnTo>
                  <a:lnTo>
                    <a:pt x="838"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63"/>
            <p:cNvSpPr/>
            <p:nvPr/>
          </p:nvSpPr>
          <p:spPr>
            <a:xfrm>
              <a:off x="483400" y="29005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63"/>
            <p:cNvSpPr/>
            <p:nvPr/>
          </p:nvSpPr>
          <p:spPr>
            <a:xfrm>
              <a:off x="361350" y="2900500"/>
              <a:ext cx="76750" cy="72100"/>
            </a:xfrm>
            <a:custGeom>
              <a:avLst/>
              <a:gdLst/>
              <a:ahLst/>
              <a:cxnLst/>
              <a:rect l="l" t="t" r="r" b="b"/>
              <a:pathLst>
                <a:path w="3070" h="2884" extrusionOk="0">
                  <a:moveTo>
                    <a:pt x="0" y="2883"/>
                  </a:moveTo>
                  <a:lnTo>
                    <a:pt x="3069" y="2883"/>
                  </a:lnTo>
                  <a:lnTo>
                    <a:pt x="3069" y="326"/>
                  </a:lnTo>
                  <a:lnTo>
                    <a:pt x="3069" y="326"/>
                  </a:lnTo>
                  <a:lnTo>
                    <a:pt x="2651" y="186"/>
                  </a:lnTo>
                  <a:lnTo>
                    <a:pt x="2232" y="0"/>
                  </a:lnTo>
                  <a:lnTo>
                    <a:pt x="2232" y="0"/>
                  </a:lnTo>
                  <a:lnTo>
                    <a:pt x="1907" y="279"/>
                  </a:lnTo>
                  <a:lnTo>
                    <a:pt x="1628" y="558"/>
                  </a:lnTo>
                  <a:lnTo>
                    <a:pt x="1023" y="1256"/>
                  </a:lnTo>
                  <a:lnTo>
                    <a:pt x="465" y="2046"/>
                  </a:lnTo>
                  <a:lnTo>
                    <a:pt x="0" y="2883"/>
                  </a:lnTo>
                  <a:lnTo>
                    <a:pt x="0" y="2883"/>
                  </a:lnTo>
                  <a:close/>
                  <a:moveTo>
                    <a:pt x="0" y="2883"/>
                  </a:moveTo>
                  <a:lnTo>
                    <a:pt x="0" y="2883"/>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63"/>
            <p:cNvSpPr/>
            <p:nvPr/>
          </p:nvSpPr>
          <p:spPr>
            <a:xfrm>
              <a:off x="361350" y="2900500"/>
              <a:ext cx="76750" cy="72100"/>
            </a:xfrm>
            <a:custGeom>
              <a:avLst/>
              <a:gdLst/>
              <a:ahLst/>
              <a:cxnLst/>
              <a:rect l="l" t="t" r="r" b="b"/>
              <a:pathLst>
                <a:path w="3070" h="2884" fill="none" extrusionOk="0">
                  <a:moveTo>
                    <a:pt x="0" y="2883"/>
                  </a:moveTo>
                  <a:lnTo>
                    <a:pt x="3069" y="2883"/>
                  </a:lnTo>
                  <a:lnTo>
                    <a:pt x="3069" y="326"/>
                  </a:lnTo>
                  <a:lnTo>
                    <a:pt x="3069" y="326"/>
                  </a:lnTo>
                  <a:lnTo>
                    <a:pt x="2651" y="186"/>
                  </a:lnTo>
                  <a:lnTo>
                    <a:pt x="2232" y="0"/>
                  </a:lnTo>
                  <a:lnTo>
                    <a:pt x="2232" y="0"/>
                  </a:lnTo>
                  <a:lnTo>
                    <a:pt x="1907" y="279"/>
                  </a:lnTo>
                  <a:lnTo>
                    <a:pt x="1628" y="558"/>
                  </a:lnTo>
                  <a:lnTo>
                    <a:pt x="1023" y="1256"/>
                  </a:lnTo>
                  <a:lnTo>
                    <a:pt x="465" y="2046"/>
                  </a:lnTo>
                  <a:lnTo>
                    <a:pt x="0" y="2883"/>
                  </a:lnTo>
                  <a:lnTo>
                    <a:pt x="0" y="288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63"/>
            <p:cNvSpPr/>
            <p:nvPr/>
          </p:nvSpPr>
          <p:spPr>
            <a:xfrm>
              <a:off x="361350" y="297257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63"/>
            <p:cNvSpPr/>
            <p:nvPr/>
          </p:nvSpPr>
          <p:spPr>
            <a:xfrm>
              <a:off x="343900" y="2998150"/>
              <a:ext cx="212775" cy="24425"/>
            </a:xfrm>
            <a:custGeom>
              <a:avLst/>
              <a:gdLst/>
              <a:ahLst/>
              <a:cxnLst/>
              <a:rect l="l" t="t" r="r" b="b"/>
              <a:pathLst>
                <a:path w="8511" h="977" extrusionOk="0">
                  <a:moveTo>
                    <a:pt x="8510" y="977"/>
                  </a:moveTo>
                  <a:lnTo>
                    <a:pt x="8510" y="977"/>
                  </a:lnTo>
                  <a:lnTo>
                    <a:pt x="8371" y="465"/>
                  </a:lnTo>
                  <a:lnTo>
                    <a:pt x="8231" y="0"/>
                  </a:lnTo>
                  <a:lnTo>
                    <a:pt x="280" y="0"/>
                  </a:lnTo>
                  <a:lnTo>
                    <a:pt x="280" y="0"/>
                  </a:lnTo>
                  <a:lnTo>
                    <a:pt x="94" y="465"/>
                  </a:lnTo>
                  <a:lnTo>
                    <a:pt x="1" y="977"/>
                  </a:lnTo>
                  <a:lnTo>
                    <a:pt x="8510" y="977"/>
                  </a:lnTo>
                  <a:close/>
                  <a:moveTo>
                    <a:pt x="8510" y="977"/>
                  </a:moveTo>
                  <a:lnTo>
                    <a:pt x="8510" y="977"/>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63"/>
            <p:cNvSpPr/>
            <p:nvPr/>
          </p:nvSpPr>
          <p:spPr>
            <a:xfrm>
              <a:off x="343900" y="2998150"/>
              <a:ext cx="212775" cy="24425"/>
            </a:xfrm>
            <a:custGeom>
              <a:avLst/>
              <a:gdLst/>
              <a:ahLst/>
              <a:cxnLst/>
              <a:rect l="l" t="t" r="r" b="b"/>
              <a:pathLst>
                <a:path w="8511" h="977" fill="none" extrusionOk="0">
                  <a:moveTo>
                    <a:pt x="8510" y="977"/>
                  </a:moveTo>
                  <a:lnTo>
                    <a:pt x="8510" y="977"/>
                  </a:lnTo>
                  <a:lnTo>
                    <a:pt x="8371" y="465"/>
                  </a:lnTo>
                  <a:lnTo>
                    <a:pt x="8231" y="0"/>
                  </a:lnTo>
                  <a:lnTo>
                    <a:pt x="280" y="0"/>
                  </a:lnTo>
                  <a:lnTo>
                    <a:pt x="280" y="0"/>
                  </a:lnTo>
                  <a:lnTo>
                    <a:pt x="94" y="465"/>
                  </a:lnTo>
                  <a:lnTo>
                    <a:pt x="1" y="977"/>
                  </a:lnTo>
                  <a:lnTo>
                    <a:pt x="8510"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63"/>
            <p:cNvSpPr/>
            <p:nvPr/>
          </p:nvSpPr>
          <p:spPr>
            <a:xfrm>
              <a:off x="556650" y="30225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3"/>
            <p:cNvSpPr/>
            <p:nvPr/>
          </p:nvSpPr>
          <p:spPr>
            <a:xfrm>
              <a:off x="343900" y="2748200"/>
              <a:ext cx="212775" cy="63950"/>
            </a:xfrm>
            <a:custGeom>
              <a:avLst/>
              <a:gdLst/>
              <a:ahLst/>
              <a:cxnLst/>
              <a:rect l="l" t="t" r="r" b="b"/>
              <a:pathLst>
                <a:path w="8511" h="2558" extrusionOk="0">
                  <a:moveTo>
                    <a:pt x="1" y="0"/>
                  </a:moveTo>
                  <a:lnTo>
                    <a:pt x="1" y="0"/>
                  </a:lnTo>
                  <a:lnTo>
                    <a:pt x="140" y="651"/>
                  </a:lnTo>
                  <a:lnTo>
                    <a:pt x="373" y="1302"/>
                  </a:lnTo>
                  <a:lnTo>
                    <a:pt x="698" y="1953"/>
                  </a:lnTo>
                  <a:lnTo>
                    <a:pt x="1024" y="2558"/>
                  </a:lnTo>
                  <a:lnTo>
                    <a:pt x="7487" y="2558"/>
                  </a:lnTo>
                  <a:lnTo>
                    <a:pt x="7487" y="2558"/>
                  </a:lnTo>
                  <a:lnTo>
                    <a:pt x="7813" y="1953"/>
                  </a:lnTo>
                  <a:lnTo>
                    <a:pt x="8138" y="1302"/>
                  </a:lnTo>
                  <a:lnTo>
                    <a:pt x="8371" y="651"/>
                  </a:lnTo>
                  <a:lnTo>
                    <a:pt x="8510" y="0"/>
                  </a:lnTo>
                  <a:lnTo>
                    <a:pt x="1" y="0"/>
                  </a:lnTo>
                  <a:close/>
                  <a:moveTo>
                    <a:pt x="1" y="0"/>
                  </a:move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3"/>
            <p:cNvSpPr/>
            <p:nvPr/>
          </p:nvSpPr>
          <p:spPr>
            <a:xfrm>
              <a:off x="343900" y="2748200"/>
              <a:ext cx="212775" cy="63950"/>
            </a:xfrm>
            <a:custGeom>
              <a:avLst/>
              <a:gdLst/>
              <a:ahLst/>
              <a:cxnLst/>
              <a:rect l="l" t="t" r="r" b="b"/>
              <a:pathLst>
                <a:path w="8511" h="2558" fill="none" extrusionOk="0">
                  <a:moveTo>
                    <a:pt x="1" y="0"/>
                  </a:moveTo>
                  <a:lnTo>
                    <a:pt x="1" y="0"/>
                  </a:lnTo>
                  <a:lnTo>
                    <a:pt x="140" y="651"/>
                  </a:lnTo>
                  <a:lnTo>
                    <a:pt x="373" y="1302"/>
                  </a:lnTo>
                  <a:lnTo>
                    <a:pt x="698" y="1953"/>
                  </a:lnTo>
                  <a:lnTo>
                    <a:pt x="1024" y="2558"/>
                  </a:lnTo>
                  <a:lnTo>
                    <a:pt x="7487" y="2558"/>
                  </a:lnTo>
                  <a:lnTo>
                    <a:pt x="7487" y="2558"/>
                  </a:lnTo>
                  <a:lnTo>
                    <a:pt x="7813" y="1953"/>
                  </a:lnTo>
                  <a:lnTo>
                    <a:pt x="8138" y="1302"/>
                  </a:lnTo>
                  <a:lnTo>
                    <a:pt x="8371" y="651"/>
                  </a:lnTo>
                  <a:lnTo>
                    <a:pt x="8510" y="0"/>
                  </a:ln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63"/>
            <p:cNvSpPr/>
            <p:nvPr/>
          </p:nvSpPr>
          <p:spPr>
            <a:xfrm>
              <a:off x="343900" y="27482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63"/>
            <p:cNvSpPr/>
            <p:nvPr/>
          </p:nvSpPr>
          <p:spPr>
            <a:xfrm>
              <a:off x="385750" y="2837700"/>
              <a:ext cx="127900" cy="47700"/>
            </a:xfrm>
            <a:custGeom>
              <a:avLst/>
              <a:gdLst/>
              <a:ahLst/>
              <a:cxnLst/>
              <a:rect l="l" t="t" r="r" b="b"/>
              <a:pathLst>
                <a:path w="5116" h="1908" extrusionOk="0">
                  <a:moveTo>
                    <a:pt x="5116" y="1"/>
                  </a:moveTo>
                  <a:lnTo>
                    <a:pt x="1" y="1"/>
                  </a:lnTo>
                  <a:lnTo>
                    <a:pt x="1" y="1"/>
                  </a:lnTo>
                  <a:lnTo>
                    <a:pt x="326" y="373"/>
                  </a:lnTo>
                  <a:lnTo>
                    <a:pt x="652" y="745"/>
                  </a:lnTo>
                  <a:lnTo>
                    <a:pt x="977" y="1071"/>
                  </a:lnTo>
                  <a:lnTo>
                    <a:pt x="1349" y="1350"/>
                  </a:lnTo>
                  <a:lnTo>
                    <a:pt x="1675" y="1582"/>
                  </a:lnTo>
                  <a:lnTo>
                    <a:pt x="1954" y="1768"/>
                  </a:lnTo>
                  <a:lnTo>
                    <a:pt x="2279" y="1861"/>
                  </a:lnTo>
                  <a:lnTo>
                    <a:pt x="2558" y="1908"/>
                  </a:lnTo>
                  <a:lnTo>
                    <a:pt x="2558" y="1908"/>
                  </a:lnTo>
                  <a:lnTo>
                    <a:pt x="2884" y="1861"/>
                  </a:lnTo>
                  <a:lnTo>
                    <a:pt x="3163" y="1768"/>
                  </a:lnTo>
                  <a:lnTo>
                    <a:pt x="3488" y="1582"/>
                  </a:lnTo>
                  <a:lnTo>
                    <a:pt x="3814" y="1350"/>
                  </a:lnTo>
                  <a:lnTo>
                    <a:pt x="4139" y="1071"/>
                  </a:lnTo>
                  <a:lnTo>
                    <a:pt x="4465" y="745"/>
                  </a:lnTo>
                  <a:lnTo>
                    <a:pt x="4837" y="373"/>
                  </a:lnTo>
                  <a:lnTo>
                    <a:pt x="5116" y="1"/>
                  </a:lnTo>
                  <a:lnTo>
                    <a:pt x="5116" y="1"/>
                  </a:lnTo>
                  <a:close/>
                  <a:moveTo>
                    <a:pt x="5116" y="1"/>
                  </a:moveTo>
                  <a:lnTo>
                    <a:pt x="511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3"/>
            <p:cNvSpPr/>
            <p:nvPr/>
          </p:nvSpPr>
          <p:spPr>
            <a:xfrm>
              <a:off x="385750" y="2837700"/>
              <a:ext cx="127900" cy="47700"/>
            </a:xfrm>
            <a:custGeom>
              <a:avLst/>
              <a:gdLst/>
              <a:ahLst/>
              <a:cxnLst/>
              <a:rect l="l" t="t" r="r" b="b"/>
              <a:pathLst>
                <a:path w="5116" h="1908" fill="none" extrusionOk="0">
                  <a:moveTo>
                    <a:pt x="5116" y="1"/>
                  </a:moveTo>
                  <a:lnTo>
                    <a:pt x="1" y="1"/>
                  </a:lnTo>
                  <a:lnTo>
                    <a:pt x="1" y="1"/>
                  </a:lnTo>
                  <a:lnTo>
                    <a:pt x="326" y="373"/>
                  </a:lnTo>
                  <a:lnTo>
                    <a:pt x="652" y="745"/>
                  </a:lnTo>
                  <a:lnTo>
                    <a:pt x="977" y="1071"/>
                  </a:lnTo>
                  <a:lnTo>
                    <a:pt x="1349" y="1350"/>
                  </a:lnTo>
                  <a:lnTo>
                    <a:pt x="1675" y="1582"/>
                  </a:lnTo>
                  <a:lnTo>
                    <a:pt x="1954" y="1768"/>
                  </a:lnTo>
                  <a:lnTo>
                    <a:pt x="2279" y="1861"/>
                  </a:lnTo>
                  <a:lnTo>
                    <a:pt x="2558" y="1908"/>
                  </a:lnTo>
                  <a:lnTo>
                    <a:pt x="2558" y="1908"/>
                  </a:lnTo>
                  <a:lnTo>
                    <a:pt x="2884" y="1861"/>
                  </a:lnTo>
                  <a:lnTo>
                    <a:pt x="3163" y="1768"/>
                  </a:lnTo>
                  <a:lnTo>
                    <a:pt x="3488" y="1582"/>
                  </a:lnTo>
                  <a:lnTo>
                    <a:pt x="3814" y="1350"/>
                  </a:lnTo>
                  <a:lnTo>
                    <a:pt x="4139" y="1071"/>
                  </a:lnTo>
                  <a:lnTo>
                    <a:pt x="4465" y="745"/>
                  </a:lnTo>
                  <a:lnTo>
                    <a:pt x="4837" y="373"/>
                  </a:lnTo>
                  <a:lnTo>
                    <a:pt x="5116" y="1"/>
                  </a:lnTo>
                  <a:lnTo>
                    <a:pt x="5116"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3"/>
            <p:cNvSpPr/>
            <p:nvPr/>
          </p:nvSpPr>
          <p:spPr>
            <a:xfrm>
              <a:off x="513625" y="283770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3"/>
            <p:cNvSpPr/>
            <p:nvPr/>
          </p:nvSpPr>
          <p:spPr>
            <a:xfrm>
              <a:off x="303225" y="2673800"/>
              <a:ext cx="292975" cy="50000"/>
            </a:xfrm>
            <a:custGeom>
              <a:avLst/>
              <a:gdLst/>
              <a:ahLst/>
              <a:cxnLst/>
              <a:rect l="l" t="t" r="r" b="b"/>
              <a:pathLst>
                <a:path w="11719" h="2000" extrusionOk="0">
                  <a:moveTo>
                    <a:pt x="11207" y="0"/>
                  </a:moveTo>
                  <a:lnTo>
                    <a:pt x="512" y="0"/>
                  </a:lnTo>
                  <a:lnTo>
                    <a:pt x="512" y="0"/>
                  </a:lnTo>
                  <a:lnTo>
                    <a:pt x="326" y="47"/>
                  </a:lnTo>
                  <a:lnTo>
                    <a:pt x="186" y="140"/>
                  </a:lnTo>
                  <a:lnTo>
                    <a:pt x="47" y="326"/>
                  </a:lnTo>
                  <a:lnTo>
                    <a:pt x="0" y="512"/>
                  </a:lnTo>
                  <a:lnTo>
                    <a:pt x="0" y="977"/>
                  </a:lnTo>
                  <a:lnTo>
                    <a:pt x="0" y="977"/>
                  </a:lnTo>
                  <a:lnTo>
                    <a:pt x="47" y="1209"/>
                  </a:lnTo>
                  <a:lnTo>
                    <a:pt x="93" y="1395"/>
                  </a:lnTo>
                  <a:lnTo>
                    <a:pt x="186" y="1535"/>
                  </a:lnTo>
                  <a:lnTo>
                    <a:pt x="326" y="1674"/>
                  </a:lnTo>
                  <a:lnTo>
                    <a:pt x="465" y="1814"/>
                  </a:lnTo>
                  <a:lnTo>
                    <a:pt x="651" y="1907"/>
                  </a:lnTo>
                  <a:lnTo>
                    <a:pt x="837" y="1953"/>
                  </a:lnTo>
                  <a:lnTo>
                    <a:pt x="1023" y="2000"/>
                  </a:lnTo>
                  <a:lnTo>
                    <a:pt x="10742" y="2000"/>
                  </a:lnTo>
                  <a:lnTo>
                    <a:pt x="10742" y="2000"/>
                  </a:lnTo>
                  <a:lnTo>
                    <a:pt x="10928" y="1953"/>
                  </a:lnTo>
                  <a:lnTo>
                    <a:pt x="11114" y="1907"/>
                  </a:lnTo>
                  <a:lnTo>
                    <a:pt x="11300" y="1814"/>
                  </a:lnTo>
                  <a:lnTo>
                    <a:pt x="11439" y="1674"/>
                  </a:lnTo>
                  <a:lnTo>
                    <a:pt x="11532" y="1535"/>
                  </a:lnTo>
                  <a:lnTo>
                    <a:pt x="11625" y="1395"/>
                  </a:lnTo>
                  <a:lnTo>
                    <a:pt x="11718" y="1209"/>
                  </a:lnTo>
                  <a:lnTo>
                    <a:pt x="11718" y="977"/>
                  </a:lnTo>
                  <a:lnTo>
                    <a:pt x="11718" y="512"/>
                  </a:lnTo>
                  <a:lnTo>
                    <a:pt x="11718" y="512"/>
                  </a:lnTo>
                  <a:lnTo>
                    <a:pt x="11672" y="326"/>
                  </a:lnTo>
                  <a:lnTo>
                    <a:pt x="11579" y="140"/>
                  </a:lnTo>
                  <a:lnTo>
                    <a:pt x="11439" y="47"/>
                  </a:lnTo>
                  <a:lnTo>
                    <a:pt x="11207" y="0"/>
                  </a:lnTo>
                  <a:lnTo>
                    <a:pt x="11207" y="0"/>
                  </a:lnTo>
                  <a:close/>
                  <a:moveTo>
                    <a:pt x="11207" y="0"/>
                  </a:moveTo>
                  <a:lnTo>
                    <a:pt x="112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3"/>
            <p:cNvSpPr/>
            <p:nvPr/>
          </p:nvSpPr>
          <p:spPr>
            <a:xfrm>
              <a:off x="303225" y="2673800"/>
              <a:ext cx="292975" cy="50000"/>
            </a:xfrm>
            <a:custGeom>
              <a:avLst/>
              <a:gdLst/>
              <a:ahLst/>
              <a:cxnLst/>
              <a:rect l="l" t="t" r="r" b="b"/>
              <a:pathLst>
                <a:path w="11719" h="2000" fill="none" extrusionOk="0">
                  <a:moveTo>
                    <a:pt x="11207" y="0"/>
                  </a:moveTo>
                  <a:lnTo>
                    <a:pt x="512" y="0"/>
                  </a:lnTo>
                  <a:lnTo>
                    <a:pt x="512" y="0"/>
                  </a:lnTo>
                  <a:lnTo>
                    <a:pt x="326" y="47"/>
                  </a:lnTo>
                  <a:lnTo>
                    <a:pt x="186" y="140"/>
                  </a:lnTo>
                  <a:lnTo>
                    <a:pt x="47" y="326"/>
                  </a:lnTo>
                  <a:lnTo>
                    <a:pt x="0" y="512"/>
                  </a:lnTo>
                  <a:lnTo>
                    <a:pt x="0" y="977"/>
                  </a:lnTo>
                  <a:lnTo>
                    <a:pt x="0" y="977"/>
                  </a:lnTo>
                  <a:lnTo>
                    <a:pt x="47" y="1209"/>
                  </a:lnTo>
                  <a:lnTo>
                    <a:pt x="93" y="1395"/>
                  </a:lnTo>
                  <a:lnTo>
                    <a:pt x="186" y="1535"/>
                  </a:lnTo>
                  <a:lnTo>
                    <a:pt x="326" y="1674"/>
                  </a:lnTo>
                  <a:lnTo>
                    <a:pt x="465" y="1814"/>
                  </a:lnTo>
                  <a:lnTo>
                    <a:pt x="651" y="1907"/>
                  </a:lnTo>
                  <a:lnTo>
                    <a:pt x="837" y="1953"/>
                  </a:lnTo>
                  <a:lnTo>
                    <a:pt x="1023" y="2000"/>
                  </a:lnTo>
                  <a:lnTo>
                    <a:pt x="10742" y="2000"/>
                  </a:lnTo>
                  <a:lnTo>
                    <a:pt x="10742" y="2000"/>
                  </a:lnTo>
                  <a:lnTo>
                    <a:pt x="10928" y="1953"/>
                  </a:lnTo>
                  <a:lnTo>
                    <a:pt x="11114" y="1907"/>
                  </a:lnTo>
                  <a:lnTo>
                    <a:pt x="11300" y="1814"/>
                  </a:lnTo>
                  <a:lnTo>
                    <a:pt x="11439" y="1674"/>
                  </a:lnTo>
                  <a:lnTo>
                    <a:pt x="11532" y="1535"/>
                  </a:lnTo>
                  <a:lnTo>
                    <a:pt x="11625" y="1395"/>
                  </a:lnTo>
                  <a:lnTo>
                    <a:pt x="11718" y="1209"/>
                  </a:lnTo>
                  <a:lnTo>
                    <a:pt x="11718" y="977"/>
                  </a:lnTo>
                  <a:lnTo>
                    <a:pt x="11718" y="512"/>
                  </a:lnTo>
                  <a:lnTo>
                    <a:pt x="11718" y="512"/>
                  </a:lnTo>
                  <a:lnTo>
                    <a:pt x="11672" y="326"/>
                  </a:lnTo>
                  <a:lnTo>
                    <a:pt x="11579" y="140"/>
                  </a:lnTo>
                  <a:lnTo>
                    <a:pt x="11439" y="47"/>
                  </a:lnTo>
                  <a:lnTo>
                    <a:pt x="11207" y="0"/>
                  </a:lnTo>
                  <a:lnTo>
                    <a:pt x="11207"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63"/>
            <p:cNvSpPr/>
            <p:nvPr/>
          </p:nvSpPr>
          <p:spPr>
            <a:xfrm>
              <a:off x="583375" y="26738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63"/>
            <p:cNvSpPr/>
            <p:nvPr/>
          </p:nvSpPr>
          <p:spPr>
            <a:xfrm>
              <a:off x="303225" y="3046975"/>
              <a:ext cx="292975" cy="50000"/>
            </a:xfrm>
            <a:custGeom>
              <a:avLst/>
              <a:gdLst/>
              <a:ahLst/>
              <a:cxnLst/>
              <a:rect l="l" t="t" r="r" b="b"/>
              <a:pathLst>
                <a:path w="11719" h="2000" extrusionOk="0">
                  <a:moveTo>
                    <a:pt x="10742" y="0"/>
                  </a:moveTo>
                  <a:lnTo>
                    <a:pt x="1023" y="0"/>
                  </a:lnTo>
                  <a:lnTo>
                    <a:pt x="1023" y="0"/>
                  </a:lnTo>
                  <a:lnTo>
                    <a:pt x="837" y="47"/>
                  </a:lnTo>
                  <a:lnTo>
                    <a:pt x="651" y="93"/>
                  </a:lnTo>
                  <a:lnTo>
                    <a:pt x="465" y="186"/>
                  </a:lnTo>
                  <a:lnTo>
                    <a:pt x="326" y="326"/>
                  </a:lnTo>
                  <a:lnTo>
                    <a:pt x="186" y="465"/>
                  </a:lnTo>
                  <a:lnTo>
                    <a:pt x="93" y="605"/>
                  </a:lnTo>
                  <a:lnTo>
                    <a:pt x="47" y="791"/>
                  </a:lnTo>
                  <a:lnTo>
                    <a:pt x="0" y="1023"/>
                  </a:lnTo>
                  <a:lnTo>
                    <a:pt x="0" y="2000"/>
                  </a:lnTo>
                  <a:lnTo>
                    <a:pt x="11718" y="2000"/>
                  </a:lnTo>
                  <a:lnTo>
                    <a:pt x="11718" y="1023"/>
                  </a:lnTo>
                  <a:lnTo>
                    <a:pt x="11718" y="1023"/>
                  </a:lnTo>
                  <a:lnTo>
                    <a:pt x="11718" y="791"/>
                  </a:lnTo>
                  <a:lnTo>
                    <a:pt x="11625" y="605"/>
                  </a:lnTo>
                  <a:lnTo>
                    <a:pt x="11579" y="465"/>
                  </a:lnTo>
                  <a:lnTo>
                    <a:pt x="11439" y="326"/>
                  </a:lnTo>
                  <a:lnTo>
                    <a:pt x="11300" y="186"/>
                  </a:lnTo>
                  <a:lnTo>
                    <a:pt x="11114" y="93"/>
                  </a:lnTo>
                  <a:lnTo>
                    <a:pt x="10928" y="47"/>
                  </a:lnTo>
                  <a:lnTo>
                    <a:pt x="10742" y="0"/>
                  </a:lnTo>
                  <a:lnTo>
                    <a:pt x="10742" y="0"/>
                  </a:lnTo>
                  <a:close/>
                  <a:moveTo>
                    <a:pt x="10742" y="0"/>
                  </a:moveTo>
                  <a:lnTo>
                    <a:pt x="1074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3"/>
            <p:cNvSpPr/>
            <p:nvPr/>
          </p:nvSpPr>
          <p:spPr>
            <a:xfrm>
              <a:off x="303225" y="3046975"/>
              <a:ext cx="292975" cy="50000"/>
            </a:xfrm>
            <a:custGeom>
              <a:avLst/>
              <a:gdLst/>
              <a:ahLst/>
              <a:cxnLst/>
              <a:rect l="l" t="t" r="r" b="b"/>
              <a:pathLst>
                <a:path w="11719" h="2000" fill="none" extrusionOk="0">
                  <a:moveTo>
                    <a:pt x="10742" y="0"/>
                  </a:moveTo>
                  <a:lnTo>
                    <a:pt x="1023" y="0"/>
                  </a:lnTo>
                  <a:lnTo>
                    <a:pt x="1023" y="0"/>
                  </a:lnTo>
                  <a:lnTo>
                    <a:pt x="837" y="47"/>
                  </a:lnTo>
                  <a:lnTo>
                    <a:pt x="651" y="93"/>
                  </a:lnTo>
                  <a:lnTo>
                    <a:pt x="465" y="186"/>
                  </a:lnTo>
                  <a:lnTo>
                    <a:pt x="326" y="326"/>
                  </a:lnTo>
                  <a:lnTo>
                    <a:pt x="186" y="465"/>
                  </a:lnTo>
                  <a:lnTo>
                    <a:pt x="93" y="605"/>
                  </a:lnTo>
                  <a:lnTo>
                    <a:pt x="47" y="791"/>
                  </a:lnTo>
                  <a:lnTo>
                    <a:pt x="0" y="1023"/>
                  </a:lnTo>
                  <a:lnTo>
                    <a:pt x="0" y="2000"/>
                  </a:lnTo>
                  <a:lnTo>
                    <a:pt x="11718" y="2000"/>
                  </a:lnTo>
                  <a:lnTo>
                    <a:pt x="11718" y="1023"/>
                  </a:lnTo>
                  <a:lnTo>
                    <a:pt x="11718" y="1023"/>
                  </a:lnTo>
                  <a:lnTo>
                    <a:pt x="11718" y="791"/>
                  </a:lnTo>
                  <a:lnTo>
                    <a:pt x="11625" y="605"/>
                  </a:lnTo>
                  <a:lnTo>
                    <a:pt x="11579" y="465"/>
                  </a:lnTo>
                  <a:lnTo>
                    <a:pt x="11439" y="326"/>
                  </a:lnTo>
                  <a:lnTo>
                    <a:pt x="11300" y="186"/>
                  </a:lnTo>
                  <a:lnTo>
                    <a:pt x="11114" y="93"/>
                  </a:lnTo>
                  <a:lnTo>
                    <a:pt x="10928" y="47"/>
                  </a:lnTo>
                  <a:lnTo>
                    <a:pt x="10742" y="0"/>
                  </a:lnTo>
                  <a:lnTo>
                    <a:pt x="10742"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3"/>
            <p:cNvSpPr/>
            <p:nvPr/>
          </p:nvSpPr>
          <p:spPr>
            <a:xfrm>
              <a:off x="571750" y="304697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1" name="Google Shape;2291;p63"/>
          <p:cNvGrpSpPr/>
          <p:nvPr/>
        </p:nvGrpSpPr>
        <p:grpSpPr>
          <a:xfrm>
            <a:off x="2785665" y="2693998"/>
            <a:ext cx="324917" cy="376626"/>
            <a:chOff x="1802875" y="2673800"/>
            <a:chExt cx="365075" cy="423175"/>
          </a:xfrm>
          <a:solidFill>
            <a:schemeClr val="bg1">
              <a:lumMod val="75000"/>
            </a:schemeClr>
          </a:solidFill>
        </p:grpSpPr>
        <p:sp>
          <p:nvSpPr>
            <p:cNvPr id="2292" name="Google Shape;2292;p63"/>
            <p:cNvSpPr/>
            <p:nvPr/>
          </p:nvSpPr>
          <p:spPr>
            <a:xfrm>
              <a:off x="1802875" y="2673800"/>
              <a:ext cx="365075" cy="423175"/>
            </a:xfrm>
            <a:custGeom>
              <a:avLst/>
              <a:gdLst/>
              <a:ahLst/>
              <a:cxnLst/>
              <a:rect l="l" t="t" r="r" b="b"/>
              <a:pathLst>
                <a:path w="14603" h="16927" extrusionOk="0">
                  <a:moveTo>
                    <a:pt x="7813" y="2046"/>
                  </a:moveTo>
                  <a:lnTo>
                    <a:pt x="8371" y="2139"/>
                  </a:lnTo>
                  <a:lnTo>
                    <a:pt x="8836" y="2279"/>
                  </a:lnTo>
                  <a:lnTo>
                    <a:pt x="9347" y="2465"/>
                  </a:lnTo>
                  <a:lnTo>
                    <a:pt x="9812" y="2651"/>
                  </a:lnTo>
                  <a:lnTo>
                    <a:pt x="10231" y="2930"/>
                  </a:lnTo>
                  <a:lnTo>
                    <a:pt x="10649" y="3255"/>
                  </a:lnTo>
                  <a:lnTo>
                    <a:pt x="11021" y="3581"/>
                  </a:lnTo>
                  <a:lnTo>
                    <a:pt x="11347" y="3953"/>
                  </a:lnTo>
                  <a:lnTo>
                    <a:pt x="11672" y="4371"/>
                  </a:lnTo>
                  <a:lnTo>
                    <a:pt x="11905" y="4790"/>
                  </a:lnTo>
                  <a:lnTo>
                    <a:pt x="12137" y="5255"/>
                  </a:lnTo>
                  <a:lnTo>
                    <a:pt x="12323" y="5720"/>
                  </a:lnTo>
                  <a:lnTo>
                    <a:pt x="12463" y="6231"/>
                  </a:lnTo>
                  <a:lnTo>
                    <a:pt x="12556" y="6789"/>
                  </a:lnTo>
                  <a:lnTo>
                    <a:pt x="12556" y="7301"/>
                  </a:lnTo>
                  <a:lnTo>
                    <a:pt x="12556" y="7859"/>
                  </a:lnTo>
                  <a:lnTo>
                    <a:pt x="12463" y="8371"/>
                  </a:lnTo>
                  <a:lnTo>
                    <a:pt x="12323" y="8882"/>
                  </a:lnTo>
                  <a:lnTo>
                    <a:pt x="12137" y="9347"/>
                  </a:lnTo>
                  <a:lnTo>
                    <a:pt x="11905" y="9812"/>
                  </a:lnTo>
                  <a:lnTo>
                    <a:pt x="11672" y="10231"/>
                  </a:lnTo>
                  <a:lnTo>
                    <a:pt x="11347" y="10649"/>
                  </a:lnTo>
                  <a:lnTo>
                    <a:pt x="11021" y="11021"/>
                  </a:lnTo>
                  <a:lnTo>
                    <a:pt x="10649" y="11393"/>
                  </a:lnTo>
                  <a:lnTo>
                    <a:pt x="10231" y="11672"/>
                  </a:lnTo>
                  <a:lnTo>
                    <a:pt x="9812" y="11951"/>
                  </a:lnTo>
                  <a:lnTo>
                    <a:pt x="9347" y="12184"/>
                  </a:lnTo>
                  <a:lnTo>
                    <a:pt x="8836" y="12323"/>
                  </a:lnTo>
                  <a:lnTo>
                    <a:pt x="8371" y="12463"/>
                  </a:lnTo>
                  <a:lnTo>
                    <a:pt x="7813" y="12556"/>
                  </a:lnTo>
                  <a:lnTo>
                    <a:pt x="7301" y="12602"/>
                  </a:lnTo>
                  <a:lnTo>
                    <a:pt x="6743" y="12556"/>
                  </a:lnTo>
                  <a:lnTo>
                    <a:pt x="6232" y="12463"/>
                  </a:lnTo>
                  <a:lnTo>
                    <a:pt x="5720" y="12323"/>
                  </a:lnTo>
                  <a:lnTo>
                    <a:pt x="5255" y="12184"/>
                  </a:lnTo>
                  <a:lnTo>
                    <a:pt x="4790" y="11951"/>
                  </a:lnTo>
                  <a:lnTo>
                    <a:pt x="4325" y="11672"/>
                  </a:lnTo>
                  <a:lnTo>
                    <a:pt x="3953" y="11393"/>
                  </a:lnTo>
                  <a:lnTo>
                    <a:pt x="3581" y="11021"/>
                  </a:lnTo>
                  <a:lnTo>
                    <a:pt x="3209" y="10649"/>
                  </a:lnTo>
                  <a:lnTo>
                    <a:pt x="2930" y="10231"/>
                  </a:lnTo>
                  <a:lnTo>
                    <a:pt x="2651" y="9812"/>
                  </a:lnTo>
                  <a:lnTo>
                    <a:pt x="2419" y="9347"/>
                  </a:lnTo>
                  <a:lnTo>
                    <a:pt x="2233" y="8882"/>
                  </a:lnTo>
                  <a:lnTo>
                    <a:pt x="2140" y="8371"/>
                  </a:lnTo>
                  <a:lnTo>
                    <a:pt x="2047" y="7859"/>
                  </a:lnTo>
                  <a:lnTo>
                    <a:pt x="2000" y="7301"/>
                  </a:lnTo>
                  <a:lnTo>
                    <a:pt x="2047" y="6789"/>
                  </a:lnTo>
                  <a:lnTo>
                    <a:pt x="2140" y="6231"/>
                  </a:lnTo>
                  <a:lnTo>
                    <a:pt x="2233" y="5720"/>
                  </a:lnTo>
                  <a:lnTo>
                    <a:pt x="2419" y="5255"/>
                  </a:lnTo>
                  <a:lnTo>
                    <a:pt x="2651" y="4790"/>
                  </a:lnTo>
                  <a:lnTo>
                    <a:pt x="2930" y="4371"/>
                  </a:lnTo>
                  <a:lnTo>
                    <a:pt x="3209" y="3953"/>
                  </a:lnTo>
                  <a:lnTo>
                    <a:pt x="3581" y="3581"/>
                  </a:lnTo>
                  <a:lnTo>
                    <a:pt x="3953" y="3255"/>
                  </a:lnTo>
                  <a:lnTo>
                    <a:pt x="4325" y="2930"/>
                  </a:lnTo>
                  <a:lnTo>
                    <a:pt x="4790" y="2651"/>
                  </a:lnTo>
                  <a:lnTo>
                    <a:pt x="5255" y="2465"/>
                  </a:lnTo>
                  <a:lnTo>
                    <a:pt x="5720" y="2279"/>
                  </a:lnTo>
                  <a:lnTo>
                    <a:pt x="6232" y="2139"/>
                  </a:lnTo>
                  <a:lnTo>
                    <a:pt x="6743" y="2046"/>
                  </a:lnTo>
                  <a:close/>
                  <a:moveTo>
                    <a:pt x="7301" y="0"/>
                  </a:moveTo>
                  <a:lnTo>
                    <a:pt x="6557" y="47"/>
                  </a:lnTo>
                  <a:lnTo>
                    <a:pt x="5860" y="140"/>
                  </a:lnTo>
                  <a:lnTo>
                    <a:pt x="5162" y="326"/>
                  </a:lnTo>
                  <a:lnTo>
                    <a:pt x="4511" y="558"/>
                  </a:lnTo>
                  <a:lnTo>
                    <a:pt x="3860" y="837"/>
                  </a:lnTo>
                  <a:lnTo>
                    <a:pt x="3256" y="1209"/>
                  </a:lnTo>
                  <a:lnTo>
                    <a:pt x="2651" y="1674"/>
                  </a:lnTo>
                  <a:lnTo>
                    <a:pt x="2140" y="2139"/>
                  </a:lnTo>
                  <a:lnTo>
                    <a:pt x="1628" y="2697"/>
                  </a:lnTo>
                  <a:lnTo>
                    <a:pt x="1210" y="3255"/>
                  </a:lnTo>
                  <a:lnTo>
                    <a:pt x="838" y="3860"/>
                  </a:lnTo>
                  <a:lnTo>
                    <a:pt x="559" y="4511"/>
                  </a:lnTo>
                  <a:lnTo>
                    <a:pt x="280" y="5162"/>
                  </a:lnTo>
                  <a:lnTo>
                    <a:pt x="140" y="5859"/>
                  </a:lnTo>
                  <a:lnTo>
                    <a:pt x="1" y="6603"/>
                  </a:lnTo>
                  <a:lnTo>
                    <a:pt x="1" y="7301"/>
                  </a:lnTo>
                  <a:lnTo>
                    <a:pt x="1" y="7906"/>
                  </a:lnTo>
                  <a:lnTo>
                    <a:pt x="94" y="8557"/>
                  </a:lnTo>
                  <a:lnTo>
                    <a:pt x="233" y="9115"/>
                  </a:lnTo>
                  <a:lnTo>
                    <a:pt x="373" y="9719"/>
                  </a:lnTo>
                  <a:lnTo>
                    <a:pt x="605" y="10277"/>
                  </a:lnTo>
                  <a:lnTo>
                    <a:pt x="884" y="10835"/>
                  </a:lnTo>
                  <a:lnTo>
                    <a:pt x="1210" y="11347"/>
                  </a:lnTo>
                  <a:lnTo>
                    <a:pt x="1582" y="11858"/>
                  </a:lnTo>
                  <a:lnTo>
                    <a:pt x="1954" y="12277"/>
                  </a:lnTo>
                  <a:lnTo>
                    <a:pt x="2372" y="12695"/>
                  </a:lnTo>
                  <a:lnTo>
                    <a:pt x="2791" y="13067"/>
                  </a:lnTo>
                  <a:lnTo>
                    <a:pt x="3256" y="13393"/>
                  </a:lnTo>
                  <a:lnTo>
                    <a:pt x="3767" y="13718"/>
                  </a:lnTo>
                  <a:lnTo>
                    <a:pt x="4279" y="13951"/>
                  </a:lnTo>
                  <a:lnTo>
                    <a:pt x="4790" y="14183"/>
                  </a:lnTo>
                  <a:lnTo>
                    <a:pt x="5348" y="14369"/>
                  </a:lnTo>
                  <a:lnTo>
                    <a:pt x="6883" y="16694"/>
                  </a:lnTo>
                  <a:lnTo>
                    <a:pt x="6976" y="16787"/>
                  </a:lnTo>
                  <a:lnTo>
                    <a:pt x="7069" y="16880"/>
                  </a:lnTo>
                  <a:lnTo>
                    <a:pt x="7162" y="16927"/>
                  </a:lnTo>
                  <a:lnTo>
                    <a:pt x="7394" y="16927"/>
                  </a:lnTo>
                  <a:lnTo>
                    <a:pt x="7534" y="16880"/>
                  </a:lnTo>
                  <a:lnTo>
                    <a:pt x="7627" y="16787"/>
                  </a:lnTo>
                  <a:lnTo>
                    <a:pt x="7720" y="16694"/>
                  </a:lnTo>
                  <a:lnTo>
                    <a:pt x="9208" y="14369"/>
                  </a:lnTo>
                  <a:lnTo>
                    <a:pt x="9766" y="14183"/>
                  </a:lnTo>
                  <a:lnTo>
                    <a:pt x="10324" y="13951"/>
                  </a:lnTo>
                  <a:lnTo>
                    <a:pt x="10835" y="13718"/>
                  </a:lnTo>
                  <a:lnTo>
                    <a:pt x="11300" y="13393"/>
                  </a:lnTo>
                  <a:lnTo>
                    <a:pt x="11765" y="13067"/>
                  </a:lnTo>
                  <a:lnTo>
                    <a:pt x="12230" y="12695"/>
                  </a:lnTo>
                  <a:lnTo>
                    <a:pt x="12649" y="12277"/>
                  </a:lnTo>
                  <a:lnTo>
                    <a:pt x="13021" y="11858"/>
                  </a:lnTo>
                  <a:lnTo>
                    <a:pt x="13393" y="11347"/>
                  </a:lnTo>
                  <a:lnTo>
                    <a:pt x="13719" y="10835"/>
                  </a:lnTo>
                  <a:lnTo>
                    <a:pt x="13951" y="10277"/>
                  </a:lnTo>
                  <a:lnTo>
                    <a:pt x="14184" y="9719"/>
                  </a:lnTo>
                  <a:lnTo>
                    <a:pt x="14370" y="9115"/>
                  </a:lnTo>
                  <a:lnTo>
                    <a:pt x="14509" y="8557"/>
                  </a:lnTo>
                  <a:lnTo>
                    <a:pt x="14556" y="7906"/>
                  </a:lnTo>
                  <a:lnTo>
                    <a:pt x="14602" y="7301"/>
                  </a:lnTo>
                  <a:lnTo>
                    <a:pt x="14556" y="6603"/>
                  </a:lnTo>
                  <a:lnTo>
                    <a:pt x="14463" y="5859"/>
                  </a:lnTo>
                  <a:lnTo>
                    <a:pt x="14277" y="5162"/>
                  </a:lnTo>
                  <a:lnTo>
                    <a:pt x="14044" y="4511"/>
                  </a:lnTo>
                  <a:lnTo>
                    <a:pt x="13719" y="3860"/>
                  </a:lnTo>
                  <a:lnTo>
                    <a:pt x="13393" y="3255"/>
                  </a:lnTo>
                  <a:lnTo>
                    <a:pt x="12928" y="2697"/>
                  </a:lnTo>
                  <a:lnTo>
                    <a:pt x="12463" y="2139"/>
                  </a:lnTo>
                  <a:lnTo>
                    <a:pt x="11905" y="1674"/>
                  </a:lnTo>
                  <a:lnTo>
                    <a:pt x="11347" y="1209"/>
                  </a:lnTo>
                  <a:lnTo>
                    <a:pt x="10742" y="837"/>
                  </a:lnTo>
                  <a:lnTo>
                    <a:pt x="10091" y="558"/>
                  </a:lnTo>
                  <a:lnTo>
                    <a:pt x="9440" y="326"/>
                  </a:lnTo>
                  <a:lnTo>
                    <a:pt x="8743" y="140"/>
                  </a:lnTo>
                  <a:lnTo>
                    <a:pt x="7999" y="47"/>
                  </a:lnTo>
                  <a:lnTo>
                    <a:pt x="730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63"/>
            <p:cNvSpPr/>
            <p:nvPr/>
          </p:nvSpPr>
          <p:spPr>
            <a:xfrm>
              <a:off x="1802875" y="2673800"/>
              <a:ext cx="365075" cy="423175"/>
            </a:xfrm>
            <a:custGeom>
              <a:avLst/>
              <a:gdLst/>
              <a:ahLst/>
              <a:cxnLst/>
              <a:rect l="l" t="t" r="r" b="b"/>
              <a:pathLst>
                <a:path w="14603" h="16927" fill="none" extrusionOk="0">
                  <a:moveTo>
                    <a:pt x="12463" y="2139"/>
                  </a:moveTo>
                  <a:lnTo>
                    <a:pt x="12463" y="2139"/>
                  </a:lnTo>
                  <a:lnTo>
                    <a:pt x="11905" y="1674"/>
                  </a:lnTo>
                  <a:lnTo>
                    <a:pt x="11347" y="1209"/>
                  </a:lnTo>
                  <a:lnTo>
                    <a:pt x="10742" y="837"/>
                  </a:lnTo>
                  <a:lnTo>
                    <a:pt x="10091" y="558"/>
                  </a:lnTo>
                  <a:lnTo>
                    <a:pt x="9440" y="326"/>
                  </a:lnTo>
                  <a:lnTo>
                    <a:pt x="8743" y="140"/>
                  </a:lnTo>
                  <a:lnTo>
                    <a:pt x="7999" y="47"/>
                  </a:lnTo>
                  <a:lnTo>
                    <a:pt x="7301" y="0"/>
                  </a:lnTo>
                  <a:lnTo>
                    <a:pt x="7301" y="0"/>
                  </a:lnTo>
                  <a:lnTo>
                    <a:pt x="6557" y="47"/>
                  </a:lnTo>
                  <a:lnTo>
                    <a:pt x="5860" y="140"/>
                  </a:lnTo>
                  <a:lnTo>
                    <a:pt x="5162" y="326"/>
                  </a:lnTo>
                  <a:lnTo>
                    <a:pt x="4511" y="558"/>
                  </a:lnTo>
                  <a:lnTo>
                    <a:pt x="3860" y="837"/>
                  </a:lnTo>
                  <a:lnTo>
                    <a:pt x="3256" y="1209"/>
                  </a:lnTo>
                  <a:lnTo>
                    <a:pt x="2651" y="1674"/>
                  </a:lnTo>
                  <a:lnTo>
                    <a:pt x="2140" y="2139"/>
                  </a:lnTo>
                  <a:lnTo>
                    <a:pt x="2140" y="2139"/>
                  </a:lnTo>
                  <a:lnTo>
                    <a:pt x="1628" y="2697"/>
                  </a:lnTo>
                  <a:lnTo>
                    <a:pt x="1210" y="3255"/>
                  </a:lnTo>
                  <a:lnTo>
                    <a:pt x="838" y="3860"/>
                  </a:lnTo>
                  <a:lnTo>
                    <a:pt x="559" y="4511"/>
                  </a:lnTo>
                  <a:lnTo>
                    <a:pt x="280" y="5162"/>
                  </a:lnTo>
                  <a:lnTo>
                    <a:pt x="140" y="5859"/>
                  </a:lnTo>
                  <a:lnTo>
                    <a:pt x="1" y="6603"/>
                  </a:lnTo>
                  <a:lnTo>
                    <a:pt x="1" y="7301"/>
                  </a:lnTo>
                  <a:lnTo>
                    <a:pt x="1" y="7301"/>
                  </a:lnTo>
                  <a:lnTo>
                    <a:pt x="1" y="7906"/>
                  </a:lnTo>
                  <a:lnTo>
                    <a:pt x="94" y="8557"/>
                  </a:lnTo>
                  <a:lnTo>
                    <a:pt x="233" y="9115"/>
                  </a:lnTo>
                  <a:lnTo>
                    <a:pt x="373" y="9719"/>
                  </a:lnTo>
                  <a:lnTo>
                    <a:pt x="605" y="10277"/>
                  </a:lnTo>
                  <a:lnTo>
                    <a:pt x="884" y="10835"/>
                  </a:lnTo>
                  <a:lnTo>
                    <a:pt x="1210" y="11347"/>
                  </a:lnTo>
                  <a:lnTo>
                    <a:pt x="1582" y="11858"/>
                  </a:lnTo>
                  <a:lnTo>
                    <a:pt x="1582" y="11858"/>
                  </a:lnTo>
                  <a:lnTo>
                    <a:pt x="1954" y="12277"/>
                  </a:lnTo>
                  <a:lnTo>
                    <a:pt x="2372" y="12695"/>
                  </a:lnTo>
                  <a:lnTo>
                    <a:pt x="2791" y="13067"/>
                  </a:lnTo>
                  <a:lnTo>
                    <a:pt x="3256" y="13393"/>
                  </a:lnTo>
                  <a:lnTo>
                    <a:pt x="3767" y="13718"/>
                  </a:lnTo>
                  <a:lnTo>
                    <a:pt x="4279" y="13951"/>
                  </a:lnTo>
                  <a:lnTo>
                    <a:pt x="4790" y="14183"/>
                  </a:lnTo>
                  <a:lnTo>
                    <a:pt x="5348" y="14369"/>
                  </a:lnTo>
                  <a:lnTo>
                    <a:pt x="6883" y="16694"/>
                  </a:lnTo>
                  <a:lnTo>
                    <a:pt x="6883" y="16694"/>
                  </a:lnTo>
                  <a:lnTo>
                    <a:pt x="6976" y="16787"/>
                  </a:lnTo>
                  <a:lnTo>
                    <a:pt x="7069" y="16880"/>
                  </a:lnTo>
                  <a:lnTo>
                    <a:pt x="7162" y="16927"/>
                  </a:lnTo>
                  <a:lnTo>
                    <a:pt x="7301" y="16927"/>
                  </a:lnTo>
                  <a:lnTo>
                    <a:pt x="7301" y="16927"/>
                  </a:lnTo>
                  <a:lnTo>
                    <a:pt x="7394" y="16927"/>
                  </a:lnTo>
                  <a:lnTo>
                    <a:pt x="7534" y="16880"/>
                  </a:lnTo>
                  <a:lnTo>
                    <a:pt x="7627" y="16787"/>
                  </a:lnTo>
                  <a:lnTo>
                    <a:pt x="7720" y="16694"/>
                  </a:lnTo>
                  <a:lnTo>
                    <a:pt x="9208" y="14369"/>
                  </a:lnTo>
                  <a:lnTo>
                    <a:pt x="9208" y="14369"/>
                  </a:lnTo>
                  <a:lnTo>
                    <a:pt x="9766" y="14183"/>
                  </a:lnTo>
                  <a:lnTo>
                    <a:pt x="10324" y="13951"/>
                  </a:lnTo>
                  <a:lnTo>
                    <a:pt x="10835" y="13718"/>
                  </a:lnTo>
                  <a:lnTo>
                    <a:pt x="11300" y="13393"/>
                  </a:lnTo>
                  <a:lnTo>
                    <a:pt x="11765" y="13067"/>
                  </a:lnTo>
                  <a:lnTo>
                    <a:pt x="12230" y="12695"/>
                  </a:lnTo>
                  <a:lnTo>
                    <a:pt x="12649" y="12277"/>
                  </a:lnTo>
                  <a:lnTo>
                    <a:pt x="13021" y="11858"/>
                  </a:lnTo>
                  <a:lnTo>
                    <a:pt x="13021" y="11858"/>
                  </a:lnTo>
                  <a:lnTo>
                    <a:pt x="13393" y="11347"/>
                  </a:lnTo>
                  <a:lnTo>
                    <a:pt x="13719" y="10835"/>
                  </a:lnTo>
                  <a:lnTo>
                    <a:pt x="13951" y="10277"/>
                  </a:lnTo>
                  <a:lnTo>
                    <a:pt x="14184" y="9719"/>
                  </a:lnTo>
                  <a:lnTo>
                    <a:pt x="14370" y="9115"/>
                  </a:lnTo>
                  <a:lnTo>
                    <a:pt x="14509" y="8557"/>
                  </a:lnTo>
                  <a:lnTo>
                    <a:pt x="14556" y="7906"/>
                  </a:lnTo>
                  <a:lnTo>
                    <a:pt x="14602" y="7301"/>
                  </a:lnTo>
                  <a:lnTo>
                    <a:pt x="14602" y="7301"/>
                  </a:lnTo>
                  <a:lnTo>
                    <a:pt x="14556" y="6603"/>
                  </a:lnTo>
                  <a:lnTo>
                    <a:pt x="14463" y="5859"/>
                  </a:lnTo>
                  <a:lnTo>
                    <a:pt x="14277" y="5162"/>
                  </a:lnTo>
                  <a:lnTo>
                    <a:pt x="14044" y="4511"/>
                  </a:lnTo>
                  <a:lnTo>
                    <a:pt x="13719" y="3860"/>
                  </a:lnTo>
                  <a:lnTo>
                    <a:pt x="13393" y="3255"/>
                  </a:lnTo>
                  <a:lnTo>
                    <a:pt x="12928" y="2697"/>
                  </a:lnTo>
                  <a:lnTo>
                    <a:pt x="12463" y="2139"/>
                  </a:lnTo>
                  <a:lnTo>
                    <a:pt x="12463" y="213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63"/>
            <p:cNvSpPr/>
            <p:nvPr/>
          </p:nvSpPr>
          <p:spPr>
            <a:xfrm>
              <a:off x="1852875" y="2724950"/>
              <a:ext cx="263900" cy="263925"/>
            </a:xfrm>
            <a:custGeom>
              <a:avLst/>
              <a:gdLst/>
              <a:ahLst/>
              <a:cxnLst/>
              <a:rect l="l" t="t" r="r" b="b"/>
              <a:pathLst>
                <a:path w="10556" h="10557" fill="none" extrusionOk="0">
                  <a:moveTo>
                    <a:pt x="5301" y="10556"/>
                  </a:moveTo>
                  <a:lnTo>
                    <a:pt x="5301" y="10556"/>
                  </a:lnTo>
                  <a:lnTo>
                    <a:pt x="4743" y="10510"/>
                  </a:lnTo>
                  <a:lnTo>
                    <a:pt x="4232" y="10417"/>
                  </a:lnTo>
                  <a:lnTo>
                    <a:pt x="3720" y="10277"/>
                  </a:lnTo>
                  <a:lnTo>
                    <a:pt x="3255" y="10138"/>
                  </a:lnTo>
                  <a:lnTo>
                    <a:pt x="2790" y="9905"/>
                  </a:lnTo>
                  <a:lnTo>
                    <a:pt x="2325" y="9626"/>
                  </a:lnTo>
                  <a:lnTo>
                    <a:pt x="1953" y="9347"/>
                  </a:lnTo>
                  <a:lnTo>
                    <a:pt x="1581" y="8975"/>
                  </a:lnTo>
                  <a:lnTo>
                    <a:pt x="1209" y="8603"/>
                  </a:lnTo>
                  <a:lnTo>
                    <a:pt x="930" y="8185"/>
                  </a:lnTo>
                  <a:lnTo>
                    <a:pt x="651" y="7766"/>
                  </a:lnTo>
                  <a:lnTo>
                    <a:pt x="419" y="7301"/>
                  </a:lnTo>
                  <a:lnTo>
                    <a:pt x="233" y="6836"/>
                  </a:lnTo>
                  <a:lnTo>
                    <a:pt x="140" y="6325"/>
                  </a:lnTo>
                  <a:lnTo>
                    <a:pt x="47" y="5813"/>
                  </a:lnTo>
                  <a:lnTo>
                    <a:pt x="0" y="5255"/>
                  </a:lnTo>
                  <a:lnTo>
                    <a:pt x="0" y="5255"/>
                  </a:lnTo>
                  <a:lnTo>
                    <a:pt x="47" y="4743"/>
                  </a:lnTo>
                  <a:lnTo>
                    <a:pt x="140" y="4185"/>
                  </a:lnTo>
                  <a:lnTo>
                    <a:pt x="233" y="3674"/>
                  </a:lnTo>
                  <a:lnTo>
                    <a:pt x="419" y="3209"/>
                  </a:lnTo>
                  <a:lnTo>
                    <a:pt x="651" y="2744"/>
                  </a:lnTo>
                  <a:lnTo>
                    <a:pt x="930" y="2325"/>
                  </a:lnTo>
                  <a:lnTo>
                    <a:pt x="1209" y="1907"/>
                  </a:lnTo>
                  <a:lnTo>
                    <a:pt x="1581" y="1535"/>
                  </a:lnTo>
                  <a:lnTo>
                    <a:pt x="1953" y="1209"/>
                  </a:lnTo>
                  <a:lnTo>
                    <a:pt x="2325" y="884"/>
                  </a:lnTo>
                  <a:lnTo>
                    <a:pt x="2790" y="605"/>
                  </a:lnTo>
                  <a:lnTo>
                    <a:pt x="3255" y="419"/>
                  </a:lnTo>
                  <a:lnTo>
                    <a:pt x="3720" y="233"/>
                  </a:lnTo>
                  <a:lnTo>
                    <a:pt x="4232" y="93"/>
                  </a:lnTo>
                  <a:lnTo>
                    <a:pt x="4743" y="0"/>
                  </a:lnTo>
                  <a:lnTo>
                    <a:pt x="5301" y="0"/>
                  </a:lnTo>
                  <a:lnTo>
                    <a:pt x="5301" y="0"/>
                  </a:lnTo>
                  <a:lnTo>
                    <a:pt x="5813" y="0"/>
                  </a:lnTo>
                  <a:lnTo>
                    <a:pt x="6371" y="93"/>
                  </a:lnTo>
                  <a:lnTo>
                    <a:pt x="6836" y="233"/>
                  </a:lnTo>
                  <a:lnTo>
                    <a:pt x="7347" y="419"/>
                  </a:lnTo>
                  <a:lnTo>
                    <a:pt x="7812" y="605"/>
                  </a:lnTo>
                  <a:lnTo>
                    <a:pt x="8231" y="884"/>
                  </a:lnTo>
                  <a:lnTo>
                    <a:pt x="8649" y="1209"/>
                  </a:lnTo>
                  <a:lnTo>
                    <a:pt x="9021" y="1535"/>
                  </a:lnTo>
                  <a:lnTo>
                    <a:pt x="9347" y="1907"/>
                  </a:lnTo>
                  <a:lnTo>
                    <a:pt x="9672" y="2325"/>
                  </a:lnTo>
                  <a:lnTo>
                    <a:pt x="9905" y="2744"/>
                  </a:lnTo>
                  <a:lnTo>
                    <a:pt x="10137" y="3209"/>
                  </a:lnTo>
                  <a:lnTo>
                    <a:pt x="10323" y="3674"/>
                  </a:lnTo>
                  <a:lnTo>
                    <a:pt x="10463" y="4185"/>
                  </a:lnTo>
                  <a:lnTo>
                    <a:pt x="10556" y="4743"/>
                  </a:lnTo>
                  <a:lnTo>
                    <a:pt x="10556" y="5255"/>
                  </a:lnTo>
                  <a:lnTo>
                    <a:pt x="10556" y="5255"/>
                  </a:lnTo>
                  <a:lnTo>
                    <a:pt x="10556" y="5813"/>
                  </a:lnTo>
                  <a:lnTo>
                    <a:pt x="10463" y="6325"/>
                  </a:lnTo>
                  <a:lnTo>
                    <a:pt x="10323" y="6836"/>
                  </a:lnTo>
                  <a:lnTo>
                    <a:pt x="10137" y="7301"/>
                  </a:lnTo>
                  <a:lnTo>
                    <a:pt x="9905" y="7766"/>
                  </a:lnTo>
                  <a:lnTo>
                    <a:pt x="9672" y="8185"/>
                  </a:lnTo>
                  <a:lnTo>
                    <a:pt x="9347" y="8603"/>
                  </a:lnTo>
                  <a:lnTo>
                    <a:pt x="9021" y="8975"/>
                  </a:lnTo>
                  <a:lnTo>
                    <a:pt x="8649" y="9347"/>
                  </a:lnTo>
                  <a:lnTo>
                    <a:pt x="8231" y="9626"/>
                  </a:lnTo>
                  <a:lnTo>
                    <a:pt x="7812" y="9905"/>
                  </a:lnTo>
                  <a:lnTo>
                    <a:pt x="7347" y="10138"/>
                  </a:lnTo>
                  <a:lnTo>
                    <a:pt x="6836" y="10277"/>
                  </a:lnTo>
                  <a:lnTo>
                    <a:pt x="6371" y="10417"/>
                  </a:lnTo>
                  <a:lnTo>
                    <a:pt x="5813" y="10510"/>
                  </a:lnTo>
                  <a:lnTo>
                    <a:pt x="5301" y="10556"/>
                  </a:lnTo>
                  <a:lnTo>
                    <a:pt x="5301" y="1055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63"/>
            <p:cNvSpPr/>
            <p:nvPr/>
          </p:nvSpPr>
          <p:spPr>
            <a:xfrm>
              <a:off x="1985400" y="298885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63"/>
            <p:cNvSpPr/>
            <p:nvPr/>
          </p:nvSpPr>
          <p:spPr>
            <a:xfrm>
              <a:off x="1878450" y="2749350"/>
              <a:ext cx="213925" cy="213950"/>
            </a:xfrm>
            <a:custGeom>
              <a:avLst/>
              <a:gdLst/>
              <a:ahLst/>
              <a:cxnLst/>
              <a:rect l="l" t="t" r="r" b="b"/>
              <a:pathLst>
                <a:path w="8557" h="8558" extrusionOk="0">
                  <a:moveTo>
                    <a:pt x="6417" y="2047"/>
                  </a:moveTo>
                  <a:lnTo>
                    <a:pt x="6603" y="2093"/>
                  </a:lnTo>
                  <a:lnTo>
                    <a:pt x="6789" y="2186"/>
                  </a:lnTo>
                  <a:lnTo>
                    <a:pt x="6882" y="2326"/>
                  </a:lnTo>
                  <a:lnTo>
                    <a:pt x="6929" y="2558"/>
                  </a:lnTo>
                  <a:lnTo>
                    <a:pt x="6882" y="2744"/>
                  </a:lnTo>
                  <a:lnTo>
                    <a:pt x="6789" y="2884"/>
                  </a:lnTo>
                  <a:lnTo>
                    <a:pt x="6650" y="2977"/>
                  </a:lnTo>
                  <a:lnTo>
                    <a:pt x="6464" y="3023"/>
                  </a:lnTo>
                  <a:lnTo>
                    <a:pt x="6464" y="3535"/>
                  </a:lnTo>
                  <a:lnTo>
                    <a:pt x="6417" y="3860"/>
                  </a:lnTo>
                  <a:lnTo>
                    <a:pt x="6324" y="4186"/>
                  </a:lnTo>
                  <a:lnTo>
                    <a:pt x="6185" y="4465"/>
                  </a:lnTo>
                  <a:lnTo>
                    <a:pt x="5952" y="4698"/>
                  </a:lnTo>
                  <a:lnTo>
                    <a:pt x="5720" y="4884"/>
                  </a:lnTo>
                  <a:lnTo>
                    <a:pt x="5441" y="5070"/>
                  </a:lnTo>
                  <a:lnTo>
                    <a:pt x="5115" y="5163"/>
                  </a:lnTo>
                  <a:lnTo>
                    <a:pt x="4743" y="5163"/>
                  </a:lnTo>
                  <a:lnTo>
                    <a:pt x="4743" y="6697"/>
                  </a:lnTo>
                  <a:lnTo>
                    <a:pt x="4743" y="6883"/>
                  </a:lnTo>
                  <a:lnTo>
                    <a:pt x="4604" y="7023"/>
                  </a:lnTo>
                  <a:lnTo>
                    <a:pt x="4464" y="7162"/>
                  </a:lnTo>
                  <a:lnTo>
                    <a:pt x="4092" y="7162"/>
                  </a:lnTo>
                  <a:lnTo>
                    <a:pt x="3906" y="7023"/>
                  </a:lnTo>
                  <a:lnTo>
                    <a:pt x="3813" y="6883"/>
                  </a:lnTo>
                  <a:lnTo>
                    <a:pt x="3767" y="6697"/>
                  </a:lnTo>
                  <a:lnTo>
                    <a:pt x="3767" y="5163"/>
                  </a:lnTo>
                  <a:lnTo>
                    <a:pt x="3395" y="5163"/>
                  </a:lnTo>
                  <a:lnTo>
                    <a:pt x="3069" y="5070"/>
                  </a:lnTo>
                  <a:lnTo>
                    <a:pt x="2790" y="4884"/>
                  </a:lnTo>
                  <a:lnTo>
                    <a:pt x="2558" y="4698"/>
                  </a:lnTo>
                  <a:lnTo>
                    <a:pt x="2372" y="4465"/>
                  </a:lnTo>
                  <a:lnTo>
                    <a:pt x="2186" y="4186"/>
                  </a:lnTo>
                  <a:lnTo>
                    <a:pt x="2093" y="3860"/>
                  </a:lnTo>
                  <a:lnTo>
                    <a:pt x="2093" y="3535"/>
                  </a:lnTo>
                  <a:lnTo>
                    <a:pt x="2093" y="3023"/>
                  </a:lnTo>
                  <a:lnTo>
                    <a:pt x="1907" y="2977"/>
                  </a:lnTo>
                  <a:lnTo>
                    <a:pt x="1767" y="2884"/>
                  </a:lnTo>
                  <a:lnTo>
                    <a:pt x="1674" y="2744"/>
                  </a:lnTo>
                  <a:lnTo>
                    <a:pt x="1628" y="2558"/>
                  </a:lnTo>
                  <a:lnTo>
                    <a:pt x="1674" y="2326"/>
                  </a:lnTo>
                  <a:lnTo>
                    <a:pt x="1767" y="2186"/>
                  </a:lnTo>
                  <a:lnTo>
                    <a:pt x="1907" y="2093"/>
                  </a:lnTo>
                  <a:lnTo>
                    <a:pt x="2139" y="2047"/>
                  </a:lnTo>
                  <a:lnTo>
                    <a:pt x="2325" y="2047"/>
                  </a:lnTo>
                  <a:lnTo>
                    <a:pt x="2511" y="2093"/>
                  </a:lnTo>
                  <a:lnTo>
                    <a:pt x="2651" y="2186"/>
                  </a:lnTo>
                  <a:lnTo>
                    <a:pt x="2790" y="2326"/>
                  </a:lnTo>
                  <a:lnTo>
                    <a:pt x="2930" y="2465"/>
                  </a:lnTo>
                  <a:lnTo>
                    <a:pt x="2976" y="2605"/>
                  </a:lnTo>
                  <a:lnTo>
                    <a:pt x="3069" y="2791"/>
                  </a:lnTo>
                  <a:lnTo>
                    <a:pt x="3069" y="2977"/>
                  </a:lnTo>
                  <a:lnTo>
                    <a:pt x="3069" y="3535"/>
                  </a:lnTo>
                  <a:lnTo>
                    <a:pt x="3116" y="3767"/>
                  </a:lnTo>
                  <a:lnTo>
                    <a:pt x="3255" y="4000"/>
                  </a:lnTo>
                  <a:lnTo>
                    <a:pt x="3488" y="4139"/>
                  </a:lnTo>
                  <a:lnTo>
                    <a:pt x="3720" y="4186"/>
                  </a:lnTo>
                  <a:lnTo>
                    <a:pt x="3767" y="4186"/>
                  </a:lnTo>
                  <a:lnTo>
                    <a:pt x="3767" y="2558"/>
                  </a:lnTo>
                  <a:lnTo>
                    <a:pt x="3813" y="2372"/>
                  </a:lnTo>
                  <a:lnTo>
                    <a:pt x="3906" y="2233"/>
                  </a:lnTo>
                  <a:lnTo>
                    <a:pt x="4092" y="2093"/>
                  </a:lnTo>
                  <a:lnTo>
                    <a:pt x="4464" y="2093"/>
                  </a:lnTo>
                  <a:lnTo>
                    <a:pt x="4604" y="2233"/>
                  </a:lnTo>
                  <a:lnTo>
                    <a:pt x="4743" y="2372"/>
                  </a:lnTo>
                  <a:lnTo>
                    <a:pt x="4743" y="2558"/>
                  </a:lnTo>
                  <a:lnTo>
                    <a:pt x="4743" y="4186"/>
                  </a:lnTo>
                  <a:lnTo>
                    <a:pt x="4790" y="4186"/>
                  </a:lnTo>
                  <a:lnTo>
                    <a:pt x="5069" y="4139"/>
                  </a:lnTo>
                  <a:lnTo>
                    <a:pt x="5255" y="4000"/>
                  </a:lnTo>
                  <a:lnTo>
                    <a:pt x="5394" y="3767"/>
                  </a:lnTo>
                  <a:lnTo>
                    <a:pt x="5487" y="3535"/>
                  </a:lnTo>
                  <a:lnTo>
                    <a:pt x="5487" y="2977"/>
                  </a:lnTo>
                  <a:lnTo>
                    <a:pt x="5487" y="2791"/>
                  </a:lnTo>
                  <a:lnTo>
                    <a:pt x="5534" y="2605"/>
                  </a:lnTo>
                  <a:lnTo>
                    <a:pt x="5627" y="2465"/>
                  </a:lnTo>
                  <a:lnTo>
                    <a:pt x="5720" y="2326"/>
                  </a:lnTo>
                  <a:lnTo>
                    <a:pt x="5859" y="2186"/>
                  </a:lnTo>
                  <a:lnTo>
                    <a:pt x="6045" y="2093"/>
                  </a:lnTo>
                  <a:lnTo>
                    <a:pt x="6185" y="2047"/>
                  </a:lnTo>
                  <a:close/>
                  <a:moveTo>
                    <a:pt x="3813" y="1"/>
                  </a:moveTo>
                  <a:lnTo>
                    <a:pt x="3395" y="94"/>
                  </a:lnTo>
                  <a:lnTo>
                    <a:pt x="2976" y="187"/>
                  </a:lnTo>
                  <a:lnTo>
                    <a:pt x="2604" y="326"/>
                  </a:lnTo>
                  <a:lnTo>
                    <a:pt x="2232" y="512"/>
                  </a:lnTo>
                  <a:lnTo>
                    <a:pt x="1860" y="745"/>
                  </a:lnTo>
                  <a:lnTo>
                    <a:pt x="1535" y="977"/>
                  </a:lnTo>
                  <a:lnTo>
                    <a:pt x="1256" y="1256"/>
                  </a:lnTo>
                  <a:lnTo>
                    <a:pt x="977" y="1582"/>
                  </a:lnTo>
                  <a:lnTo>
                    <a:pt x="698" y="1907"/>
                  </a:lnTo>
                  <a:lnTo>
                    <a:pt x="512" y="2233"/>
                  </a:lnTo>
                  <a:lnTo>
                    <a:pt x="326" y="2605"/>
                  </a:lnTo>
                  <a:lnTo>
                    <a:pt x="186" y="3023"/>
                  </a:lnTo>
                  <a:lnTo>
                    <a:pt x="93" y="3442"/>
                  </a:lnTo>
                  <a:lnTo>
                    <a:pt x="0" y="3860"/>
                  </a:lnTo>
                  <a:lnTo>
                    <a:pt x="0" y="4279"/>
                  </a:lnTo>
                  <a:lnTo>
                    <a:pt x="0" y="4744"/>
                  </a:lnTo>
                  <a:lnTo>
                    <a:pt x="93" y="5163"/>
                  </a:lnTo>
                  <a:lnTo>
                    <a:pt x="186" y="5535"/>
                  </a:lnTo>
                  <a:lnTo>
                    <a:pt x="326" y="5953"/>
                  </a:lnTo>
                  <a:lnTo>
                    <a:pt x="512" y="6325"/>
                  </a:lnTo>
                  <a:lnTo>
                    <a:pt x="698" y="6697"/>
                  </a:lnTo>
                  <a:lnTo>
                    <a:pt x="977" y="7023"/>
                  </a:lnTo>
                  <a:lnTo>
                    <a:pt x="1256" y="7302"/>
                  </a:lnTo>
                  <a:lnTo>
                    <a:pt x="1535" y="7581"/>
                  </a:lnTo>
                  <a:lnTo>
                    <a:pt x="1860" y="7813"/>
                  </a:lnTo>
                  <a:lnTo>
                    <a:pt x="2232" y="8046"/>
                  </a:lnTo>
                  <a:lnTo>
                    <a:pt x="2604" y="8232"/>
                  </a:lnTo>
                  <a:lnTo>
                    <a:pt x="2976" y="8371"/>
                  </a:lnTo>
                  <a:lnTo>
                    <a:pt x="3395" y="8464"/>
                  </a:lnTo>
                  <a:lnTo>
                    <a:pt x="3813" y="8557"/>
                  </a:lnTo>
                  <a:lnTo>
                    <a:pt x="4697" y="8557"/>
                  </a:lnTo>
                  <a:lnTo>
                    <a:pt x="5115" y="8464"/>
                  </a:lnTo>
                  <a:lnTo>
                    <a:pt x="5534" y="8371"/>
                  </a:lnTo>
                  <a:lnTo>
                    <a:pt x="5952" y="8232"/>
                  </a:lnTo>
                  <a:lnTo>
                    <a:pt x="6324" y="8046"/>
                  </a:lnTo>
                  <a:lnTo>
                    <a:pt x="6650" y="7813"/>
                  </a:lnTo>
                  <a:lnTo>
                    <a:pt x="6975" y="7581"/>
                  </a:lnTo>
                  <a:lnTo>
                    <a:pt x="7301" y="7302"/>
                  </a:lnTo>
                  <a:lnTo>
                    <a:pt x="7580" y="7023"/>
                  </a:lnTo>
                  <a:lnTo>
                    <a:pt x="7812" y="6697"/>
                  </a:lnTo>
                  <a:lnTo>
                    <a:pt x="8045" y="6325"/>
                  </a:lnTo>
                  <a:lnTo>
                    <a:pt x="8231" y="5953"/>
                  </a:lnTo>
                  <a:lnTo>
                    <a:pt x="8370" y="5535"/>
                  </a:lnTo>
                  <a:lnTo>
                    <a:pt x="8463" y="5163"/>
                  </a:lnTo>
                  <a:lnTo>
                    <a:pt x="8510" y="4744"/>
                  </a:lnTo>
                  <a:lnTo>
                    <a:pt x="8556" y="4279"/>
                  </a:lnTo>
                  <a:lnTo>
                    <a:pt x="8510" y="3860"/>
                  </a:lnTo>
                  <a:lnTo>
                    <a:pt x="8463" y="3442"/>
                  </a:lnTo>
                  <a:lnTo>
                    <a:pt x="8370" y="3023"/>
                  </a:lnTo>
                  <a:lnTo>
                    <a:pt x="8231" y="2605"/>
                  </a:lnTo>
                  <a:lnTo>
                    <a:pt x="8045" y="2233"/>
                  </a:lnTo>
                  <a:lnTo>
                    <a:pt x="7812" y="1907"/>
                  </a:lnTo>
                  <a:lnTo>
                    <a:pt x="7580" y="1582"/>
                  </a:lnTo>
                  <a:lnTo>
                    <a:pt x="7301" y="1256"/>
                  </a:lnTo>
                  <a:lnTo>
                    <a:pt x="6975" y="977"/>
                  </a:lnTo>
                  <a:lnTo>
                    <a:pt x="6650" y="745"/>
                  </a:lnTo>
                  <a:lnTo>
                    <a:pt x="6324" y="512"/>
                  </a:lnTo>
                  <a:lnTo>
                    <a:pt x="5952" y="326"/>
                  </a:lnTo>
                  <a:lnTo>
                    <a:pt x="5534" y="187"/>
                  </a:lnTo>
                  <a:lnTo>
                    <a:pt x="5115" y="94"/>
                  </a:lnTo>
                  <a:lnTo>
                    <a:pt x="469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63"/>
            <p:cNvSpPr/>
            <p:nvPr/>
          </p:nvSpPr>
          <p:spPr>
            <a:xfrm>
              <a:off x="1878450" y="2749350"/>
              <a:ext cx="213925" cy="213950"/>
            </a:xfrm>
            <a:custGeom>
              <a:avLst/>
              <a:gdLst/>
              <a:ahLst/>
              <a:cxnLst/>
              <a:rect l="l" t="t" r="r" b="b"/>
              <a:pathLst>
                <a:path w="8557" h="8558" fill="none" extrusionOk="0">
                  <a:moveTo>
                    <a:pt x="4278" y="1"/>
                  </a:moveTo>
                  <a:lnTo>
                    <a:pt x="4278" y="1"/>
                  </a:lnTo>
                  <a:lnTo>
                    <a:pt x="3813" y="1"/>
                  </a:lnTo>
                  <a:lnTo>
                    <a:pt x="3395" y="94"/>
                  </a:lnTo>
                  <a:lnTo>
                    <a:pt x="2976" y="187"/>
                  </a:lnTo>
                  <a:lnTo>
                    <a:pt x="2604" y="326"/>
                  </a:lnTo>
                  <a:lnTo>
                    <a:pt x="2232" y="512"/>
                  </a:lnTo>
                  <a:lnTo>
                    <a:pt x="1860" y="745"/>
                  </a:lnTo>
                  <a:lnTo>
                    <a:pt x="1535" y="977"/>
                  </a:lnTo>
                  <a:lnTo>
                    <a:pt x="1256" y="1256"/>
                  </a:lnTo>
                  <a:lnTo>
                    <a:pt x="977" y="1582"/>
                  </a:lnTo>
                  <a:lnTo>
                    <a:pt x="698" y="1907"/>
                  </a:lnTo>
                  <a:lnTo>
                    <a:pt x="512" y="2233"/>
                  </a:lnTo>
                  <a:lnTo>
                    <a:pt x="326" y="2605"/>
                  </a:lnTo>
                  <a:lnTo>
                    <a:pt x="186" y="3023"/>
                  </a:lnTo>
                  <a:lnTo>
                    <a:pt x="93" y="3442"/>
                  </a:lnTo>
                  <a:lnTo>
                    <a:pt x="0" y="3860"/>
                  </a:lnTo>
                  <a:lnTo>
                    <a:pt x="0" y="4279"/>
                  </a:lnTo>
                  <a:lnTo>
                    <a:pt x="0" y="4279"/>
                  </a:lnTo>
                  <a:lnTo>
                    <a:pt x="0" y="4744"/>
                  </a:lnTo>
                  <a:lnTo>
                    <a:pt x="93" y="5163"/>
                  </a:lnTo>
                  <a:lnTo>
                    <a:pt x="186" y="5535"/>
                  </a:lnTo>
                  <a:lnTo>
                    <a:pt x="326" y="5953"/>
                  </a:lnTo>
                  <a:lnTo>
                    <a:pt x="512" y="6325"/>
                  </a:lnTo>
                  <a:lnTo>
                    <a:pt x="698" y="6697"/>
                  </a:lnTo>
                  <a:lnTo>
                    <a:pt x="977" y="7023"/>
                  </a:lnTo>
                  <a:lnTo>
                    <a:pt x="1256" y="7302"/>
                  </a:lnTo>
                  <a:lnTo>
                    <a:pt x="1535" y="7581"/>
                  </a:lnTo>
                  <a:lnTo>
                    <a:pt x="1860" y="7813"/>
                  </a:lnTo>
                  <a:lnTo>
                    <a:pt x="2232" y="8046"/>
                  </a:lnTo>
                  <a:lnTo>
                    <a:pt x="2604" y="8232"/>
                  </a:lnTo>
                  <a:lnTo>
                    <a:pt x="2976" y="8371"/>
                  </a:lnTo>
                  <a:lnTo>
                    <a:pt x="3395" y="8464"/>
                  </a:lnTo>
                  <a:lnTo>
                    <a:pt x="3813" y="8557"/>
                  </a:lnTo>
                  <a:lnTo>
                    <a:pt x="4278" y="8557"/>
                  </a:lnTo>
                  <a:lnTo>
                    <a:pt x="4278" y="8557"/>
                  </a:lnTo>
                  <a:lnTo>
                    <a:pt x="4697" y="8557"/>
                  </a:lnTo>
                  <a:lnTo>
                    <a:pt x="5115" y="8464"/>
                  </a:lnTo>
                  <a:lnTo>
                    <a:pt x="5534" y="8371"/>
                  </a:lnTo>
                  <a:lnTo>
                    <a:pt x="5952" y="8232"/>
                  </a:lnTo>
                  <a:lnTo>
                    <a:pt x="6324" y="8046"/>
                  </a:lnTo>
                  <a:lnTo>
                    <a:pt x="6650" y="7813"/>
                  </a:lnTo>
                  <a:lnTo>
                    <a:pt x="6975" y="7581"/>
                  </a:lnTo>
                  <a:lnTo>
                    <a:pt x="7301" y="7302"/>
                  </a:lnTo>
                  <a:lnTo>
                    <a:pt x="7580" y="7023"/>
                  </a:lnTo>
                  <a:lnTo>
                    <a:pt x="7812" y="6697"/>
                  </a:lnTo>
                  <a:lnTo>
                    <a:pt x="8045" y="6325"/>
                  </a:lnTo>
                  <a:lnTo>
                    <a:pt x="8231" y="5953"/>
                  </a:lnTo>
                  <a:lnTo>
                    <a:pt x="8370" y="5535"/>
                  </a:lnTo>
                  <a:lnTo>
                    <a:pt x="8463" y="5163"/>
                  </a:lnTo>
                  <a:lnTo>
                    <a:pt x="8510" y="4744"/>
                  </a:lnTo>
                  <a:lnTo>
                    <a:pt x="8556" y="4279"/>
                  </a:lnTo>
                  <a:lnTo>
                    <a:pt x="8556" y="4279"/>
                  </a:lnTo>
                  <a:lnTo>
                    <a:pt x="8510" y="3860"/>
                  </a:lnTo>
                  <a:lnTo>
                    <a:pt x="8463" y="3442"/>
                  </a:lnTo>
                  <a:lnTo>
                    <a:pt x="8370" y="3023"/>
                  </a:lnTo>
                  <a:lnTo>
                    <a:pt x="8231" y="2605"/>
                  </a:lnTo>
                  <a:lnTo>
                    <a:pt x="8045" y="2233"/>
                  </a:lnTo>
                  <a:lnTo>
                    <a:pt x="7812" y="1907"/>
                  </a:lnTo>
                  <a:lnTo>
                    <a:pt x="7580" y="1582"/>
                  </a:lnTo>
                  <a:lnTo>
                    <a:pt x="7301" y="1256"/>
                  </a:lnTo>
                  <a:lnTo>
                    <a:pt x="6975" y="977"/>
                  </a:lnTo>
                  <a:lnTo>
                    <a:pt x="6650" y="745"/>
                  </a:lnTo>
                  <a:lnTo>
                    <a:pt x="6324" y="512"/>
                  </a:lnTo>
                  <a:lnTo>
                    <a:pt x="5952" y="326"/>
                  </a:lnTo>
                  <a:lnTo>
                    <a:pt x="5534" y="187"/>
                  </a:lnTo>
                  <a:lnTo>
                    <a:pt x="5115" y="94"/>
                  </a:lnTo>
                  <a:lnTo>
                    <a:pt x="4697" y="1"/>
                  </a:lnTo>
                  <a:lnTo>
                    <a:pt x="4278" y="1"/>
                  </a:lnTo>
                  <a:lnTo>
                    <a:pt x="4278"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3"/>
            <p:cNvSpPr/>
            <p:nvPr/>
          </p:nvSpPr>
          <p:spPr>
            <a:xfrm>
              <a:off x="1919125" y="2800500"/>
              <a:ext cx="132550" cy="127925"/>
            </a:xfrm>
            <a:custGeom>
              <a:avLst/>
              <a:gdLst/>
              <a:ahLst/>
              <a:cxnLst/>
              <a:rect l="l" t="t" r="r" b="b"/>
              <a:pathLst>
                <a:path w="5302" h="5117" fill="none" extrusionOk="0">
                  <a:moveTo>
                    <a:pt x="4837" y="977"/>
                  </a:moveTo>
                  <a:lnTo>
                    <a:pt x="4837" y="1489"/>
                  </a:lnTo>
                  <a:lnTo>
                    <a:pt x="4837" y="1489"/>
                  </a:lnTo>
                  <a:lnTo>
                    <a:pt x="4790" y="1814"/>
                  </a:lnTo>
                  <a:lnTo>
                    <a:pt x="4697" y="2140"/>
                  </a:lnTo>
                  <a:lnTo>
                    <a:pt x="4558" y="2419"/>
                  </a:lnTo>
                  <a:lnTo>
                    <a:pt x="4325" y="2652"/>
                  </a:lnTo>
                  <a:lnTo>
                    <a:pt x="4093" y="2838"/>
                  </a:lnTo>
                  <a:lnTo>
                    <a:pt x="3814" y="3024"/>
                  </a:lnTo>
                  <a:lnTo>
                    <a:pt x="3488" y="3117"/>
                  </a:lnTo>
                  <a:lnTo>
                    <a:pt x="3163" y="3117"/>
                  </a:lnTo>
                  <a:lnTo>
                    <a:pt x="3116" y="3117"/>
                  </a:lnTo>
                  <a:lnTo>
                    <a:pt x="3116" y="4651"/>
                  </a:lnTo>
                  <a:lnTo>
                    <a:pt x="3116" y="4651"/>
                  </a:lnTo>
                  <a:lnTo>
                    <a:pt x="3116" y="4837"/>
                  </a:lnTo>
                  <a:lnTo>
                    <a:pt x="2977" y="4977"/>
                  </a:lnTo>
                  <a:lnTo>
                    <a:pt x="2837" y="5116"/>
                  </a:lnTo>
                  <a:lnTo>
                    <a:pt x="2651" y="5116"/>
                  </a:lnTo>
                  <a:lnTo>
                    <a:pt x="2651" y="5116"/>
                  </a:lnTo>
                  <a:lnTo>
                    <a:pt x="2465" y="5116"/>
                  </a:lnTo>
                  <a:lnTo>
                    <a:pt x="2279" y="4977"/>
                  </a:lnTo>
                  <a:lnTo>
                    <a:pt x="2186" y="4837"/>
                  </a:lnTo>
                  <a:lnTo>
                    <a:pt x="2140" y="4651"/>
                  </a:lnTo>
                  <a:lnTo>
                    <a:pt x="2140" y="3117"/>
                  </a:lnTo>
                  <a:lnTo>
                    <a:pt x="2093" y="3117"/>
                  </a:lnTo>
                  <a:lnTo>
                    <a:pt x="2093" y="3117"/>
                  </a:lnTo>
                  <a:lnTo>
                    <a:pt x="1768" y="3117"/>
                  </a:lnTo>
                  <a:lnTo>
                    <a:pt x="1442" y="3024"/>
                  </a:lnTo>
                  <a:lnTo>
                    <a:pt x="1163" y="2838"/>
                  </a:lnTo>
                  <a:lnTo>
                    <a:pt x="931" y="2652"/>
                  </a:lnTo>
                  <a:lnTo>
                    <a:pt x="745" y="2419"/>
                  </a:lnTo>
                  <a:lnTo>
                    <a:pt x="559" y="2140"/>
                  </a:lnTo>
                  <a:lnTo>
                    <a:pt x="466" y="1814"/>
                  </a:lnTo>
                  <a:lnTo>
                    <a:pt x="466" y="1489"/>
                  </a:lnTo>
                  <a:lnTo>
                    <a:pt x="466" y="977"/>
                  </a:lnTo>
                  <a:lnTo>
                    <a:pt x="466" y="977"/>
                  </a:lnTo>
                  <a:lnTo>
                    <a:pt x="280" y="931"/>
                  </a:lnTo>
                  <a:lnTo>
                    <a:pt x="140" y="838"/>
                  </a:lnTo>
                  <a:lnTo>
                    <a:pt x="47" y="698"/>
                  </a:lnTo>
                  <a:lnTo>
                    <a:pt x="1" y="512"/>
                  </a:lnTo>
                  <a:lnTo>
                    <a:pt x="1" y="512"/>
                  </a:lnTo>
                  <a:lnTo>
                    <a:pt x="47" y="280"/>
                  </a:lnTo>
                  <a:lnTo>
                    <a:pt x="140" y="140"/>
                  </a:lnTo>
                  <a:lnTo>
                    <a:pt x="280" y="47"/>
                  </a:lnTo>
                  <a:lnTo>
                    <a:pt x="512" y="1"/>
                  </a:lnTo>
                  <a:lnTo>
                    <a:pt x="512" y="1"/>
                  </a:lnTo>
                  <a:lnTo>
                    <a:pt x="512" y="1"/>
                  </a:lnTo>
                  <a:lnTo>
                    <a:pt x="698" y="1"/>
                  </a:lnTo>
                  <a:lnTo>
                    <a:pt x="884" y="47"/>
                  </a:lnTo>
                  <a:lnTo>
                    <a:pt x="1024" y="140"/>
                  </a:lnTo>
                  <a:lnTo>
                    <a:pt x="1163" y="280"/>
                  </a:lnTo>
                  <a:lnTo>
                    <a:pt x="1303" y="419"/>
                  </a:lnTo>
                  <a:lnTo>
                    <a:pt x="1349" y="559"/>
                  </a:lnTo>
                  <a:lnTo>
                    <a:pt x="1442" y="745"/>
                  </a:lnTo>
                  <a:lnTo>
                    <a:pt x="1442" y="931"/>
                  </a:lnTo>
                  <a:lnTo>
                    <a:pt x="1442" y="1489"/>
                  </a:lnTo>
                  <a:lnTo>
                    <a:pt x="1442" y="1489"/>
                  </a:lnTo>
                  <a:lnTo>
                    <a:pt x="1489" y="1721"/>
                  </a:lnTo>
                  <a:lnTo>
                    <a:pt x="1628" y="1954"/>
                  </a:lnTo>
                  <a:lnTo>
                    <a:pt x="1861" y="2093"/>
                  </a:lnTo>
                  <a:lnTo>
                    <a:pt x="2093" y="2140"/>
                  </a:lnTo>
                  <a:lnTo>
                    <a:pt x="2140" y="2140"/>
                  </a:lnTo>
                  <a:lnTo>
                    <a:pt x="2140" y="512"/>
                  </a:lnTo>
                  <a:lnTo>
                    <a:pt x="2140" y="512"/>
                  </a:lnTo>
                  <a:lnTo>
                    <a:pt x="2186" y="326"/>
                  </a:lnTo>
                  <a:lnTo>
                    <a:pt x="2279" y="187"/>
                  </a:lnTo>
                  <a:lnTo>
                    <a:pt x="2465" y="47"/>
                  </a:lnTo>
                  <a:lnTo>
                    <a:pt x="2651" y="47"/>
                  </a:lnTo>
                  <a:lnTo>
                    <a:pt x="2651" y="47"/>
                  </a:lnTo>
                  <a:lnTo>
                    <a:pt x="2837" y="47"/>
                  </a:lnTo>
                  <a:lnTo>
                    <a:pt x="2977" y="187"/>
                  </a:lnTo>
                  <a:lnTo>
                    <a:pt x="3116" y="326"/>
                  </a:lnTo>
                  <a:lnTo>
                    <a:pt x="3116" y="512"/>
                  </a:lnTo>
                  <a:lnTo>
                    <a:pt x="3116" y="2140"/>
                  </a:lnTo>
                  <a:lnTo>
                    <a:pt x="3163" y="2140"/>
                  </a:lnTo>
                  <a:lnTo>
                    <a:pt x="3163" y="2140"/>
                  </a:lnTo>
                  <a:lnTo>
                    <a:pt x="3442" y="2093"/>
                  </a:lnTo>
                  <a:lnTo>
                    <a:pt x="3628" y="1954"/>
                  </a:lnTo>
                  <a:lnTo>
                    <a:pt x="3767" y="1721"/>
                  </a:lnTo>
                  <a:lnTo>
                    <a:pt x="3860" y="1489"/>
                  </a:lnTo>
                  <a:lnTo>
                    <a:pt x="3860" y="931"/>
                  </a:lnTo>
                  <a:lnTo>
                    <a:pt x="3860" y="931"/>
                  </a:lnTo>
                  <a:lnTo>
                    <a:pt x="3860" y="745"/>
                  </a:lnTo>
                  <a:lnTo>
                    <a:pt x="3907" y="559"/>
                  </a:lnTo>
                  <a:lnTo>
                    <a:pt x="4000" y="419"/>
                  </a:lnTo>
                  <a:lnTo>
                    <a:pt x="4093" y="280"/>
                  </a:lnTo>
                  <a:lnTo>
                    <a:pt x="4232" y="140"/>
                  </a:lnTo>
                  <a:lnTo>
                    <a:pt x="4418" y="47"/>
                  </a:lnTo>
                  <a:lnTo>
                    <a:pt x="4558" y="1"/>
                  </a:lnTo>
                  <a:lnTo>
                    <a:pt x="4744" y="1"/>
                  </a:lnTo>
                  <a:lnTo>
                    <a:pt x="4790" y="1"/>
                  </a:lnTo>
                  <a:lnTo>
                    <a:pt x="4790" y="1"/>
                  </a:lnTo>
                  <a:lnTo>
                    <a:pt x="4976" y="47"/>
                  </a:lnTo>
                  <a:lnTo>
                    <a:pt x="5162" y="140"/>
                  </a:lnTo>
                  <a:lnTo>
                    <a:pt x="5255" y="280"/>
                  </a:lnTo>
                  <a:lnTo>
                    <a:pt x="5302" y="512"/>
                  </a:lnTo>
                  <a:lnTo>
                    <a:pt x="5302" y="512"/>
                  </a:lnTo>
                  <a:lnTo>
                    <a:pt x="5255" y="698"/>
                  </a:lnTo>
                  <a:lnTo>
                    <a:pt x="5162" y="838"/>
                  </a:lnTo>
                  <a:lnTo>
                    <a:pt x="5023" y="931"/>
                  </a:lnTo>
                  <a:lnTo>
                    <a:pt x="4837" y="977"/>
                  </a:lnTo>
                  <a:lnTo>
                    <a:pt x="4837"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3"/>
            <p:cNvSpPr/>
            <p:nvPr/>
          </p:nvSpPr>
          <p:spPr>
            <a:xfrm>
              <a:off x="2040025" y="282492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0" name="Google Shape;2300;p63"/>
          <p:cNvGrpSpPr/>
          <p:nvPr/>
        </p:nvGrpSpPr>
        <p:grpSpPr>
          <a:xfrm>
            <a:off x="3446801" y="2693998"/>
            <a:ext cx="302155" cy="376626"/>
            <a:chOff x="2545725" y="2673800"/>
            <a:chExt cx="339500" cy="423175"/>
          </a:xfrm>
          <a:solidFill>
            <a:schemeClr val="bg1">
              <a:lumMod val="75000"/>
            </a:schemeClr>
          </a:solidFill>
        </p:grpSpPr>
        <p:sp>
          <p:nvSpPr>
            <p:cNvPr id="2301" name="Google Shape;2301;p63"/>
            <p:cNvSpPr/>
            <p:nvPr/>
          </p:nvSpPr>
          <p:spPr>
            <a:xfrm>
              <a:off x="2545725" y="2673800"/>
              <a:ext cx="339500" cy="423175"/>
            </a:xfrm>
            <a:custGeom>
              <a:avLst/>
              <a:gdLst/>
              <a:ahLst/>
              <a:cxnLst/>
              <a:rect l="l" t="t" r="r" b="b"/>
              <a:pathLst>
                <a:path w="13580" h="16927" extrusionOk="0">
                  <a:moveTo>
                    <a:pt x="8278" y="2000"/>
                  </a:moveTo>
                  <a:lnTo>
                    <a:pt x="8418" y="2093"/>
                  </a:lnTo>
                  <a:lnTo>
                    <a:pt x="8511" y="2232"/>
                  </a:lnTo>
                  <a:lnTo>
                    <a:pt x="8604" y="2372"/>
                  </a:lnTo>
                  <a:lnTo>
                    <a:pt x="8743" y="2418"/>
                  </a:lnTo>
                  <a:lnTo>
                    <a:pt x="8883" y="2558"/>
                  </a:lnTo>
                  <a:lnTo>
                    <a:pt x="8929" y="2697"/>
                  </a:lnTo>
                  <a:lnTo>
                    <a:pt x="8976" y="2837"/>
                  </a:lnTo>
                  <a:lnTo>
                    <a:pt x="8929" y="3023"/>
                  </a:lnTo>
                  <a:lnTo>
                    <a:pt x="8883" y="3162"/>
                  </a:lnTo>
                  <a:lnTo>
                    <a:pt x="8743" y="3255"/>
                  </a:lnTo>
                  <a:lnTo>
                    <a:pt x="8604" y="3302"/>
                  </a:lnTo>
                  <a:lnTo>
                    <a:pt x="8511" y="3488"/>
                  </a:lnTo>
                  <a:lnTo>
                    <a:pt x="8418" y="3581"/>
                  </a:lnTo>
                  <a:lnTo>
                    <a:pt x="8278" y="3674"/>
                  </a:lnTo>
                  <a:lnTo>
                    <a:pt x="8092" y="3720"/>
                  </a:lnTo>
                  <a:lnTo>
                    <a:pt x="7953" y="3674"/>
                  </a:lnTo>
                  <a:lnTo>
                    <a:pt x="7813" y="3581"/>
                  </a:lnTo>
                  <a:lnTo>
                    <a:pt x="7720" y="3488"/>
                  </a:lnTo>
                  <a:lnTo>
                    <a:pt x="7627" y="3302"/>
                  </a:lnTo>
                  <a:lnTo>
                    <a:pt x="7488" y="3255"/>
                  </a:lnTo>
                  <a:lnTo>
                    <a:pt x="7348" y="3162"/>
                  </a:lnTo>
                  <a:lnTo>
                    <a:pt x="7302" y="3023"/>
                  </a:lnTo>
                  <a:lnTo>
                    <a:pt x="7255" y="2837"/>
                  </a:lnTo>
                  <a:lnTo>
                    <a:pt x="7302" y="2697"/>
                  </a:lnTo>
                  <a:lnTo>
                    <a:pt x="7348" y="2558"/>
                  </a:lnTo>
                  <a:lnTo>
                    <a:pt x="7488" y="2418"/>
                  </a:lnTo>
                  <a:lnTo>
                    <a:pt x="7627" y="2372"/>
                  </a:lnTo>
                  <a:lnTo>
                    <a:pt x="7720" y="2232"/>
                  </a:lnTo>
                  <a:lnTo>
                    <a:pt x="7813" y="2093"/>
                  </a:lnTo>
                  <a:lnTo>
                    <a:pt x="7953" y="2000"/>
                  </a:lnTo>
                  <a:close/>
                  <a:moveTo>
                    <a:pt x="9580" y="4139"/>
                  </a:moveTo>
                  <a:lnTo>
                    <a:pt x="9766" y="4232"/>
                  </a:lnTo>
                  <a:lnTo>
                    <a:pt x="9859" y="4371"/>
                  </a:lnTo>
                  <a:lnTo>
                    <a:pt x="9906" y="4511"/>
                  </a:lnTo>
                  <a:lnTo>
                    <a:pt x="10045" y="4557"/>
                  </a:lnTo>
                  <a:lnTo>
                    <a:pt x="10185" y="4697"/>
                  </a:lnTo>
                  <a:lnTo>
                    <a:pt x="10278" y="4836"/>
                  </a:lnTo>
                  <a:lnTo>
                    <a:pt x="10278" y="4976"/>
                  </a:lnTo>
                  <a:lnTo>
                    <a:pt x="10278" y="5162"/>
                  </a:lnTo>
                  <a:lnTo>
                    <a:pt x="10185" y="5301"/>
                  </a:lnTo>
                  <a:lnTo>
                    <a:pt x="10045" y="5394"/>
                  </a:lnTo>
                  <a:lnTo>
                    <a:pt x="9906" y="5487"/>
                  </a:lnTo>
                  <a:lnTo>
                    <a:pt x="9859" y="5627"/>
                  </a:lnTo>
                  <a:lnTo>
                    <a:pt x="9766" y="5766"/>
                  </a:lnTo>
                  <a:lnTo>
                    <a:pt x="9580" y="5813"/>
                  </a:lnTo>
                  <a:lnTo>
                    <a:pt x="9441" y="5859"/>
                  </a:lnTo>
                  <a:lnTo>
                    <a:pt x="9255" y="5813"/>
                  </a:lnTo>
                  <a:lnTo>
                    <a:pt x="9115" y="5766"/>
                  </a:lnTo>
                  <a:lnTo>
                    <a:pt x="9022" y="5627"/>
                  </a:lnTo>
                  <a:lnTo>
                    <a:pt x="8976" y="5487"/>
                  </a:lnTo>
                  <a:lnTo>
                    <a:pt x="8790" y="5394"/>
                  </a:lnTo>
                  <a:lnTo>
                    <a:pt x="8697" y="5301"/>
                  </a:lnTo>
                  <a:lnTo>
                    <a:pt x="8604" y="5162"/>
                  </a:lnTo>
                  <a:lnTo>
                    <a:pt x="8557" y="4976"/>
                  </a:lnTo>
                  <a:lnTo>
                    <a:pt x="8604" y="4836"/>
                  </a:lnTo>
                  <a:lnTo>
                    <a:pt x="8697" y="4697"/>
                  </a:lnTo>
                  <a:lnTo>
                    <a:pt x="8790" y="4557"/>
                  </a:lnTo>
                  <a:lnTo>
                    <a:pt x="8976" y="4511"/>
                  </a:lnTo>
                  <a:lnTo>
                    <a:pt x="9022" y="4371"/>
                  </a:lnTo>
                  <a:lnTo>
                    <a:pt x="9115" y="4232"/>
                  </a:lnTo>
                  <a:lnTo>
                    <a:pt x="9255" y="4139"/>
                  </a:lnTo>
                  <a:close/>
                  <a:moveTo>
                    <a:pt x="6000" y="2465"/>
                  </a:moveTo>
                  <a:lnTo>
                    <a:pt x="6139" y="2558"/>
                  </a:lnTo>
                  <a:lnTo>
                    <a:pt x="6232" y="2651"/>
                  </a:lnTo>
                  <a:lnTo>
                    <a:pt x="6279" y="2790"/>
                  </a:lnTo>
                  <a:lnTo>
                    <a:pt x="6325" y="2930"/>
                  </a:lnTo>
                  <a:lnTo>
                    <a:pt x="6279" y="3069"/>
                  </a:lnTo>
                  <a:lnTo>
                    <a:pt x="6232" y="3441"/>
                  </a:lnTo>
                  <a:lnTo>
                    <a:pt x="6186" y="3767"/>
                  </a:lnTo>
                  <a:lnTo>
                    <a:pt x="6186" y="4139"/>
                  </a:lnTo>
                  <a:lnTo>
                    <a:pt x="6186" y="4464"/>
                  </a:lnTo>
                  <a:lnTo>
                    <a:pt x="6279" y="4836"/>
                  </a:lnTo>
                  <a:lnTo>
                    <a:pt x="6418" y="5162"/>
                  </a:lnTo>
                  <a:lnTo>
                    <a:pt x="6558" y="5487"/>
                  </a:lnTo>
                  <a:lnTo>
                    <a:pt x="6744" y="5766"/>
                  </a:lnTo>
                  <a:lnTo>
                    <a:pt x="6976" y="6045"/>
                  </a:lnTo>
                  <a:lnTo>
                    <a:pt x="7255" y="6324"/>
                  </a:lnTo>
                  <a:lnTo>
                    <a:pt x="7534" y="6510"/>
                  </a:lnTo>
                  <a:lnTo>
                    <a:pt x="7813" y="6696"/>
                  </a:lnTo>
                  <a:lnTo>
                    <a:pt x="8139" y="6836"/>
                  </a:lnTo>
                  <a:lnTo>
                    <a:pt x="8464" y="6929"/>
                  </a:lnTo>
                  <a:lnTo>
                    <a:pt x="8836" y="6975"/>
                  </a:lnTo>
                  <a:lnTo>
                    <a:pt x="9208" y="7022"/>
                  </a:lnTo>
                  <a:lnTo>
                    <a:pt x="9580" y="6975"/>
                  </a:lnTo>
                  <a:lnTo>
                    <a:pt x="9952" y="6929"/>
                  </a:lnTo>
                  <a:lnTo>
                    <a:pt x="10324" y="6789"/>
                  </a:lnTo>
                  <a:lnTo>
                    <a:pt x="10696" y="6603"/>
                  </a:lnTo>
                  <a:lnTo>
                    <a:pt x="10836" y="6557"/>
                  </a:lnTo>
                  <a:lnTo>
                    <a:pt x="10975" y="6557"/>
                  </a:lnTo>
                  <a:lnTo>
                    <a:pt x="11115" y="6603"/>
                  </a:lnTo>
                  <a:lnTo>
                    <a:pt x="11254" y="6650"/>
                  </a:lnTo>
                  <a:lnTo>
                    <a:pt x="11347" y="6789"/>
                  </a:lnTo>
                  <a:lnTo>
                    <a:pt x="11394" y="6882"/>
                  </a:lnTo>
                  <a:lnTo>
                    <a:pt x="11440" y="7022"/>
                  </a:lnTo>
                  <a:lnTo>
                    <a:pt x="11394" y="7208"/>
                  </a:lnTo>
                  <a:lnTo>
                    <a:pt x="11161" y="7766"/>
                  </a:lnTo>
                  <a:lnTo>
                    <a:pt x="10836" y="8324"/>
                  </a:lnTo>
                  <a:lnTo>
                    <a:pt x="10464" y="8789"/>
                  </a:lnTo>
                  <a:lnTo>
                    <a:pt x="9952" y="9208"/>
                  </a:lnTo>
                  <a:lnTo>
                    <a:pt x="9441" y="9580"/>
                  </a:lnTo>
                  <a:lnTo>
                    <a:pt x="8836" y="9812"/>
                  </a:lnTo>
                  <a:lnTo>
                    <a:pt x="8232" y="9952"/>
                  </a:lnTo>
                  <a:lnTo>
                    <a:pt x="7581" y="9998"/>
                  </a:lnTo>
                  <a:lnTo>
                    <a:pt x="7162" y="9998"/>
                  </a:lnTo>
                  <a:lnTo>
                    <a:pt x="6744" y="9952"/>
                  </a:lnTo>
                  <a:lnTo>
                    <a:pt x="6372" y="9859"/>
                  </a:lnTo>
                  <a:lnTo>
                    <a:pt x="6000" y="9719"/>
                  </a:lnTo>
                  <a:lnTo>
                    <a:pt x="5674" y="9533"/>
                  </a:lnTo>
                  <a:lnTo>
                    <a:pt x="5302" y="9347"/>
                  </a:lnTo>
                  <a:lnTo>
                    <a:pt x="5023" y="9115"/>
                  </a:lnTo>
                  <a:lnTo>
                    <a:pt x="4744" y="8836"/>
                  </a:lnTo>
                  <a:lnTo>
                    <a:pt x="4465" y="8557"/>
                  </a:lnTo>
                  <a:lnTo>
                    <a:pt x="4233" y="8231"/>
                  </a:lnTo>
                  <a:lnTo>
                    <a:pt x="4047" y="7906"/>
                  </a:lnTo>
                  <a:lnTo>
                    <a:pt x="3861" y="7580"/>
                  </a:lnTo>
                  <a:lnTo>
                    <a:pt x="3721" y="7208"/>
                  </a:lnTo>
                  <a:lnTo>
                    <a:pt x="3628" y="6789"/>
                  </a:lnTo>
                  <a:lnTo>
                    <a:pt x="3582" y="6417"/>
                  </a:lnTo>
                  <a:lnTo>
                    <a:pt x="3535" y="5999"/>
                  </a:lnTo>
                  <a:lnTo>
                    <a:pt x="3582" y="5487"/>
                  </a:lnTo>
                  <a:lnTo>
                    <a:pt x="3675" y="4929"/>
                  </a:lnTo>
                  <a:lnTo>
                    <a:pt x="3861" y="4464"/>
                  </a:lnTo>
                  <a:lnTo>
                    <a:pt x="4093" y="3999"/>
                  </a:lnTo>
                  <a:lnTo>
                    <a:pt x="4372" y="3534"/>
                  </a:lnTo>
                  <a:lnTo>
                    <a:pt x="4744" y="3162"/>
                  </a:lnTo>
                  <a:lnTo>
                    <a:pt x="5116" y="2790"/>
                  </a:lnTo>
                  <a:lnTo>
                    <a:pt x="5581" y="2511"/>
                  </a:lnTo>
                  <a:lnTo>
                    <a:pt x="5721" y="2465"/>
                  </a:lnTo>
                  <a:close/>
                  <a:moveTo>
                    <a:pt x="7581" y="0"/>
                  </a:moveTo>
                  <a:lnTo>
                    <a:pt x="6976" y="47"/>
                  </a:lnTo>
                  <a:lnTo>
                    <a:pt x="6372" y="93"/>
                  </a:lnTo>
                  <a:lnTo>
                    <a:pt x="5814" y="279"/>
                  </a:lnTo>
                  <a:lnTo>
                    <a:pt x="5256" y="465"/>
                  </a:lnTo>
                  <a:lnTo>
                    <a:pt x="4744" y="698"/>
                  </a:lnTo>
                  <a:lnTo>
                    <a:pt x="4233" y="1023"/>
                  </a:lnTo>
                  <a:lnTo>
                    <a:pt x="3768" y="1349"/>
                  </a:lnTo>
                  <a:lnTo>
                    <a:pt x="3349" y="1767"/>
                  </a:lnTo>
                  <a:lnTo>
                    <a:pt x="2931" y="2186"/>
                  </a:lnTo>
                  <a:lnTo>
                    <a:pt x="2558" y="2697"/>
                  </a:lnTo>
                  <a:lnTo>
                    <a:pt x="2279" y="3162"/>
                  </a:lnTo>
                  <a:lnTo>
                    <a:pt x="2000" y="3720"/>
                  </a:lnTo>
                  <a:lnTo>
                    <a:pt x="1814" y="4278"/>
                  </a:lnTo>
                  <a:lnTo>
                    <a:pt x="1675" y="4836"/>
                  </a:lnTo>
                  <a:lnTo>
                    <a:pt x="1582" y="5394"/>
                  </a:lnTo>
                  <a:lnTo>
                    <a:pt x="1582" y="5999"/>
                  </a:lnTo>
                  <a:lnTo>
                    <a:pt x="1582" y="7255"/>
                  </a:lnTo>
                  <a:lnTo>
                    <a:pt x="94" y="10045"/>
                  </a:lnTo>
                  <a:lnTo>
                    <a:pt x="47" y="10184"/>
                  </a:lnTo>
                  <a:lnTo>
                    <a:pt x="1" y="10277"/>
                  </a:lnTo>
                  <a:lnTo>
                    <a:pt x="47" y="10417"/>
                  </a:lnTo>
                  <a:lnTo>
                    <a:pt x="94" y="10556"/>
                  </a:lnTo>
                  <a:lnTo>
                    <a:pt x="140" y="10649"/>
                  </a:lnTo>
                  <a:lnTo>
                    <a:pt x="280" y="10696"/>
                  </a:lnTo>
                  <a:lnTo>
                    <a:pt x="373" y="10742"/>
                  </a:lnTo>
                  <a:lnTo>
                    <a:pt x="512" y="10789"/>
                  </a:lnTo>
                  <a:lnTo>
                    <a:pt x="1582" y="10789"/>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1" y="14555"/>
                  </a:lnTo>
                  <a:lnTo>
                    <a:pt x="3210" y="14741"/>
                  </a:lnTo>
                  <a:lnTo>
                    <a:pt x="3489" y="14881"/>
                  </a:lnTo>
                  <a:lnTo>
                    <a:pt x="3768" y="14974"/>
                  </a:lnTo>
                  <a:lnTo>
                    <a:pt x="4047" y="15067"/>
                  </a:lnTo>
                  <a:lnTo>
                    <a:pt x="4372" y="15113"/>
                  </a:lnTo>
                  <a:lnTo>
                    <a:pt x="6511" y="15113"/>
                  </a:lnTo>
                  <a:lnTo>
                    <a:pt x="6511" y="16415"/>
                  </a:lnTo>
                  <a:lnTo>
                    <a:pt x="6558" y="16601"/>
                  </a:lnTo>
                  <a:lnTo>
                    <a:pt x="6651" y="16787"/>
                  </a:lnTo>
                  <a:lnTo>
                    <a:pt x="6837" y="16880"/>
                  </a:lnTo>
                  <a:lnTo>
                    <a:pt x="7023" y="16927"/>
                  </a:lnTo>
                  <a:lnTo>
                    <a:pt x="13068" y="16927"/>
                  </a:lnTo>
                  <a:lnTo>
                    <a:pt x="13254" y="16880"/>
                  </a:lnTo>
                  <a:lnTo>
                    <a:pt x="13440" y="16787"/>
                  </a:lnTo>
                  <a:lnTo>
                    <a:pt x="13533" y="16601"/>
                  </a:lnTo>
                  <a:lnTo>
                    <a:pt x="13579" y="16415"/>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347" y="1349"/>
                  </a:lnTo>
                  <a:lnTo>
                    <a:pt x="10882" y="1023"/>
                  </a:lnTo>
                  <a:lnTo>
                    <a:pt x="10371" y="698"/>
                  </a:lnTo>
                  <a:lnTo>
                    <a:pt x="9859" y="465"/>
                  </a:lnTo>
                  <a:lnTo>
                    <a:pt x="9301" y="279"/>
                  </a:lnTo>
                  <a:lnTo>
                    <a:pt x="8743" y="93"/>
                  </a:lnTo>
                  <a:lnTo>
                    <a:pt x="8139" y="47"/>
                  </a:lnTo>
                  <a:lnTo>
                    <a:pt x="758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63"/>
            <p:cNvSpPr/>
            <p:nvPr/>
          </p:nvSpPr>
          <p:spPr>
            <a:xfrm>
              <a:off x="2545725" y="2673800"/>
              <a:ext cx="339500" cy="423175"/>
            </a:xfrm>
            <a:custGeom>
              <a:avLst/>
              <a:gdLst/>
              <a:ahLst/>
              <a:cxnLst/>
              <a:rect l="l" t="t" r="r" b="b"/>
              <a:pathLst>
                <a:path w="13580" h="16927" fill="none" extrusionOk="0">
                  <a:moveTo>
                    <a:pt x="11812" y="1767"/>
                  </a:moveTo>
                  <a:lnTo>
                    <a:pt x="11812" y="1767"/>
                  </a:lnTo>
                  <a:lnTo>
                    <a:pt x="11347" y="1349"/>
                  </a:lnTo>
                  <a:lnTo>
                    <a:pt x="10882" y="1023"/>
                  </a:lnTo>
                  <a:lnTo>
                    <a:pt x="10371" y="698"/>
                  </a:lnTo>
                  <a:lnTo>
                    <a:pt x="9859" y="465"/>
                  </a:lnTo>
                  <a:lnTo>
                    <a:pt x="9301" y="279"/>
                  </a:lnTo>
                  <a:lnTo>
                    <a:pt x="8743" y="93"/>
                  </a:lnTo>
                  <a:lnTo>
                    <a:pt x="8139" y="47"/>
                  </a:lnTo>
                  <a:lnTo>
                    <a:pt x="7581" y="0"/>
                  </a:lnTo>
                  <a:lnTo>
                    <a:pt x="7581" y="0"/>
                  </a:lnTo>
                  <a:lnTo>
                    <a:pt x="6976" y="47"/>
                  </a:lnTo>
                  <a:lnTo>
                    <a:pt x="6372" y="93"/>
                  </a:lnTo>
                  <a:lnTo>
                    <a:pt x="5814" y="279"/>
                  </a:lnTo>
                  <a:lnTo>
                    <a:pt x="5256" y="465"/>
                  </a:lnTo>
                  <a:lnTo>
                    <a:pt x="4744" y="698"/>
                  </a:lnTo>
                  <a:lnTo>
                    <a:pt x="4233" y="1023"/>
                  </a:lnTo>
                  <a:lnTo>
                    <a:pt x="3768" y="1349"/>
                  </a:lnTo>
                  <a:lnTo>
                    <a:pt x="3349" y="1767"/>
                  </a:lnTo>
                  <a:lnTo>
                    <a:pt x="3349" y="1767"/>
                  </a:lnTo>
                  <a:lnTo>
                    <a:pt x="2931" y="2186"/>
                  </a:lnTo>
                  <a:lnTo>
                    <a:pt x="2558" y="2697"/>
                  </a:lnTo>
                  <a:lnTo>
                    <a:pt x="2279" y="3162"/>
                  </a:lnTo>
                  <a:lnTo>
                    <a:pt x="2000" y="3720"/>
                  </a:lnTo>
                  <a:lnTo>
                    <a:pt x="1814" y="4278"/>
                  </a:lnTo>
                  <a:lnTo>
                    <a:pt x="1675" y="4836"/>
                  </a:lnTo>
                  <a:lnTo>
                    <a:pt x="1582" y="5394"/>
                  </a:lnTo>
                  <a:lnTo>
                    <a:pt x="1582" y="5999"/>
                  </a:lnTo>
                  <a:lnTo>
                    <a:pt x="1582" y="7255"/>
                  </a:lnTo>
                  <a:lnTo>
                    <a:pt x="94" y="10045"/>
                  </a:lnTo>
                  <a:lnTo>
                    <a:pt x="94" y="10045"/>
                  </a:lnTo>
                  <a:lnTo>
                    <a:pt x="47" y="10184"/>
                  </a:lnTo>
                  <a:lnTo>
                    <a:pt x="1" y="10277"/>
                  </a:lnTo>
                  <a:lnTo>
                    <a:pt x="47" y="10417"/>
                  </a:lnTo>
                  <a:lnTo>
                    <a:pt x="94" y="10556"/>
                  </a:lnTo>
                  <a:lnTo>
                    <a:pt x="94" y="10556"/>
                  </a:lnTo>
                  <a:lnTo>
                    <a:pt x="140" y="10649"/>
                  </a:lnTo>
                  <a:lnTo>
                    <a:pt x="280" y="10696"/>
                  </a:lnTo>
                  <a:lnTo>
                    <a:pt x="373" y="10742"/>
                  </a:lnTo>
                  <a:lnTo>
                    <a:pt x="512" y="10789"/>
                  </a:lnTo>
                  <a:lnTo>
                    <a:pt x="1582" y="10789"/>
                  </a:lnTo>
                  <a:lnTo>
                    <a:pt x="1582" y="11998"/>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1" y="14555"/>
                  </a:lnTo>
                  <a:lnTo>
                    <a:pt x="3210" y="14741"/>
                  </a:lnTo>
                  <a:lnTo>
                    <a:pt x="3489" y="14881"/>
                  </a:lnTo>
                  <a:lnTo>
                    <a:pt x="3768" y="14974"/>
                  </a:lnTo>
                  <a:lnTo>
                    <a:pt x="4047" y="15067"/>
                  </a:lnTo>
                  <a:lnTo>
                    <a:pt x="4372" y="15113"/>
                  </a:lnTo>
                  <a:lnTo>
                    <a:pt x="4698" y="15113"/>
                  </a:lnTo>
                  <a:lnTo>
                    <a:pt x="6511" y="15113"/>
                  </a:lnTo>
                  <a:lnTo>
                    <a:pt x="6511" y="16415"/>
                  </a:lnTo>
                  <a:lnTo>
                    <a:pt x="6511" y="16415"/>
                  </a:lnTo>
                  <a:lnTo>
                    <a:pt x="6558" y="16601"/>
                  </a:lnTo>
                  <a:lnTo>
                    <a:pt x="6651" y="16787"/>
                  </a:lnTo>
                  <a:lnTo>
                    <a:pt x="6837" y="16880"/>
                  </a:lnTo>
                  <a:lnTo>
                    <a:pt x="7023" y="16927"/>
                  </a:lnTo>
                  <a:lnTo>
                    <a:pt x="13068" y="16927"/>
                  </a:lnTo>
                  <a:lnTo>
                    <a:pt x="13068" y="16927"/>
                  </a:lnTo>
                  <a:lnTo>
                    <a:pt x="13254" y="16880"/>
                  </a:lnTo>
                  <a:lnTo>
                    <a:pt x="13440" y="16787"/>
                  </a:lnTo>
                  <a:lnTo>
                    <a:pt x="13533" y="16601"/>
                  </a:lnTo>
                  <a:lnTo>
                    <a:pt x="13579" y="16415"/>
                  </a:lnTo>
                  <a:lnTo>
                    <a:pt x="13579" y="5999"/>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812" y="176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63"/>
            <p:cNvSpPr/>
            <p:nvPr/>
          </p:nvSpPr>
          <p:spPr>
            <a:xfrm>
              <a:off x="2759650" y="2777250"/>
              <a:ext cx="43025" cy="43050"/>
            </a:xfrm>
            <a:custGeom>
              <a:avLst/>
              <a:gdLst/>
              <a:ahLst/>
              <a:cxnLst/>
              <a:rect l="l" t="t" r="r" b="b"/>
              <a:pathLst>
                <a:path w="1721" h="1722" fill="none" extrusionOk="0">
                  <a:moveTo>
                    <a:pt x="884" y="1"/>
                  </a:moveTo>
                  <a:lnTo>
                    <a:pt x="884" y="1"/>
                  </a:lnTo>
                  <a:lnTo>
                    <a:pt x="1023" y="1"/>
                  </a:lnTo>
                  <a:lnTo>
                    <a:pt x="1209" y="94"/>
                  </a:lnTo>
                  <a:lnTo>
                    <a:pt x="1302" y="233"/>
                  </a:lnTo>
                  <a:lnTo>
                    <a:pt x="1349" y="373"/>
                  </a:lnTo>
                  <a:lnTo>
                    <a:pt x="1349" y="373"/>
                  </a:lnTo>
                  <a:lnTo>
                    <a:pt x="1488" y="419"/>
                  </a:lnTo>
                  <a:lnTo>
                    <a:pt x="1628" y="559"/>
                  </a:lnTo>
                  <a:lnTo>
                    <a:pt x="1721" y="698"/>
                  </a:lnTo>
                  <a:lnTo>
                    <a:pt x="1721" y="838"/>
                  </a:lnTo>
                  <a:lnTo>
                    <a:pt x="1721" y="838"/>
                  </a:lnTo>
                  <a:lnTo>
                    <a:pt x="1721" y="1024"/>
                  </a:lnTo>
                  <a:lnTo>
                    <a:pt x="1628" y="1163"/>
                  </a:lnTo>
                  <a:lnTo>
                    <a:pt x="1488" y="1256"/>
                  </a:lnTo>
                  <a:lnTo>
                    <a:pt x="1349" y="1349"/>
                  </a:lnTo>
                  <a:lnTo>
                    <a:pt x="1349" y="1349"/>
                  </a:lnTo>
                  <a:lnTo>
                    <a:pt x="1302" y="1489"/>
                  </a:lnTo>
                  <a:lnTo>
                    <a:pt x="1209" y="1628"/>
                  </a:lnTo>
                  <a:lnTo>
                    <a:pt x="1023" y="1675"/>
                  </a:lnTo>
                  <a:lnTo>
                    <a:pt x="884" y="1721"/>
                  </a:lnTo>
                  <a:lnTo>
                    <a:pt x="884" y="1721"/>
                  </a:lnTo>
                  <a:lnTo>
                    <a:pt x="698" y="1675"/>
                  </a:lnTo>
                  <a:lnTo>
                    <a:pt x="558" y="1628"/>
                  </a:lnTo>
                  <a:lnTo>
                    <a:pt x="465" y="1489"/>
                  </a:lnTo>
                  <a:lnTo>
                    <a:pt x="419" y="1349"/>
                  </a:lnTo>
                  <a:lnTo>
                    <a:pt x="419" y="1349"/>
                  </a:lnTo>
                  <a:lnTo>
                    <a:pt x="233" y="1256"/>
                  </a:lnTo>
                  <a:lnTo>
                    <a:pt x="140" y="1163"/>
                  </a:lnTo>
                  <a:lnTo>
                    <a:pt x="47" y="1024"/>
                  </a:lnTo>
                  <a:lnTo>
                    <a:pt x="0" y="838"/>
                  </a:lnTo>
                  <a:lnTo>
                    <a:pt x="0" y="838"/>
                  </a:lnTo>
                  <a:lnTo>
                    <a:pt x="47" y="698"/>
                  </a:lnTo>
                  <a:lnTo>
                    <a:pt x="140" y="559"/>
                  </a:lnTo>
                  <a:lnTo>
                    <a:pt x="233" y="419"/>
                  </a:lnTo>
                  <a:lnTo>
                    <a:pt x="419" y="373"/>
                  </a:lnTo>
                  <a:lnTo>
                    <a:pt x="419" y="373"/>
                  </a:lnTo>
                  <a:lnTo>
                    <a:pt x="465" y="233"/>
                  </a:lnTo>
                  <a:lnTo>
                    <a:pt x="558" y="94"/>
                  </a:lnTo>
                  <a:lnTo>
                    <a:pt x="698" y="1"/>
                  </a:lnTo>
                  <a:lnTo>
                    <a:pt x="884" y="1"/>
                  </a:lnTo>
                  <a:lnTo>
                    <a:pt x="884"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3"/>
            <p:cNvSpPr/>
            <p:nvPr/>
          </p:nvSpPr>
          <p:spPr>
            <a:xfrm>
              <a:off x="2727100" y="2723775"/>
              <a:ext cx="43025" cy="43050"/>
            </a:xfrm>
            <a:custGeom>
              <a:avLst/>
              <a:gdLst/>
              <a:ahLst/>
              <a:cxnLst/>
              <a:rect l="l" t="t" r="r" b="b"/>
              <a:pathLst>
                <a:path w="1721" h="1722" fill="none" extrusionOk="0">
                  <a:moveTo>
                    <a:pt x="372" y="373"/>
                  </a:moveTo>
                  <a:lnTo>
                    <a:pt x="372" y="373"/>
                  </a:lnTo>
                  <a:lnTo>
                    <a:pt x="465" y="233"/>
                  </a:lnTo>
                  <a:lnTo>
                    <a:pt x="558" y="94"/>
                  </a:lnTo>
                  <a:lnTo>
                    <a:pt x="698" y="1"/>
                  </a:lnTo>
                  <a:lnTo>
                    <a:pt x="837" y="1"/>
                  </a:lnTo>
                  <a:lnTo>
                    <a:pt x="837" y="1"/>
                  </a:lnTo>
                  <a:lnTo>
                    <a:pt x="1023" y="1"/>
                  </a:lnTo>
                  <a:lnTo>
                    <a:pt x="1163" y="94"/>
                  </a:lnTo>
                  <a:lnTo>
                    <a:pt x="1256" y="233"/>
                  </a:lnTo>
                  <a:lnTo>
                    <a:pt x="1349" y="373"/>
                  </a:lnTo>
                  <a:lnTo>
                    <a:pt x="1349" y="373"/>
                  </a:lnTo>
                  <a:lnTo>
                    <a:pt x="1488" y="419"/>
                  </a:lnTo>
                  <a:lnTo>
                    <a:pt x="1628" y="559"/>
                  </a:lnTo>
                  <a:lnTo>
                    <a:pt x="1674" y="698"/>
                  </a:lnTo>
                  <a:lnTo>
                    <a:pt x="1721" y="838"/>
                  </a:lnTo>
                  <a:lnTo>
                    <a:pt x="1721" y="838"/>
                  </a:lnTo>
                  <a:lnTo>
                    <a:pt x="1674" y="1024"/>
                  </a:lnTo>
                  <a:lnTo>
                    <a:pt x="1628" y="1163"/>
                  </a:lnTo>
                  <a:lnTo>
                    <a:pt x="1488" y="1256"/>
                  </a:lnTo>
                  <a:lnTo>
                    <a:pt x="1349" y="1303"/>
                  </a:lnTo>
                  <a:lnTo>
                    <a:pt x="1349" y="1303"/>
                  </a:lnTo>
                  <a:lnTo>
                    <a:pt x="1256" y="1489"/>
                  </a:lnTo>
                  <a:lnTo>
                    <a:pt x="1163" y="1582"/>
                  </a:lnTo>
                  <a:lnTo>
                    <a:pt x="1023" y="1675"/>
                  </a:lnTo>
                  <a:lnTo>
                    <a:pt x="837" y="1721"/>
                  </a:lnTo>
                  <a:lnTo>
                    <a:pt x="837" y="1721"/>
                  </a:lnTo>
                  <a:lnTo>
                    <a:pt x="698" y="1675"/>
                  </a:lnTo>
                  <a:lnTo>
                    <a:pt x="558" y="1582"/>
                  </a:lnTo>
                  <a:lnTo>
                    <a:pt x="465" y="1489"/>
                  </a:lnTo>
                  <a:lnTo>
                    <a:pt x="372" y="1303"/>
                  </a:lnTo>
                  <a:lnTo>
                    <a:pt x="372" y="1303"/>
                  </a:lnTo>
                  <a:lnTo>
                    <a:pt x="233" y="1256"/>
                  </a:lnTo>
                  <a:lnTo>
                    <a:pt x="93" y="1163"/>
                  </a:lnTo>
                  <a:lnTo>
                    <a:pt x="47" y="1024"/>
                  </a:lnTo>
                  <a:lnTo>
                    <a:pt x="0" y="838"/>
                  </a:lnTo>
                  <a:lnTo>
                    <a:pt x="0" y="838"/>
                  </a:lnTo>
                  <a:lnTo>
                    <a:pt x="47" y="698"/>
                  </a:lnTo>
                  <a:lnTo>
                    <a:pt x="93" y="559"/>
                  </a:lnTo>
                  <a:lnTo>
                    <a:pt x="233" y="419"/>
                  </a:lnTo>
                  <a:lnTo>
                    <a:pt x="372" y="373"/>
                  </a:lnTo>
                  <a:lnTo>
                    <a:pt x="372" y="37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3"/>
            <p:cNvSpPr/>
            <p:nvPr/>
          </p:nvSpPr>
          <p:spPr>
            <a:xfrm>
              <a:off x="2634100" y="2735400"/>
              <a:ext cx="197650" cy="188375"/>
            </a:xfrm>
            <a:custGeom>
              <a:avLst/>
              <a:gdLst/>
              <a:ahLst/>
              <a:cxnLst/>
              <a:rect l="l" t="t" r="r" b="b"/>
              <a:pathLst>
                <a:path w="7906" h="7535" fill="none" extrusionOk="0">
                  <a:moveTo>
                    <a:pt x="7859" y="4744"/>
                  </a:moveTo>
                  <a:lnTo>
                    <a:pt x="7859" y="4744"/>
                  </a:lnTo>
                  <a:lnTo>
                    <a:pt x="7626" y="5302"/>
                  </a:lnTo>
                  <a:lnTo>
                    <a:pt x="7301" y="5860"/>
                  </a:lnTo>
                  <a:lnTo>
                    <a:pt x="6929" y="6325"/>
                  </a:lnTo>
                  <a:lnTo>
                    <a:pt x="6417" y="6744"/>
                  </a:lnTo>
                  <a:lnTo>
                    <a:pt x="6417" y="6744"/>
                  </a:lnTo>
                  <a:lnTo>
                    <a:pt x="5906" y="7116"/>
                  </a:lnTo>
                  <a:lnTo>
                    <a:pt x="5301" y="7348"/>
                  </a:lnTo>
                  <a:lnTo>
                    <a:pt x="4697" y="7488"/>
                  </a:lnTo>
                  <a:lnTo>
                    <a:pt x="4046" y="7534"/>
                  </a:lnTo>
                  <a:lnTo>
                    <a:pt x="4046" y="7534"/>
                  </a:lnTo>
                  <a:lnTo>
                    <a:pt x="3627" y="7534"/>
                  </a:lnTo>
                  <a:lnTo>
                    <a:pt x="3209" y="7488"/>
                  </a:lnTo>
                  <a:lnTo>
                    <a:pt x="2837" y="7395"/>
                  </a:lnTo>
                  <a:lnTo>
                    <a:pt x="2465" y="7255"/>
                  </a:lnTo>
                  <a:lnTo>
                    <a:pt x="2139" y="7069"/>
                  </a:lnTo>
                  <a:lnTo>
                    <a:pt x="1767" y="6883"/>
                  </a:lnTo>
                  <a:lnTo>
                    <a:pt x="1488" y="6651"/>
                  </a:lnTo>
                  <a:lnTo>
                    <a:pt x="1209" y="6372"/>
                  </a:lnTo>
                  <a:lnTo>
                    <a:pt x="930" y="6093"/>
                  </a:lnTo>
                  <a:lnTo>
                    <a:pt x="698" y="5767"/>
                  </a:lnTo>
                  <a:lnTo>
                    <a:pt x="512" y="5442"/>
                  </a:lnTo>
                  <a:lnTo>
                    <a:pt x="326" y="5116"/>
                  </a:lnTo>
                  <a:lnTo>
                    <a:pt x="186" y="4744"/>
                  </a:lnTo>
                  <a:lnTo>
                    <a:pt x="93" y="4325"/>
                  </a:lnTo>
                  <a:lnTo>
                    <a:pt x="47" y="3953"/>
                  </a:lnTo>
                  <a:lnTo>
                    <a:pt x="0" y="3535"/>
                  </a:lnTo>
                  <a:lnTo>
                    <a:pt x="0" y="3535"/>
                  </a:lnTo>
                  <a:lnTo>
                    <a:pt x="47" y="3023"/>
                  </a:lnTo>
                  <a:lnTo>
                    <a:pt x="140" y="2465"/>
                  </a:lnTo>
                  <a:lnTo>
                    <a:pt x="326" y="2000"/>
                  </a:lnTo>
                  <a:lnTo>
                    <a:pt x="558" y="1535"/>
                  </a:lnTo>
                  <a:lnTo>
                    <a:pt x="837" y="1070"/>
                  </a:lnTo>
                  <a:lnTo>
                    <a:pt x="1209" y="698"/>
                  </a:lnTo>
                  <a:lnTo>
                    <a:pt x="1581" y="326"/>
                  </a:lnTo>
                  <a:lnTo>
                    <a:pt x="2046" y="47"/>
                  </a:lnTo>
                  <a:lnTo>
                    <a:pt x="2046" y="47"/>
                  </a:lnTo>
                  <a:lnTo>
                    <a:pt x="2186" y="1"/>
                  </a:lnTo>
                  <a:lnTo>
                    <a:pt x="2325" y="1"/>
                  </a:lnTo>
                  <a:lnTo>
                    <a:pt x="2465" y="1"/>
                  </a:lnTo>
                  <a:lnTo>
                    <a:pt x="2604" y="94"/>
                  </a:lnTo>
                  <a:lnTo>
                    <a:pt x="2604" y="94"/>
                  </a:lnTo>
                  <a:lnTo>
                    <a:pt x="2697" y="187"/>
                  </a:lnTo>
                  <a:lnTo>
                    <a:pt x="2744" y="326"/>
                  </a:lnTo>
                  <a:lnTo>
                    <a:pt x="2790" y="466"/>
                  </a:lnTo>
                  <a:lnTo>
                    <a:pt x="2744" y="605"/>
                  </a:lnTo>
                  <a:lnTo>
                    <a:pt x="2744" y="605"/>
                  </a:lnTo>
                  <a:lnTo>
                    <a:pt x="2697" y="977"/>
                  </a:lnTo>
                  <a:lnTo>
                    <a:pt x="2651" y="1303"/>
                  </a:lnTo>
                  <a:lnTo>
                    <a:pt x="2651" y="1675"/>
                  </a:lnTo>
                  <a:lnTo>
                    <a:pt x="2651" y="2000"/>
                  </a:lnTo>
                  <a:lnTo>
                    <a:pt x="2744" y="2372"/>
                  </a:lnTo>
                  <a:lnTo>
                    <a:pt x="2883" y="2698"/>
                  </a:lnTo>
                  <a:lnTo>
                    <a:pt x="3023" y="3023"/>
                  </a:lnTo>
                  <a:lnTo>
                    <a:pt x="3209" y="3302"/>
                  </a:lnTo>
                  <a:lnTo>
                    <a:pt x="3209" y="3302"/>
                  </a:lnTo>
                  <a:lnTo>
                    <a:pt x="3441" y="3581"/>
                  </a:lnTo>
                  <a:lnTo>
                    <a:pt x="3720" y="3860"/>
                  </a:lnTo>
                  <a:lnTo>
                    <a:pt x="3999" y="4046"/>
                  </a:lnTo>
                  <a:lnTo>
                    <a:pt x="4278" y="4232"/>
                  </a:lnTo>
                  <a:lnTo>
                    <a:pt x="4604" y="4372"/>
                  </a:lnTo>
                  <a:lnTo>
                    <a:pt x="4929" y="4465"/>
                  </a:lnTo>
                  <a:lnTo>
                    <a:pt x="5301" y="4511"/>
                  </a:lnTo>
                  <a:lnTo>
                    <a:pt x="5673" y="4558"/>
                  </a:lnTo>
                  <a:lnTo>
                    <a:pt x="5673" y="4558"/>
                  </a:lnTo>
                  <a:lnTo>
                    <a:pt x="6045" y="4511"/>
                  </a:lnTo>
                  <a:lnTo>
                    <a:pt x="6417" y="4465"/>
                  </a:lnTo>
                  <a:lnTo>
                    <a:pt x="6789" y="4325"/>
                  </a:lnTo>
                  <a:lnTo>
                    <a:pt x="7161" y="4139"/>
                  </a:lnTo>
                  <a:lnTo>
                    <a:pt x="7161" y="4139"/>
                  </a:lnTo>
                  <a:lnTo>
                    <a:pt x="7301" y="4093"/>
                  </a:lnTo>
                  <a:lnTo>
                    <a:pt x="7440" y="4093"/>
                  </a:lnTo>
                  <a:lnTo>
                    <a:pt x="7580" y="4139"/>
                  </a:lnTo>
                  <a:lnTo>
                    <a:pt x="7719" y="4186"/>
                  </a:lnTo>
                  <a:lnTo>
                    <a:pt x="7719" y="4186"/>
                  </a:lnTo>
                  <a:lnTo>
                    <a:pt x="7812" y="4325"/>
                  </a:lnTo>
                  <a:lnTo>
                    <a:pt x="7859" y="4418"/>
                  </a:lnTo>
                  <a:lnTo>
                    <a:pt x="7905" y="4558"/>
                  </a:lnTo>
                  <a:lnTo>
                    <a:pt x="7859" y="4744"/>
                  </a:lnTo>
                  <a:lnTo>
                    <a:pt x="7859" y="474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3"/>
            <p:cNvSpPr/>
            <p:nvPr/>
          </p:nvSpPr>
          <p:spPr>
            <a:xfrm>
              <a:off x="2830550" y="2854000"/>
              <a:ext cx="25" cy="0"/>
            </a:xfrm>
            <a:custGeom>
              <a:avLst/>
              <a:gdLst/>
              <a:ahLst/>
              <a:cxnLst/>
              <a:rect l="l" t="t" r="r" b="b"/>
              <a:pathLst>
                <a:path w="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3"/>
            <p:cNvSpPr/>
            <p:nvPr/>
          </p:nvSpPr>
          <p:spPr>
            <a:xfrm>
              <a:off x="2659675" y="2777250"/>
              <a:ext cx="133700" cy="122100"/>
            </a:xfrm>
            <a:custGeom>
              <a:avLst/>
              <a:gdLst/>
              <a:ahLst/>
              <a:cxnLst/>
              <a:rect l="l" t="t" r="r" b="b"/>
              <a:pathLst>
                <a:path w="5348" h="4884" extrusionOk="0">
                  <a:moveTo>
                    <a:pt x="605" y="1"/>
                  </a:moveTo>
                  <a:lnTo>
                    <a:pt x="326" y="419"/>
                  </a:lnTo>
                  <a:lnTo>
                    <a:pt x="140" y="884"/>
                  </a:lnTo>
                  <a:lnTo>
                    <a:pt x="47" y="1349"/>
                  </a:lnTo>
                  <a:lnTo>
                    <a:pt x="0" y="1861"/>
                  </a:lnTo>
                  <a:lnTo>
                    <a:pt x="0" y="2186"/>
                  </a:lnTo>
                  <a:lnTo>
                    <a:pt x="47" y="2465"/>
                  </a:lnTo>
                  <a:lnTo>
                    <a:pt x="140" y="2744"/>
                  </a:lnTo>
                  <a:lnTo>
                    <a:pt x="233" y="3023"/>
                  </a:lnTo>
                  <a:lnTo>
                    <a:pt x="326" y="3303"/>
                  </a:lnTo>
                  <a:lnTo>
                    <a:pt x="512" y="3535"/>
                  </a:lnTo>
                  <a:lnTo>
                    <a:pt x="884" y="4000"/>
                  </a:lnTo>
                  <a:lnTo>
                    <a:pt x="1302" y="4372"/>
                  </a:lnTo>
                  <a:lnTo>
                    <a:pt x="1581" y="4512"/>
                  </a:lnTo>
                  <a:lnTo>
                    <a:pt x="1814" y="4651"/>
                  </a:lnTo>
                  <a:lnTo>
                    <a:pt x="2093" y="4744"/>
                  </a:lnTo>
                  <a:lnTo>
                    <a:pt x="2418" y="4837"/>
                  </a:lnTo>
                  <a:lnTo>
                    <a:pt x="2697" y="4884"/>
                  </a:lnTo>
                  <a:lnTo>
                    <a:pt x="3348" y="4884"/>
                  </a:lnTo>
                  <a:lnTo>
                    <a:pt x="3674" y="4837"/>
                  </a:lnTo>
                  <a:lnTo>
                    <a:pt x="3999" y="4744"/>
                  </a:lnTo>
                  <a:lnTo>
                    <a:pt x="4325" y="4605"/>
                  </a:lnTo>
                  <a:lnTo>
                    <a:pt x="4604" y="4465"/>
                  </a:lnTo>
                  <a:lnTo>
                    <a:pt x="4883" y="4279"/>
                  </a:lnTo>
                  <a:lnTo>
                    <a:pt x="5115" y="4047"/>
                  </a:lnTo>
                  <a:lnTo>
                    <a:pt x="5348" y="3814"/>
                  </a:lnTo>
                  <a:lnTo>
                    <a:pt x="5348" y="3814"/>
                  </a:lnTo>
                  <a:lnTo>
                    <a:pt x="4976" y="3861"/>
                  </a:lnTo>
                  <a:lnTo>
                    <a:pt x="4650" y="3861"/>
                  </a:lnTo>
                  <a:lnTo>
                    <a:pt x="4139" y="3814"/>
                  </a:lnTo>
                  <a:lnTo>
                    <a:pt x="3674" y="3768"/>
                  </a:lnTo>
                  <a:lnTo>
                    <a:pt x="3255" y="3628"/>
                  </a:lnTo>
                  <a:lnTo>
                    <a:pt x="2837" y="3442"/>
                  </a:lnTo>
                  <a:lnTo>
                    <a:pt x="2418" y="3210"/>
                  </a:lnTo>
                  <a:lnTo>
                    <a:pt x="2046" y="2930"/>
                  </a:lnTo>
                  <a:lnTo>
                    <a:pt x="1721" y="2605"/>
                  </a:lnTo>
                  <a:lnTo>
                    <a:pt x="1395" y="2233"/>
                  </a:lnTo>
                  <a:lnTo>
                    <a:pt x="1070" y="1721"/>
                  </a:lnTo>
                  <a:lnTo>
                    <a:pt x="837" y="1163"/>
                  </a:lnTo>
                  <a:lnTo>
                    <a:pt x="698" y="605"/>
                  </a:lnTo>
                  <a:lnTo>
                    <a:pt x="60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63"/>
            <p:cNvSpPr/>
            <p:nvPr/>
          </p:nvSpPr>
          <p:spPr>
            <a:xfrm>
              <a:off x="2659675" y="2777250"/>
              <a:ext cx="133700" cy="122100"/>
            </a:xfrm>
            <a:custGeom>
              <a:avLst/>
              <a:gdLst/>
              <a:ahLst/>
              <a:cxnLst/>
              <a:rect l="l" t="t" r="r" b="b"/>
              <a:pathLst>
                <a:path w="5348" h="4884" fill="none" extrusionOk="0">
                  <a:moveTo>
                    <a:pt x="1395" y="2233"/>
                  </a:moveTo>
                  <a:lnTo>
                    <a:pt x="1395" y="2233"/>
                  </a:lnTo>
                  <a:lnTo>
                    <a:pt x="1070" y="1721"/>
                  </a:lnTo>
                  <a:lnTo>
                    <a:pt x="837" y="1163"/>
                  </a:lnTo>
                  <a:lnTo>
                    <a:pt x="698" y="605"/>
                  </a:lnTo>
                  <a:lnTo>
                    <a:pt x="605" y="1"/>
                  </a:lnTo>
                  <a:lnTo>
                    <a:pt x="605" y="1"/>
                  </a:lnTo>
                  <a:lnTo>
                    <a:pt x="326" y="419"/>
                  </a:lnTo>
                  <a:lnTo>
                    <a:pt x="140" y="884"/>
                  </a:lnTo>
                  <a:lnTo>
                    <a:pt x="47" y="1349"/>
                  </a:lnTo>
                  <a:lnTo>
                    <a:pt x="0" y="1861"/>
                  </a:lnTo>
                  <a:lnTo>
                    <a:pt x="0" y="1861"/>
                  </a:lnTo>
                  <a:lnTo>
                    <a:pt x="0" y="2186"/>
                  </a:lnTo>
                  <a:lnTo>
                    <a:pt x="47" y="2465"/>
                  </a:lnTo>
                  <a:lnTo>
                    <a:pt x="140" y="2744"/>
                  </a:lnTo>
                  <a:lnTo>
                    <a:pt x="233" y="3023"/>
                  </a:lnTo>
                  <a:lnTo>
                    <a:pt x="326" y="3303"/>
                  </a:lnTo>
                  <a:lnTo>
                    <a:pt x="512" y="3535"/>
                  </a:lnTo>
                  <a:lnTo>
                    <a:pt x="884" y="4000"/>
                  </a:lnTo>
                  <a:lnTo>
                    <a:pt x="1302" y="4372"/>
                  </a:lnTo>
                  <a:lnTo>
                    <a:pt x="1581" y="4512"/>
                  </a:lnTo>
                  <a:lnTo>
                    <a:pt x="1814" y="4651"/>
                  </a:lnTo>
                  <a:lnTo>
                    <a:pt x="2093" y="4744"/>
                  </a:lnTo>
                  <a:lnTo>
                    <a:pt x="2418" y="4837"/>
                  </a:lnTo>
                  <a:lnTo>
                    <a:pt x="2697" y="4884"/>
                  </a:lnTo>
                  <a:lnTo>
                    <a:pt x="3023" y="4884"/>
                  </a:lnTo>
                  <a:lnTo>
                    <a:pt x="3023" y="4884"/>
                  </a:lnTo>
                  <a:lnTo>
                    <a:pt x="3348" y="4884"/>
                  </a:lnTo>
                  <a:lnTo>
                    <a:pt x="3674" y="4837"/>
                  </a:lnTo>
                  <a:lnTo>
                    <a:pt x="3999" y="4744"/>
                  </a:lnTo>
                  <a:lnTo>
                    <a:pt x="4325" y="4605"/>
                  </a:lnTo>
                  <a:lnTo>
                    <a:pt x="4604" y="4465"/>
                  </a:lnTo>
                  <a:lnTo>
                    <a:pt x="4883" y="4279"/>
                  </a:lnTo>
                  <a:lnTo>
                    <a:pt x="5115" y="4047"/>
                  </a:lnTo>
                  <a:lnTo>
                    <a:pt x="5348" y="3814"/>
                  </a:lnTo>
                  <a:lnTo>
                    <a:pt x="5348" y="3814"/>
                  </a:lnTo>
                  <a:lnTo>
                    <a:pt x="4976" y="3861"/>
                  </a:lnTo>
                  <a:lnTo>
                    <a:pt x="4650" y="3861"/>
                  </a:lnTo>
                  <a:lnTo>
                    <a:pt x="4650" y="3861"/>
                  </a:lnTo>
                  <a:lnTo>
                    <a:pt x="4139" y="3814"/>
                  </a:lnTo>
                  <a:lnTo>
                    <a:pt x="3674" y="3768"/>
                  </a:lnTo>
                  <a:lnTo>
                    <a:pt x="3255" y="3628"/>
                  </a:lnTo>
                  <a:lnTo>
                    <a:pt x="2837" y="3442"/>
                  </a:lnTo>
                  <a:lnTo>
                    <a:pt x="2418" y="3210"/>
                  </a:lnTo>
                  <a:lnTo>
                    <a:pt x="2046" y="2930"/>
                  </a:lnTo>
                  <a:lnTo>
                    <a:pt x="1721" y="2605"/>
                  </a:lnTo>
                  <a:lnTo>
                    <a:pt x="1395" y="2233"/>
                  </a:lnTo>
                  <a:lnTo>
                    <a:pt x="1395" y="2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3"/>
            <p:cNvSpPr/>
            <p:nvPr/>
          </p:nvSpPr>
          <p:spPr>
            <a:xfrm>
              <a:off x="2694550" y="28330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0" name="Google Shape;2310;p63"/>
          <p:cNvGrpSpPr/>
          <p:nvPr/>
        </p:nvGrpSpPr>
        <p:grpSpPr>
          <a:xfrm>
            <a:off x="4125537" y="2693998"/>
            <a:ext cx="302155" cy="376626"/>
            <a:chOff x="3308350" y="2673800"/>
            <a:chExt cx="339500" cy="423175"/>
          </a:xfrm>
          <a:solidFill>
            <a:schemeClr val="bg1">
              <a:lumMod val="75000"/>
            </a:schemeClr>
          </a:solidFill>
        </p:grpSpPr>
        <p:sp>
          <p:nvSpPr>
            <p:cNvPr id="2311" name="Google Shape;2311;p63"/>
            <p:cNvSpPr/>
            <p:nvPr/>
          </p:nvSpPr>
          <p:spPr>
            <a:xfrm>
              <a:off x="3523425" y="2787725"/>
              <a:ext cx="38375" cy="16300"/>
            </a:xfrm>
            <a:custGeom>
              <a:avLst/>
              <a:gdLst/>
              <a:ahLst/>
              <a:cxnLst/>
              <a:rect l="l" t="t" r="r" b="b"/>
              <a:pathLst>
                <a:path w="1535" h="652" extrusionOk="0">
                  <a:moveTo>
                    <a:pt x="1535" y="0"/>
                  </a:moveTo>
                  <a:lnTo>
                    <a:pt x="0" y="419"/>
                  </a:lnTo>
                  <a:lnTo>
                    <a:pt x="186" y="558"/>
                  </a:lnTo>
                  <a:lnTo>
                    <a:pt x="419" y="605"/>
                  </a:lnTo>
                  <a:lnTo>
                    <a:pt x="651" y="651"/>
                  </a:lnTo>
                  <a:lnTo>
                    <a:pt x="884" y="605"/>
                  </a:lnTo>
                  <a:lnTo>
                    <a:pt x="1116" y="512"/>
                  </a:lnTo>
                  <a:lnTo>
                    <a:pt x="1256" y="372"/>
                  </a:lnTo>
                  <a:lnTo>
                    <a:pt x="1442" y="186"/>
                  </a:lnTo>
                  <a:lnTo>
                    <a:pt x="153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63"/>
            <p:cNvSpPr/>
            <p:nvPr/>
          </p:nvSpPr>
          <p:spPr>
            <a:xfrm>
              <a:off x="3523425" y="2787725"/>
              <a:ext cx="38375" cy="16300"/>
            </a:xfrm>
            <a:custGeom>
              <a:avLst/>
              <a:gdLst/>
              <a:ahLst/>
              <a:cxnLst/>
              <a:rect l="l" t="t" r="r" b="b"/>
              <a:pathLst>
                <a:path w="1535" h="652" fill="none" extrusionOk="0">
                  <a:moveTo>
                    <a:pt x="884" y="605"/>
                  </a:moveTo>
                  <a:lnTo>
                    <a:pt x="884" y="605"/>
                  </a:lnTo>
                  <a:lnTo>
                    <a:pt x="1116" y="512"/>
                  </a:lnTo>
                  <a:lnTo>
                    <a:pt x="1256" y="372"/>
                  </a:lnTo>
                  <a:lnTo>
                    <a:pt x="1442" y="186"/>
                  </a:lnTo>
                  <a:lnTo>
                    <a:pt x="1535" y="0"/>
                  </a:lnTo>
                  <a:lnTo>
                    <a:pt x="0" y="419"/>
                  </a:lnTo>
                  <a:lnTo>
                    <a:pt x="0" y="419"/>
                  </a:lnTo>
                  <a:lnTo>
                    <a:pt x="186" y="558"/>
                  </a:lnTo>
                  <a:lnTo>
                    <a:pt x="419" y="605"/>
                  </a:lnTo>
                  <a:lnTo>
                    <a:pt x="651" y="651"/>
                  </a:lnTo>
                  <a:lnTo>
                    <a:pt x="884" y="605"/>
                  </a:lnTo>
                  <a:lnTo>
                    <a:pt x="884" y="60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63"/>
            <p:cNvSpPr/>
            <p:nvPr/>
          </p:nvSpPr>
          <p:spPr>
            <a:xfrm>
              <a:off x="3545500" y="280282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63"/>
            <p:cNvSpPr/>
            <p:nvPr/>
          </p:nvSpPr>
          <p:spPr>
            <a:xfrm>
              <a:off x="3438550" y="2787725"/>
              <a:ext cx="38400" cy="16300"/>
            </a:xfrm>
            <a:custGeom>
              <a:avLst/>
              <a:gdLst/>
              <a:ahLst/>
              <a:cxnLst/>
              <a:rect l="l" t="t" r="r" b="b"/>
              <a:pathLst>
                <a:path w="1536" h="652" extrusionOk="0">
                  <a:moveTo>
                    <a:pt x="1" y="0"/>
                  </a:moveTo>
                  <a:lnTo>
                    <a:pt x="94" y="186"/>
                  </a:lnTo>
                  <a:lnTo>
                    <a:pt x="187" y="326"/>
                  </a:lnTo>
                  <a:lnTo>
                    <a:pt x="326" y="465"/>
                  </a:lnTo>
                  <a:lnTo>
                    <a:pt x="512" y="558"/>
                  </a:lnTo>
                  <a:lnTo>
                    <a:pt x="652" y="605"/>
                  </a:lnTo>
                  <a:lnTo>
                    <a:pt x="838" y="651"/>
                  </a:lnTo>
                  <a:lnTo>
                    <a:pt x="1024" y="651"/>
                  </a:lnTo>
                  <a:lnTo>
                    <a:pt x="1210" y="605"/>
                  </a:lnTo>
                  <a:lnTo>
                    <a:pt x="1349" y="512"/>
                  </a:lnTo>
                  <a:lnTo>
                    <a:pt x="1535" y="419"/>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63"/>
            <p:cNvSpPr/>
            <p:nvPr/>
          </p:nvSpPr>
          <p:spPr>
            <a:xfrm>
              <a:off x="3438550" y="2787725"/>
              <a:ext cx="38400" cy="16300"/>
            </a:xfrm>
            <a:custGeom>
              <a:avLst/>
              <a:gdLst/>
              <a:ahLst/>
              <a:cxnLst/>
              <a:rect l="l" t="t" r="r" b="b"/>
              <a:pathLst>
                <a:path w="1536" h="652" fill="none" extrusionOk="0">
                  <a:moveTo>
                    <a:pt x="94" y="186"/>
                  </a:moveTo>
                  <a:lnTo>
                    <a:pt x="94" y="186"/>
                  </a:lnTo>
                  <a:lnTo>
                    <a:pt x="187" y="326"/>
                  </a:lnTo>
                  <a:lnTo>
                    <a:pt x="326" y="465"/>
                  </a:lnTo>
                  <a:lnTo>
                    <a:pt x="512" y="558"/>
                  </a:lnTo>
                  <a:lnTo>
                    <a:pt x="652" y="605"/>
                  </a:lnTo>
                  <a:lnTo>
                    <a:pt x="652" y="605"/>
                  </a:lnTo>
                  <a:lnTo>
                    <a:pt x="838" y="651"/>
                  </a:lnTo>
                  <a:lnTo>
                    <a:pt x="1024" y="651"/>
                  </a:lnTo>
                  <a:lnTo>
                    <a:pt x="1210" y="605"/>
                  </a:lnTo>
                  <a:lnTo>
                    <a:pt x="1349" y="512"/>
                  </a:lnTo>
                  <a:lnTo>
                    <a:pt x="1349" y="512"/>
                  </a:lnTo>
                  <a:lnTo>
                    <a:pt x="1535" y="419"/>
                  </a:lnTo>
                  <a:lnTo>
                    <a:pt x="1" y="0"/>
                  </a:lnTo>
                  <a:lnTo>
                    <a:pt x="1" y="0"/>
                  </a:lnTo>
                  <a:lnTo>
                    <a:pt x="94" y="186"/>
                  </a:lnTo>
                  <a:lnTo>
                    <a:pt x="94" y="18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63"/>
            <p:cNvSpPr/>
            <p:nvPr/>
          </p:nvSpPr>
          <p:spPr>
            <a:xfrm>
              <a:off x="3440875" y="279237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63"/>
            <p:cNvSpPr/>
            <p:nvPr/>
          </p:nvSpPr>
          <p:spPr>
            <a:xfrm>
              <a:off x="3308350" y="2673800"/>
              <a:ext cx="339500" cy="423175"/>
            </a:xfrm>
            <a:custGeom>
              <a:avLst/>
              <a:gdLst/>
              <a:ahLst/>
              <a:cxnLst/>
              <a:rect l="l" t="t" r="r" b="b"/>
              <a:pathLst>
                <a:path w="13580" h="16927" extrusionOk="0">
                  <a:moveTo>
                    <a:pt x="10696" y="3441"/>
                  </a:moveTo>
                  <a:lnTo>
                    <a:pt x="10836" y="3488"/>
                  </a:lnTo>
                  <a:lnTo>
                    <a:pt x="11022" y="3627"/>
                  </a:lnTo>
                  <a:lnTo>
                    <a:pt x="11068" y="3767"/>
                  </a:lnTo>
                  <a:lnTo>
                    <a:pt x="11161" y="4185"/>
                  </a:lnTo>
                  <a:lnTo>
                    <a:pt x="11115" y="4557"/>
                  </a:lnTo>
                  <a:lnTo>
                    <a:pt x="11068" y="4883"/>
                  </a:lnTo>
                  <a:lnTo>
                    <a:pt x="10882" y="5255"/>
                  </a:lnTo>
                  <a:lnTo>
                    <a:pt x="10696" y="5534"/>
                  </a:lnTo>
                  <a:lnTo>
                    <a:pt x="10417" y="5813"/>
                  </a:lnTo>
                  <a:lnTo>
                    <a:pt x="10091" y="5999"/>
                  </a:lnTo>
                  <a:lnTo>
                    <a:pt x="9719" y="6138"/>
                  </a:lnTo>
                  <a:lnTo>
                    <a:pt x="9487" y="6185"/>
                  </a:lnTo>
                  <a:lnTo>
                    <a:pt x="9022" y="6185"/>
                  </a:lnTo>
                  <a:lnTo>
                    <a:pt x="8789" y="6138"/>
                  </a:lnTo>
                  <a:lnTo>
                    <a:pt x="8371" y="5999"/>
                  </a:lnTo>
                  <a:lnTo>
                    <a:pt x="7999" y="5720"/>
                  </a:lnTo>
                  <a:lnTo>
                    <a:pt x="7673" y="5394"/>
                  </a:lnTo>
                  <a:lnTo>
                    <a:pt x="7394" y="5720"/>
                  </a:lnTo>
                  <a:lnTo>
                    <a:pt x="7069" y="5952"/>
                  </a:lnTo>
                  <a:lnTo>
                    <a:pt x="6836" y="6045"/>
                  </a:lnTo>
                  <a:lnTo>
                    <a:pt x="6604" y="6138"/>
                  </a:lnTo>
                  <a:lnTo>
                    <a:pt x="6371" y="6185"/>
                  </a:lnTo>
                  <a:lnTo>
                    <a:pt x="5860" y="6185"/>
                  </a:lnTo>
                  <a:lnTo>
                    <a:pt x="5627" y="6138"/>
                  </a:lnTo>
                  <a:lnTo>
                    <a:pt x="5255" y="5999"/>
                  </a:lnTo>
                  <a:lnTo>
                    <a:pt x="4930" y="5813"/>
                  </a:lnTo>
                  <a:lnTo>
                    <a:pt x="4651" y="5534"/>
                  </a:lnTo>
                  <a:lnTo>
                    <a:pt x="4465" y="5255"/>
                  </a:lnTo>
                  <a:lnTo>
                    <a:pt x="4279" y="4883"/>
                  </a:lnTo>
                  <a:lnTo>
                    <a:pt x="4232" y="4511"/>
                  </a:lnTo>
                  <a:lnTo>
                    <a:pt x="4186" y="4139"/>
                  </a:lnTo>
                  <a:lnTo>
                    <a:pt x="4279" y="3767"/>
                  </a:lnTo>
                  <a:lnTo>
                    <a:pt x="4325" y="3627"/>
                  </a:lnTo>
                  <a:lnTo>
                    <a:pt x="4511" y="3488"/>
                  </a:lnTo>
                  <a:lnTo>
                    <a:pt x="4697" y="3441"/>
                  </a:lnTo>
                  <a:lnTo>
                    <a:pt x="4883" y="3441"/>
                  </a:lnTo>
                  <a:lnTo>
                    <a:pt x="7627" y="4185"/>
                  </a:lnTo>
                  <a:lnTo>
                    <a:pt x="7720" y="4185"/>
                  </a:lnTo>
                  <a:lnTo>
                    <a:pt x="10464" y="3441"/>
                  </a:lnTo>
                  <a:close/>
                  <a:moveTo>
                    <a:pt x="10184" y="7394"/>
                  </a:moveTo>
                  <a:lnTo>
                    <a:pt x="10324" y="7441"/>
                  </a:lnTo>
                  <a:lnTo>
                    <a:pt x="10836" y="7766"/>
                  </a:lnTo>
                  <a:lnTo>
                    <a:pt x="10975" y="7906"/>
                  </a:lnTo>
                  <a:lnTo>
                    <a:pt x="11022" y="8092"/>
                  </a:lnTo>
                  <a:lnTo>
                    <a:pt x="11022" y="8278"/>
                  </a:lnTo>
                  <a:lnTo>
                    <a:pt x="10975" y="8464"/>
                  </a:lnTo>
                  <a:lnTo>
                    <a:pt x="10836" y="8603"/>
                  </a:lnTo>
                  <a:lnTo>
                    <a:pt x="10650" y="8696"/>
                  </a:lnTo>
                  <a:lnTo>
                    <a:pt x="10464" y="8696"/>
                  </a:lnTo>
                  <a:lnTo>
                    <a:pt x="10278" y="8603"/>
                  </a:lnTo>
                  <a:lnTo>
                    <a:pt x="10091" y="8464"/>
                  </a:lnTo>
                  <a:lnTo>
                    <a:pt x="9533" y="8929"/>
                  </a:lnTo>
                  <a:lnTo>
                    <a:pt x="9394" y="9022"/>
                  </a:lnTo>
                  <a:lnTo>
                    <a:pt x="9068" y="9022"/>
                  </a:lnTo>
                  <a:lnTo>
                    <a:pt x="8929" y="8929"/>
                  </a:lnTo>
                  <a:lnTo>
                    <a:pt x="8371" y="8510"/>
                  </a:lnTo>
                  <a:lnTo>
                    <a:pt x="7859" y="8929"/>
                  </a:lnTo>
                  <a:lnTo>
                    <a:pt x="7720" y="9022"/>
                  </a:lnTo>
                  <a:lnTo>
                    <a:pt x="7394" y="9022"/>
                  </a:lnTo>
                  <a:lnTo>
                    <a:pt x="7255" y="8929"/>
                  </a:lnTo>
                  <a:lnTo>
                    <a:pt x="6743" y="8510"/>
                  </a:lnTo>
                  <a:lnTo>
                    <a:pt x="6232" y="8929"/>
                  </a:lnTo>
                  <a:lnTo>
                    <a:pt x="6092" y="9022"/>
                  </a:lnTo>
                  <a:lnTo>
                    <a:pt x="5767" y="9022"/>
                  </a:lnTo>
                  <a:lnTo>
                    <a:pt x="5581" y="8929"/>
                  </a:lnTo>
                  <a:lnTo>
                    <a:pt x="5069" y="8464"/>
                  </a:lnTo>
                  <a:lnTo>
                    <a:pt x="4883" y="8603"/>
                  </a:lnTo>
                  <a:lnTo>
                    <a:pt x="4697" y="8696"/>
                  </a:lnTo>
                  <a:lnTo>
                    <a:pt x="4511" y="8696"/>
                  </a:lnTo>
                  <a:lnTo>
                    <a:pt x="4325" y="8603"/>
                  </a:lnTo>
                  <a:lnTo>
                    <a:pt x="4186" y="8464"/>
                  </a:lnTo>
                  <a:lnTo>
                    <a:pt x="4093" y="8278"/>
                  </a:lnTo>
                  <a:lnTo>
                    <a:pt x="4093" y="8092"/>
                  </a:lnTo>
                  <a:lnTo>
                    <a:pt x="4186" y="7906"/>
                  </a:lnTo>
                  <a:lnTo>
                    <a:pt x="4325" y="7766"/>
                  </a:lnTo>
                  <a:lnTo>
                    <a:pt x="4790" y="7441"/>
                  </a:lnTo>
                  <a:lnTo>
                    <a:pt x="4976" y="7394"/>
                  </a:lnTo>
                  <a:lnTo>
                    <a:pt x="5255" y="7394"/>
                  </a:lnTo>
                  <a:lnTo>
                    <a:pt x="5395" y="7487"/>
                  </a:lnTo>
                  <a:lnTo>
                    <a:pt x="5906" y="7906"/>
                  </a:lnTo>
                  <a:lnTo>
                    <a:pt x="6418" y="7487"/>
                  </a:lnTo>
                  <a:lnTo>
                    <a:pt x="6557" y="7394"/>
                  </a:lnTo>
                  <a:lnTo>
                    <a:pt x="6883" y="7394"/>
                  </a:lnTo>
                  <a:lnTo>
                    <a:pt x="7069" y="7487"/>
                  </a:lnTo>
                  <a:lnTo>
                    <a:pt x="7580" y="7906"/>
                  </a:lnTo>
                  <a:lnTo>
                    <a:pt x="8092" y="7487"/>
                  </a:lnTo>
                  <a:lnTo>
                    <a:pt x="8231" y="7394"/>
                  </a:lnTo>
                  <a:lnTo>
                    <a:pt x="8557" y="7394"/>
                  </a:lnTo>
                  <a:lnTo>
                    <a:pt x="8696" y="7487"/>
                  </a:lnTo>
                  <a:lnTo>
                    <a:pt x="9208" y="7906"/>
                  </a:lnTo>
                  <a:lnTo>
                    <a:pt x="9719" y="7487"/>
                  </a:lnTo>
                  <a:lnTo>
                    <a:pt x="9859" y="7394"/>
                  </a:lnTo>
                  <a:close/>
                  <a:moveTo>
                    <a:pt x="7580" y="0"/>
                  </a:moveTo>
                  <a:lnTo>
                    <a:pt x="6976" y="47"/>
                  </a:lnTo>
                  <a:lnTo>
                    <a:pt x="6371" y="93"/>
                  </a:lnTo>
                  <a:lnTo>
                    <a:pt x="5813" y="279"/>
                  </a:lnTo>
                  <a:lnTo>
                    <a:pt x="5255" y="465"/>
                  </a:lnTo>
                  <a:lnTo>
                    <a:pt x="4744" y="698"/>
                  </a:lnTo>
                  <a:lnTo>
                    <a:pt x="4232" y="1023"/>
                  </a:lnTo>
                  <a:lnTo>
                    <a:pt x="3767" y="1349"/>
                  </a:lnTo>
                  <a:lnTo>
                    <a:pt x="3349" y="1767"/>
                  </a:lnTo>
                  <a:lnTo>
                    <a:pt x="2930" y="2186"/>
                  </a:lnTo>
                  <a:lnTo>
                    <a:pt x="2558" y="2697"/>
                  </a:lnTo>
                  <a:lnTo>
                    <a:pt x="2279" y="3162"/>
                  </a:lnTo>
                  <a:lnTo>
                    <a:pt x="2000" y="3720"/>
                  </a:lnTo>
                  <a:lnTo>
                    <a:pt x="1814" y="4278"/>
                  </a:lnTo>
                  <a:lnTo>
                    <a:pt x="1675" y="4836"/>
                  </a:lnTo>
                  <a:lnTo>
                    <a:pt x="1582" y="5394"/>
                  </a:lnTo>
                  <a:lnTo>
                    <a:pt x="1582" y="5999"/>
                  </a:lnTo>
                  <a:lnTo>
                    <a:pt x="1582" y="7255"/>
                  </a:lnTo>
                  <a:lnTo>
                    <a:pt x="94" y="10045"/>
                  </a:lnTo>
                  <a:lnTo>
                    <a:pt x="47" y="10184"/>
                  </a:lnTo>
                  <a:lnTo>
                    <a:pt x="1" y="10277"/>
                  </a:lnTo>
                  <a:lnTo>
                    <a:pt x="47" y="10417"/>
                  </a:lnTo>
                  <a:lnTo>
                    <a:pt x="94" y="10556"/>
                  </a:lnTo>
                  <a:lnTo>
                    <a:pt x="140" y="10649"/>
                  </a:lnTo>
                  <a:lnTo>
                    <a:pt x="280" y="10696"/>
                  </a:lnTo>
                  <a:lnTo>
                    <a:pt x="373" y="10742"/>
                  </a:lnTo>
                  <a:lnTo>
                    <a:pt x="512" y="10789"/>
                  </a:lnTo>
                  <a:lnTo>
                    <a:pt x="1582" y="10789"/>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5"/>
                  </a:lnTo>
                  <a:lnTo>
                    <a:pt x="3209" y="14741"/>
                  </a:lnTo>
                  <a:lnTo>
                    <a:pt x="3488" y="14881"/>
                  </a:lnTo>
                  <a:lnTo>
                    <a:pt x="3767" y="14974"/>
                  </a:lnTo>
                  <a:lnTo>
                    <a:pt x="4046" y="15067"/>
                  </a:lnTo>
                  <a:lnTo>
                    <a:pt x="4372" y="15113"/>
                  </a:lnTo>
                  <a:lnTo>
                    <a:pt x="6511" y="15113"/>
                  </a:lnTo>
                  <a:lnTo>
                    <a:pt x="6511" y="16415"/>
                  </a:lnTo>
                  <a:lnTo>
                    <a:pt x="6557" y="16601"/>
                  </a:lnTo>
                  <a:lnTo>
                    <a:pt x="6650" y="16787"/>
                  </a:lnTo>
                  <a:lnTo>
                    <a:pt x="6836" y="16880"/>
                  </a:lnTo>
                  <a:lnTo>
                    <a:pt x="7022" y="16927"/>
                  </a:lnTo>
                  <a:lnTo>
                    <a:pt x="13068" y="16927"/>
                  </a:lnTo>
                  <a:lnTo>
                    <a:pt x="13254" y="16880"/>
                  </a:lnTo>
                  <a:lnTo>
                    <a:pt x="13440" y="16787"/>
                  </a:lnTo>
                  <a:lnTo>
                    <a:pt x="13533" y="16601"/>
                  </a:lnTo>
                  <a:lnTo>
                    <a:pt x="13579" y="16415"/>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347" y="1349"/>
                  </a:lnTo>
                  <a:lnTo>
                    <a:pt x="10882" y="1023"/>
                  </a:lnTo>
                  <a:lnTo>
                    <a:pt x="10371" y="698"/>
                  </a:lnTo>
                  <a:lnTo>
                    <a:pt x="9859" y="465"/>
                  </a:lnTo>
                  <a:lnTo>
                    <a:pt x="9301" y="279"/>
                  </a:lnTo>
                  <a:lnTo>
                    <a:pt x="8743" y="93"/>
                  </a:lnTo>
                  <a:lnTo>
                    <a:pt x="8138" y="47"/>
                  </a:lnTo>
                  <a:lnTo>
                    <a:pt x="75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63"/>
            <p:cNvSpPr/>
            <p:nvPr/>
          </p:nvSpPr>
          <p:spPr>
            <a:xfrm>
              <a:off x="3308350" y="2673800"/>
              <a:ext cx="339500" cy="423175"/>
            </a:xfrm>
            <a:custGeom>
              <a:avLst/>
              <a:gdLst/>
              <a:ahLst/>
              <a:cxnLst/>
              <a:rect l="l" t="t" r="r" b="b"/>
              <a:pathLst>
                <a:path w="13580" h="16927" fill="none" extrusionOk="0">
                  <a:moveTo>
                    <a:pt x="11812" y="1767"/>
                  </a:moveTo>
                  <a:lnTo>
                    <a:pt x="11812" y="1767"/>
                  </a:lnTo>
                  <a:lnTo>
                    <a:pt x="11347" y="1349"/>
                  </a:lnTo>
                  <a:lnTo>
                    <a:pt x="10882" y="1023"/>
                  </a:lnTo>
                  <a:lnTo>
                    <a:pt x="10371" y="698"/>
                  </a:lnTo>
                  <a:lnTo>
                    <a:pt x="9859" y="465"/>
                  </a:lnTo>
                  <a:lnTo>
                    <a:pt x="9301" y="279"/>
                  </a:lnTo>
                  <a:lnTo>
                    <a:pt x="8743" y="93"/>
                  </a:lnTo>
                  <a:lnTo>
                    <a:pt x="8138" y="47"/>
                  </a:lnTo>
                  <a:lnTo>
                    <a:pt x="7580" y="0"/>
                  </a:lnTo>
                  <a:lnTo>
                    <a:pt x="7580" y="0"/>
                  </a:lnTo>
                  <a:lnTo>
                    <a:pt x="6976" y="47"/>
                  </a:lnTo>
                  <a:lnTo>
                    <a:pt x="6371" y="93"/>
                  </a:lnTo>
                  <a:lnTo>
                    <a:pt x="5813" y="279"/>
                  </a:lnTo>
                  <a:lnTo>
                    <a:pt x="5255" y="465"/>
                  </a:lnTo>
                  <a:lnTo>
                    <a:pt x="4744" y="698"/>
                  </a:lnTo>
                  <a:lnTo>
                    <a:pt x="4232" y="1023"/>
                  </a:lnTo>
                  <a:lnTo>
                    <a:pt x="3767" y="1349"/>
                  </a:lnTo>
                  <a:lnTo>
                    <a:pt x="3349" y="1767"/>
                  </a:lnTo>
                  <a:lnTo>
                    <a:pt x="3349" y="1767"/>
                  </a:lnTo>
                  <a:lnTo>
                    <a:pt x="2930" y="2186"/>
                  </a:lnTo>
                  <a:lnTo>
                    <a:pt x="2558" y="2697"/>
                  </a:lnTo>
                  <a:lnTo>
                    <a:pt x="2279" y="3162"/>
                  </a:lnTo>
                  <a:lnTo>
                    <a:pt x="2000" y="3720"/>
                  </a:lnTo>
                  <a:lnTo>
                    <a:pt x="1814" y="4278"/>
                  </a:lnTo>
                  <a:lnTo>
                    <a:pt x="1675" y="4836"/>
                  </a:lnTo>
                  <a:lnTo>
                    <a:pt x="1582" y="5394"/>
                  </a:lnTo>
                  <a:lnTo>
                    <a:pt x="1582" y="5999"/>
                  </a:lnTo>
                  <a:lnTo>
                    <a:pt x="1582" y="7255"/>
                  </a:lnTo>
                  <a:lnTo>
                    <a:pt x="94" y="10045"/>
                  </a:lnTo>
                  <a:lnTo>
                    <a:pt x="94" y="10045"/>
                  </a:lnTo>
                  <a:lnTo>
                    <a:pt x="47" y="10184"/>
                  </a:lnTo>
                  <a:lnTo>
                    <a:pt x="1" y="10277"/>
                  </a:lnTo>
                  <a:lnTo>
                    <a:pt x="47" y="10417"/>
                  </a:lnTo>
                  <a:lnTo>
                    <a:pt x="94" y="10556"/>
                  </a:lnTo>
                  <a:lnTo>
                    <a:pt x="94" y="10556"/>
                  </a:lnTo>
                  <a:lnTo>
                    <a:pt x="140" y="10649"/>
                  </a:lnTo>
                  <a:lnTo>
                    <a:pt x="280" y="10696"/>
                  </a:lnTo>
                  <a:lnTo>
                    <a:pt x="373" y="10742"/>
                  </a:lnTo>
                  <a:lnTo>
                    <a:pt x="512" y="10789"/>
                  </a:lnTo>
                  <a:lnTo>
                    <a:pt x="1582" y="10789"/>
                  </a:lnTo>
                  <a:lnTo>
                    <a:pt x="1582" y="11998"/>
                  </a:lnTo>
                  <a:lnTo>
                    <a:pt x="1582" y="11998"/>
                  </a:lnTo>
                  <a:lnTo>
                    <a:pt x="1582" y="12323"/>
                  </a:lnTo>
                  <a:lnTo>
                    <a:pt x="1628" y="12649"/>
                  </a:lnTo>
                  <a:lnTo>
                    <a:pt x="1721" y="12928"/>
                  </a:lnTo>
                  <a:lnTo>
                    <a:pt x="1814" y="13207"/>
                  </a:lnTo>
                  <a:lnTo>
                    <a:pt x="1954" y="13486"/>
                  </a:lnTo>
                  <a:lnTo>
                    <a:pt x="2093" y="13718"/>
                  </a:lnTo>
                  <a:lnTo>
                    <a:pt x="2279" y="13997"/>
                  </a:lnTo>
                  <a:lnTo>
                    <a:pt x="2465" y="14183"/>
                  </a:lnTo>
                  <a:lnTo>
                    <a:pt x="2698" y="14416"/>
                  </a:lnTo>
                  <a:lnTo>
                    <a:pt x="2930" y="14555"/>
                  </a:lnTo>
                  <a:lnTo>
                    <a:pt x="3209" y="14741"/>
                  </a:lnTo>
                  <a:lnTo>
                    <a:pt x="3488" y="14881"/>
                  </a:lnTo>
                  <a:lnTo>
                    <a:pt x="3767" y="14974"/>
                  </a:lnTo>
                  <a:lnTo>
                    <a:pt x="4046" y="15067"/>
                  </a:lnTo>
                  <a:lnTo>
                    <a:pt x="4372" y="15113"/>
                  </a:lnTo>
                  <a:lnTo>
                    <a:pt x="4697" y="15113"/>
                  </a:lnTo>
                  <a:lnTo>
                    <a:pt x="6511" y="15113"/>
                  </a:lnTo>
                  <a:lnTo>
                    <a:pt x="6511" y="16415"/>
                  </a:lnTo>
                  <a:lnTo>
                    <a:pt x="6511" y="16415"/>
                  </a:lnTo>
                  <a:lnTo>
                    <a:pt x="6557" y="16601"/>
                  </a:lnTo>
                  <a:lnTo>
                    <a:pt x="6650" y="16787"/>
                  </a:lnTo>
                  <a:lnTo>
                    <a:pt x="6836" y="16880"/>
                  </a:lnTo>
                  <a:lnTo>
                    <a:pt x="7022" y="16927"/>
                  </a:lnTo>
                  <a:lnTo>
                    <a:pt x="13068" y="16927"/>
                  </a:lnTo>
                  <a:lnTo>
                    <a:pt x="13068" y="16927"/>
                  </a:lnTo>
                  <a:lnTo>
                    <a:pt x="13254" y="16880"/>
                  </a:lnTo>
                  <a:lnTo>
                    <a:pt x="13440" y="16787"/>
                  </a:lnTo>
                  <a:lnTo>
                    <a:pt x="13533" y="16601"/>
                  </a:lnTo>
                  <a:lnTo>
                    <a:pt x="13579" y="16415"/>
                  </a:lnTo>
                  <a:lnTo>
                    <a:pt x="13579" y="5999"/>
                  </a:lnTo>
                  <a:lnTo>
                    <a:pt x="13579" y="5999"/>
                  </a:lnTo>
                  <a:lnTo>
                    <a:pt x="13533" y="5394"/>
                  </a:lnTo>
                  <a:lnTo>
                    <a:pt x="13440" y="4836"/>
                  </a:lnTo>
                  <a:lnTo>
                    <a:pt x="13300" y="4278"/>
                  </a:lnTo>
                  <a:lnTo>
                    <a:pt x="13114" y="3720"/>
                  </a:lnTo>
                  <a:lnTo>
                    <a:pt x="12882" y="3162"/>
                  </a:lnTo>
                  <a:lnTo>
                    <a:pt x="12556" y="2697"/>
                  </a:lnTo>
                  <a:lnTo>
                    <a:pt x="12184" y="2186"/>
                  </a:lnTo>
                  <a:lnTo>
                    <a:pt x="11812" y="1767"/>
                  </a:lnTo>
                  <a:lnTo>
                    <a:pt x="11812" y="176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63"/>
            <p:cNvSpPr/>
            <p:nvPr/>
          </p:nvSpPr>
          <p:spPr>
            <a:xfrm>
              <a:off x="3410650" y="2858650"/>
              <a:ext cx="173250" cy="40700"/>
            </a:xfrm>
            <a:custGeom>
              <a:avLst/>
              <a:gdLst/>
              <a:ahLst/>
              <a:cxnLst/>
              <a:rect l="l" t="t" r="r" b="b"/>
              <a:pathLst>
                <a:path w="6930" h="1628" fill="none" extrusionOk="0">
                  <a:moveTo>
                    <a:pt x="6883" y="1070"/>
                  </a:moveTo>
                  <a:lnTo>
                    <a:pt x="6883" y="1070"/>
                  </a:lnTo>
                  <a:lnTo>
                    <a:pt x="6744" y="1209"/>
                  </a:lnTo>
                  <a:lnTo>
                    <a:pt x="6558" y="1302"/>
                  </a:lnTo>
                  <a:lnTo>
                    <a:pt x="6372" y="1302"/>
                  </a:lnTo>
                  <a:lnTo>
                    <a:pt x="6186" y="1209"/>
                  </a:lnTo>
                  <a:lnTo>
                    <a:pt x="5999" y="1070"/>
                  </a:lnTo>
                  <a:lnTo>
                    <a:pt x="5441" y="1535"/>
                  </a:lnTo>
                  <a:lnTo>
                    <a:pt x="5441" y="1535"/>
                  </a:lnTo>
                  <a:lnTo>
                    <a:pt x="5302" y="1628"/>
                  </a:lnTo>
                  <a:lnTo>
                    <a:pt x="5116" y="1628"/>
                  </a:lnTo>
                  <a:lnTo>
                    <a:pt x="5116" y="1628"/>
                  </a:lnTo>
                  <a:lnTo>
                    <a:pt x="4976" y="1628"/>
                  </a:lnTo>
                  <a:lnTo>
                    <a:pt x="4837" y="1535"/>
                  </a:lnTo>
                  <a:lnTo>
                    <a:pt x="4279" y="1116"/>
                  </a:lnTo>
                  <a:lnTo>
                    <a:pt x="3767" y="1535"/>
                  </a:lnTo>
                  <a:lnTo>
                    <a:pt x="3767" y="1535"/>
                  </a:lnTo>
                  <a:lnTo>
                    <a:pt x="3628" y="1628"/>
                  </a:lnTo>
                  <a:lnTo>
                    <a:pt x="3488" y="1628"/>
                  </a:lnTo>
                  <a:lnTo>
                    <a:pt x="3302" y="1628"/>
                  </a:lnTo>
                  <a:lnTo>
                    <a:pt x="3163" y="1535"/>
                  </a:lnTo>
                  <a:lnTo>
                    <a:pt x="2651" y="1116"/>
                  </a:lnTo>
                  <a:lnTo>
                    <a:pt x="2140" y="1535"/>
                  </a:lnTo>
                  <a:lnTo>
                    <a:pt x="2140" y="1535"/>
                  </a:lnTo>
                  <a:lnTo>
                    <a:pt x="2000" y="1628"/>
                  </a:lnTo>
                  <a:lnTo>
                    <a:pt x="1814" y="1628"/>
                  </a:lnTo>
                  <a:lnTo>
                    <a:pt x="1675" y="1628"/>
                  </a:lnTo>
                  <a:lnTo>
                    <a:pt x="1489" y="1535"/>
                  </a:lnTo>
                  <a:lnTo>
                    <a:pt x="977" y="1070"/>
                  </a:lnTo>
                  <a:lnTo>
                    <a:pt x="791" y="1209"/>
                  </a:lnTo>
                  <a:lnTo>
                    <a:pt x="791" y="1209"/>
                  </a:lnTo>
                  <a:lnTo>
                    <a:pt x="605" y="1302"/>
                  </a:lnTo>
                  <a:lnTo>
                    <a:pt x="419" y="1302"/>
                  </a:lnTo>
                  <a:lnTo>
                    <a:pt x="233" y="1209"/>
                  </a:lnTo>
                  <a:lnTo>
                    <a:pt x="94" y="1070"/>
                  </a:lnTo>
                  <a:lnTo>
                    <a:pt x="94" y="1070"/>
                  </a:lnTo>
                  <a:lnTo>
                    <a:pt x="1" y="884"/>
                  </a:lnTo>
                  <a:lnTo>
                    <a:pt x="1" y="698"/>
                  </a:lnTo>
                  <a:lnTo>
                    <a:pt x="94" y="512"/>
                  </a:lnTo>
                  <a:lnTo>
                    <a:pt x="233" y="372"/>
                  </a:lnTo>
                  <a:lnTo>
                    <a:pt x="698" y="47"/>
                  </a:lnTo>
                  <a:lnTo>
                    <a:pt x="698" y="47"/>
                  </a:lnTo>
                  <a:lnTo>
                    <a:pt x="884" y="0"/>
                  </a:lnTo>
                  <a:lnTo>
                    <a:pt x="1024" y="0"/>
                  </a:lnTo>
                  <a:lnTo>
                    <a:pt x="1163" y="0"/>
                  </a:lnTo>
                  <a:lnTo>
                    <a:pt x="1303" y="93"/>
                  </a:lnTo>
                  <a:lnTo>
                    <a:pt x="1814" y="512"/>
                  </a:lnTo>
                  <a:lnTo>
                    <a:pt x="2326" y="93"/>
                  </a:lnTo>
                  <a:lnTo>
                    <a:pt x="2326" y="93"/>
                  </a:lnTo>
                  <a:lnTo>
                    <a:pt x="2465" y="0"/>
                  </a:lnTo>
                  <a:lnTo>
                    <a:pt x="2651" y="0"/>
                  </a:lnTo>
                  <a:lnTo>
                    <a:pt x="2791" y="0"/>
                  </a:lnTo>
                  <a:lnTo>
                    <a:pt x="2977" y="93"/>
                  </a:lnTo>
                  <a:lnTo>
                    <a:pt x="3488" y="512"/>
                  </a:lnTo>
                  <a:lnTo>
                    <a:pt x="4000" y="93"/>
                  </a:lnTo>
                  <a:lnTo>
                    <a:pt x="4000" y="93"/>
                  </a:lnTo>
                  <a:lnTo>
                    <a:pt x="4139" y="0"/>
                  </a:lnTo>
                  <a:lnTo>
                    <a:pt x="4279" y="0"/>
                  </a:lnTo>
                  <a:lnTo>
                    <a:pt x="4465" y="0"/>
                  </a:lnTo>
                  <a:lnTo>
                    <a:pt x="4604" y="93"/>
                  </a:lnTo>
                  <a:lnTo>
                    <a:pt x="5116" y="512"/>
                  </a:lnTo>
                  <a:lnTo>
                    <a:pt x="5627" y="93"/>
                  </a:lnTo>
                  <a:lnTo>
                    <a:pt x="5627" y="93"/>
                  </a:lnTo>
                  <a:lnTo>
                    <a:pt x="5767" y="0"/>
                  </a:lnTo>
                  <a:lnTo>
                    <a:pt x="5953" y="0"/>
                  </a:lnTo>
                  <a:lnTo>
                    <a:pt x="6092" y="0"/>
                  </a:lnTo>
                  <a:lnTo>
                    <a:pt x="6232" y="47"/>
                  </a:lnTo>
                  <a:lnTo>
                    <a:pt x="6744" y="372"/>
                  </a:lnTo>
                  <a:lnTo>
                    <a:pt x="6744" y="372"/>
                  </a:lnTo>
                  <a:lnTo>
                    <a:pt x="6883" y="512"/>
                  </a:lnTo>
                  <a:lnTo>
                    <a:pt x="6930" y="698"/>
                  </a:lnTo>
                  <a:lnTo>
                    <a:pt x="6930" y="884"/>
                  </a:lnTo>
                  <a:lnTo>
                    <a:pt x="6883" y="1070"/>
                  </a:lnTo>
                  <a:lnTo>
                    <a:pt x="6883" y="107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63"/>
            <p:cNvSpPr/>
            <p:nvPr/>
          </p:nvSpPr>
          <p:spPr>
            <a:xfrm>
              <a:off x="3412975" y="2759825"/>
              <a:ext cx="174425" cy="68600"/>
            </a:xfrm>
            <a:custGeom>
              <a:avLst/>
              <a:gdLst/>
              <a:ahLst/>
              <a:cxnLst/>
              <a:rect l="l" t="t" r="r" b="b"/>
              <a:pathLst>
                <a:path w="6977" h="2744" fill="none" extrusionOk="0">
                  <a:moveTo>
                    <a:pt x="5534" y="2697"/>
                  </a:moveTo>
                  <a:lnTo>
                    <a:pt x="5534" y="2697"/>
                  </a:lnTo>
                  <a:lnTo>
                    <a:pt x="5302" y="2744"/>
                  </a:lnTo>
                  <a:lnTo>
                    <a:pt x="5069" y="2744"/>
                  </a:lnTo>
                  <a:lnTo>
                    <a:pt x="5069" y="2744"/>
                  </a:lnTo>
                  <a:lnTo>
                    <a:pt x="4837" y="2744"/>
                  </a:lnTo>
                  <a:lnTo>
                    <a:pt x="4604" y="2697"/>
                  </a:lnTo>
                  <a:lnTo>
                    <a:pt x="4186" y="2558"/>
                  </a:lnTo>
                  <a:lnTo>
                    <a:pt x="3814" y="2279"/>
                  </a:lnTo>
                  <a:lnTo>
                    <a:pt x="3488" y="1953"/>
                  </a:lnTo>
                  <a:lnTo>
                    <a:pt x="3488" y="1953"/>
                  </a:lnTo>
                  <a:lnTo>
                    <a:pt x="3209" y="2279"/>
                  </a:lnTo>
                  <a:lnTo>
                    <a:pt x="2884" y="2511"/>
                  </a:lnTo>
                  <a:lnTo>
                    <a:pt x="2884" y="2511"/>
                  </a:lnTo>
                  <a:lnTo>
                    <a:pt x="2651" y="2604"/>
                  </a:lnTo>
                  <a:lnTo>
                    <a:pt x="2419" y="2697"/>
                  </a:lnTo>
                  <a:lnTo>
                    <a:pt x="2186" y="2744"/>
                  </a:lnTo>
                  <a:lnTo>
                    <a:pt x="1907" y="2744"/>
                  </a:lnTo>
                  <a:lnTo>
                    <a:pt x="1907" y="2744"/>
                  </a:lnTo>
                  <a:lnTo>
                    <a:pt x="1675" y="2744"/>
                  </a:lnTo>
                  <a:lnTo>
                    <a:pt x="1442" y="2697"/>
                  </a:lnTo>
                  <a:lnTo>
                    <a:pt x="1442" y="2697"/>
                  </a:lnTo>
                  <a:lnTo>
                    <a:pt x="1070" y="2558"/>
                  </a:lnTo>
                  <a:lnTo>
                    <a:pt x="745" y="2372"/>
                  </a:lnTo>
                  <a:lnTo>
                    <a:pt x="466" y="2093"/>
                  </a:lnTo>
                  <a:lnTo>
                    <a:pt x="280" y="1814"/>
                  </a:lnTo>
                  <a:lnTo>
                    <a:pt x="280" y="1814"/>
                  </a:lnTo>
                  <a:lnTo>
                    <a:pt x="94" y="1442"/>
                  </a:lnTo>
                  <a:lnTo>
                    <a:pt x="47" y="1070"/>
                  </a:lnTo>
                  <a:lnTo>
                    <a:pt x="1" y="698"/>
                  </a:lnTo>
                  <a:lnTo>
                    <a:pt x="94" y="326"/>
                  </a:lnTo>
                  <a:lnTo>
                    <a:pt x="94" y="326"/>
                  </a:lnTo>
                  <a:lnTo>
                    <a:pt x="140" y="186"/>
                  </a:lnTo>
                  <a:lnTo>
                    <a:pt x="326" y="47"/>
                  </a:lnTo>
                  <a:lnTo>
                    <a:pt x="326" y="47"/>
                  </a:lnTo>
                  <a:lnTo>
                    <a:pt x="512" y="0"/>
                  </a:lnTo>
                  <a:lnTo>
                    <a:pt x="698" y="0"/>
                  </a:lnTo>
                  <a:lnTo>
                    <a:pt x="3442" y="744"/>
                  </a:lnTo>
                  <a:lnTo>
                    <a:pt x="3442" y="744"/>
                  </a:lnTo>
                  <a:lnTo>
                    <a:pt x="3488" y="744"/>
                  </a:lnTo>
                  <a:lnTo>
                    <a:pt x="3488" y="744"/>
                  </a:lnTo>
                  <a:lnTo>
                    <a:pt x="3535" y="744"/>
                  </a:lnTo>
                  <a:lnTo>
                    <a:pt x="6279" y="0"/>
                  </a:lnTo>
                  <a:lnTo>
                    <a:pt x="6279" y="0"/>
                  </a:lnTo>
                  <a:lnTo>
                    <a:pt x="6511" y="0"/>
                  </a:lnTo>
                  <a:lnTo>
                    <a:pt x="6651" y="47"/>
                  </a:lnTo>
                  <a:lnTo>
                    <a:pt x="6651" y="47"/>
                  </a:lnTo>
                  <a:lnTo>
                    <a:pt x="6837" y="186"/>
                  </a:lnTo>
                  <a:lnTo>
                    <a:pt x="6883" y="326"/>
                  </a:lnTo>
                  <a:lnTo>
                    <a:pt x="6883" y="326"/>
                  </a:lnTo>
                  <a:lnTo>
                    <a:pt x="6976" y="744"/>
                  </a:lnTo>
                  <a:lnTo>
                    <a:pt x="6930" y="1116"/>
                  </a:lnTo>
                  <a:lnTo>
                    <a:pt x="6883" y="1442"/>
                  </a:lnTo>
                  <a:lnTo>
                    <a:pt x="6697" y="1814"/>
                  </a:lnTo>
                  <a:lnTo>
                    <a:pt x="6511" y="2093"/>
                  </a:lnTo>
                  <a:lnTo>
                    <a:pt x="6232" y="2372"/>
                  </a:lnTo>
                  <a:lnTo>
                    <a:pt x="5906" y="2558"/>
                  </a:lnTo>
                  <a:lnTo>
                    <a:pt x="5534" y="2697"/>
                  </a:lnTo>
                  <a:lnTo>
                    <a:pt x="5534" y="269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63"/>
            <p:cNvSpPr/>
            <p:nvPr/>
          </p:nvSpPr>
          <p:spPr>
            <a:xfrm>
              <a:off x="3551325" y="282725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2" name="Google Shape;2322;p63"/>
          <p:cNvGrpSpPr/>
          <p:nvPr/>
        </p:nvGrpSpPr>
        <p:grpSpPr>
          <a:xfrm>
            <a:off x="4771166" y="2729175"/>
            <a:ext cx="376626" cy="307317"/>
            <a:chOff x="4033775" y="2713325"/>
            <a:chExt cx="423175" cy="345300"/>
          </a:xfrm>
          <a:solidFill>
            <a:schemeClr val="bg1">
              <a:lumMod val="75000"/>
            </a:schemeClr>
          </a:solidFill>
        </p:grpSpPr>
        <p:sp>
          <p:nvSpPr>
            <p:cNvPr id="2323" name="Google Shape;2323;p63"/>
            <p:cNvSpPr/>
            <p:nvPr/>
          </p:nvSpPr>
          <p:spPr>
            <a:xfrm>
              <a:off x="4033775" y="2913275"/>
              <a:ext cx="423175" cy="145350"/>
            </a:xfrm>
            <a:custGeom>
              <a:avLst/>
              <a:gdLst/>
              <a:ahLst/>
              <a:cxnLst/>
              <a:rect l="l" t="t" r="r" b="b"/>
              <a:pathLst>
                <a:path w="16927" h="5814" extrusionOk="0">
                  <a:moveTo>
                    <a:pt x="4139" y="1"/>
                  </a:moveTo>
                  <a:lnTo>
                    <a:pt x="3349" y="187"/>
                  </a:lnTo>
                  <a:lnTo>
                    <a:pt x="2698" y="373"/>
                  </a:lnTo>
                  <a:lnTo>
                    <a:pt x="1907" y="652"/>
                  </a:lnTo>
                  <a:lnTo>
                    <a:pt x="1349" y="931"/>
                  </a:lnTo>
                  <a:lnTo>
                    <a:pt x="838" y="1256"/>
                  </a:lnTo>
                  <a:lnTo>
                    <a:pt x="512" y="1582"/>
                  </a:lnTo>
                  <a:lnTo>
                    <a:pt x="280" y="1861"/>
                  </a:lnTo>
                  <a:lnTo>
                    <a:pt x="93" y="2140"/>
                  </a:lnTo>
                  <a:lnTo>
                    <a:pt x="47" y="2419"/>
                  </a:lnTo>
                  <a:lnTo>
                    <a:pt x="0" y="2698"/>
                  </a:lnTo>
                  <a:lnTo>
                    <a:pt x="47" y="2977"/>
                  </a:lnTo>
                  <a:lnTo>
                    <a:pt x="93" y="3256"/>
                  </a:lnTo>
                  <a:lnTo>
                    <a:pt x="280" y="3535"/>
                  </a:lnTo>
                  <a:lnTo>
                    <a:pt x="512" y="3814"/>
                  </a:lnTo>
                  <a:lnTo>
                    <a:pt x="838" y="4139"/>
                  </a:lnTo>
                  <a:lnTo>
                    <a:pt x="1349" y="4465"/>
                  </a:lnTo>
                  <a:lnTo>
                    <a:pt x="1907" y="4744"/>
                  </a:lnTo>
                  <a:lnTo>
                    <a:pt x="2698" y="5023"/>
                  </a:lnTo>
                  <a:lnTo>
                    <a:pt x="3302" y="5209"/>
                  </a:lnTo>
                  <a:lnTo>
                    <a:pt x="3953" y="5348"/>
                  </a:lnTo>
                  <a:lnTo>
                    <a:pt x="4604" y="5488"/>
                  </a:lnTo>
                  <a:lnTo>
                    <a:pt x="5348" y="5627"/>
                  </a:lnTo>
                  <a:lnTo>
                    <a:pt x="6883" y="5767"/>
                  </a:lnTo>
                  <a:lnTo>
                    <a:pt x="8464" y="5813"/>
                  </a:lnTo>
                  <a:lnTo>
                    <a:pt x="10045" y="5767"/>
                  </a:lnTo>
                  <a:lnTo>
                    <a:pt x="11579" y="5627"/>
                  </a:lnTo>
                  <a:lnTo>
                    <a:pt x="12323" y="5488"/>
                  </a:lnTo>
                  <a:lnTo>
                    <a:pt x="12974" y="5348"/>
                  </a:lnTo>
                  <a:lnTo>
                    <a:pt x="13625" y="5209"/>
                  </a:lnTo>
                  <a:lnTo>
                    <a:pt x="14230" y="5023"/>
                  </a:lnTo>
                  <a:lnTo>
                    <a:pt x="15020" y="4744"/>
                  </a:lnTo>
                  <a:lnTo>
                    <a:pt x="15578" y="4465"/>
                  </a:lnTo>
                  <a:lnTo>
                    <a:pt x="16090" y="4139"/>
                  </a:lnTo>
                  <a:lnTo>
                    <a:pt x="16415" y="3814"/>
                  </a:lnTo>
                  <a:lnTo>
                    <a:pt x="16648" y="3535"/>
                  </a:lnTo>
                  <a:lnTo>
                    <a:pt x="16834" y="3256"/>
                  </a:lnTo>
                  <a:lnTo>
                    <a:pt x="16880" y="2977"/>
                  </a:lnTo>
                  <a:lnTo>
                    <a:pt x="16927" y="2698"/>
                  </a:lnTo>
                  <a:lnTo>
                    <a:pt x="16880" y="2419"/>
                  </a:lnTo>
                  <a:lnTo>
                    <a:pt x="16834" y="2140"/>
                  </a:lnTo>
                  <a:lnTo>
                    <a:pt x="16648" y="1861"/>
                  </a:lnTo>
                  <a:lnTo>
                    <a:pt x="16415" y="1582"/>
                  </a:lnTo>
                  <a:lnTo>
                    <a:pt x="16090" y="1256"/>
                  </a:lnTo>
                  <a:lnTo>
                    <a:pt x="15578" y="931"/>
                  </a:lnTo>
                  <a:lnTo>
                    <a:pt x="15020" y="652"/>
                  </a:lnTo>
                  <a:lnTo>
                    <a:pt x="14230" y="373"/>
                  </a:lnTo>
                  <a:lnTo>
                    <a:pt x="13579" y="187"/>
                  </a:lnTo>
                  <a:lnTo>
                    <a:pt x="12788" y="1"/>
                  </a:lnTo>
                  <a:lnTo>
                    <a:pt x="12556" y="94"/>
                  </a:lnTo>
                  <a:lnTo>
                    <a:pt x="11672" y="373"/>
                  </a:lnTo>
                  <a:lnTo>
                    <a:pt x="10649" y="559"/>
                  </a:lnTo>
                  <a:lnTo>
                    <a:pt x="9580" y="698"/>
                  </a:lnTo>
                  <a:lnTo>
                    <a:pt x="8464" y="745"/>
                  </a:lnTo>
                  <a:lnTo>
                    <a:pt x="7348" y="698"/>
                  </a:lnTo>
                  <a:lnTo>
                    <a:pt x="6278" y="559"/>
                  </a:lnTo>
                  <a:lnTo>
                    <a:pt x="5255" y="373"/>
                  </a:lnTo>
                  <a:lnTo>
                    <a:pt x="4372" y="94"/>
                  </a:lnTo>
                  <a:lnTo>
                    <a:pt x="413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63"/>
            <p:cNvSpPr/>
            <p:nvPr/>
          </p:nvSpPr>
          <p:spPr>
            <a:xfrm>
              <a:off x="4033775" y="2913275"/>
              <a:ext cx="423175" cy="145350"/>
            </a:xfrm>
            <a:custGeom>
              <a:avLst/>
              <a:gdLst/>
              <a:ahLst/>
              <a:cxnLst/>
              <a:rect l="l" t="t" r="r" b="b"/>
              <a:pathLst>
                <a:path w="16927" h="5814" fill="none" extrusionOk="0">
                  <a:moveTo>
                    <a:pt x="14230" y="373"/>
                  </a:moveTo>
                  <a:lnTo>
                    <a:pt x="14230" y="373"/>
                  </a:lnTo>
                  <a:lnTo>
                    <a:pt x="13579" y="187"/>
                  </a:lnTo>
                  <a:lnTo>
                    <a:pt x="12788" y="1"/>
                  </a:lnTo>
                  <a:lnTo>
                    <a:pt x="12788" y="1"/>
                  </a:lnTo>
                  <a:lnTo>
                    <a:pt x="12556" y="94"/>
                  </a:lnTo>
                  <a:lnTo>
                    <a:pt x="12556" y="94"/>
                  </a:lnTo>
                  <a:lnTo>
                    <a:pt x="11672" y="373"/>
                  </a:lnTo>
                  <a:lnTo>
                    <a:pt x="10649" y="559"/>
                  </a:lnTo>
                  <a:lnTo>
                    <a:pt x="9580" y="698"/>
                  </a:lnTo>
                  <a:lnTo>
                    <a:pt x="8464" y="745"/>
                  </a:lnTo>
                  <a:lnTo>
                    <a:pt x="8464" y="745"/>
                  </a:lnTo>
                  <a:lnTo>
                    <a:pt x="7348" y="698"/>
                  </a:lnTo>
                  <a:lnTo>
                    <a:pt x="6278" y="559"/>
                  </a:lnTo>
                  <a:lnTo>
                    <a:pt x="5255" y="373"/>
                  </a:lnTo>
                  <a:lnTo>
                    <a:pt x="4372" y="94"/>
                  </a:lnTo>
                  <a:lnTo>
                    <a:pt x="4372" y="94"/>
                  </a:lnTo>
                  <a:lnTo>
                    <a:pt x="4139" y="1"/>
                  </a:lnTo>
                  <a:lnTo>
                    <a:pt x="4139" y="1"/>
                  </a:lnTo>
                  <a:lnTo>
                    <a:pt x="3349" y="187"/>
                  </a:lnTo>
                  <a:lnTo>
                    <a:pt x="2698" y="373"/>
                  </a:lnTo>
                  <a:lnTo>
                    <a:pt x="2698" y="373"/>
                  </a:lnTo>
                  <a:lnTo>
                    <a:pt x="1907" y="652"/>
                  </a:lnTo>
                  <a:lnTo>
                    <a:pt x="1349" y="931"/>
                  </a:lnTo>
                  <a:lnTo>
                    <a:pt x="838" y="1256"/>
                  </a:lnTo>
                  <a:lnTo>
                    <a:pt x="512" y="1582"/>
                  </a:lnTo>
                  <a:lnTo>
                    <a:pt x="280" y="1861"/>
                  </a:lnTo>
                  <a:lnTo>
                    <a:pt x="93" y="2140"/>
                  </a:lnTo>
                  <a:lnTo>
                    <a:pt x="47" y="2419"/>
                  </a:lnTo>
                  <a:lnTo>
                    <a:pt x="0" y="2698"/>
                  </a:lnTo>
                  <a:lnTo>
                    <a:pt x="0" y="2698"/>
                  </a:lnTo>
                  <a:lnTo>
                    <a:pt x="47" y="2977"/>
                  </a:lnTo>
                  <a:lnTo>
                    <a:pt x="93" y="3256"/>
                  </a:lnTo>
                  <a:lnTo>
                    <a:pt x="280" y="3535"/>
                  </a:lnTo>
                  <a:lnTo>
                    <a:pt x="512" y="3814"/>
                  </a:lnTo>
                  <a:lnTo>
                    <a:pt x="838" y="4139"/>
                  </a:lnTo>
                  <a:lnTo>
                    <a:pt x="1349" y="4465"/>
                  </a:lnTo>
                  <a:lnTo>
                    <a:pt x="1907" y="4744"/>
                  </a:lnTo>
                  <a:lnTo>
                    <a:pt x="2698" y="5023"/>
                  </a:lnTo>
                  <a:lnTo>
                    <a:pt x="2698" y="5023"/>
                  </a:lnTo>
                  <a:lnTo>
                    <a:pt x="3302" y="5209"/>
                  </a:lnTo>
                  <a:lnTo>
                    <a:pt x="3953" y="5348"/>
                  </a:lnTo>
                  <a:lnTo>
                    <a:pt x="4604" y="5488"/>
                  </a:lnTo>
                  <a:lnTo>
                    <a:pt x="5348" y="5627"/>
                  </a:lnTo>
                  <a:lnTo>
                    <a:pt x="6883" y="5767"/>
                  </a:lnTo>
                  <a:lnTo>
                    <a:pt x="8464" y="5813"/>
                  </a:lnTo>
                  <a:lnTo>
                    <a:pt x="8464" y="5813"/>
                  </a:lnTo>
                  <a:lnTo>
                    <a:pt x="10045" y="5767"/>
                  </a:lnTo>
                  <a:lnTo>
                    <a:pt x="11579" y="5627"/>
                  </a:lnTo>
                  <a:lnTo>
                    <a:pt x="12323" y="5488"/>
                  </a:lnTo>
                  <a:lnTo>
                    <a:pt x="12974" y="5348"/>
                  </a:lnTo>
                  <a:lnTo>
                    <a:pt x="13625" y="5209"/>
                  </a:lnTo>
                  <a:lnTo>
                    <a:pt x="14230" y="5023"/>
                  </a:lnTo>
                  <a:lnTo>
                    <a:pt x="14230" y="5023"/>
                  </a:lnTo>
                  <a:lnTo>
                    <a:pt x="15020" y="4744"/>
                  </a:lnTo>
                  <a:lnTo>
                    <a:pt x="15578" y="4465"/>
                  </a:lnTo>
                  <a:lnTo>
                    <a:pt x="16090" y="4139"/>
                  </a:lnTo>
                  <a:lnTo>
                    <a:pt x="16415" y="3814"/>
                  </a:lnTo>
                  <a:lnTo>
                    <a:pt x="16648" y="3535"/>
                  </a:lnTo>
                  <a:lnTo>
                    <a:pt x="16834" y="3256"/>
                  </a:lnTo>
                  <a:lnTo>
                    <a:pt x="16880" y="2977"/>
                  </a:lnTo>
                  <a:lnTo>
                    <a:pt x="16927" y="2698"/>
                  </a:lnTo>
                  <a:lnTo>
                    <a:pt x="16927" y="2698"/>
                  </a:lnTo>
                  <a:lnTo>
                    <a:pt x="16880" y="2419"/>
                  </a:lnTo>
                  <a:lnTo>
                    <a:pt x="16834" y="2140"/>
                  </a:lnTo>
                  <a:lnTo>
                    <a:pt x="16648" y="1861"/>
                  </a:lnTo>
                  <a:lnTo>
                    <a:pt x="16415" y="1582"/>
                  </a:lnTo>
                  <a:lnTo>
                    <a:pt x="16090" y="1256"/>
                  </a:lnTo>
                  <a:lnTo>
                    <a:pt x="15578" y="931"/>
                  </a:lnTo>
                  <a:lnTo>
                    <a:pt x="15020" y="652"/>
                  </a:lnTo>
                  <a:lnTo>
                    <a:pt x="14230" y="373"/>
                  </a:lnTo>
                  <a:lnTo>
                    <a:pt x="14230" y="37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63"/>
            <p:cNvSpPr/>
            <p:nvPr/>
          </p:nvSpPr>
          <p:spPr>
            <a:xfrm>
              <a:off x="4389500" y="29225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63"/>
            <p:cNvSpPr/>
            <p:nvPr/>
          </p:nvSpPr>
          <p:spPr>
            <a:xfrm>
              <a:off x="4109350" y="2800500"/>
              <a:ext cx="272050" cy="107000"/>
            </a:xfrm>
            <a:custGeom>
              <a:avLst/>
              <a:gdLst/>
              <a:ahLst/>
              <a:cxnLst/>
              <a:rect l="l" t="t" r="r" b="b"/>
              <a:pathLst>
                <a:path w="10882" h="4280" extrusionOk="0">
                  <a:moveTo>
                    <a:pt x="2465" y="1"/>
                  </a:moveTo>
                  <a:lnTo>
                    <a:pt x="1953" y="140"/>
                  </a:lnTo>
                  <a:lnTo>
                    <a:pt x="1488" y="326"/>
                  </a:lnTo>
                  <a:lnTo>
                    <a:pt x="1070" y="512"/>
                  </a:lnTo>
                  <a:lnTo>
                    <a:pt x="698" y="745"/>
                  </a:lnTo>
                  <a:lnTo>
                    <a:pt x="419" y="1024"/>
                  </a:lnTo>
                  <a:lnTo>
                    <a:pt x="186" y="1303"/>
                  </a:lnTo>
                  <a:lnTo>
                    <a:pt x="47" y="1628"/>
                  </a:lnTo>
                  <a:lnTo>
                    <a:pt x="0" y="1954"/>
                  </a:lnTo>
                  <a:lnTo>
                    <a:pt x="47" y="2233"/>
                  </a:lnTo>
                  <a:lnTo>
                    <a:pt x="140" y="2466"/>
                  </a:lnTo>
                  <a:lnTo>
                    <a:pt x="279" y="2745"/>
                  </a:lnTo>
                  <a:lnTo>
                    <a:pt x="465" y="2977"/>
                  </a:lnTo>
                  <a:lnTo>
                    <a:pt x="698" y="3163"/>
                  </a:lnTo>
                  <a:lnTo>
                    <a:pt x="1023" y="3349"/>
                  </a:lnTo>
                  <a:lnTo>
                    <a:pt x="1349" y="3535"/>
                  </a:lnTo>
                  <a:lnTo>
                    <a:pt x="1721" y="3675"/>
                  </a:lnTo>
                  <a:lnTo>
                    <a:pt x="2511" y="3954"/>
                  </a:lnTo>
                  <a:lnTo>
                    <a:pt x="3441" y="4140"/>
                  </a:lnTo>
                  <a:lnTo>
                    <a:pt x="4418" y="4233"/>
                  </a:lnTo>
                  <a:lnTo>
                    <a:pt x="5441" y="4279"/>
                  </a:lnTo>
                  <a:lnTo>
                    <a:pt x="6464" y="4233"/>
                  </a:lnTo>
                  <a:lnTo>
                    <a:pt x="7440" y="4140"/>
                  </a:lnTo>
                  <a:lnTo>
                    <a:pt x="8370" y="3954"/>
                  </a:lnTo>
                  <a:lnTo>
                    <a:pt x="9161" y="3675"/>
                  </a:lnTo>
                  <a:lnTo>
                    <a:pt x="9533" y="3535"/>
                  </a:lnTo>
                  <a:lnTo>
                    <a:pt x="9858" y="3349"/>
                  </a:lnTo>
                  <a:lnTo>
                    <a:pt x="10184" y="3163"/>
                  </a:lnTo>
                  <a:lnTo>
                    <a:pt x="10416" y="2977"/>
                  </a:lnTo>
                  <a:lnTo>
                    <a:pt x="10602" y="2745"/>
                  </a:lnTo>
                  <a:lnTo>
                    <a:pt x="10742" y="2466"/>
                  </a:lnTo>
                  <a:lnTo>
                    <a:pt x="10835" y="2233"/>
                  </a:lnTo>
                  <a:lnTo>
                    <a:pt x="10881" y="1954"/>
                  </a:lnTo>
                  <a:lnTo>
                    <a:pt x="10835" y="1628"/>
                  </a:lnTo>
                  <a:lnTo>
                    <a:pt x="10695" y="1303"/>
                  </a:lnTo>
                  <a:lnTo>
                    <a:pt x="10463" y="1024"/>
                  </a:lnTo>
                  <a:lnTo>
                    <a:pt x="10184" y="745"/>
                  </a:lnTo>
                  <a:lnTo>
                    <a:pt x="9812" y="512"/>
                  </a:lnTo>
                  <a:lnTo>
                    <a:pt x="9393" y="326"/>
                  </a:lnTo>
                  <a:lnTo>
                    <a:pt x="8928" y="140"/>
                  </a:lnTo>
                  <a:lnTo>
                    <a:pt x="8417" y="1"/>
                  </a:lnTo>
                  <a:lnTo>
                    <a:pt x="8138" y="140"/>
                  </a:lnTo>
                  <a:lnTo>
                    <a:pt x="7812" y="326"/>
                  </a:lnTo>
                  <a:lnTo>
                    <a:pt x="7301" y="512"/>
                  </a:lnTo>
                  <a:lnTo>
                    <a:pt x="6696" y="652"/>
                  </a:lnTo>
                  <a:lnTo>
                    <a:pt x="6092" y="745"/>
                  </a:lnTo>
                  <a:lnTo>
                    <a:pt x="5441" y="791"/>
                  </a:lnTo>
                  <a:lnTo>
                    <a:pt x="4790" y="745"/>
                  </a:lnTo>
                  <a:lnTo>
                    <a:pt x="4185" y="652"/>
                  </a:lnTo>
                  <a:lnTo>
                    <a:pt x="3581" y="512"/>
                  </a:lnTo>
                  <a:lnTo>
                    <a:pt x="3069" y="326"/>
                  </a:lnTo>
                  <a:lnTo>
                    <a:pt x="2744" y="140"/>
                  </a:lnTo>
                  <a:lnTo>
                    <a:pt x="246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63"/>
            <p:cNvSpPr/>
            <p:nvPr/>
          </p:nvSpPr>
          <p:spPr>
            <a:xfrm>
              <a:off x="4109350" y="2800500"/>
              <a:ext cx="272050" cy="107000"/>
            </a:xfrm>
            <a:custGeom>
              <a:avLst/>
              <a:gdLst/>
              <a:ahLst/>
              <a:cxnLst/>
              <a:rect l="l" t="t" r="r" b="b"/>
              <a:pathLst>
                <a:path w="10882" h="4280" fill="none" extrusionOk="0">
                  <a:moveTo>
                    <a:pt x="5441" y="4279"/>
                  </a:moveTo>
                  <a:lnTo>
                    <a:pt x="5441" y="4279"/>
                  </a:lnTo>
                  <a:lnTo>
                    <a:pt x="6464" y="4233"/>
                  </a:lnTo>
                  <a:lnTo>
                    <a:pt x="7440" y="4140"/>
                  </a:lnTo>
                  <a:lnTo>
                    <a:pt x="8370" y="3954"/>
                  </a:lnTo>
                  <a:lnTo>
                    <a:pt x="9161" y="3675"/>
                  </a:lnTo>
                  <a:lnTo>
                    <a:pt x="9533" y="3535"/>
                  </a:lnTo>
                  <a:lnTo>
                    <a:pt x="9858" y="3349"/>
                  </a:lnTo>
                  <a:lnTo>
                    <a:pt x="10184" y="3163"/>
                  </a:lnTo>
                  <a:lnTo>
                    <a:pt x="10416" y="2977"/>
                  </a:lnTo>
                  <a:lnTo>
                    <a:pt x="10602" y="2745"/>
                  </a:lnTo>
                  <a:lnTo>
                    <a:pt x="10742" y="2466"/>
                  </a:lnTo>
                  <a:lnTo>
                    <a:pt x="10835" y="2233"/>
                  </a:lnTo>
                  <a:lnTo>
                    <a:pt x="10881" y="1954"/>
                  </a:lnTo>
                  <a:lnTo>
                    <a:pt x="10881" y="1954"/>
                  </a:lnTo>
                  <a:lnTo>
                    <a:pt x="10835" y="1628"/>
                  </a:lnTo>
                  <a:lnTo>
                    <a:pt x="10695" y="1303"/>
                  </a:lnTo>
                  <a:lnTo>
                    <a:pt x="10463" y="1024"/>
                  </a:lnTo>
                  <a:lnTo>
                    <a:pt x="10184" y="745"/>
                  </a:lnTo>
                  <a:lnTo>
                    <a:pt x="9812" y="512"/>
                  </a:lnTo>
                  <a:lnTo>
                    <a:pt x="9393" y="326"/>
                  </a:lnTo>
                  <a:lnTo>
                    <a:pt x="8928" y="140"/>
                  </a:lnTo>
                  <a:lnTo>
                    <a:pt x="8417" y="1"/>
                  </a:lnTo>
                  <a:lnTo>
                    <a:pt x="8417" y="1"/>
                  </a:lnTo>
                  <a:lnTo>
                    <a:pt x="8138" y="140"/>
                  </a:lnTo>
                  <a:lnTo>
                    <a:pt x="7812" y="326"/>
                  </a:lnTo>
                  <a:lnTo>
                    <a:pt x="7812" y="326"/>
                  </a:lnTo>
                  <a:lnTo>
                    <a:pt x="7301" y="512"/>
                  </a:lnTo>
                  <a:lnTo>
                    <a:pt x="6696" y="652"/>
                  </a:lnTo>
                  <a:lnTo>
                    <a:pt x="6092" y="745"/>
                  </a:lnTo>
                  <a:lnTo>
                    <a:pt x="5441" y="791"/>
                  </a:lnTo>
                  <a:lnTo>
                    <a:pt x="5441" y="791"/>
                  </a:lnTo>
                  <a:lnTo>
                    <a:pt x="4790" y="745"/>
                  </a:lnTo>
                  <a:lnTo>
                    <a:pt x="4185" y="652"/>
                  </a:lnTo>
                  <a:lnTo>
                    <a:pt x="3581" y="512"/>
                  </a:lnTo>
                  <a:lnTo>
                    <a:pt x="3069" y="326"/>
                  </a:lnTo>
                  <a:lnTo>
                    <a:pt x="3069" y="326"/>
                  </a:lnTo>
                  <a:lnTo>
                    <a:pt x="2744" y="140"/>
                  </a:lnTo>
                  <a:lnTo>
                    <a:pt x="2465" y="1"/>
                  </a:lnTo>
                  <a:lnTo>
                    <a:pt x="2465" y="1"/>
                  </a:lnTo>
                  <a:lnTo>
                    <a:pt x="1953" y="140"/>
                  </a:lnTo>
                  <a:lnTo>
                    <a:pt x="1488" y="326"/>
                  </a:lnTo>
                  <a:lnTo>
                    <a:pt x="1070" y="512"/>
                  </a:lnTo>
                  <a:lnTo>
                    <a:pt x="698" y="745"/>
                  </a:lnTo>
                  <a:lnTo>
                    <a:pt x="419" y="1024"/>
                  </a:lnTo>
                  <a:lnTo>
                    <a:pt x="186" y="1303"/>
                  </a:lnTo>
                  <a:lnTo>
                    <a:pt x="47" y="1628"/>
                  </a:lnTo>
                  <a:lnTo>
                    <a:pt x="0" y="1954"/>
                  </a:lnTo>
                  <a:lnTo>
                    <a:pt x="0" y="1954"/>
                  </a:lnTo>
                  <a:lnTo>
                    <a:pt x="47" y="2233"/>
                  </a:lnTo>
                  <a:lnTo>
                    <a:pt x="140" y="2466"/>
                  </a:lnTo>
                  <a:lnTo>
                    <a:pt x="279" y="2745"/>
                  </a:lnTo>
                  <a:lnTo>
                    <a:pt x="465" y="2977"/>
                  </a:lnTo>
                  <a:lnTo>
                    <a:pt x="698" y="3163"/>
                  </a:lnTo>
                  <a:lnTo>
                    <a:pt x="1023" y="3349"/>
                  </a:lnTo>
                  <a:lnTo>
                    <a:pt x="1349" y="3535"/>
                  </a:lnTo>
                  <a:lnTo>
                    <a:pt x="1721" y="3675"/>
                  </a:lnTo>
                  <a:lnTo>
                    <a:pt x="2511" y="3954"/>
                  </a:lnTo>
                  <a:lnTo>
                    <a:pt x="3441" y="4140"/>
                  </a:lnTo>
                  <a:lnTo>
                    <a:pt x="4418" y="4233"/>
                  </a:lnTo>
                  <a:lnTo>
                    <a:pt x="5441" y="4279"/>
                  </a:lnTo>
                  <a:lnTo>
                    <a:pt x="5441" y="427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63"/>
            <p:cNvSpPr/>
            <p:nvPr/>
          </p:nvSpPr>
          <p:spPr>
            <a:xfrm>
              <a:off x="4245350" y="290747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63"/>
            <p:cNvSpPr/>
            <p:nvPr/>
          </p:nvSpPr>
          <p:spPr>
            <a:xfrm>
              <a:off x="4170950" y="2713325"/>
              <a:ext cx="148825" cy="82550"/>
            </a:xfrm>
            <a:custGeom>
              <a:avLst/>
              <a:gdLst/>
              <a:ahLst/>
              <a:cxnLst/>
              <a:rect l="l" t="t" r="r" b="b"/>
              <a:pathLst>
                <a:path w="5953" h="3302" extrusionOk="0">
                  <a:moveTo>
                    <a:pt x="2977" y="0"/>
                  </a:moveTo>
                  <a:lnTo>
                    <a:pt x="2419" y="47"/>
                  </a:lnTo>
                  <a:lnTo>
                    <a:pt x="1907" y="93"/>
                  </a:lnTo>
                  <a:lnTo>
                    <a:pt x="1442" y="233"/>
                  </a:lnTo>
                  <a:lnTo>
                    <a:pt x="1024" y="372"/>
                  </a:lnTo>
                  <a:lnTo>
                    <a:pt x="698" y="558"/>
                  </a:lnTo>
                  <a:lnTo>
                    <a:pt x="466" y="698"/>
                  </a:lnTo>
                  <a:lnTo>
                    <a:pt x="280" y="884"/>
                  </a:lnTo>
                  <a:lnTo>
                    <a:pt x="140" y="1070"/>
                  </a:lnTo>
                  <a:lnTo>
                    <a:pt x="94" y="1209"/>
                  </a:lnTo>
                  <a:lnTo>
                    <a:pt x="1" y="1395"/>
                  </a:lnTo>
                  <a:lnTo>
                    <a:pt x="1" y="1628"/>
                  </a:lnTo>
                  <a:lnTo>
                    <a:pt x="1" y="1907"/>
                  </a:lnTo>
                  <a:lnTo>
                    <a:pt x="94" y="2046"/>
                  </a:lnTo>
                  <a:lnTo>
                    <a:pt x="140" y="2232"/>
                  </a:lnTo>
                  <a:lnTo>
                    <a:pt x="280" y="2418"/>
                  </a:lnTo>
                  <a:lnTo>
                    <a:pt x="466" y="2558"/>
                  </a:lnTo>
                  <a:lnTo>
                    <a:pt x="698" y="2744"/>
                  </a:lnTo>
                  <a:lnTo>
                    <a:pt x="1024" y="2883"/>
                  </a:lnTo>
                  <a:lnTo>
                    <a:pt x="1442" y="3069"/>
                  </a:lnTo>
                  <a:lnTo>
                    <a:pt x="1907" y="3162"/>
                  </a:lnTo>
                  <a:lnTo>
                    <a:pt x="2419" y="3255"/>
                  </a:lnTo>
                  <a:lnTo>
                    <a:pt x="2977" y="3302"/>
                  </a:lnTo>
                  <a:lnTo>
                    <a:pt x="3535" y="3255"/>
                  </a:lnTo>
                  <a:lnTo>
                    <a:pt x="4046" y="3162"/>
                  </a:lnTo>
                  <a:lnTo>
                    <a:pt x="4511" y="3069"/>
                  </a:lnTo>
                  <a:lnTo>
                    <a:pt x="4930" y="2883"/>
                  </a:lnTo>
                  <a:lnTo>
                    <a:pt x="5255" y="2744"/>
                  </a:lnTo>
                  <a:lnTo>
                    <a:pt x="5488" y="2558"/>
                  </a:lnTo>
                  <a:lnTo>
                    <a:pt x="5674" y="2418"/>
                  </a:lnTo>
                  <a:lnTo>
                    <a:pt x="5813" y="2232"/>
                  </a:lnTo>
                  <a:lnTo>
                    <a:pt x="5860" y="2046"/>
                  </a:lnTo>
                  <a:lnTo>
                    <a:pt x="5953" y="1907"/>
                  </a:lnTo>
                  <a:lnTo>
                    <a:pt x="5953" y="1628"/>
                  </a:lnTo>
                  <a:lnTo>
                    <a:pt x="5953" y="1395"/>
                  </a:lnTo>
                  <a:lnTo>
                    <a:pt x="5860" y="1209"/>
                  </a:lnTo>
                  <a:lnTo>
                    <a:pt x="5813" y="1070"/>
                  </a:lnTo>
                  <a:lnTo>
                    <a:pt x="5674" y="884"/>
                  </a:lnTo>
                  <a:lnTo>
                    <a:pt x="5488" y="698"/>
                  </a:lnTo>
                  <a:lnTo>
                    <a:pt x="5255" y="558"/>
                  </a:lnTo>
                  <a:lnTo>
                    <a:pt x="4930" y="372"/>
                  </a:lnTo>
                  <a:lnTo>
                    <a:pt x="4511" y="233"/>
                  </a:lnTo>
                  <a:lnTo>
                    <a:pt x="4046" y="93"/>
                  </a:lnTo>
                  <a:lnTo>
                    <a:pt x="3535" y="47"/>
                  </a:lnTo>
                  <a:lnTo>
                    <a:pt x="29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63"/>
            <p:cNvSpPr/>
            <p:nvPr/>
          </p:nvSpPr>
          <p:spPr>
            <a:xfrm>
              <a:off x="4170950" y="2713325"/>
              <a:ext cx="148825" cy="82550"/>
            </a:xfrm>
            <a:custGeom>
              <a:avLst/>
              <a:gdLst/>
              <a:ahLst/>
              <a:cxnLst/>
              <a:rect l="l" t="t" r="r" b="b"/>
              <a:pathLst>
                <a:path w="5953" h="3302" fill="none" extrusionOk="0">
                  <a:moveTo>
                    <a:pt x="1024" y="2883"/>
                  </a:moveTo>
                  <a:lnTo>
                    <a:pt x="1024" y="2883"/>
                  </a:lnTo>
                  <a:lnTo>
                    <a:pt x="1442" y="3069"/>
                  </a:lnTo>
                  <a:lnTo>
                    <a:pt x="1907" y="3162"/>
                  </a:lnTo>
                  <a:lnTo>
                    <a:pt x="2419" y="3255"/>
                  </a:lnTo>
                  <a:lnTo>
                    <a:pt x="2977" y="3302"/>
                  </a:lnTo>
                  <a:lnTo>
                    <a:pt x="2977" y="3302"/>
                  </a:lnTo>
                  <a:lnTo>
                    <a:pt x="3535" y="3255"/>
                  </a:lnTo>
                  <a:lnTo>
                    <a:pt x="4046" y="3162"/>
                  </a:lnTo>
                  <a:lnTo>
                    <a:pt x="4511" y="3069"/>
                  </a:lnTo>
                  <a:lnTo>
                    <a:pt x="4930" y="2883"/>
                  </a:lnTo>
                  <a:lnTo>
                    <a:pt x="4930" y="2883"/>
                  </a:lnTo>
                  <a:lnTo>
                    <a:pt x="5255" y="2744"/>
                  </a:lnTo>
                  <a:lnTo>
                    <a:pt x="5488" y="2558"/>
                  </a:lnTo>
                  <a:lnTo>
                    <a:pt x="5674" y="2418"/>
                  </a:lnTo>
                  <a:lnTo>
                    <a:pt x="5813" y="2232"/>
                  </a:lnTo>
                  <a:lnTo>
                    <a:pt x="5860" y="2046"/>
                  </a:lnTo>
                  <a:lnTo>
                    <a:pt x="5953" y="1907"/>
                  </a:lnTo>
                  <a:lnTo>
                    <a:pt x="5953" y="1628"/>
                  </a:lnTo>
                  <a:lnTo>
                    <a:pt x="5953" y="1628"/>
                  </a:lnTo>
                  <a:lnTo>
                    <a:pt x="5953" y="1395"/>
                  </a:lnTo>
                  <a:lnTo>
                    <a:pt x="5860" y="1209"/>
                  </a:lnTo>
                  <a:lnTo>
                    <a:pt x="5813" y="1070"/>
                  </a:lnTo>
                  <a:lnTo>
                    <a:pt x="5674" y="884"/>
                  </a:lnTo>
                  <a:lnTo>
                    <a:pt x="5488" y="698"/>
                  </a:lnTo>
                  <a:lnTo>
                    <a:pt x="5255" y="558"/>
                  </a:lnTo>
                  <a:lnTo>
                    <a:pt x="4930" y="372"/>
                  </a:lnTo>
                  <a:lnTo>
                    <a:pt x="4930" y="372"/>
                  </a:lnTo>
                  <a:lnTo>
                    <a:pt x="4511" y="233"/>
                  </a:lnTo>
                  <a:lnTo>
                    <a:pt x="4046" y="93"/>
                  </a:lnTo>
                  <a:lnTo>
                    <a:pt x="3535" y="47"/>
                  </a:lnTo>
                  <a:lnTo>
                    <a:pt x="2977" y="0"/>
                  </a:lnTo>
                  <a:lnTo>
                    <a:pt x="2977" y="0"/>
                  </a:lnTo>
                  <a:lnTo>
                    <a:pt x="2419" y="47"/>
                  </a:lnTo>
                  <a:lnTo>
                    <a:pt x="1907" y="93"/>
                  </a:lnTo>
                  <a:lnTo>
                    <a:pt x="1442" y="233"/>
                  </a:lnTo>
                  <a:lnTo>
                    <a:pt x="1024" y="372"/>
                  </a:lnTo>
                  <a:lnTo>
                    <a:pt x="1024" y="372"/>
                  </a:lnTo>
                  <a:lnTo>
                    <a:pt x="698" y="558"/>
                  </a:lnTo>
                  <a:lnTo>
                    <a:pt x="466" y="698"/>
                  </a:lnTo>
                  <a:lnTo>
                    <a:pt x="280" y="884"/>
                  </a:lnTo>
                  <a:lnTo>
                    <a:pt x="140" y="1070"/>
                  </a:lnTo>
                  <a:lnTo>
                    <a:pt x="94" y="1209"/>
                  </a:lnTo>
                  <a:lnTo>
                    <a:pt x="1" y="1395"/>
                  </a:lnTo>
                  <a:lnTo>
                    <a:pt x="1" y="1628"/>
                  </a:lnTo>
                  <a:lnTo>
                    <a:pt x="1" y="1628"/>
                  </a:lnTo>
                  <a:lnTo>
                    <a:pt x="1" y="1907"/>
                  </a:lnTo>
                  <a:lnTo>
                    <a:pt x="94" y="2046"/>
                  </a:lnTo>
                  <a:lnTo>
                    <a:pt x="140" y="2232"/>
                  </a:lnTo>
                  <a:lnTo>
                    <a:pt x="280" y="2418"/>
                  </a:lnTo>
                  <a:lnTo>
                    <a:pt x="466" y="2558"/>
                  </a:lnTo>
                  <a:lnTo>
                    <a:pt x="698" y="2744"/>
                  </a:lnTo>
                  <a:lnTo>
                    <a:pt x="1024" y="2883"/>
                  </a:lnTo>
                  <a:lnTo>
                    <a:pt x="1024" y="288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63"/>
            <p:cNvSpPr/>
            <p:nvPr/>
          </p:nvSpPr>
          <p:spPr>
            <a:xfrm>
              <a:off x="4196525" y="27854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2" name="Google Shape;2332;p63"/>
          <p:cNvGrpSpPr/>
          <p:nvPr/>
        </p:nvGrpSpPr>
        <p:grpSpPr>
          <a:xfrm>
            <a:off x="5416794" y="2693998"/>
            <a:ext cx="376626" cy="376626"/>
            <a:chOff x="4759200" y="2673800"/>
            <a:chExt cx="423175" cy="423175"/>
          </a:xfrm>
          <a:solidFill>
            <a:schemeClr val="bg1">
              <a:lumMod val="75000"/>
            </a:schemeClr>
          </a:solidFill>
        </p:grpSpPr>
        <p:sp>
          <p:nvSpPr>
            <p:cNvPr id="2333" name="Google Shape;2333;p63"/>
            <p:cNvSpPr/>
            <p:nvPr/>
          </p:nvSpPr>
          <p:spPr>
            <a:xfrm>
              <a:off x="4949850" y="2840025"/>
              <a:ext cx="41875" cy="90725"/>
            </a:xfrm>
            <a:custGeom>
              <a:avLst/>
              <a:gdLst/>
              <a:ahLst/>
              <a:cxnLst/>
              <a:rect l="l" t="t" r="r" b="b"/>
              <a:pathLst>
                <a:path w="1675" h="3629" extrusionOk="0">
                  <a:moveTo>
                    <a:pt x="651" y="1"/>
                  </a:moveTo>
                  <a:lnTo>
                    <a:pt x="512" y="47"/>
                  </a:lnTo>
                  <a:lnTo>
                    <a:pt x="372" y="140"/>
                  </a:lnTo>
                  <a:lnTo>
                    <a:pt x="233" y="233"/>
                  </a:lnTo>
                  <a:lnTo>
                    <a:pt x="140" y="326"/>
                  </a:lnTo>
                  <a:lnTo>
                    <a:pt x="93" y="466"/>
                  </a:lnTo>
                  <a:lnTo>
                    <a:pt x="47" y="652"/>
                  </a:lnTo>
                  <a:lnTo>
                    <a:pt x="0" y="792"/>
                  </a:lnTo>
                  <a:lnTo>
                    <a:pt x="47" y="978"/>
                  </a:lnTo>
                  <a:lnTo>
                    <a:pt x="93" y="1164"/>
                  </a:lnTo>
                  <a:lnTo>
                    <a:pt x="186" y="1303"/>
                  </a:lnTo>
                  <a:lnTo>
                    <a:pt x="279" y="1443"/>
                  </a:lnTo>
                  <a:lnTo>
                    <a:pt x="372" y="1536"/>
                  </a:lnTo>
                  <a:lnTo>
                    <a:pt x="419" y="1629"/>
                  </a:lnTo>
                  <a:lnTo>
                    <a:pt x="465" y="1768"/>
                  </a:lnTo>
                  <a:lnTo>
                    <a:pt x="465" y="1908"/>
                  </a:lnTo>
                  <a:lnTo>
                    <a:pt x="93" y="3628"/>
                  </a:lnTo>
                  <a:lnTo>
                    <a:pt x="1581" y="3628"/>
                  </a:lnTo>
                  <a:lnTo>
                    <a:pt x="1209" y="1908"/>
                  </a:lnTo>
                  <a:lnTo>
                    <a:pt x="1209" y="1768"/>
                  </a:lnTo>
                  <a:lnTo>
                    <a:pt x="1256" y="1629"/>
                  </a:lnTo>
                  <a:lnTo>
                    <a:pt x="1302" y="1536"/>
                  </a:lnTo>
                  <a:lnTo>
                    <a:pt x="1395" y="1443"/>
                  </a:lnTo>
                  <a:lnTo>
                    <a:pt x="1488" y="1303"/>
                  </a:lnTo>
                  <a:lnTo>
                    <a:pt x="1581" y="1164"/>
                  </a:lnTo>
                  <a:lnTo>
                    <a:pt x="1628" y="978"/>
                  </a:lnTo>
                  <a:lnTo>
                    <a:pt x="1674" y="792"/>
                  </a:lnTo>
                  <a:lnTo>
                    <a:pt x="1628" y="652"/>
                  </a:lnTo>
                  <a:lnTo>
                    <a:pt x="1581" y="466"/>
                  </a:lnTo>
                  <a:lnTo>
                    <a:pt x="1535" y="326"/>
                  </a:lnTo>
                  <a:lnTo>
                    <a:pt x="1442" y="233"/>
                  </a:lnTo>
                  <a:lnTo>
                    <a:pt x="1302" y="140"/>
                  </a:lnTo>
                  <a:lnTo>
                    <a:pt x="1163" y="47"/>
                  </a:lnTo>
                  <a:lnTo>
                    <a:pt x="102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63"/>
            <p:cNvSpPr/>
            <p:nvPr/>
          </p:nvSpPr>
          <p:spPr>
            <a:xfrm>
              <a:off x="4949850" y="2840025"/>
              <a:ext cx="41875" cy="90725"/>
            </a:xfrm>
            <a:custGeom>
              <a:avLst/>
              <a:gdLst/>
              <a:ahLst/>
              <a:cxnLst/>
              <a:rect l="l" t="t" r="r" b="b"/>
              <a:pathLst>
                <a:path w="1675" h="3629" fill="none" extrusionOk="0">
                  <a:moveTo>
                    <a:pt x="1395" y="1443"/>
                  </a:moveTo>
                  <a:lnTo>
                    <a:pt x="1395" y="1443"/>
                  </a:lnTo>
                  <a:lnTo>
                    <a:pt x="1488" y="1303"/>
                  </a:lnTo>
                  <a:lnTo>
                    <a:pt x="1581" y="1164"/>
                  </a:lnTo>
                  <a:lnTo>
                    <a:pt x="1628" y="978"/>
                  </a:lnTo>
                  <a:lnTo>
                    <a:pt x="1674" y="792"/>
                  </a:lnTo>
                  <a:lnTo>
                    <a:pt x="1674" y="792"/>
                  </a:lnTo>
                  <a:lnTo>
                    <a:pt x="1628" y="652"/>
                  </a:lnTo>
                  <a:lnTo>
                    <a:pt x="1581" y="466"/>
                  </a:lnTo>
                  <a:lnTo>
                    <a:pt x="1535" y="326"/>
                  </a:lnTo>
                  <a:lnTo>
                    <a:pt x="1442" y="233"/>
                  </a:lnTo>
                  <a:lnTo>
                    <a:pt x="1302" y="140"/>
                  </a:lnTo>
                  <a:lnTo>
                    <a:pt x="1163" y="47"/>
                  </a:lnTo>
                  <a:lnTo>
                    <a:pt x="1023" y="1"/>
                  </a:lnTo>
                  <a:lnTo>
                    <a:pt x="837" y="1"/>
                  </a:lnTo>
                  <a:lnTo>
                    <a:pt x="837" y="1"/>
                  </a:lnTo>
                  <a:lnTo>
                    <a:pt x="651" y="1"/>
                  </a:lnTo>
                  <a:lnTo>
                    <a:pt x="512" y="47"/>
                  </a:lnTo>
                  <a:lnTo>
                    <a:pt x="372" y="140"/>
                  </a:lnTo>
                  <a:lnTo>
                    <a:pt x="233" y="233"/>
                  </a:lnTo>
                  <a:lnTo>
                    <a:pt x="140" y="326"/>
                  </a:lnTo>
                  <a:lnTo>
                    <a:pt x="93" y="466"/>
                  </a:lnTo>
                  <a:lnTo>
                    <a:pt x="47" y="652"/>
                  </a:lnTo>
                  <a:lnTo>
                    <a:pt x="0" y="792"/>
                  </a:lnTo>
                  <a:lnTo>
                    <a:pt x="0" y="792"/>
                  </a:lnTo>
                  <a:lnTo>
                    <a:pt x="47" y="978"/>
                  </a:lnTo>
                  <a:lnTo>
                    <a:pt x="93" y="1164"/>
                  </a:lnTo>
                  <a:lnTo>
                    <a:pt x="186" y="1303"/>
                  </a:lnTo>
                  <a:lnTo>
                    <a:pt x="279" y="1443"/>
                  </a:lnTo>
                  <a:lnTo>
                    <a:pt x="279" y="1443"/>
                  </a:lnTo>
                  <a:lnTo>
                    <a:pt x="372" y="1536"/>
                  </a:lnTo>
                  <a:lnTo>
                    <a:pt x="419" y="1629"/>
                  </a:lnTo>
                  <a:lnTo>
                    <a:pt x="465" y="1768"/>
                  </a:lnTo>
                  <a:lnTo>
                    <a:pt x="465" y="1908"/>
                  </a:lnTo>
                  <a:lnTo>
                    <a:pt x="93" y="3628"/>
                  </a:lnTo>
                  <a:lnTo>
                    <a:pt x="1581" y="3628"/>
                  </a:lnTo>
                  <a:lnTo>
                    <a:pt x="1209" y="1908"/>
                  </a:lnTo>
                  <a:lnTo>
                    <a:pt x="1209" y="1908"/>
                  </a:lnTo>
                  <a:lnTo>
                    <a:pt x="1209" y="1768"/>
                  </a:lnTo>
                  <a:lnTo>
                    <a:pt x="1256" y="1629"/>
                  </a:lnTo>
                  <a:lnTo>
                    <a:pt x="1302" y="1536"/>
                  </a:lnTo>
                  <a:lnTo>
                    <a:pt x="1395" y="1443"/>
                  </a:lnTo>
                  <a:lnTo>
                    <a:pt x="1395" y="144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63"/>
            <p:cNvSpPr/>
            <p:nvPr/>
          </p:nvSpPr>
          <p:spPr>
            <a:xfrm>
              <a:off x="4984725" y="28760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63"/>
            <p:cNvSpPr/>
            <p:nvPr/>
          </p:nvSpPr>
          <p:spPr>
            <a:xfrm>
              <a:off x="4759200" y="2673800"/>
              <a:ext cx="423175" cy="423175"/>
            </a:xfrm>
            <a:custGeom>
              <a:avLst/>
              <a:gdLst/>
              <a:ahLst/>
              <a:cxnLst/>
              <a:rect l="l" t="t" r="r" b="b"/>
              <a:pathLst>
                <a:path w="16927" h="16927" extrusionOk="0">
                  <a:moveTo>
                    <a:pt x="8463" y="5627"/>
                  </a:moveTo>
                  <a:lnTo>
                    <a:pt x="8835" y="5673"/>
                  </a:lnTo>
                  <a:lnTo>
                    <a:pt x="9161" y="5766"/>
                  </a:lnTo>
                  <a:lnTo>
                    <a:pt x="9487" y="5952"/>
                  </a:lnTo>
                  <a:lnTo>
                    <a:pt x="9766" y="6185"/>
                  </a:lnTo>
                  <a:lnTo>
                    <a:pt x="9952" y="6417"/>
                  </a:lnTo>
                  <a:lnTo>
                    <a:pt x="10138" y="6743"/>
                  </a:lnTo>
                  <a:lnTo>
                    <a:pt x="10231" y="7068"/>
                  </a:lnTo>
                  <a:lnTo>
                    <a:pt x="10277" y="7441"/>
                  </a:lnTo>
                  <a:lnTo>
                    <a:pt x="10277" y="7766"/>
                  </a:lnTo>
                  <a:lnTo>
                    <a:pt x="10184" y="8092"/>
                  </a:lnTo>
                  <a:lnTo>
                    <a:pt x="10045" y="8371"/>
                  </a:lnTo>
                  <a:lnTo>
                    <a:pt x="9859" y="8603"/>
                  </a:lnTo>
                  <a:lnTo>
                    <a:pt x="10277" y="10696"/>
                  </a:lnTo>
                  <a:lnTo>
                    <a:pt x="10277" y="10928"/>
                  </a:lnTo>
                  <a:lnTo>
                    <a:pt x="10184" y="11114"/>
                  </a:lnTo>
                  <a:lnTo>
                    <a:pt x="9998" y="11254"/>
                  </a:lnTo>
                  <a:lnTo>
                    <a:pt x="9766" y="11300"/>
                  </a:lnTo>
                  <a:lnTo>
                    <a:pt x="7161" y="11300"/>
                  </a:lnTo>
                  <a:lnTo>
                    <a:pt x="6929" y="11254"/>
                  </a:lnTo>
                  <a:lnTo>
                    <a:pt x="6743" y="11114"/>
                  </a:lnTo>
                  <a:lnTo>
                    <a:pt x="6650" y="10928"/>
                  </a:lnTo>
                  <a:lnTo>
                    <a:pt x="6650" y="10696"/>
                  </a:lnTo>
                  <a:lnTo>
                    <a:pt x="7068" y="8603"/>
                  </a:lnTo>
                  <a:lnTo>
                    <a:pt x="6882" y="8371"/>
                  </a:lnTo>
                  <a:lnTo>
                    <a:pt x="6743" y="8092"/>
                  </a:lnTo>
                  <a:lnTo>
                    <a:pt x="6650" y="7766"/>
                  </a:lnTo>
                  <a:lnTo>
                    <a:pt x="6650" y="7441"/>
                  </a:lnTo>
                  <a:lnTo>
                    <a:pt x="6696" y="7068"/>
                  </a:lnTo>
                  <a:lnTo>
                    <a:pt x="6789" y="6743"/>
                  </a:lnTo>
                  <a:lnTo>
                    <a:pt x="6975" y="6417"/>
                  </a:lnTo>
                  <a:lnTo>
                    <a:pt x="7161" y="6185"/>
                  </a:lnTo>
                  <a:lnTo>
                    <a:pt x="7440" y="5952"/>
                  </a:lnTo>
                  <a:lnTo>
                    <a:pt x="7766" y="5766"/>
                  </a:lnTo>
                  <a:lnTo>
                    <a:pt x="8091" y="5673"/>
                  </a:lnTo>
                  <a:lnTo>
                    <a:pt x="8463" y="5627"/>
                  </a:lnTo>
                  <a:close/>
                  <a:moveTo>
                    <a:pt x="5766" y="0"/>
                  </a:moveTo>
                  <a:lnTo>
                    <a:pt x="5441" y="47"/>
                  </a:lnTo>
                  <a:lnTo>
                    <a:pt x="5115" y="140"/>
                  </a:lnTo>
                  <a:lnTo>
                    <a:pt x="4836" y="233"/>
                  </a:lnTo>
                  <a:lnTo>
                    <a:pt x="4557" y="372"/>
                  </a:lnTo>
                  <a:lnTo>
                    <a:pt x="4278" y="558"/>
                  </a:lnTo>
                  <a:lnTo>
                    <a:pt x="4046" y="744"/>
                  </a:lnTo>
                  <a:lnTo>
                    <a:pt x="3813" y="977"/>
                  </a:lnTo>
                  <a:lnTo>
                    <a:pt x="3441" y="1395"/>
                  </a:lnTo>
                  <a:lnTo>
                    <a:pt x="3162" y="1907"/>
                  </a:lnTo>
                  <a:lnTo>
                    <a:pt x="3023" y="2465"/>
                  </a:lnTo>
                  <a:lnTo>
                    <a:pt x="2976" y="2744"/>
                  </a:lnTo>
                  <a:lnTo>
                    <a:pt x="2930" y="3023"/>
                  </a:lnTo>
                  <a:lnTo>
                    <a:pt x="2976" y="3255"/>
                  </a:lnTo>
                  <a:lnTo>
                    <a:pt x="2976" y="3534"/>
                  </a:lnTo>
                  <a:lnTo>
                    <a:pt x="3069" y="3767"/>
                  </a:lnTo>
                  <a:lnTo>
                    <a:pt x="3162" y="3999"/>
                  </a:lnTo>
                  <a:lnTo>
                    <a:pt x="3302" y="4185"/>
                  </a:lnTo>
                  <a:lnTo>
                    <a:pt x="3441" y="4418"/>
                  </a:lnTo>
                  <a:lnTo>
                    <a:pt x="3627" y="4604"/>
                  </a:lnTo>
                  <a:lnTo>
                    <a:pt x="3813" y="4743"/>
                  </a:lnTo>
                  <a:lnTo>
                    <a:pt x="4185" y="4976"/>
                  </a:lnTo>
                  <a:lnTo>
                    <a:pt x="4278" y="4883"/>
                  </a:lnTo>
                  <a:lnTo>
                    <a:pt x="4557" y="4743"/>
                  </a:lnTo>
                  <a:lnTo>
                    <a:pt x="4883" y="4650"/>
                  </a:lnTo>
                  <a:lnTo>
                    <a:pt x="5069" y="4650"/>
                  </a:lnTo>
                  <a:lnTo>
                    <a:pt x="5255" y="4743"/>
                  </a:lnTo>
                  <a:lnTo>
                    <a:pt x="5348" y="4883"/>
                  </a:lnTo>
                  <a:lnTo>
                    <a:pt x="5441" y="5069"/>
                  </a:lnTo>
                  <a:lnTo>
                    <a:pt x="5441" y="5255"/>
                  </a:lnTo>
                  <a:lnTo>
                    <a:pt x="5348" y="5441"/>
                  </a:lnTo>
                  <a:lnTo>
                    <a:pt x="5208" y="5534"/>
                  </a:lnTo>
                  <a:lnTo>
                    <a:pt x="5022" y="5627"/>
                  </a:lnTo>
                  <a:lnTo>
                    <a:pt x="4836" y="5720"/>
                  </a:lnTo>
                  <a:lnTo>
                    <a:pt x="4650" y="5859"/>
                  </a:lnTo>
                  <a:lnTo>
                    <a:pt x="4557" y="6045"/>
                  </a:lnTo>
                  <a:lnTo>
                    <a:pt x="4557" y="6278"/>
                  </a:lnTo>
                  <a:lnTo>
                    <a:pt x="4650" y="6464"/>
                  </a:lnTo>
                  <a:lnTo>
                    <a:pt x="4697" y="6650"/>
                  </a:lnTo>
                  <a:lnTo>
                    <a:pt x="4650" y="6836"/>
                  </a:lnTo>
                  <a:lnTo>
                    <a:pt x="4604" y="7022"/>
                  </a:lnTo>
                  <a:lnTo>
                    <a:pt x="4418" y="7161"/>
                  </a:lnTo>
                  <a:lnTo>
                    <a:pt x="4325" y="7208"/>
                  </a:lnTo>
                  <a:lnTo>
                    <a:pt x="4185" y="7208"/>
                  </a:lnTo>
                  <a:lnTo>
                    <a:pt x="4046" y="7161"/>
                  </a:lnTo>
                  <a:lnTo>
                    <a:pt x="3953" y="7115"/>
                  </a:lnTo>
                  <a:lnTo>
                    <a:pt x="3860" y="7068"/>
                  </a:lnTo>
                  <a:lnTo>
                    <a:pt x="3767" y="6929"/>
                  </a:lnTo>
                  <a:lnTo>
                    <a:pt x="3627" y="6650"/>
                  </a:lnTo>
                  <a:lnTo>
                    <a:pt x="3581" y="6371"/>
                  </a:lnTo>
                  <a:lnTo>
                    <a:pt x="3581" y="6092"/>
                  </a:lnTo>
                  <a:lnTo>
                    <a:pt x="3627" y="5813"/>
                  </a:lnTo>
                  <a:lnTo>
                    <a:pt x="3302" y="5580"/>
                  </a:lnTo>
                  <a:lnTo>
                    <a:pt x="2976" y="5348"/>
                  </a:lnTo>
                  <a:lnTo>
                    <a:pt x="2744" y="5115"/>
                  </a:lnTo>
                  <a:lnTo>
                    <a:pt x="2511" y="4790"/>
                  </a:lnTo>
                  <a:lnTo>
                    <a:pt x="2325" y="4511"/>
                  </a:lnTo>
                  <a:lnTo>
                    <a:pt x="2186" y="4278"/>
                  </a:lnTo>
                  <a:lnTo>
                    <a:pt x="2093" y="3953"/>
                  </a:lnTo>
                  <a:lnTo>
                    <a:pt x="2000" y="3674"/>
                  </a:lnTo>
                  <a:lnTo>
                    <a:pt x="1814" y="3999"/>
                  </a:lnTo>
                  <a:lnTo>
                    <a:pt x="1674" y="4371"/>
                  </a:lnTo>
                  <a:lnTo>
                    <a:pt x="1628" y="4743"/>
                  </a:lnTo>
                  <a:lnTo>
                    <a:pt x="1628" y="5115"/>
                  </a:lnTo>
                  <a:lnTo>
                    <a:pt x="1674" y="5487"/>
                  </a:lnTo>
                  <a:lnTo>
                    <a:pt x="1302" y="5766"/>
                  </a:lnTo>
                  <a:lnTo>
                    <a:pt x="977" y="6045"/>
                  </a:lnTo>
                  <a:lnTo>
                    <a:pt x="698" y="6371"/>
                  </a:lnTo>
                  <a:lnTo>
                    <a:pt x="465" y="6743"/>
                  </a:lnTo>
                  <a:lnTo>
                    <a:pt x="279" y="7161"/>
                  </a:lnTo>
                  <a:lnTo>
                    <a:pt x="140" y="7580"/>
                  </a:lnTo>
                  <a:lnTo>
                    <a:pt x="47" y="7999"/>
                  </a:lnTo>
                  <a:lnTo>
                    <a:pt x="0" y="8464"/>
                  </a:lnTo>
                  <a:lnTo>
                    <a:pt x="47" y="8882"/>
                  </a:lnTo>
                  <a:lnTo>
                    <a:pt x="93" y="9301"/>
                  </a:lnTo>
                  <a:lnTo>
                    <a:pt x="233" y="9673"/>
                  </a:lnTo>
                  <a:lnTo>
                    <a:pt x="372" y="10045"/>
                  </a:lnTo>
                  <a:lnTo>
                    <a:pt x="558" y="10231"/>
                  </a:lnTo>
                  <a:lnTo>
                    <a:pt x="744" y="10417"/>
                  </a:lnTo>
                  <a:lnTo>
                    <a:pt x="977" y="10603"/>
                  </a:lnTo>
                  <a:lnTo>
                    <a:pt x="1209" y="10742"/>
                  </a:lnTo>
                  <a:lnTo>
                    <a:pt x="1442" y="10835"/>
                  </a:lnTo>
                  <a:lnTo>
                    <a:pt x="1721" y="10928"/>
                  </a:lnTo>
                  <a:lnTo>
                    <a:pt x="2000" y="10975"/>
                  </a:lnTo>
                  <a:lnTo>
                    <a:pt x="2279" y="11021"/>
                  </a:lnTo>
                  <a:lnTo>
                    <a:pt x="2558" y="10975"/>
                  </a:lnTo>
                  <a:lnTo>
                    <a:pt x="2837" y="10928"/>
                  </a:lnTo>
                  <a:lnTo>
                    <a:pt x="2790" y="10789"/>
                  </a:lnTo>
                  <a:lnTo>
                    <a:pt x="2837" y="10417"/>
                  </a:lnTo>
                  <a:lnTo>
                    <a:pt x="2930" y="10138"/>
                  </a:lnTo>
                  <a:lnTo>
                    <a:pt x="3069" y="9952"/>
                  </a:lnTo>
                  <a:lnTo>
                    <a:pt x="3209" y="9859"/>
                  </a:lnTo>
                  <a:lnTo>
                    <a:pt x="3395" y="9812"/>
                  </a:lnTo>
                  <a:lnTo>
                    <a:pt x="3581" y="9859"/>
                  </a:lnTo>
                  <a:lnTo>
                    <a:pt x="3767" y="9998"/>
                  </a:lnTo>
                  <a:lnTo>
                    <a:pt x="3860" y="10138"/>
                  </a:lnTo>
                  <a:lnTo>
                    <a:pt x="3906" y="10324"/>
                  </a:lnTo>
                  <a:lnTo>
                    <a:pt x="3860" y="10510"/>
                  </a:lnTo>
                  <a:lnTo>
                    <a:pt x="3813" y="10789"/>
                  </a:lnTo>
                  <a:lnTo>
                    <a:pt x="3860" y="10975"/>
                  </a:lnTo>
                  <a:lnTo>
                    <a:pt x="3953" y="11161"/>
                  </a:lnTo>
                  <a:lnTo>
                    <a:pt x="4092" y="11300"/>
                  </a:lnTo>
                  <a:lnTo>
                    <a:pt x="4325" y="11347"/>
                  </a:lnTo>
                  <a:lnTo>
                    <a:pt x="4511" y="11393"/>
                  </a:lnTo>
                  <a:lnTo>
                    <a:pt x="4650" y="11533"/>
                  </a:lnTo>
                  <a:lnTo>
                    <a:pt x="4743" y="11672"/>
                  </a:lnTo>
                  <a:lnTo>
                    <a:pt x="4743" y="11905"/>
                  </a:lnTo>
                  <a:lnTo>
                    <a:pt x="4697" y="12091"/>
                  </a:lnTo>
                  <a:lnTo>
                    <a:pt x="4557" y="12230"/>
                  </a:lnTo>
                  <a:lnTo>
                    <a:pt x="4418" y="12323"/>
                  </a:lnTo>
                  <a:lnTo>
                    <a:pt x="4232" y="12323"/>
                  </a:lnTo>
                  <a:lnTo>
                    <a:pt x="3953" y="12277"/>
                  </a:lnTo>
                  <a:lnTo>
                    <a:pt x="3674" y="12184"/>
                  </a:lnTo>
                  <a:lnTo>
                    <a:pt x="3441" y="12044"/>
                  </a:lnTo>
                  <a:lnTo>
                    <a:pt x="3255" y="11858"/>
                  </a:lnTo>
                  <a:lnTo>
                    <a:pt x="3209" y="11858"/>
                  </a:lnTo>
                  <a:lnTo>
                    <a:pt x="2744" y="11951"/>
                  </a:lnTo>
                  <a:lnTo>
                    <a:pt x="2279" y="11998"/>
                  </a:lnTo>
                  <a:lnTo>
                    <a:pt x="1953" y="11998"/>
                  </a:lnTo>
                  <a:lnTo>
                    <a:pt x="1628" y="11951"/>
                  </a:lnTo>
                  <a:lnTo>
                    <a:pt x="1674" y="12416"/>
                  </a:lnTo>
                  <a:lnTo>
                    <a:pt x="1721" y="12649"/>
                  </a:lnTo>
                  <a:lnTo>
                    <a:pt x="1814" y="12928"/>
                  </a:lnTo>
                  <a:lnTo>
                    <a:pt x="2046" y="13253"/>
                  </a:lnTo>
                  <a:lnTo>
                    <a:pt x="2139" y="12928"/>
                  </a:lnTo>
                  <a:lnTo>
                    <a:pt x="2232" y="12742"/>
                  </a:lnTo>
                  <a:lnTo>
                    <a:pt x="2372" y="12602"/>
                  </a:lnTo>
                  <a:lnTo>
                    <a:pt x="2558" y="12556"/>
                  </a:lnTo>
                  <a:lnTo>
                    <a:pt x="2790" y="12602"/>
                  </a:lnTo>
                  <a:lnTo>
                    <a:pt x="2930" y="12695"/>
                  </a:lnTo>
                  <a:lnTo>
                    <a:pt x="3069" y="12835"/>
                  </a:lnTo>
                  <a:lnTo>
                    <a:pt x="3116" y="13021"/>
                  </a:lnTo>
                  <a:lnTo>
                    <a:pt x="3069" y="13253"/>
                  </a:lnTo>
                  <a:lnTo>
                    <a:pt x="3023" y="13532"/>
                  </a:lnTo>
                  <a:lnTo>
                    <a:pt x="2976" y="13811"/>
                  </a:lnTo>
                  <a:lnTo>
                    <a:pt x="2976" y="14090"/>
                  </a:lnTo>
                  <a:lnTo>
                    <a:pt x="3023" y="14416"/>
                  </a:lnTo>
                  <a:lnTo>
                    <a:pt x="3069" y="14695"/>
                  </a:lnTo>
                  <a:lnTo>
                    <a:pt x="3162" y="14974"/>
                  </a:lnTo>
                  <a:lnTo>
                    <a:pt x="3302" y="15253"/>
                  </a:lnTo>
                  <a:lnTo>
                    <a:pt x="3441" y="15485"/>
                  </a:lnTo>
                  <a:lnTo>
                    <a:pt x="3627" y="15718"/>
                  </a:lnTo>
                  <a:lnTo>
                    <a:pt x="3813" y="15950"/>
                  </a:lnTo>
                  <a:lnTo>
                    <a:pt x="4046" y="16183"/>
                  </a:lnTo>
                  <a:lnTo>
                    <a:pt x="4278" y="16369"/>
                  </a:lnTo>
                  <a:lnTo>
                    <a:pt x="4557" y="16555"/>
                  </a:lnTo>
                  <a:lnTo>
                    <a:pt x="4836" y="16694"/>
                  </a:lnTo>
                  <a:lnTo>
                    <a:pt x="5115" y="16787"/>
                  </a:lnTo>
                  <a:lnTo>
                    <a:pt x="5441" y="16880"/>
                  </a:lnTo>
                  <a:lnTo>
                    <a:pt x="5766" y="16927"/>
                  </a:lnTo>
                  <a:lnTo>
                    <a:pt x="6371" y="16927"/>
                  </a:lnTo>
                  <a:lnTo>
                    <a:pt x="6696" y="16880"/>
                  </a:lnTo>
                  <a:lnTo>
                    <a:pt x="7022" y="16787"/>
                  </a:lnTo>
                  <a:lnTo>
                    <a:pt x="7301" y="16694"/>
                  </a:lnTo>
                  <a:lnTo>
                    <a:pt x="7580" y="16555"/>
                  </a:lnTo>
                  <a:lnTo>
                    <a:pt x="7812" y="16369"/>
                  </a:lnTo>
                  <a:lnTo>
                    <a:pt x="8091" y="16183"/>
                  </a:lnTo>
                  <a:lnTo>
                    <a:pt x="8324" y="15997"/>
                  </a:lnTo>
                  <a:lnTo>
                    <a:pt x="8417" y="15718"/>
                  </a:lnTo>
                  <a:lnTo>
                    <a:pt x="8510" y="15485"/>
                  </a:lnTo>
                  <a:lnTo>
                    <a:pt x="8556" y="15206"/>
                  </a:lnTo>
                  <a:lnTo>
                    <a:pt x="8603" y="14927"/>
                  </a:lnTo>
                  <a:lnTo>
                    <a:pt x="8556" y="14555"/>
                  </a:lnTo>
                  <a:lnTo>
                    <a:pt x="8510" y="14276"/>
                  </a:lnTo>
                  <a:lnTo>
                    <a:pt x="8463" y="14044"/>
                  </a:lnTo>
                  <a:lnTo>
                    <a:pt x="8510" y="13858"/>
                  </a:lnTo>
                  <a:lnTo>
                    <a:pt x="8649" y="13718"/>
                  </a:lnTo>
                  <a:lnTo>
                    <a:pt x="8789" y="13625"/>
                  </a:lnTo>
                  <a:lnTo>
                    <a:pt x="9021" y="13625"/>
                  </a:lnTo>
                  <a:lnTo>
                    <a:pt x="9207" y="13672"/>
                  </a:lnTo>
                  <a:lnTo>
                    <a:pt x="9347" y="13765"/>
                  </a:lnTo>
                  <a:lnTo>
                    <a:pt x="9440" y="13951"/>
                  </a:lnTo>
                  <a:lnTo>
                    <a:pt x="9533" y="14416"/>
                  </a:lnTo>
                  <a:lnTo>
                    <a:pt x="9580" y="14927"/>
                  </a:lnTo>
                  <a:lnTo>
                    <a:pt x="9580" y="15299"/>
                  </a:lnTo>
                  <a:lnTo>
                    <a:pt x="9487" y="15718"/>
                  </a:lnTo>
                  <a:lnTo>
                    <a:pt x="9347" y="16090"/>
                  </a:lnTo>
                  <a:lnTo>
                    <a:pt x="9207" y="16462"/>
                  </a:lnTo>
                  <a:lnTo>
                    <a:pt x="9580" y="16648"/>
                  </a:lnTo>
                  <a:lnTo>
                    <a:pt x="9998" y="16787"/>
                  </a:lnTo>
                  <a:lnTo>
                    <a:pt x="10417" y="16880"/>
                  </a:lnTo>
                  <a:lnTo>
                    <a:pt x="10882" y="16927"/>
                  </a:lnTo>
                  <a:lnTo>
                    <a:pt x="11161" y="16927"/>
                  </a:lnTo>
                  <a:lnTo>
                    <a:pt x="11486" y="16880"/>
                  </a:lnTo>
                  <a:lnTo>
                    <a:pt x="11812" y="16787"/>
                  </a:lnTo>
                  <a:lnTo>
                    <a:pt x="12091" y="16694"/>
                  </a:lnTo>
                  <a:lnTo>
                    <a:pt x="12370" y="16555"/>
                  </a:lnTo>
                  <a:lnTo>
                    <a:pt x="12649" y="16369"/>
                  </a:lnTo>
                  <a:lnTo>
                    <a:pt x="12881" y="16183"/>
                  </a:lnTo>
                  <a:lnTo>
                    <a:pt x="13114" y="15950"/>
                  </a:lnTo>
                  <a:lnTo>
                    <a:pt x="13486" y="15485"/>
                  </a:lnTo>
                  <a:lnTo>
                    <a:pt x="13765" y="14974"/>
                  </a:lnTo>
                  <a:lnTo>
                    <a:pt x="13300" y="14881"/>
                  </a:lnTo>
                  <a:lnTo>
                    <a:pt x="12881" y="14695"/>
                  </a:lnTo>
                  <a:lnTo>
                    <a:pt x="12742" y="14555"/>
                  </a:lnTo>
                  <a:lnTo>
                    <a:pt x="12649" y="14416"/>
                  </a:lnTo>
                  <a:lnTo>
                    <a:pt x="12649" y="14230"/>
                  </a:lnTo>
                  <a:lnTo>
                    <a:pt x="12695" y="14044"/>
                  </a:lnTo>
                  <a:lnTo>
                    <a:pt x="12835" y="13858"/>
                  </a:lnTo>
                  <a:lnTo>
                    <a:pt x="13021" y="13811"/>
                  </a:lnTo>
                  <a:lnTo>
                    <a:pt x="13207" y="13765"/>
                  </a:lnTo>
                  <a:lnTo>
                    <a:pt x="13393" y="13858"/>
                  </a:lnTo>
                  <a:lnTo>
                    <a:pt x="13672" y="13951"/>
                  </a:lnTo>
                  <a:lnTo>
                    <a:pt x="13997" y="14044"/>
                  </a:lnTo>
                  <a:lnTo>
                    <a:pt x="14323" y="13811"/>
                  </a:lnTo>
                  <a:lnTo>
                    <a:pt x="14648" y="13579"/>
                  </a:lnTo>
                  <a:lnTo>
                    <a:pt x="14881" y="13253"/>
                  </a:lnTo>
                  <a:lnTo>
                    <a:pt x="15113" y="12928"/>
                  </a:lnTo>
                  <a:lnTo>
                    <a:pt x="15206" y="12602"/>
                  </a:lnTo>
                  <a:lnTo>
                    <a:pt x="15299" y="12277"/>
                  </a:lnTo>
                  <a:lnTo>
                    <a:pt x="15299" y="11951"/>
                  </a:lnTo>
                  <a:lnTo>
                    <a:pt x="15299" y="11626"/>
                  </a:lnTo>
                  <a:lnTo>
                    <a:pt x="15067" y="11393"/>
                  </a:lnTo>
                  <a:lnTo>
                    <a:pt x="14788" y="11207"/>
                  </a:lnTo>
                  <a:lnTo>
                    <a:pt x="14462" y="11068"/>
                  </a:lnTo>
                  <a:lnTo>
                    <a:pt x="14137" y="11021"/>
                  </a:lnTo>
                  <a:lnTo>
                    <a:pt x="13951" y="11393"/>
                  </a:lnTo>
                  <a:lnTo>
                    <a:pt x="13858" y="11486"/>
                  </a:lnTo>
                  <a:lnTo>
                    <a:pt x="13765" y="11533"/>
                  </a:lnTo>
                  <a:lnTo>
                    <a:pt x="13672" y="11579"/>
                  </a:lnTo>
                  <a:lnTo>
                    <a:pt x="13532" y="11626"/>
                  </a:lnTo>
                  <a:lnTo>
                    <a:pt x="13393" y="11579"/>
                  </a:lnTo>
                  <a:lnTo>
                    <a:pt x="13253" y="11533"/>
                  </a:lnTo>
                  <a:lnTo>
                    <a:pt x="13114" y="11393"/>
                  </a:lnTo>
                  <a:lnTo>
                    <a:pt x="13067" y="11207"/>
                  </a:lnTo>
                  <a:lnTo>
                    <a:pt x="13067" y="11021"/>
                  </a:lnTo>
                  <a:lnTo>
                    <a:pt x="13160" y="10835"/>
                  </a:lnTo>
                  <a:lnTo>
                    <a:pt x="13207" y="10696"/>
                  </a:lnTo>
                  <a:lnTo>
                    <a:pt x="13253" y="10510"/>
                  </a:lnTo>
                  <a:lnTo>
                    <a:pt x="13207" y="10324"/>
                  </a:lnTo>
                  <a:lnTo>
                    <a:pt x="13114" y="10184"/>
                  </a:lnTo>
                  <a:lnTo>
                    <a:pt x="13067" y="9998"/>
                  </a:lnTo>
                  <a:lnTo>
                    <a:pt x="13021" y="9812"/>
                  </a:lnTo>
                  <a:lnTo>
                    <a:pt x="13114" y="9626"/>
                  </a:lnTo>
                  <a:lnTo>
                    <a:pt x="13253" y="9487"/>
                  </a:lnTo>
                  <a:lnTo>
                    <a:pt x="13439" y="9394"/>
                  </a:lnTo>
                  <a:lnTo>
                    <a:pt x="13625" y="9394"/>
                  </a:lnTo>
                  <a:lnTo>
                    <a:pt x="13811" y="9440"/>
                  </a:lnTo>
                  <a:lnTo>
                    <a:pt x="13951" y="9580"/>
                  </a:lnTo>
                  <a:lnTo>
                    <a:pt x="14090" y="9812"/>
                  </a:lnTo>
                  <a:lnTo>
                    <a:pt x="14183" y="10045"/>
                  </a:lnTo>
                  <a:lnTo>
                    <a:pt x="14695" y="10138"/>
                  </a:lnTo>
                  <a:lnTo>
                    <a:pt x="15160" y="10277"/>
                  </a:lnTo>
                  <a:lnTo>
                    <a:pt x="15578" y="10556"/>
                  </a:lnTo>
                  <a:lnTo>
                    <a:pt x="15950" y="10882"/>
                  </a:lnTo>
                  <a:lnTo>
                    <a:pt x="16183" y="10603"/>
                  </a:lnTo>
                  <a:lnTo>
                    <a:pt x="16369" y="10370"/>
                  </a:lnTo>
                  <a:lnTo>
                    <a:pt x="16508" y="10091"/>
                  </a:lnTo>
                  <a:lnTo>
                    <a:pt x="16648" y="9766"/>
                  </a:lnTo>
                  <a:lnTo>
                    <a:pt x="16787" y="9440"/>
                  </a:lnTo>
                  <a:lnTo>
                    <a:pt x="16880" y="9161"/>
                  </a:lnTo>
                  <a:lnTo>
                    <a:pt x="16927" y="8789"/>
                  </a:lnTo>
                  <a:lnTo>
                    <a:pt x="16927" y="8464"/>
                  </a:lnTo>
                  <a:lnTo>
                    <a:pt x="16880" y="7999"/>
                  </a:lnTo>
                  <a:lnTo>
                    <a:pt x="16787" y="7580"/>
                  </a:lnTo>
                  <a:lnTo>
                    <a:pt x="16648" y="7161"/>
                  </a:lnTo>
                  <a:lnTo>
                    <a:pt x="16462" y="6743"/>
                  </a:lnTo>
                  <a:lnTo>
                    <a:pt x="16229" y="6371"/>
                  </a:lnTo>
                  <a:lnTo>
                    <a:pt x="15950" y="6045"/>
                  </a:lnTo>
                  <a:lnTo>
                    <a:pt x="15625" y="5766"/>
                  </a:lnTo>
                  <a:lnTo>
                    <a:pt x="15253" y="5487"/>
                  </a:lnTo>
                  <a:lnTo>
                    <a:pt x="14974" y="5348"/>
                  </a:lnTo>
                  <a:lnTo>
                    <a:pt x="14695" y="5255"/>
                  </a:lnTo>
                  <a:lnTo>
                    <a:pt x="14369" y="5208"/>
                  </a:lnTo>
                  <a:lnTo>
                    <a:pt x="14090" y="5208"/>
                  </a:lnTo>
                  <a:lnTo>
                    <a:pt x="13625" y="5255"/>
                  </a:lnTo>
                  <a:lnTo>
                    <a:pt x="13160" y="5394"/>
                  </a:lnTo>
                  <a:lnTo>
                    <a:pt x="12742" y="5627"/>
                  </a:lnTo>
                  <a:lnTo>
                    <a:pt x="12370" y="5952"/>
                  </a:lnTo>
                  <a:lnTo>
                    <a:pt x="12184" y="6045"/>
                  </a:lnTo>
                  <a:lnTo>
                    <a:pt x="11998" y="6092"/>
                  </a:lnTo>
                  <a:lnTo>
                    <a:pt x="11858" y="6045"/>
                  </a:lnTo>
                  <a:lnTo>
                    <a:pt x="11672" y="5952"/>
                  </a:lnTo>
                  <a:lnTo>
                    <a:pt x="11579" y="5813"/>
                  </a:lnTo>
                  <a:lnTo>
                    <a:pt x="11533" y="5627"/>
                  </a:lnTo>
                  <a:lnTo>
                    <a:pt x="11533" y="5441"/>
                  </a:lnTo>
                  <a:lnTo>
                    <a:pt x="11672" y="5255"/>
                  </a:lnTo>
                  <a:lnTo>
                    <a:pt x="11905" y="5022"/>
                  </a:lnTo>
                  <a:lnTo>
                    <a:pt x="12184" y="4790"/>
                  </a:lnTo>
                  <a:lnTo>
                    <a:pt x="12463" y="4650"/>
                  </a:lnTo>
                  <a:lnTo>
                    <a:pt x="12742" y="4464"/>
                  </a:lnTo>
                  <a:lnTo>
                    <a:pt x="13067" y="4371"/>
                  </a:lnTo>
                  <a:lnTo>
                    <a:pt x="13393" y="4278"/>
                  </a:lnTo>
                  <a:lnTo>
                    <a:pt x="13765" y="4232"/>
                  </a:lnTo>
                  <a:lnTo>
                    <a:pt x="14090" y="4185"/>
                  </a:lnTo>
                  <a:lnTo>
                    <a:pt x="14695" y="4278"/>
                  </a:lnTo>
                  <a:lnTo>
                    <a:pt x="15253" y="4418"/>
                  </a:lnTo>
                  <a:lnTo>
                    <a:pt x="15253" y="4418"/>
                  </a:lnTo>
                  <a:lnTo>
                    <a:pt x="15113" y="3999"/>
                  </a:lnTo>
                  <a:lnTo>
                    <a:pt x="14927" y="3720"/>
                  </a:lnTo>
                  <a:lnTo>
                    <a:pt x="14695" y="3395"/>
                  </a:lnTo>
                  <a:lnTo>
                    <a:pt x="14416" y="3162"/>
                  </a:lnTo>
                  <a:lnTo>
                    <a:pt x="14137" y="2976"/>
                  </a:lnTo>
                  <a:lnTo>
                    <a:pt x="13997" y="2930"/>
                  </a:lnTo>
                  <a:lnTo>
                    <a:pt x="13765" y="2883"/>
                  </a:lnTo>
                  <a:lnTo>
                    <a:pt x="13625" y="2883"/>
                  </a:lnTo>
                  <a:lnTo>
                    <a:pt x="13439" y="2930"/>
                  </a:lnTo>
                  <a:lnTo>
                    <a:pt x="13114" y="3069"/>
                  </a:lnTo>
                  <a:lnTo>
                    <a:pt x="12974" y="3162"/>
                  </a:lnTo>
                  <a:lnTo>
                    <a:pt x="12835" y="3162"/>
                  </a:lnTo>
                  <a:lnTo>
                    <a:pt x="12602" y="3116"/>
                  </a:lnTo>
                  <a:lnTo>
                    <a:pt x="12509" y="3069"/>
                  </a:lnTo>
                  <a:lnTo>
                    <a:pt x="12416" y="2976"/>
                  </a:lnTo>
                  <a:lnTo>
                    <a:pt x="12323" y="2790"/>
                  </a:lnTo>
                  <a:lnTo>
                    <a:pt x="12323" y="2604"/>
                  </a:lnTo>
                  <a:lnTo>
                    <a:pt x="12416" y="2418"/>
                  </a:lnTo>
                  <a:lnTo>
                    <a:pt x="12556" y="2279"/>
                  </a:lnTo>
                  <a:lnTo>
                    <a:pt x="12835" y="2139"/>
                  </a:lnTo>
                  <a:lnTo>
                    <a:pt x="13114" y="2000"/>
                  </a:lnTo>
                  <a:lnTo>
                    <a:pt x="13393" y="1907"/>
                  </a:lnTo>
                  <a:lnTo>
                    <a:pt x="13718" y="1907"/>
                  </a:lnTo>
                  <a:lnTo>
                    <a:pt x="13486" y="1395"/>
                  </a:lnTo>
                  <a:lnTo>
                    <a:pt x="13114" y="977"/>
                  </a:lnTo>
                  <a:lnTo>
                    <a:pt x="12881" y="744"/>
                  </a:lnTo>
                  <a:lnTo>
                    <a:pt x="12649" y="558"/>
                  </a:lnTo>
                  <a:lnTo>
                    <a:pt x="12370" y="372"/>
                  </a:lnTo>
                  <a:lnTo>
                    <a:pt x="12091" y="233"/>
                  </a:lnTo>
                  <a:lnTo>
                    <a:pt x="11812" y="140"/>
                  </a:lnTo>
                  <a:lnTo>
                    <a:pt x="11486" y="47"/>
                  </a:lnTo>
                  <a:lnTo>
                    <a:pt x="11161" y="0"/>
                  </a:lnTo>
                  <a:lnTo>
                    <a:pt x="10510" y="0"/>
                  </a:lnTo>
                  <a:lnTo>
                    <a:pt x="10184" y="93"/>
                  </a:lnTo>
                  <a:lnTo>
                    <a:pt x="9859" y="186"/>
                  </a:lnTo>
                  <a:lnTo>
                    <a:pt x="9533" y="279"/>
                  </a:lnTo>
                  <a:lnTo>
                    <a:pt x="9254" y="465"/>
                  </a:lnTo>
                  <a:lnTo>
                    <a:pt x="8975" y="651"/>
                  </a:lnTo>
                  <a:lnTo>
                    <a:pt x="8696" y="884"/>
                  </a:lnTo>
                  <a:lnTo>
                    <a:pt x="8463" y="1116"/>
                  </a:lnTo>
                  <a:lnTo>
                    <a:pt x="8324" y="1349"/>
                  </a:lnTo>
                  <a:lnTo>
                    <a:pt x="8277" y="1581"/>
                  </a:lnTo>
                  <a:lnTo>
                    <a:pt x="8231" y="1860"/>
                  </a:lnTo>
                  <a:lnTo>
                    <a:pt x="8184" y="2139"/>
                  </a:lnTo>
                  <a:lnTo>
                    <a:pt x="8231" y="2372"/>
                  </a:lnTo>
                  <a:lnTo>
                    <a:pt x="8277" y="2651"/>
                  </a:lnTo>
                  <a:lnTo>
                    <a:pt x="8277" y="2883"/>
                  </a:lnTo>
                  <a:lnTo>
                    <a:pt x="8231" y="3069"/>
                  </a:lnTo>
                  <a:lnTo>
                    <a:pt x="8091" y="3162"/>
                  </a:lnTo>
                  <a:lnTo>
                    <a:pt x="7905" y="3255"/>
                  </a:lnTo>
                  <a:lnTo>
                    <a:pt x="7719" y="3302"/>
                  </a:lnTo>
                  <a:lnTo>
                    <a:pt x="7580" y="3255"/>
                  </a:lnTo>
                  <a:lnTo>
                    <a:pt x="7394" y="3116"/>
                  </a:lnTo>
                  <a:lnTo>
                    <a:pt x="7301" y="2930"/>
                  </a:lnTo>
                  <a:lnTo>
                    <a:pt x="7254" y="2511"/>
                  </a:lnTo>
                  <a:lnTo>
                    <a:pt x="7208" y="2139"/>
                  </a:lnTo>
                  <a:lnTo>
                    <a:pt x="7254" y="1674"/>
                  </a:lnTo>
                  <a:lnTo>
                    <a:pt x="7347" y="1256"/>
                  </a:lnTo>
                  <a:lnTo>
                    <a:pt x="7487" y="837"/>
                  </a:lnTo>
                  <a:lnTo>
                    <a:pt x="7673" y="465"/>
                  </a:lnTo>
                  <a:lnTo>
                    <a:pt x="7301" y="279"/>
                  </a:lnTo>
                  <a:lnTo>
                    <a:pt x="6929" y="140"/>
                  </a:lnTo>
                  <a:lnTo>
                    <a:pt x="6510" y="47"/>
                  </a:lnTo>
                  <a:lnTo>
                    <a:pt x="604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63"/>
            <p:cNvSpPr/>
            <p:nvPr/>
          </p:nvSpPr>
          <p:spPr>
            <a:xfrm>
              <a:off x="4759200" y="2673800"/>
              <a:ext cx="423175" cy="423175"/>
            </a:xfrm>
            <a:custGeom>
              <a:avLst/>
              <a:gdLst/>
              <a:ahLst/>
              <a:cxnLst/>
              <a:rect l="l" t="t" r="r" b="b"/>
              <a:pathLst>
                <a:path w="16927" h="16927" fill="none" extrusionOk="0">
                  <a:moveTo>
                    <a:pt x="15253" y="5487"/>
                  </a:moveTo>
                  <a:lnTo>
                    <a:pt x="15253" y="5487"/>
                  </a:lnTo>
                  <a:lnTo>
                    <a:pt x="15253" y="5487"/>
                  </a:lnTo>
                  <a:lnTo>
                    <a:pt x="15253" y="5487"/>
                  </a:lnTo>
                  <a:lnTo>
                    <a:pt x="14974" y="5348"/>
                  </a:lnTo>
                  <a:lnTo>
                    <a:pt x="14695" y="5255"/>
                  </a:lnTo>
                  <a:lnTo>
                    <a:pt x="14369" y="5208"/>
                  </a:lnTo>
                  <a:lnTo>
                    <a:pt x="14090" y="5208"/>
                  </a:lnTo>
                  <a:lnTo>
                    <a:pt x="14090" y="5208"/>
                  </a:lnTo>
                  <a:lnTo>
                    <a:pt x="13625" y="5255"/>
                  </a:lnTo>
                  <a:lnTo>
                    <a:pt x="13160" y="5394"/>
                  </a:lnTo>
                  <a:lnTo>
                    <a:pt x="12742" y="5627"/>
                  </a:lnTo>
                  <a:lnTo>
                    <a:pt x="12370" y="5952"/>
                  </a:lnTo>
                  <a:lnTo>
                    <a:pt x="12370" y="5952"/>
                  </a:lnTo>
                  <a:lnTo>
                    <a:pt x="12184" y="6045"/>
                  </a:lnTo>
                  <a:lnTo>
                    <a:pt x="11998" y="6092"/>
                  </a:lnTo>
                  <a:lnTo>
                    <a:pt x="11858" y="6045"/>
                  </a:lnTo>
                  <a:lnTo>
                    <a:pt x="11672" y="5952"/>
                  </a:lnTo>
                  <a:lnTo>
                    <a:pt x="11579" y="5813"/>
                  </a:lnTo>
                  <a:lnTo>
                    <a:pt x="11533" y="5627"/>
                  </a:lnTo>
                  <a:lnTo>
                    <a:pt x="11533" y="5441"/>
                  </a:lnTo>
                  <a:lnTo>
                    <a:pt x="11672" y="5255"/>
                  </a:lnTo>
                  <a:lnTo>
                    <a:pt x="11672" y="5255"/>
                  </a:lnTo>
                  <a:lnTo>
                    <a:pt x="11905" y="5022"/>
                  </a:lnTo>
                  <a:lnTo>
                    <a:pt x="12184" y="4790"/>
                  </a:lnTo>
                  <a:lnTo>
                    <a:pt x="12463" y="4650"/>
                  </a:lnTo>
                  <a:lnTo>
                    <a:pt x="12742" y="4464"/>
                  </a:lnTo>
                  <a:lnTo>
                    <a:pt x="13067" y="4371"/>
                  </a:lnTo>
                  <a:lnTo>
                    <a:pt x="13393" y="4278"/>
                  </a:lnTo>
                  <a:lnTo>
                    <a:pt x="13765" y="4232"/>
                  </a:lnTo>
                  <a:lnTo>
                    <a:pt x="14090" y="4185"/>
                  </a:lnTo>
                  <a:lnTo>
                    <a:pt x="14090" y="4185"/>
                  </a:lnTo>
                  <a:lnTo>
                    <a:pt x="14695" y="4278"/>
                  </a:lnTo>
                  <a:lnTo>
                    <a:pt x="15253" y="4418"/>
                  </a:lnTo>
                  <a:lnTo>
                    <a:pt x="15253" y="4418"/>
                  </a:lnTo>
                  <a:lnTo>
                    <a:pt x="15113" y="3999"/>
                  </a:lnTo>
                  <a:lnTo>
                    <a:pt x="15113" y="3999"/>
                  </a:lnTo>
                  <a:lnTo>
                    <a:pt x="14927" y="3720"/>
                  </a:lnTo>
                  <a:lnTo>
                    <a:pt x="14695" y="3395"/>
                  </a:lnTo>
                  <a:lnTo>
                    <a:pt x="14416" y="3162"/>
                  </a:lnTo>
                  <a:lnTo>
                    <a:pt x="14137" y="2976"/>
                  </a:lnTo>
                  <a:lnTo>
                    <a:pt x="14137" y="2976"/>
                  </a:lnTo>
                  <a:lnTo>
                    <a:pt x="13997" y="2930"/>
                  </a:lnTo>
                  <a:lnTo>
                    <a:pt x="13765" y="2883"/>
                  </a:lnTo>
                  <a:lnTo>
                    <a:pt x="13765" y="2883"/>
                  </a:lnTo>
                  <a:lnTo>
                    <a:pt x="13625" y="2883"/>
                  </a:lnTo>
                  <a:lnTo>
                    <a:pt x="13439" y="2930"/>
                  </a:lnTo>
                  <a:lnTo>
                    <a:pt x="13114" y="3069"/>
                  </a:lnTo>
                  <a:lnTo>
                    <a:pt x="13114" y="3069"/>
                  </a:lnTo>
                  <a:lnTo>
                    <a:pt x="12974" y="3162"/>
                  </a:lnTo>
                  <a:lnTo>
                    <a:pt x="12835" y="3162"/>
                  </a:lnTo>
                  <a:lnTo>
                    <a:pt x="12835" y="3162"/>
                  </a:lnTo>
                  <a:lnTo>
                    <a:pt x="12602" y="3116"/>
                  </a:lnTo>
                  <a:lnTo>
                    <a:pt x="12509" y="3069"/>
                  </a:lnTo>
                  <a:lnTo>
                    <a:pt x="12416" y="2976"/>
                  </a:lnTo>
                  <a:lnTo>
                    <a:pt x="12416" y="2976"/>
                  </a:lnTo>
                  <a:lnTo>
                    <a:pt x="12323" y="2790"/>
                  </a:lnTo>
                  <a:lnTo>
                    <a:pt x="12323" y="2604"/>
                  </a:lnTo>
                  <a:lnTo>
                    <a:pt x="12416" y="2418"/>
                  </a:lnTo>
                  <a:lnTo>
                    <a:pt x="12556" y="2279"/>
                  </a:lnTo>
                  <a:lnTo>
                    <a:pt x="12556" y="2279"/>
                  </a:lnTo>
                  <a:lnTo>
                    <a:pt x="12835" y="2139"/>
                  </a:lnTo>
                  <a:lnTo>
                    <a:pt x="13114" y="2000"/>
                  </a:lnTo>
                  <a:lnTo>
                    <a:pt x="13393" y="1907"/>
                  </a:lnTo>
                  <a:lnTo>
                    <a:pt x="13718" y="1907"/>
                  </a:lnTo>
                  <a:lnTo>
                    <a:pt x="13718" y="1907"/>
                  </a:lnTo>
                  <a:lnTo>
                    <a:pt x="13486" y="1395"/>
                  </a:lnTo>
                  <a:lnTo>
                    <a:pt x="13114" y="977"/>
                  </a:lnTo>
                  <a:lnTo>
                    <a:pt x="13114" y="977"/>
                  </a:lnTo>
                  <a:lnTo>
                    <a:pt x="12881" y="744"/>
                  </a:lnTo>
                  <a:lnTo>
                    <a:pt x="12649" y="558"/>
                  </a:lnTo>
                  <a:lnTo>
                    <a:pt x="12370" y="372"/>
                  </a:lnTo>
                  <a:lnTo>
                    <a:pt x="12091" y="233"/>
                  </a:lnTo>
                  <a:lnTo>
                    <a:pt x="11812" y="140"/>
                  </a:lnTo>
                  <a:lnTo>
                    <a:pt x="11486" y="47"/>
                  </a:lnTo>
                  <a:lnTo>
                    <a:pt x="11161" y="0"/>
                  </a:lnTo>
                  <a:lnTo>
                    <a:pt x="10882" y="0"/>
                  </a:lnTo>
                  <a:lnTo>
                    <a:pt x="10882" y="0"/>
                  </a:lnTo>
                  <a:lnTo>
                    <a:pt x="10510" y="0"/>
                  </a:lnTo>
                  <a:lnTo>
                    <a:pt x="10184" y="93"/>
                  </a:lnTo>
                  <a:lnTo>
                    <a:pt x="9859" y="186"/>
                  </a:lnTo>
                  <a:lnTo>
                    <a:pt x="9533" y="279"/>
                  </a:lnTo>
                  <a:lnTo>
                    <a:pt x="9254" y="465"/>
                  </a:lnTo>
                  <a:lnTo>
                    <a:pt x="8975" y="651"/>
                  </a:lnTo>
                  <a:lnTo>
                    <a:pt x="8696" y="884"/>
                  </a:lnTo>
                  <a:lnTo>
                    <a:pt x="8463" y="1116"/>
                  </a:lnTo>
                  <a:lnTo>
                    <a:pt x="8463" y="1116"/>
                  </a:lnTo>
                  <a:lnTo>
                    <a:pt x="8463" y="1116"/>
                  </a:lnTo>
                  <a:lnTo>
                    <a:pt x="8463" y="1116"/>
                  </a:lnTo>
                  <a:lnTo>
                    <a:pt x="8324" y="1349"/>
                  </a:lnTo>
                  <a:lnTo>
                    <a:pt x="8277" y="1581"/>
                  </a:lnTo>
                  <a:lnTo>
                    <a:pt x="8231" y="1860"/>
                  </a:lnTo>
                  <a:lnTo>
                    <a:pt x="8184" y="2139"/>
                  </a:lnTo>
                  <a:lnTo>
                    <a:pt x="8184" y="2139"/>
                  </a:lnTo>
                  <a:lnTo>
                    <a:pt x="8231" y="2372"/>
                  </a:lnTo>
                  <a:lnTo>
                    <a:pt x="8277" y="2651"/>
                  </a:lnTo>
                  <a:lnTo>
                    <a:pt x="8277" y="2651"/>
                  </a:lnTo>
                  <a:lnTo>
                    <a:pt x="8277" y="2883"/>
                  </a:lnTo>
                  <a:lnTo>
                    <a:pt x="8231" y="3069"/>
                  </a:lnTo>
                  <a:lnTo>
                    <a:pt x="8091" y="3162"/>
                  </a:lnTo>
                  <a:lnTo>
                    <a:pt x="7905" y="3255"/>
                  </a:lnTo>
                  <a:lnTo>
                    <a:pt x="7719" y="3302"/>
                  </a:lnTo>
                  <a:lnTo>
                    <a:pt x="7580" y="3255"/>
                  </a:lnTo>
                  <a:lnTo>
                    <a:pt x="7394" y="3116"/>
                  </a:lnTo>
                  <a:lnTo>
                    <a:pt x="7301" y="2930"/>
                  </a:lnTo>
                  <a:lnTo>
                    <a:pt x="7301" y="2930"/>
                  </a:lnTo>
                  <a:lnTo>
                    <a:pt x="7254" y="2511"/>
                  </a:lnTo>
                  <a:lnTo>
                    <a:pt x="7208" y="2139"/>
                  </a:lnTo>
                  <a:lnTo>
                    <a:pt x="7208" y="2139"/>
                  </a:lnTo>
                  <a:lnTo>
                    <a:pt x="7254" y="1674"/>
                  </a:lnTo>
                  <a:lnTo>
                    <a:pt x="7347" y="1256"/>
                  </a:lnTo>
                  <a:lnTo>
                    <a:pt x="7487" y="837"/>
                  </a:lnTo>
                  <a:lnTo>
                    <a:pt x="7673" y="465"/>
                  </a:lnTo>
                  <a:lnTo>
                    <a:pt x="7673" y="465"/>
                  </a:lnTo>
                  <a:lnTo>
                    <a:pt x="7301" y="279"/>
                  </a:lnTo>
                  <a:lnTo>
                    <a:pt x="6929" y="140"/>
                  </a:lnTo>
                  <a:lnTo>
                    <a:pt x="6510" y="47"/>
                  </a:lnTo>
                  <a:lnTo>
                    <a:pt x="6045" y="0"/>
                  </a:lnTo>
                  <a:lnTo>
                    <a:pt x="6045" y="0"/>
                  </a:lnTo>
                  <a:lnTo>
                    <a:pt x="5766" y="0"/>
                  </a:lnTo>
                  <a:lnTo>
                    <a:pt x="5441" y="47"/>
                  </a:lnTo>
                  <a:lnTo>
                    <a:pt x="5115" y="140"/>
                  </a:lnTo>
                  <a:lnTo>
                    <a:pt x="4836" y="233"/>
                  </a:lnTo>
                  <a:lnTo>
                    <a:pt x="4557" y="372"/>
                  </a:lnTo>
                  <a:lnTo>
                    <a:pt x="4278" y="558"/>
                  </a:lnTo>
                  <a:lnTo>
                    <a:pt x="4046" y="744"/>
                  </a:lnTo>
                  <a:lnTo>
                    <a:pt x="3813" y="977"/>
                  </a:lnTo>
                  <a:lnTo>
                    <a:pt x="3813" y="977"/>
                  </a:lnTo>
                  <a:lnTo>
                    <a:pt x="3441" y="1395"/>
                  </a:lnTo>
                  <a:lnTo>
                    <a:pt x="3162" y="1907"/>
                  </a:lnTo>
                  <a:lnTo>
                    <a:pt x="3023" y="2465"/>
                  </a:lnTo>
                  <a:lnTo>
                    <a:pt x="2976" y="2744"/>
                  </a:lnTo>
                  <a:lnTo>
                    <a:pt x="2930" y="3023"/>
                  </a:lnTo>
                  <a:lnTo>
                    <a:pt x="2930" y="3023"/>
                  </a:lnTo>
                  <a:lnTo>
                    <a:pt x="2976" y="3255"/>
                  </a:lnTo>
                  <a:lnTo>
                    <a:pt x="2976" y="3534"/>
                  </a:lnTo>
                  <a:lnTo>
                    <a:pt x="3069" y="3767"/>
                  </a:lnTo>
                  <a:lnTo>
                    <a:pt x="3162" y="3999"/>
                  </a:lnTo>
                  <a:lnTo>
                    <a:pt x="3302" y="4185"/>
                  </a:lnTo>
                  <a:lnTo>
                    <a:pt x="3441" y="4418"/>
                  </a:lnTo>
                  <a:lnTo>
                    <a:pt x="3627" y="4604"/>
                  </a:lnTo>
                  <a:lnTo>
                    <a:pt x="3813" y="4743"/>
                  </a:lnTo>
                  <a:lnTo>
                    <a:pt x="3813" y="4743"/>
                  </a:lnTo>
                  <a:lnTo>
                    <a:pt x="4185" y="4976"/>
                  </a:lnTo>
                  <a:lnTo>
                    <a:pt x="4185" y="4976"/>
                  </a:lnTo>
                  <a:lnTo>
                    <a:pt x="4278" y="4883"/>
                  </a:lnTo>
                  <a:lnTo>
                    <a:pt x="4278" y="4883"/>
                  </a:lnTo>
                  <a:lnTo>
                    <a:pt x="4557" y="4743"/>
                  </a:lnTo>
                  <a:lnTo>
                    <a:pt x="4883" y="4650"/>
                  </a:lnTo>
                  <a:lnTo>
                    <a:pt x="4883" y="4650"/>
                  </a:lnTo>
                  <a:lnTo>
                    <a:pt x="5069" y="4650"/>
                  </a:lnTo>
                  <a:lnTo>
                    <a:pt x="5255" y="4743"/>
                  </a:lnTo>
                  <a:lnTo>
                    <a:pt x="5348" y="4883"/>
                  </a:lnTo>
                  <a:lnTo>
                    <a:pt x="5441" y="5069"/>
                  </a:lnTo>
                  <a:lnTo>
                    <a:pt x="5441" y="5069"/>
                  </a:lnTo>
                  <a:lnTo>
                    <a:pt x="5441" y="5255"/>
                  </a:lnTo>
                  <a:lnTo>
                    <a:pt x="5348" y="5441"/>
                  </a:lnTo>
                  <a:lnTo>
                    <a:pt x="5208" y="5534"/>
                  </a:lnTo>
                  <a:lnTo>
                    <a:pt x="5022" y="5627"/>
                  </a:lnTo>
                  <a:lnTo>
                    <a:pt x="5022" y="5627"/>
                  </a:lnTo>
                  <a:lnTo>
                    <a:pt x="4836" y="5720"/>
                  </a:lnTo>
                  <a:lnTo>
                    <a:pt x="4836" y="5720"/>
                  </a:lnTo>
                  <a:lnTo>
                    <a:pt x="4650" y="5859"/>
                  </a:lnTo>
                  <a:lnTo>
                    <a:pt x="4557" y="6045"/>
                  </a:lnTo>
                  <a:lnTo>
                    <a:pt x="4557" y="6278"/>
                  </a:lnTo>
                  <a:lnTo>
                    <a:pt x="4650" y="6464"/>
                  </a:lnTo>
                  <a:lnTo>
                    <a:pt x="4650" y="6464"/>
                  </a:lnTo>
                  <a:lnTo>
                    <a:pt x="4697" y="6650"/>
                  </a:lnTo>
                  <a:lnTo>
                    <a:pt x="4650" y="6836"/>
                  </a:lnTo>
                  <a:lnTo>
                    <a:pt x="4604" y="7022"/>
                  </a:lnTo>
                  <a:lnTo>
                    <a:pt x="4418" y="7161"/>
                  </a:lnTo>
                  <a:lnTo>
                    <a:pt x="4418" y="7161"/>
                  </a:lnTo>
                  <a:lnTo>
                    <a:pt x="4325" y="7208"/>
                  </a:lnTo>
                  <a:lnTo>
                    <a:pt x="4185" y="7208"/>
                  </a:lnTo>
                  <a:lnTo>
                    <a:pt x="4185" y="7208"/>
                  </a:lnTo>
                  <a:lnTo>
                    <a:pt x="4046" y="7161"/>
                  </a:lnTo>
                  <a:lnTo>
                    <a:pt x="3953" y="7115"/>
                  </a:lnTo>
                  <a:lnTo>
                    <a:pt x="3860" y="7068"/>
                  </a:lnTo>
                  <a:lnTo>
                    <a:pt x="3767" y="6929"/>
                  </a:lnTo>
                  <a:lnTo>
                    <a:pt x="3767" y="6929"/>
                  </a:lnTo>
                  <a:lnTo>
                    <a:pt x="3627" y="6650"/>
                  </a:lnTo>
                  <a:lnTo>
                    <a:pt x="3581" y="6371"/>
                  </a:lnTo>
                  <a:lnTo>
                    <a:pt x="3581" y="6092"/>
                  </a:lnTo>
                  <a:lnTo>
                    <a:pt x="3627" y="5813"/>
                  </a:lnTo>
                  <a:lnTo>
                    <a:pt x="3627" y="5813"/>
                  </a:lnTo>
                  <a:lnTo>
                    <a:pt x="3302" y="5580"/>
                  </a:lnTo>
                  <a:lnTo>
                    <a:pt x="2976" y="5348"/>
                  </a:lnTo>
                  <a:lnTo>
                    <a:pt x="2744" y="5115"/>
                  </a:lnTo>
                  <a:lnTo>
                    <a:pt x="2511" y="4790"/>
                  </a:lnTo>
                  <a:lnTo>
                    <a:pt x="2511" y="4790"/>
                  </a:lnTo>
                  <a:lnTo>
                    <a:pt x="2325" y="4511"/>
                  </a:lnTo>
                  <a:lnTo>
                    <a:pt x="2186" y="4278"/>
                  </a:lnTo>
                  <a:lnTo>
                    <a:pt x="2093" y="3953"/>
                  </a:lnTo>
                  <a:lnTo>
                    <a:pt x="2000" y="3674"/>
                  </a:lnTo>
                  <a:lnTo>
                    <a:pt x="2000" y="3674"/>
                  </a:lnTo>
                  <a:lnTo>
                    <a:pt x="1814" y="3999"/>
                  </a:lnTo>
                  <a:lnTo>
                    <a:pt x="1814" y="3999"/>
                  </a:lnTo>
                  <a:lnTo>
                    <a:pt x="1674" y="4371"/>
                  </a:lnTo>
                  <a:lnTo>
                    <a:pt x="1628" y="4743"/>
                  </a:lnTo>
                  <a:lnTo>
                    <a:pt x="1628" y="5115"/>
                  </a:lnTo>
                  <a:lnTo>
                    <a:pt x="1674" y="5487"/>
                  </a:lnTo>
                  <a:lnTo>
                    <a:pt x="1674" y="5487"/>
                  </a:lnTo>
                  <a:lnTo>
                    <a:pt x="1302" y="5766"/>
                  </a:lnTo>
                  <a:lnTo>
                    <a:pt x="977" y="6045"/>
                  </a:lnTo>
                  <a:lnTo>
                    <a:pt x="698" y="6371"/>
                  </a:lnTo>
                  <a:lnTo>
                    <a:pt x="465" y="6743"/>
                  </a:lnTo>
                  <a:lnTo>
                    <a:pt x="279" y="7161"/>
                  </a:lnTo>
                  <a:lnTo>
                    <a:pt x="140" y="7580"/>
                  </a:lnTo>
                  <a:lnTo>
                    <a:pt x="47" y="7999"/>
                  </a:lnTo>
                  <a:lnTo>
                    <a:pt x="0" y="8464"/>
                  </a:lnTo>
                  <a:lnTo>
                    <a:pt x="0" y="8464"/>
                  </a:lnTo>
                  <a:lnTo>
                    <a:pt x="47" y="8882"/>
                  </a:lnTo>
                  <a:lnTo>
                    <a:pt x="93" y="9301"/>
                  </a:lnTo>
                  <a:lnTo>
                    <a:pt x="233" y="9673"/>
                  </a:lnTo>
                  <a:lnTo>
                    <a:pt x="372" y="10045"/>
                  </a:lnTo>
                  <a:lnTo>
                    <a:pt x="372" y="10045"/>
                  </a:lnTo>
                  <a:lnTo>
                    <a:pt x="558" y="10231"/>
                  </a:lnTo>
                  <a:lnTo>
                    <a:pt x="744" y="10417"/>
                  </a:lnTo>
                  <a:lnTo>
                    <a:pt x="977" y="10603"/>
                  </a:lnTo>
                  <a:lnTo>
                    <a:pt x="1209" y="10742"/>
                  </a:lnTo>
                  <a:lnTo>
                    <a:pt x="1442" y="10835"/>
                  </a:lnTo>
                  <a:lnTo>
                    <a:pt x="1721" y="10928"/>
                  </a:lnTo>
                  <a:lnTo>
                    <a:pt x="2000" y="10975"/>
                  </a:lnTo>
                  <a:lnTo>
                    <a:pt x="2279" y="11021"/>
                  </a:lnTo>
                  <a:lnTo>
                    <a:pt x="2279" y="11021"/>
                  </a:lnTo>
                  <a:lnTo>
                    <a:pt x="2558" y="10975"/>
                  </a:lnTo>
                  <a:lnTo>
                    <a:pt x="2837" y="10928"/>
                  </a:lnTo>
                  <a:lnTo>
                    <a:pt x="2837" y="10928"/>
                  </a:lnTo>
                  <a:lnTo>
                    <a:pt x="2790" y="10789"/>
                  </a:lnTo>
                  <a:lnTo>
                    <a:pt x="2790" y="10789"/>
                  </a:lnTo>
                  <a:lnTo>
                    <a:pt x="2837" y="10417"/>
                  </a:lnTo>
                  <a:lnTo>
                    <a:pt x="2930" y="10138"/>
                  </a:lnTo>
                  <a:lnTo>
                    <a:pt x="2930" y="10138"/>
                  </a:lnTo>
                  <a:lnTo>
                    <a:pt x="3069" y="9952"/>
                  </a:lnTo>
                  <a:lnTo>
                    <a:pt x="3209" y="9859"/>
                  </a:lnTo>
                  <a:lnTo>
                    <a:pt x="3395" y="9812"/>
                  </a:lnTo>
                  <a:lnTo>
                    <a:pt x="3581" y="9859"/>
                  </a:lnTo>
                  <a:lnTo>
                    <a:pt x="3581" y="9859"/>
                  </a:lnTo>
                  <a:lnTo>
                    <a:pt x="3767" y="9998"/>
                  </a:lnTo>
                  <a:lnTo>
                    <a:pt x="3860" y="10138"/>
                  </a:lnTo>
                  <a:lnTo>
                    <a:pt x="3906" y="10324"/>
                  </a:lnTo>
                  <a:lnTo>
                    <a:pt x="3860" y="10510"/>
                  </a:lnTo>
                  <a:lnTo>
                    <a:pt x="3860" y="10510"/>
                  </a:lnTo>
                  <a:lnTo>
                    <a:pt x="3813" y="10789"/>
                  </a:lnTo>
                  <a:lnTo>
                    <a:pt x="3813" y="10789"/>
                  </a:lnTo>
                  <a:lnTo>
                    <a:pt x="3860" y="10975"/>
                  </a:lnTo>
                  <a:lnTo>
                    <a:pt x="3953" y="11161"/>
                  </a:lnTo>
                  <a:lnTo>
                    <a:pt x="4092" y="11300"/>
                  </a:lnTo>
                  <a:lnTo>
                    <a:pt x="4325" y="11347"/>
                  </a:lnTo>
                  <a:lnTo>
                    <a:pt x="4325" y="11347"/>
                  </a:lnTo>
                  <a:lnTo>
                    <a:pt x="4511" y="11393"/>
                  </a:lnTo>
                  <a:lnTo>
                    <a:pt x="4650" y="11533"/>
                  </a:lnTo>
                  <a:lnTo>
                    <a:pt x="4743" y="11672"/>
                  </a:lnTo>
                  <a:lnTo>
                    <a:pt x="4743" y="11905"/>
                  </a:lnTo>
                  <a:lnTo>
                    <a:pt x="4743" y="11905"/>
                  </a:lnTo>
                  <a:lnTo>
                    <a:pt x="4697" y="12091"/>
                  </a:lnTo>
                  <a:lnTo>
                    <a:pt x="4557" y="12230"/>
                  </a:lnTo>
                  <a:lnTo>
                    <a:pt x="4418" y="12323"/>
                  </a:lnTo>
                  <a:lnTo>
                    <a:pt x="4232" y="12323"/>
                  </a:lnTo>
                  <a:lnTo>
                    <a:pt x="4232" y="12323"/>
                  </a:lnTo>
                  <a:lnTo>
                    <a:pt x="3953" y="12277"/>
                  </a:lnTo>
                  <a:lnTo>
                    <a:pt x="3674" y="12184"/>
                  </a:lnTo>
                  <a:lnTo>
                    <a:pt x="3441" y="12044"/>
                  </a:lnTo>
                  <a:lnTo>
                    <a:pt x="3255" y="11858"/>
                  </a:lnTo>
                  <a:lnTo>
                    <a:pt x="3255" y="11858"/>
                  </a:lnTo>
                  <a:lnTo>
                    <a:pt x="3209" y="11858"/>
                  </a:lnTo>
                  <a:lnTo>
                    <a:pt x="3209" y="11858"/>
                  </a:lnTo>
                  <a:lnTo>
                    <a:pt x="2744" y="11951"/>
                  </a:lnTo>
                  <a:lnTo>
                    <a:pt x="2279" y="11998"/>
                  </a:lnTo>
                  <a:lnTo>
                    <a:pt x="2279" y="11998"/>
                  </a:lnTo>
                  <a:lnTo>
                    <a:pt x="1953" y="11998"/>
                  </a:lnTo>
                  <a:lnTo>
                    <a:pt x="1628" y="11951"/>
                  </a:lnTo>
                  <a:lnTo>
                    <a:pt x="1628" y="11951"/>
                  </a:lnTo>
                  <a:lnTo>
                    <a:pt x="1674" y="12416"/>
                  </a:lnTo>
                  <a:lnTo>
                    <a:pt x="1721" y="12649"/>
                  </a:lnTo>
                  <a:lnTo>
                    <a:pt x="1814" y="12928"/>
                  </a:lnTo>
                  <a:lnTo>
                    <a:pt x="1814" y="12928"/>
                  </a:lnTo>
                  <a:lnTo>
                    <a:pt x="2046" y="13253"/>
                  </a:lnTo>
                  <a:lnTo>
                    <a:pt x="2046" y="13253"/>
                  </a:lnTo>
                  <a:lnTo>
                    <a:pt x="2139" y="12928"/>
                  </a:lnTo>
                  <a:lnTo>
                    <a:pt x="2139" y="12928"/>
                  </a:lnTo>
                  <a:lnTo>
                    <a:pt x="2232" y="12742"/>
                  </a:lnTo>
                  <a:lnTo>
                    <a:pt x="2372" y="12602"/>
                  </a:lnTo>
                  <a:lnTo>
                    <a:pt x="2558" y="12556"/>
                  </a:lnTo>
                  <a:lnTo>
                    <a:pt x="2790" y="12602"/>
                  </a:lnTo>
                  <a:lnTo>
                    <a:pt x="2790" y="12602"/>
                  </a:lnTo>
                  <a:lnTo>
                    <a:pt x="2930" y="12695"/>
                  </a:lnTo>
                  <a:lnTo>
                    <a:pt x="3069" y="12835"/>
                  </a:lnTo>
                  <a:lnTo>
                    <a:pt x="3116" y="13021"/>
                  </a:lnTo>
                  <a:lnTo>
                    <a:pt x="3069" y="13253"/>
                  </a:lnTo>
                  <a:lnTo>
                    <a:pt x="3069" y="13253"/>
                  </a:lnTo>
                  <a:lnTo>
                    <a:pt x="3023" y="13532"/>
                  </a:lnTo>
                  <a:lnTo>
                    <a:pt x="2976" y="13811"/>
                  </a:lnTo>
                  <a:lnTo>
                    <a:pt x="2976" y="14090"/>
                  </a:lnTo>
                  <a:lnTo>
                    <a:pt x="3023" y="14416"/>
                  </a:lnTo>
                  <a:lnTo>
                    <a:pt x="3069" y="14695"/>
                  </a:lnTo>
                  <a:lnTo>
                    <a:pt x="3162" y="14974"/>
                  </a:lnTo>
                  <a:lnTo>
                    <a:pt x="3302" y="15253"/>
                  </a:lnTo>
                  <a:lnTo>
                    <a:pt x="3441" y="15485"/>
                  </a:lnTo>
                  <a:lnTo>
                    <a:pt x="3441" y="15485"/>
                  </a:lnTo>
                  <a:lnTo>
                    <a:pt x="3627" y="15718"/>
                  </a:lnTo>
                  <a:lnTo>
                    <a:pt x="3813" y="15950"/>
                  </a:lnTo>
                  <a:lnTo>
                    <a:pt x="3813" y="15950"/>
                  </a:lnTo>
                  <a:lnTo>
                    <a:pt x="4046" y="16183"/>
                  </a:lnTo>
                  <a:lnTo>
                    <a:pt x="4278" y="16369"/>
                  </a:lnTo>
                  <a:lnTo>
                    <a:pt x="4557" y="16555"/>
                  </a:lnTo>
                  <a:lnTo>
                    <a:pt x="4836" y="16694"/>
                  </a:lnTo>
                  <a:lnTo>
                    <a:pt x="5115" y="16787"/>
                  </a:lnTo>
                  <a:lnTo>
                    <a:pt x="5441" y="16880"/>
                  </a:lnTo>
                  <a:lnTo>
                    <a:pt x="5766" y="16927"/>
                  </a:lnTo>
                  <a:lnTo>
                    <a:pt x="6045" y="16927"/>
                  </a:lnTo>
                  <a:lnTo>
                    <a:pt x="6045" y="16927"/>
                  </a:lnTo>
                  <a:lnTo>
                    <a:pt x="6371" y="16927"/>
                  </a:lnTo>
                  <a:lnTo>
                    <a:pt x="6696" y="16880"/>
                  </a:lnTo>
                  <a:lnTo>
                    <a:pt x="7022" y="16787"/>
                  </a:lnTo>
                  <a:lnTo>
                    <a:pt x="7301" y="16694"/>
                  </a:lnTo>
                  <a:lnTo>
                    <a:pt x="7580" y="16555"/>
                  </a:lnTo>
                  <a:lnTo>
                    <a:pt x="7812" y="16369"/>
                  </a:lnTo>
                  <a:lnTo>
                    <a:pt x="8091" y="16183"/>
                  </a:lnTo>
                  <a:lnTo>
                    <a:pt x="8324" y="15997"/>
                  </a:lnTo>
                  <a:lnTo>
                    <a:pt x="8324" y="15997"/>
                  </a:lnTo>
                  <a:lnTo>
                    <a:pt x="8417" y="15718"/>
                  </a:lnTo>
                  <a:lnTo>
                    <a:pt x="8510" y="15485"/>
                  </a:lnTo>
                  <a:lnTo>
                    <a:pt x="8556" y="15206"/>
                  </a:lnTo>
                  <a:lnTo>
                    <a:pt x="8603" y="14927"/>
                  </a:lnTo>
                  <a:lnTo>
                    <a:pt x="8603" y="14927"/>
                  </a:lnTo>
                  <a:lnTo>
                    <a:pt x="8556" y="14555"/>
                  </a:lnTo>
                  <a:lnTo>
                    <a:pt x="8510" y="14276"/>
                  </a:lnTo>
                  <a:lnTo>
                    <a:pt x="8510" y="14276"/>
                  </a:lnTo>
                  <a:lnTo>
                    <a:pt x="8463" y="14044"/>
                  </a:lnTo>
                  <a:lnTo>
                    <a:pt x="8510" y="13858"/>
                  </a:lnTo>
                  <a:lnTo>
                    <a:pt x="8649" y="13718"/>
                  </a:lnTo>
                  <a:lnTo>
                    <a:pt x="8789" y="13625"/>
                  </a:lnTo>
                  <a:lnTo>
                    <a:pt x="8789" y="13625"/>
                  </a:lnTo>
                  <a:lnTo>
                    <a:pt x="9021" y="13625"/>
                  </a:lnTo>
                  <a:lnTo>
                    <a:pt x="9207" y="13672"/>
                  </a:lnTo>
                  <a:lnTo>
                    <a:pt x="9347" y="13765"/>
                  </a:lnTo>
                  <a:lnTo>
                    <a:pt x="9440" y="13951"/>
                  </a:lnTo>
                  <a:lnTo>
                    <a:pt x="9440" y="13951"/>
                  </a:lnTo>
                  <a:lnTo>
                    <a:pt x="9533" y="14416"/>
                  </a:lnTo>
                  <a:lnTo>
                    <a:pt x="9580" y="14927"/>
                  </a:lnTo>
                  <a:lnTo>
                    <a:pt x="9580" y="14927"/>
                  </a:lnTo>
                  <a:lnTo>
                    <a:pt x="9580" y="15299"/>
                  </a:lnTo>
                  <a:lnTo>
                    <a:pt x="9487" y="15718"/>
                  </a:lnTo>
                  <a:lnTo>
                    <a:pt x="9347" y="16090"/>
                  </a:lnTo>
                  <a:lnTo>
                    <a:pt x="9207" y="16462"/>
                  </a:lnTo>
                  <a:lnTo>
                    <a:pt x="9207" y="16462"/>
                  </a:lnTo>
                  <a:lnTo>
                    <a:pt x="9580" y="16648"/>
                  </a:lnTo>
                  <a:lnTo>
                    <a:pt x="9998" y="16787"/>
                  </a:lnTo>
                  <a:lnTo>
                    <a:pt x="10417" y="16880"/>
                  </a:lnTo>
                  <a:lnTo>
                    <a:pt x="10882" y="16927"/>
                  </a:lnTo>
                  <a:lnTo>
                    <a:pt x="10882" y="16927"/>
                  </a:lnTo>
                  <a:lnTo>
                    <a:pt x="11161" y="16927"/>
                  </a:lnTo>
                  <a:lnTo>
                    <a:pt x="11486" y="16880"/>
                  </a:lnTo>
                  <a:lnTo>
                    <a:pt x="11812" y="16787"/>
                  </a:lnTo>
                  <a:lnTo>
                    <a:pt x="12091" y="16694"/>
                  </a:lnTo>
                  <a:lnTo>
                    <a:pt x="12370" y="16555"/>
                  </a:lnTo>
                  <a:lnTo>
                    <a:pt x="12649" y="16369"/>
                  </a:lnTo>
                  <a:lnTo>
                    <a:pt x="12881" y="16183"/>
                  </a:lnTo>
                  <a:lnTo>
                    <a:pt x="13114" y="15950"/>
                  </a:lnTo>
                  <a:lnTo>
                    <a:pt x="13114" y="15950"/>
                  </a:lnTo>
                  <a:lnTo>
                    <a:pt x="13486" y="15485"/>
                  </a:lnTo>
                  <a:lnTo>
                    <a:pt x="13765" y="14974"/>
                  </a:lnTo>
                  <a:lnTo>
                    <a:pt x="13765" y="14974"/>
                  </a:lnTo>
                  <a:lnTo>
                    <a:pt x="13300" y="14881"/>
                  </a:lnTo>
                  <a:lnTo>
                    <a:pt x="12881" y="14695"/>
                  </a:lnTo>
                  <a:lnTo>
                    <a:pt x="12881" y="14695"/>
                  </a:lnTo>
                  <a:lnTo>
                    <a:pt x="12742" y="14555"/>
                  </a:lnTo>
                  <a:lnTo>
                    <a:pt x="12649" y="14416"/>
                  </a:lnTo>
                  <a:lnTo>
                    <a:pt x="12649" y="14230"/>
                  </a:lnTo>
                  <a:lnTo>
                    <a:pt x="12695" y="14044"/>
                  </a:lnTo>
                  <a:lnTo>
                    <a:pt x="12695" y="14044"/>
                  </a:lnTo>
                  <a:lnTo>
                    <a:pt x="12835" y="13858"/>
                  </a:lnTo>
                  <a:lnTo>
                    <a:pt x="13021" y="13811"/>
                  </a:lnTo>
                  <a:lnTo>
                    <a:pt x="13207" y="13765"/>
                  </a:lnTo>
                  <a:lnTo>
                    <a:pt x="13393" y="13858"/>
                  </a:lnTo>
                  <a:lnTo>
                    <a:pt x="13393" y="13858"/>
                  </a:lnTo>
                  <a:lnTo>
                    <a:pt x="13672" y="13951"/>
                  </a:lnTo>
                  <a:lnTo>
                    <a:pt x="13997" y="14044"/>
                  </a:lnTo>
                  <a:lnTo>
                    <a:pt x="13997" y="14044"/>
                  </a:lnTo>
                  <a:lnTo>
                    <a:pt x="14323" y="13811"/>
                  </a:lnTo>
                  <a:lnTo>
                    <a:pt x="14648" y="13579"/>
                  </a:lnTo>
                  <a:lnTo>
                    <a:pt x="14881" y="13253"/>
                  </a:lnTo>
                  <a:lnTo>
                    <a:pt x="15113" y="12928"/>
                  </a:lnTo>
                  <a:lnTo>
                    <a:pt x="15113" y="12928"/>
                  </a:lnTo>
                  <a:lnTo>
                    <a:pt x="15206" y="12602"/>
                  </a:lnTo>
                  <a:lnTo>
                    <a:pt x="15299" y="12277"/>
                  </a:lnTo>
                  <a:lnTo>
                    <a:pt x="15299" y="11951"/>
                  </a:lnTo>
                  <a:lnTo>
                    <a:pt x="15299" y="11626"/>
                  </a:lnTo>
                  <a:lnTo>
                    <a:pt x="15299" y="11626"/>
                  </a:lnTo>
                  <a:lnTo>
                    <a:pt x="15067" y="11393"/>
                  </a:lnTo>
                  <a:lnTo>
                    <a:pt x="14788" y="11207"/>
                  </a:lnTo>
                  <a:lnTo>
                    <a:pt x="14462" y="11068"/>
                  </a:lnTo>
                  <a:lnTo>
                    <a:pt x="14137" y="11021"/>
                  </a:lnTo>
                  <a:lnTo>
                    <a:pt x="14137" y="11021"/>
                  </a:lnTo>
                  <a:lnTo>
                    <a:pt x="13951" y="11393"/>
                  </a:lnTo>
                  <a:lnTo>
                    <a:pt x="13951" y="11393"/>
                  </a:lnTo>
                  <a:lnTo>
                    <a:pt x="13858" y="11486"/>
                  </a:lnTo>
                  <a:lnTo>
                    <a:pt x="13765" y="11533"/>
                  </a:lnTo>
                  <a:lnTo>
                    <a:pt x="13672" y="11579"/>
                  </a:lnTo>
                  <a:lnTo>
                    <a:pt x="13532" y="11626"/>
                  </a:lnTo>
                  <a:lnTo>
                    <a:pt x="13532" y="11626"/>
                  </a:lnTo>
                  <a:lnTo>
                    <a:pt x="13393" y="11579"/>
                  </a:lnTo>
                  <a:lnTo>
                    <a:pt x="13253" y="11533"/>
                  </a:lnTo>
                  <a:lnTo>
                    <a:pt x="13253" y="11533"/>
                  </a:lnTo>
                  <a:lnTo>
                    <a:pt x="13114" y="11393"/>
                  </a:lnTo>
                  <a:lnTo>
                    <a:pt x="13067" y="11207"/>
                  </a:lnTo>
                  <a:lnTo>
                    <a:pt x="13067" y="11021"/>
                  </a:lnTo>
                  <a:lnTo>
                    <a:pt x="13160" y="10835"/>
                  </a:lnTo>
                  <a:lnTo>
                    <a:pt x="13160" y="10835"/>
                  </a:lnTo>
                  <a:lnTo>
                    <a:pt x="13207" y="10696"/>
                  </a:lnTo>
                  <a:lnTo>
                    <a:pt x="13253" y="10510"/>
                  </a:lnTo>
                  <a:lnTo>
                    <a:pt x="13253" y="10510"/>
                  </a:lnTo>
                  <a:lnTo>
                    <a:pt x="13207" y="10324"/>
                  </a:lnTo>
                  <a:lnTo>
                    <a:pt x="13114" y="10184"/>
                  </a:lnTo>
                  <a:lnTo>
                    <a:pt x="13114" y="10184"/>
                  </a:lnTo>
                  <a:lnTo>
                    <a:pt x="13067" y="9998"/>
                  </a:lnTo>
                  <a:lnTo>
                    <a:pt x="13021" y="9812"/>
                  </a:lnTo>
                  <a:lnTo>
                    <a:pt x="13114" y="9626"/>
                  </a:lnTo>
                  <a:lnTo>
                    <a:pt x="13253" y="9487"/>
                  </a:lnTo>
                  <a:lnTo>
                    <a:pt x="13253" y="9487"/>
                  </a:lnTo>
                  <a:lnTo>
                    <a:pt x="13439" y="9394"/>
                  </a:lnTo>
                  <a:lnTo>
                    <a:pt x="13625" y="9394"/>
                  </a:lnTo>
                  <a:lnTo>
                    <a:pt x="13811" y="9440"/>
                  </a:lnTo>
                  <a:lnTo>
                    <a:pt x="13951" y="9580"/>
                  </a:lnTo>
                  <a:lnTo>
                    <a:pt x="13951" y="9580"/>
                  </a:lnTo>
                  <a:lnTo>
                    <a:pt x="14090" y="9812"/>
                  </a:lnTo>
                  <a:lnTo>
                    <a:pt x="14183" y="10045"/>
                  </a:lnTo>
                  <a:lnTo>
                    <a:pt x="14183" y="10045"/>
                  </a:lnTo>
                  <a:lnTo>
                    <a:pt x="14695" y="10138"/>
                  </a:lnTo>
                  <a:lnTo>
                    <a:pt x="15160" y="10277"/>
                  </a:lnTo>
                  <a:lnTo>
                    <a:pt x="15578" y="10556"/>
                  </a:lnTo>
                  <a:lnTo>
                    <a:pt x="15950" y="10882"/>
                  </a:lnTo>
                  <a:lnTo>
                    <a:pt x="15950" y="10882"/>
                  </a:lnTo>
                  <a:lnTo>
                    <a:pt x="16183" y="10603"/>
                  </a:lnTo>
                  <a:lnTo>
                    <a:pt x="16369" y="10370"/>
                  </a:lnTo>
                  <a:lnTo>
                    <a:pt x="16508" y="10091"/>
                  </a:lnTo>
                  <a:lnTo>
                    <a:pt x="16648" y="9766"/>
                  </a:lnTo>
                  <a:lnTo>
                    <a:pt x="16787" y="9440"/>
                  </a:lnTo>
                  <a:lnTo>
                    <a:pt x="16880" y="9161"/>
                  </a:lnTo>
                  <a:lnTo>
                    <a:pt x="16927" y="8789"/>
                  </a:lnTo>
                  <a:lnTo>
                    <a:pt x="16927" y="8464"/>
                  </a:lnTo>
                  <a:lnTo>
                    <a:pt x="16927" y="8464"/>
                  </a:lnTo>
                  <a:lnTo>
                    <a:pt x="16880" y="7999"/>
                  </a:lnTo>
                  <a:lnTo>
                    <a:pt x="16787" y="7580"/>
                  </a:lnTo>
                  <a:lnTo>
                    <a:pt x="16648" y="7161"/>
                  </a:lnTo>
                  <a:lnTo>
                    <a:pt x="16462" y="6743"/>
                  </a:lnTo>
                  <a:lnTo>
                    <a:pt x="16229" y="6371"/>
                  </a:lnTo>
                  <a:lnTo>
                    <a:pt x="15950" y="6045"/>
                  </a:lnTo>
                  <a:lnTo>
                    <a:pt x="15625" y="5766"/>
                  </a:lnTo>
                  <a:lnTo>
                    <a:pt x="15253" y="5487"/>
                  </a:lnTo>
                  <a:lnTo>
                    <a:pt x="15253" y="548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63"/>
            <p:cNvSpPr/>
            <p:nvPr/>
          </p:nvSpPr>
          <p:spPr>
            <a:xfrm>
              <a:off x="4925425" y="2814450"/>
              <a:ext cx="90725" cy="141875"/>
            </a:xfrm>
            <a:custGeom>
              <a:avLst/>
              <a:gdLst/>
              <a:ahLst/>
              <a:cxnLst/>
              <a:rect l="l" t="t" r="r" b="b"/>
              <a:pathLst>
                <a:path w="3629" h="5675" fill="none" extrusionOk="0">
                  <a:moveTo>
                    <a:pt x="3628" y="5070"/>
                  </a:moveTo>
                  <a:lnTo>
                    <a:pt x="3628" y="5070"/>
                  </a:lnTo>
                  <a:lnTo>
                    <a:pt x="3628" y="5302"/>
                  </a:lnTo>
                  <a:lnTo>
                    <a:pt x="3535" y="5488"/>
                  </a:lnTo>
                  <a:lnTo>
                    <a:pt x="3535" y="5488"/>
                  </a:lnTo>
                  <a:lnTo>
                    <a:pt x="3349" y="5628"/>
                  </a:lnTo>
                  <a:lnTo>
                    <a:pt x="3117" y="5674"/>
                  </a:lnTo>
                  <a:lnTo>
                    <a:pt x="512" y="5674"/>
                  </a:lnTo>
                  <a:lnTo>
                    <a:pt x="512" y="5674"/>
                  </a:lnTo>
                  <a:lnTo>
                    <a:pt x="280" y="5628"/>
                  </a:lnTo>
                  <a:lnTo>
                    <a:pt x="94" y="5488"/>
                  </a:lnTo>
                  <a:lnTo>
                    <a:pt x="94" y="5488"/>
                  </a:lnTo>
                  <a:lnTo>
                    <a:pt x="1" y="5302"/>
                  </a:lnTo>
                  <a:lnTo>
                    <a:pt x="1" y="5070"/>
                  </a:lnTo>
                  <a:lnTo>
                    <a:pt x="419" y="2977"/>
                  </a:lnTo>
                  <a:lnTo>
                    <a:pt x="419" y="2977"/>
                  </a:lnTo>
                  <a:lnTo>
                    <a:pt x="233" y="2745"/>
                  </a:lnTo>
                  <a:lnTo>
                    <a:pt x="94" y="2466"/>
                  </a:lnTo>
                  <a:lnTo>
                    <a:pt x="1" y="2140"/>
                  </a:lnTo>
                  <a:lnTo>
                    <a:pt x="1" y="1815"/>
                  </a:lnTo>
                  <a:lnTo>
                    <a:pt x="1" y="1815"/>
                  </a:lnTo>
                  <a:lnTo>
                    <a:pt x="47" y="1442"/>
                  </a:lnTo>
                  <a:lnTo>
                    <a:pt x="140" y="1117"/>
                  </a:lnTo>
                  <a:lnTo>
                    <a:pt x="326" y="791"/>
                  </a:lnTo>
                  <a:lnTo>
                    <a:pt x="512" y="559"/>
                  </a:lnTo>
                  <a:lnTo>
                    <a:pt x="791" y="326"/>
                  </a:lnTo>
                  <a:lnTo>
                    <a:pt x="1117" y="140"/>
                  </a:lnTo>
                  <a:lnTo>
                    <a:pt x="1442" y="47"/>
                  </a:lnTo>
                  <a:lnTo>
                    <a:pt x="1814" y="1"/>
                  </a:lnTo>
                  <a:lnTo>
                    <a:pt x="1814" y="1"/>
                  </a:lnTo>
                  <a:lnTo>
                    <a:pt x="2186" y="47"/>
                  </a:lnTo>
                  <a:lnTo>
                    <a:pt x="2512" y="140"/>
                  </a:lnTo>
                  <a:lnTo>
                    <a:pt x="2838" y="326"/>
                  </a:lnTo>
                  <a:lnTo>
                    <a:pt x="3117" y="559"/>
                  </a:lnTo>
                  <a:lnTo>
                    <a:pt x="3303" y="791"/>
                  </a:lnTo>
                  <a:lnTo>
                    <a:pt x="3489" y="1117"/>
                  </a:lnTo>
                  <a:lnTo>
                    <a:pt x="3582" y="1442"/>
                  </a:lnTo>
                  <a:lnTo>
                    <a:pt x="3628" y="1815"/>
                  </a:lnTo>
                  <a:lnTo>
                    <a:pt x="3628" y="1815"/>
                  </a:lnTo>
                  <a:lnTo>
                    <a:pt x="3628" y="2140"/>
                  </a:lnTo>
                  <a:lnTo>
                    <a:pt x="3535" y="2466"/>
                  </a:lnTo>
                  <a:lnTo>
                    <a:pt x="3396" y="2745"/>
                  </a:lnTo>
                  <a:lnTo>
                    <a:pt x="3210" y="2977"/>
                  </a:lnTo>
                  <a:lnTo>
                    <a:pt x="3628" y="507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63"/>
            <p:cNvSpPr/>
            <p:nvPr/>
          </p:nvSpPr>
          <p:spPr>
            <a:xfrm>
              <a:off x="5016125" y="29411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0" name="Google Shape;2340;p63"/>
          <p:cNvGrpSpPr/>
          <p:nvPr/>
        </p:nvGrpSpPr>
        <p:grpSpPr>
          <a:xfrm>
            <a:off x="6135869" y="2693998"/>
            <a:ext cx="294901" cy="376626"/>
            <a:chOff x="5567150" y="2673800"/>
            <a:chExt cx="331350" cy="423175"/>
          </a:xfrm>
          <a:solidFill>
            <a:schemeClr val="bg1">
              <a:lumMod val="75000"/>
            </a:schemeClr>
          </a:solidFill>
        </p:grpSpPr>
        <p:sp>
          <p:nvSpPr>
            <p:cNvPr id="2341" name="Google Shape;2341;p63"/>
            <p:cNvSpPr/>
            <p:nvPr/>
          </p:nvSpPr>
          <p:spPr>
            <a:xfrm>
              <a:off x="5727575" y="2777250"/>
              <a:ext cx="51175" cy="57000"/>
            </a:xfrm>
            <a:custGeom>
              <a:avLst/>
              <a:gdLst/>
              <a:ahLst/>
              <a:cxnLst/>
              <a:rect l="l" t="t" r="r" b="b"/>
              <a:pathLst>
                <a:path w="2047" h="2280" extrusionOk="0">
                  <a:moveTo>
                    <a:pt x="1442" y="1"/>
                  </a:moveTo>
                  <a:lnTo>
                    <a:pt x="1256" y="94"/>
                  </a:lnTo>
                  <a:lnTo>
                    <a:pt x="1117" y="233"/>
                  </a:lnTo>
                  <a:lnTo>
                    <a:pt x="1" y="2233"/>
                  </a:lnTo>
                  <a:lnTo>
                    <a:pt x="884" y="2233"/>
                  </a:lnTo>
                  <a:lnTo>
                    <a:pt x="1117" y="2279"/>
                  </a:lnTo>
                  <a:lnTo>
                    <a:pt x="2000" y="745"/>
                  </a:lnTo>
                  <a:lnTo>
                    <a:pt x="2047" y="559"/>
                  </a:lnTo>
                  <a:lnTo>
                    <a:pt x="2047" y="373"/>
                  </a:lnTo>
                  <a:lnTo>
                    <a:pt x="1954" y="187"/>
                  </a:lnTo>
                  <a:lnTo>
                    <a:pt x="1814" y="47"/>
                  </a:lnTo>
                  <a:lnTo>
                    <a:pt x="16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63"/>
            <p:cNvSpPr/>
            <p:nvPr/>
          </p:nvSpPr>
          <p:spPr>
            <a:xfrm>
              <a:off x="5727575" y="2777250"/>
              <a:ext cx="51175" cy="57000"/>
            </a:xfrm>
            <a:custGeom>
              <a:avLst/>
              <a:gdLst/>
              <a:ahLst/>
              <a:cxnLst/>
              <a:rect l="l" t="t" r="r" b="b"/>
              <a:pathLst>
                <a:path w="2047" h="2280" fill="none" extrusionOk="0">
                  <a:moveTo>
                    <a:pt x="1814" y="47"/>
                  </a:moveTo>
                  <a:lnTo>
                    <a:pt x="1814" y="47"/>
                  </a:lnTo>
                  <a:lnTo>
                    <a:pt x="1628" y="1"/>
                  </a:lnTo>
                  <a:lnTo>
                    <a:pt x="1442" y="1"/>
                  </a:lnTo>
                  <a:lnTo>
                    <a:pt x="1256" y="94"/>
                  </a:lnTo>
                  <a:lnTo>
                    <a:pt x="1117" y="233"/>
                  </a:lnTo>
                  <a:lnTo>
                    <a:pt x="1" y="2233"/>
                  </a:lnTo>
                  <a:lnTo>
                    <a:pt x="698" y="2233"/>
                  </a:lnTo>
                  <a:lnTo>
                    <a:pt x="698" y="2233"/>
                  </a:lnTo>
                  <a:lnTo>
                    <a:pt x="884" y="2233"/>
                  </a:lnTo>
                  <a:lnTo>
                    <a:pt x="1117" y="2279"/>
                  </a:lnTo>
                  <a:lnTo>
                    <a:pt x="2000" y="745"/>
                  </a:lnTo>
                  <a:lnTo>
                    <a:pt x="2000" y="745"/>
                  </a:lnTo>
                  <a:lnTo>
                    <a:pt x="2047" y="559"/>
                  </a:lnTo>
                  <a:lnTo>
                    <a:pt x="2047" y="373"/>
                  </a:lnTo>
                  <a:lnTo>
                    <a:pt x="1954" y="187"/>
                  </a:lnTo>
                  <a:lnTo>
                    <a:pt x="1814" y="47"/>
                  </a:lnTo>
                  <a:lnTo>
                    <a:pt x="1814" y="4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63"/>
            <p:cNvSpPr/>
            <p:nvPr/>
          </p:nvSpPr>
          <p:spPr>
            <a:xfrm>
              <a:off x="5772925" y="27784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63"/>
            <p:cNvSpPr/>
            <p:nvPr/>
          </p:nvSpPr>
          <p:spPr>
            <a:xfrm>
              <a:off x="5618300" y="2857475"/>
              <a:ext cx="138375" cy="24450"/>
            </a:xfrm>
            <a:custGeom>
              <a:avLst/>
              <a:gdLst/>
              <a:ahLst/>
              <a:cxnLst/>
              <a:rect l="l" t="t" r="r" b="b"/>
              <a:pathLst>
                <a:path w="5535" h="978" extrusionOk="0">
                  <a:moveTo>
                    <a:pt x="466" y="1"/>
                  </a:moveTo>
                  <a:lnTo>
                    <a:pt x="280" y="47"/>
                  </a:lnTo>
                  <a:lnTo>
                    <a:pt x="140" y="140"/>
                  </a:lnTo>
                  <a:lnTo>
                    <a:pt x="47" y="280"/>
                  </a:lnTo>
                  <a:lnTo>
                    <a:pt x="1" y="466"/>
                  </a:lnTo>
                  <a:lnTo>
                    <a:pt x="1" y="977"/>
                  </a:lnTo>
                  <a:lnTo>
                    <a:pt x="5534" y="977"/>
                  </a:lnTo>
                  <a:lnTo>
                    <a:pt x="5534" y="466"/>
                  </a:lnTo>
                  <a:lnTo>
                    <a:pt x="5488" y="280"/>
                  </a:lnTo>
                  <a:lnTo>
                    <a:pt x="5395" y="140"/>
                  </a:lnTo>
                  <a:lnTo>
                    <a:pt x="5255" y="47"/>
                  </a:lnTo>
                  <a:lnTo>
                    <a:pt x="506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63"/>
            <p:cNvSpPr/>
            <p:nvPr/>
          </p:nvSpPr>
          <p:spPr>
            <a:xfrm>
              <a:off x="5618300" y="2857475"/>
              <a:ext cx="138375" cy="24450"/>
            </a:xfrm>
            <a:custGeom>
              <a:avLst/>
              <a:gdLst/>
              <a:ahLst/>
              <a:cxnLst/>
              <a:rect l="l" t="t" r="r" b="b"/>
              <a:pathLst>
                <a:path w="5535" h="978" fill="none" extrusionOk="0">
                  <a:moveTo>
                    <a:pt x="5534" y="466"/>
                  </a:moveTo>
                  <a:lnTo>
                    <a:pt x="5534" y="466"/>
                  </a:lnTo>
                  <a:lnTo>
                    <a:pt x="5488" y="280"/>
                  </a:lnTo>
                  <a:lnTo>
                    <a:pt x="5395" y="140"/>
                  </a:lnTo>
                  <a:lnTo>
                    <a:pt x="5255" y="47"/>
                  </a:lnTo>
                  <a:lnTo>
                    <a:pt x="5069" y="1"/>
                  </a:lnTo>
                  <a:lnTo>
                    <a:pt x="466" y="1"/>
                  </a:lnTo>
                  <a:lnTo>
                    <a:pt x="466" y="1"/>
                  </a:lnTo>
                  <a:lnTo>
                    <a:pt x="280" y="47"/>
                  </a:lnTo>
                  <a:lnTo>
                    <a:pt x="140" y="140"/>
                  </a:lnTo>
                  <a:lnTo>
                    <a:pt x="47" y="280"/>
                  </a:lnTo>
                  <a:lnTo>
                    <a:pt x="1" y="466"/>
                  </a:lnTo>
                  <a:lnTo>
                    <a:pt x="1" y="977"/>
                  </a:lnTo>
                  <a:lnTo>
                    <a:pt x="5534" y="977"/>
                  </a:lnTo>
                  <a:lnTo>
                    <a:pt x="5534" y="46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63"/>
            <p:cNvSpPr/>
            <p:nvPr/>
          </p:nvSpPr>
          <p:spPr>
            <a:xfrm>
              <a:off x="5756650" y="286910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63"/>
            <p:cNvSpPr/>
            <p:nvPr/>
          </p:nvSpPr>
          <p:spPr>
            <a:xfrm>
              <a:off x="5590400" y="2673800"/>
              <a:ext cx="209275" cy="68600"/>
            </a:xfrm>
            <a:custGeom>
              <a:avLst/>
              <a:gdLst/>
              <a:ahLst/>
              <a:cxnLst/>
              <a:rect l="l" t="t" r="r" b="b"/>
              <a:pathLst>
                <a:path w="8371" h="2744" extrusionOk="0">
                  <a:moveTo>
                    <a:pt x="2093" y="0"/>
                  </a:moveTo>
                  <a:lnTo>
                    <a:pt x="1675" y="93"/>
                  </a:lnTo>
                  <a:lnTo>
                    <a:pt x="1303" y="233"/>
                  </a:lnTo>
                  <a:lnTo>
                    <a:pt x="931" y="419"/>
                  </a:lnTo>
                  <a:lnTo>
                    <a:pt x="605" y="698"/>
                  </a:lnTo>
                  <a:lnTo>
                    <a:pt x="373" y="1070"/>
                  </a:lnTo>
                  <a:lnTo>
                    <a:pt x="187" y="1442"/>
                  </a:lnTo>
                  <a:lnTo>
                    <a:pt x="47" y="1814"/>
                  </a:lnTo>
                  <a:lnTo>
                    <a:pt x="1" y="2232"/>
                  </a:lnTo>
                  <a:lnTo>
                    <a:pt x="47" y="2465"/>
                  </a:lnTo>
                  <a:lnTo>
                    <a:pt x="140" y="2604"/>
                  </a:lnTo>
                  <a:lnTo>
                    <a:pt x="326" y="2697"/>
                  </a:lnTo>
                  <a:lnTo>
                    <a:pt x="512" y="2744"/>
                  </a:lnTo>
                  <a:lnTo>
                    <a:pt x="698" y="2697"/>
                  </a:lnTo>
                  <a:lnTo>
                    <a:pt x="884" y="2604"/>
                  </a:lnTo>
                  <a:lnTo>
                    <a:pt x="977" y="2465"/>
                  </a:lnTo>
                  <a:lnTo>
                    <a:pt x="1024" y="2232"/>
                  </a:lnTo>
                  <a:lnTo>
                    <a:pt x="1024" y="2000"/>
                  </a:lnTo>
                  <a:lnTo>
                    <a:pt x="1117" y="1767"/>
                  </a:lnTo>
                  <a:lnTo>
                    <a:pt x="1210" y="1581"/>
                  </a:lnTo>
                  <a:lnTo>
                    <a:pt x="1349" y="1395"/>
                  </a:lnTo>
                  <a:lnTo>
                    <a:pt x="1535" y="1256"/>
                  </a:lnTo>
                  <a:lnTo>
                    <a:pt x="1721" y="1116"/>
                  </a:lnTo>
                  <a:lnTo>
                    <a:pt x="1954" y="1023"/>
                  </a:lnTo>
                  <a:lnTo>
                    <a:pt x="2186" y="977"/>
                  </a:lnTo>
                  <a:lnTo>
                    <a:pt x="2372" y="977"/>
                  </a:lnTo>
                  <a:lnTo>
                    <a:pt x="2744" y="1023"/>
                  </a:lnTo>
                  <a:lnTo>
                    <a:pt x="3163" y="1116"/>
                  </a:lnTo>
                  <a:lnTo>
                    <a:pt x="3628" y="1256"/>
                  </a:lnTo>
                  <a:lnTo>
                    <a:pt x="3907" y="1302"/>
                  </a:lnTo>
                  <a:lnTo>
                    <a:pt x="4465" y="1302"/>
                  </a:lnTo>
                  <a:lnTo>
                    <a:pt x="4744" y="1256"/>
                  </a:lnTo>
                  <a:lnTo>
                    <a:pt x="5255" y="1116"/>
                  </a:lnTo>
                  <a:lnTo>
                    <a:pt x="5674" y="1023"/>
                  </a:lnTo>
                  <a:lnTo>
                    <a:pt x="6046" y="977"/>
                  </a:lnTo>
                  <a:lnTo>
                    <a:pt x="6325" y="1023"/>
                  </a:lnTo>
                  <a:lnTo>
                    <a:pt x="6604" y="1070"/>
                  </a:lnTo>
                  <a:lnTo>
                    <a:pt x="7162" y="1163"/>
                  </a:lnTo>
                  <a:lnTo>
                    <a:pt x="7813" y="1302"/>
                  </a:lnTo>
                  <a:lnTo>
                    <a:pt x="7999" y="1302"/>
                  </a:lnTo>
                  <a:lnTo>
                    <a:pt x="8185" y="1256"/>
                  </a:lnTo>
                  <a:lnTo>
                    <a:pt x="8278" y="1116"/>
                  </a:lnTo>
                  <a:lnTo>
                    <a:pt x="8371" y="930"/>
                  </a:lnTo>
                  <a:lnTo>
                    <a:pt x="8371" y="698"/>
                  </a:lnTo>
                  <a:lnTo>
                    <a:pt x="8278" y="558"/>
                  </a:lnTo>
                  <a:lnTo>
                    <a:pt x="8138" y="419"/>
                  </a:lnTo>
                  <a:lnTo>
                    <a:pt x="7952" y="326"/>
                  </a:lnTo>
                  <a:lnTo>
                    <a:pt x="7394" y="233"/>
                  </a:lnTo>
                  <a:lnTo>
                    <a:pt x="6743" y="47"/>
                  </a:lnTo>
                  <a:lnTo>
                    <a:pt x="6418" y="0"/>
                  </a:lnTo>
                  <a:lnTo>
                    <a:pt x="5767" y="0"/>
                  </a:lnTo>
                  <a:lnTo>
                    <a:pt x="5488" y="47"/>
                  </a:lnTo>
                  <a:lnTo>
                    <a:pt x="4976" y="186"/>
                  </a:lnTo>
                  <a:lnTo>
                    <a:pt x="4604" y="279"/>
                  </a:lnTo>
                  <a:lnTo>
                    <a:pt x="4186" y="326"/>
                  </a:lnTo>
                  <a:lnTo>
                    <a:pt x="3814" y="279"/>
                  </a:lnTo>
                  <a:lnTo>
                    <a:pt x="3395" y="186"/>
                  </a:lnTo>
                  <a:lnTo>
                    <a:pt x="2930" y="47"/>
                  </a:lnTo>
                  <a:lnTo>
                    <a:pt x="26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63"/>
            <p:cNvSpPr/>
            <p:nvPr/>
          </p:nvSpPr>
          <p:spPr>
            <a:xfrm>
              <a:off x="5590400" y="2673800"/>
              <a:ext cx="209275" cy="68600"/>
            </a:xfrm>
            <a:custGeom>
              <a:avLst/>
              <a:gdLst/>
              <a:ahLst/>
              <a:cxnLst/>
              <a:rect l="l" t="t" r="r" b="b"/>
              <a:pathLst>
                <a:path w="8371" h="2744" fill="none" extrusionOk="0">
                  <a:moveTo>
                    <a:pt x="512" y="2744"/>
                  </a:moveTo>
                  <a:lnTo>
                    <a:pt x="512" y="2744"/>
                  </a:lnTo>
                  <a:lnTo>
                    <a:pt x="698" y="2697"/>
                  </a:lnTo>
                  <a:lnTo>
                    <a:pt x="884" y="2604"/>
                  </a:lnTo>
                  <a:lnTo>
                    <a:pt x="977" y="2465"/>
                  </a:lnTo>
                  <a:lnTo>
                    <a:pt x="1024" y="2232"/>
                  </a:lnTo>
                  <a:lnTo>
                    <a:pt x="1024" y="2232"/>
                  </a:lnTo>
                  <a:lnTo>
                    <a:pt x="1024" y="2000"/>
                  </a:lnTo>
                  <a:lnTo>
                    <a:pt x="1117" y="1767"/>
                  </a:lnTo>
                  <a:lnTo>
                    <a:pt x="1210" y="1581"/>
                  </a:lnTo>
                  <a:lnTo>
                    <a:pt x="1349" y="1395"/>
                  </a:lnTo>
                  <a:lnTo>
                    <a:pt x="1535" y="1256"/>
                  </a:lnTo>
                  <a:lnTo>
                    <a:pt x="1721" y="1116"/>
                  </a:lnTo>
                  <a:lnTo>
                    <a:pt x="1954" y="1023"/>
                  </a:lnTo>
                  <a:lnTo>
                    <a:pt x="2186" y="977"/>
                  </a:lnTo>
                  <a:lnTo>
                    <a:pt x="2186" y="977"/>
                  </a:lnTo>
                  <a:lnTo>
                    <a:pt x="2372" y="977"/>
                  </a:lnTo>
                  <a:lnTo>
                    <a:pt x="2372" y="977"/>
                  </a:lnTo>
                  <a:lnTo>
                    <a:pt x="2744" y="1023"/>
                  </a:lnTo>
                  <a:lnTo>
                    <a:pt x="3163" y="1116"/>
                  </a:lnTo>
                  <a:lnTo>
                    <a:pt x="3163" y="1116"/>
                  </a:lnTo>
                  <a:lnTo>
                    <a:pt x="3628" y="1256"/>
                  </a:lnTo>
                  <a:lnTo>
                    <a:pt x="3907" y="1302"/>
                  </a:lnTo>
                  <a:lnTo>
                    <a:pt x="4186" y="1302"/>
                  </a:lnTo>
                  <a:lnTo>
                    <a:pt x="4186" y="1302"/>
                  </a:lnTo>
                  <a:lnTo>
                    <a:pt x="4465" y="1302"/>
                  </a:lnTo>
                  <a:lnTo>
                    <a:pt x="4744" y="1256"/>
                  </a:lnTo>
                  <a:lnTo>
                    <a:pt x="5255" y="1116"/>
                  </a:lnTo>
                  <a:lnTo>
                    <a:pt x="5255" y="1116"/>
                  </a:lnTo>
                  <a:lnTo>
                    <a:pt x="5674" y="1023"/>
                  </a:lnTo>
                  <a:lnTo>
                    <a:pt x="6046" y="977"/>
                  </a:lnTo>
                  <a:lnTo>
                    <a:pt x="6046" y="977"/>
                  </a:lnTo>
                  <a:lnTo>
                    <a:pt x="6325" y="1023"/>
                  </a:lnTo>
                  <a:lnTo>
                    <a:pt x="6604" y="1070"/>
                  </a:lnTo>
                  <a:lnTo>
                    <a:pt x="7162" y="1163"/>
                  </a:lnTo>
                  <a:lnTo>
                    <a:pt x="7162" y="1163"/>
                  </a:lnTo>
                  <a:lnTo>
                    <a:pt x="7813" y="1302"/>
                  </a:lnTo>
                  <a:lnTo>
                    <a:pt x="7813" y="1302"/>
                  </a:lnTo>
                  <a:lnTo>
                    <a:pt x="7999" y="1302"/>
                  </a:lnTo>
                  <a:lnTo>
                    <a:pt x="8185" y="1256"/>
                  </a:lnTo>
                  <a:lnTo>
                    <a:pt x="8278" y="1116"/>
                  </a:lnTo>
                  <a:lnTo>
                    <a:pt x="8371" y="930"/>
                  </a:lnTo>
                  <a:lnTo>
                    <a:pt x="8371" y="930"/>
                  </a:lnTo>
                  <a:lnTo>
                    <a:pt x="8371" y="698"/>
                  </a:lnTo>
                  <a:lnTo>
                    <a:pt x="8278" y="558"/>
                  </a:lnTo>
                  <a:lnTo>
                    <a:pt x="8138" y="419"/>
                  </a:lnTo>
                  <a:lnTo>
                    <a:pt x="7952" y="326"/>
                  </a:lnTo>
                  <a:lnTo>
                    <a:pt x="7952" y="326"/>
                  </a:lnTo>
                  <a:lnTo>
                    <a:pt x="7394" y="233"/>
                  </a:lnTo>
                  <a:lnTo>
                    <a:pt x="7394" y="233"/>
                  </a:lnTo>
                  <a:lnTo>
                    <a:pt x="6743" y="47"/>
                  </a:lnTo>
                  <a:lnTo>
                    <a:pt x="6418" y="0"/>
                  </a:lnTo>
                  <a:lnTo>
                    <a:pt x="6046" y="0"/>
                  </a:lnTo>
                  <a:lnTo>
                    <a:pt x="6046" y="0"/>
                  </a:lnTo>
                  <a:lnTo>
                    <a:pt x="5767" y="0"/>
                  </a:lnTo>
                  <a:lnTo>
                    <a:pt x="5488" y="47"/>
                  </a:lnTo>
                  <a:lnTo>
                    <a:pt x="4976" y="186"/>
                  </a:lnTo>
                  <a:lnTo>
                    <a:pt x="4976" y="186"/>
                  </a:lnTo>
                  <a:lnTo>
                    <a:pt x="4604" y="279"/>
                  </a:lnTo>
                  <a:lnTo>
                    <a:pt x="4186" y="326"/>
                  </a:lnTo>
                  <a:lnTo>
                    <a:pt x="4186" y="326"/>
                  </a:lnTo>
                  <a:lnTo>
                    <a:pt x="3814" y="279"/>
                  </a:lnTo>
                  <a:lnTo>
                    <a:pt x="3395" y="186"/>
                  </a:lnTo>
                  <a:lnTo>
                    <a:pt x="3395" y="186"/>
                  </a:lnTo>
                  <a:lnTo>
                    <a:pt x="2930" y="47"/>
                  </a:lnTo>
                  <a:lnTo>
                    <a:pt x="2651" y="0"/>
                  </a:lnTo>
                  <a:lnTo>
                    <a:pt x="2372" y="0"/>
                  </a:lnTo>
                  <a:lnTo>
                    <a:pt x="2372" y="0"/>
                  </a:lnTo>
                  <a:lnTo>
                    <a:pt x="2093" y="0"/>
                  </a:lnTo>
                  <a:lnTo>
                    <a:pt x="2093" y="0"/>
                  </a:lnTo>
                  <a:lnTo>
                    <a:pt x="1675" y="93"/>
                  </a:lnTo>
                  <a:lnTo>
                    <a:pt x="1303" y="233"/>
                  </a:lnTo>
                  <a:lnTo>
                    <a:pt x="931" y="419"/>
                  </a:lnTo>
                  <a:lnTo>
                    <a:pt x="605" y="698"/>
                  </a:lnTo>
                  <a:lnTo>
                    <a:pt x="605" y="698"/>
                  </a:lnTo>
                  <a:lnTo>
                    <a:pt x="373" y="1070"/>
                  </a:lnTo>
                  <a:lnTo>
                    <a:pt x="187" y="1442"/>
                  </a:lnTo>
                  <a:lnTo>
                    <a:pt x="47" y="1814"/>
                  </a:lnTo>
                  <a:lnTo>
                    <a:pt x="1" y="2232"/>
                  </a:lnTo>
                  <a:lnTo>
                    <a:pt x="1" y="2232"/>
                  </a:lnTo>
                  <a:lnTo>
                    <a:pt x="47" y="2465"/>
                  </a:lnTo>
                  <a:lnTo>
                    <a:pt x="140" y="2604"/>
                  </a:lnTo>
                  <a:lnTo>
                    <a:pt x="326" y="2697"/>
                  </a:lnTo>
                  <a:lnTo>
                    <a:pt x="512" y="2744"/>
                  </a:lnTo>
                  <a:lnTo>
                    <a:pt x="512" y="274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63"/>
            <p:cNvSpPr/>
            <p:nvPr/>
          </p:nvSpPr>
          <p:spPr>
            <a:xfrm>
              <a:off x="5603200" y="27423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63"/>
            <p:cNvSpPr/>
            <p:nvPr/>
          </p:nvSpPr>
          <p:spPr>
            <a:xfrm>
              <a:off x="5781050" y="2727275"/>
              <a:ext cx="117450" cy="31400"/>
            </a:xfrm>
            <a:custGeom>
              <a:avLst/>
              <a:gdLst/>
              <a:ahLst/>
              <a:cxnLst/>
              <a:rect l="l" t="t" r="r" b="b"/>
              <a:pathLst>
                <a:path w="4698" h="1256" extrusionOk="0">
                  <a:moveTo>
                    <a:pt x="1442" y="0"/>
                  </a:moveTo>
                  <a:lnTo>
                    <a:pt x="1210" y="47"/>
                  </a:lnTo>
                  <a:lnTo>
                    <a:pt x="1024" y="47"/>
                  </a:lnTo>
                  <a:lnTo>
                    <a:pt x="652" y="186"/>
                  </a:lnTo>
                  <a:lnTo>
                    <a:pt x="373" y="279"/>
                  </a:lnTo>
                  <a:lnTo>
                    <a:pt x="187" y="326"/>
                  </a:lnTo>
                  <a:lnTo>
                    <a:pt x="47" y="465"/>
                  </a:lnTo>
                  <a:lnTo>
                    <a:pt x="1" y="651"/>
                  </a:lnTo>
                  <a:lnTo>
                    <a:pt x="1" y="837"/>
                  </a:lnTo>
                  <a:lnTo>
                    <a:pt x="94" y="1023"/>
                  </a:lnTo>
                  <a:lnTo>
                    <a:pt x="233" y="1163"/>
                  </a:lnTo>
                  <a:lnTo>
                    <a:pt x="419" y="1209"/>
                  </a:lnTo>
                  <a:lnTo>
                    <a:pt x="605" y="1209"/>
                  </a:lnTo>
                  <a:lnTo>
                    <a:pt x="977" y="1116"/>
                  </a:lnTo>
                  <a:lnTo>
                    <a:pt x="1210" y="1023"/>
                  </a:lnTo>
                  <a:lnTo>
                    <a:pt x="1535" y="1023"/>
                  </a:lnTo>
                  <a:lnTo>
                    <a:pt x="1721" y="1070"/>
                  </a:lnTo>
                  <a:lnTo>
                    <a:pt x="2000" y="1163"/>
                  </a:lnTo>
                  <a:lnTo>
                    <a:pt x="2372" y="1256"/>
                  </a:lnTo>
                  <a:lnTo>
                    <a:pt x="2698" y="1163"/>
                  </a:lnTo>
                  <a:lnTo>
                    <a:pt x="3023" y="1070"/>
                  </a:lnTo>
                  <a:lnTo>
                    <a:pt x="3163" y="1023"/>
                  </a:lnTo>
                  <a:lnTo>
                    <a:pt x="3488" y="1023"/>
                  </a:lnTo>
                  <a:lnTo>
                    <a:pt x="3767" y="1116"/>
                  </a:lnTo>
                  <a:lnTo>
                    <a:pt x="4093" y="1209"/>
                  </a:lnTo>
                  <a:lnTo>
                    <a:pt x="4232" y="1256"/>
                  </a:lnTo>
                  <a:lnTo>
                    <a:pt x="4372" y="1209"/>
                  </a:lnTo>
                  <a:lnTo>
                    <a:pt x="4511" y="1116"/>
                  </a:lnTo>
                  <a:lnTo>
                    <a:pt x="4651" y="1023"/>
                  </a:lnTo>
                  <a:lnTo>
                    <a:pt x="4697" y="837"/>
                  </a:lnTo>
                  <a:lnTo>
                    <a:pt x="4697" y="651"/>
                  </a:lnTo>
                  <a:lnTo>
                    <a:pt x="4651" y="465"/>
                  </a:lnTo>
                  <a:lnTo>
                    <a:pt x="4511" y="326"/>
                  </a:lnTo>
                  <a:lnTo>
                    <a:pt x="4325" y="279"/>
                  </a:lnTo>
                  <a:lnTo>
                    <a:pt x="4093" y="186"/>
                  </a:lnTo>
                  <a:lnTo>
                    <a:pt x="3721" y="47"/>
                  </a:lnTo>
                  <a:lnTo>
                    <a:pt x="3488" y="47"/>
                  </a:lnTo>
                  <a:lnTo>
                    <a:pt x="3302" y="0"/>
                  </a:lnTo>
                  <a:lnTo>
                    <a:pt x="2930" y="47"/>
                  </a:lnTo>
                  <a:lnTo>
                    <a:pt x="2651" y="140"/>
                  </a:lnTo>
                  <a:lnTo>
                    <a:pt x="2465" y="233"/>
                  </a:lnTo>
                  <a:lnTo>
                    <a:pt x="2233" y="233"/>
                  </a:lnTo>
                  <a:lnTo>
                    <a:pt x="2047" y="140"/>
                  </a:lnTo>
                  <a:lnTo>
                    <a:pt x="1768" y="47"/>
                  </a:lnTo>
                  <a:lnTo>
                    <a:pt x="144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63"/>
            <p:cNvSpPr/>
            <p:nvPr/>
          </p:nvSpPr>
          <p:spPr>
            <a:xfrm>
              <a:off x="5781050" y="2727275"/>
              <a:ext cx="117450" cy="31400"/>
            </a:xfrm>
            <a:custGeom>
              <a:avLst/>
              <a:gdLst/>
              <a:ahLst/>
              <a:cxnLst/>
              <a:rect l="l" t="t" r="r" b="b"/>
              <a:pathLst>
                <a:path w="4698" h="1256" fill="none" extrusionOk="0">
                  <a:moveTo>
                    <a:pt x="4325" y="279"/>
                  </a:moveTo>
                  <a:lnTo>
                    <a:pt x="4325" y="279"/>
                  </a:lnTo>
                  <a:lnTo>
                    <a:pt x="4093" y="186"/>
                  </a:lnTo>
                  <a:lnTo>
                    <a:pt x="4093" y="186"/>
                  </a:lnTo>
                  <a:lnTo>
                    <a:pt x="3721" y="47"/>
                  </a:lnTo>
                  <a:lnTo>
                    <a:pt x="3488" y="47"/>
                  </a:lnTo>
                  <a:lnTo>
                    <a:pt x="3302" y="0"/>
                  </a:lnTo>
                  <a:lnTo>
                    <a:pt x="3302" y="0"/>
                  </a:lnTo>
                  <a:lnTo>
                    <a:pt x="2930" y="47"/>
                  </a:lnTo>
                  <a:lnTo>
                    <a:pt x="2651" y="140"/>
                  </a:lnTo>
                  <a:lnTo>
                    <a:pt x="2651" y="140"/>
                  </a:lnTo>
                  <a:lnTo>
                    <a:pt x="2465" y="233"/>
                  </a:lnTo>
                  <a:lnTo>
                    <a:pt x="2372" y="233"/>
                  </a:lnTo>
                  <a:lnTo>
                    <a:pt x="2372" y="233"/>
                  </a:lnTo>
                  <a:lnTo>
                    <a:pt x="2233" y="233"/>
                  </a:lnTo>
                  <a:lnTo>
                    <a:pt x="2047" y="140"/>
                  </a:lnTo>
                  <a:lnTo>
                    <a:pt x="2047" y="140"/>
                  </a:lnTo>
                  <a:lnTo>
                    <a:pt x="1768" y="47"/>
                  </a:lnTo>
                  <a:lnTo>
                    <a:pt x="1442" y="0"/>
                  </a:lnTo>
                  <a:lnTo>
                    <a:pt x="1442" y="0"/>
                  </a:lnTo>
                  <a:lnTo>
                    <a:pt x="1210" y="47"/>
                  </a:lnTo>
                  <a:lnTo>
                    <a:pt x="1024" y="47"/>
                  </a:lnTo>
                  <a:lnTo>
                    <a:pt x="652" y="186"/>
                  </a:lnTo>
                  <a:lnTo>
                    <a:pt x="652" y="186"/>
                  </a:lnTo>
                  <a:lnTo>
                    <a:pt x="373" y="279"/>
                  </a:lnTo>
                  <a:lnTo>
                    <a:pt x="373" y="279"/>
                  </a:lnTo>
                  <a:lnTo>
                    <a:pt x="187" y="326"/>
                  </a:lnTo>
                  <a:lnTo>
                    <a:pt x="47" y="465"/>
                  </a:lnTo>
                  <a:lnTo>
                    <a:pt x="1" y="651"/>
                  </a:lnTo>
                  <a:lnTo>
                    <a:pt x="1" y="837"/>
                  </a:lnTo>
                  <a:lnTo>
                    <a:pt x="1" y="837"/>
                  </a:lnTo>
                  <a:lnTo>
                    <a:pt x="94" y="1023"/>
                  </a:lnTo>
                  <a:lnTo>
                    <a:pt x="233" y="1163"/>
                  </a:lnTo>
                  <a:lnTo>
                    <a:pt x="419" y="1209"/>
                  </a:lnTo>
                  <a:lnTo>
                    <a:pt x="605" y="1209"/>
                  </a:lnTo>
                  <a:lnTo>
                    <a:pt x="605" y="1209"/>
                  </a:lnTo>
                  <a:lnTo>
                    <a:pt x="977" y="1116"/>
                  </a:lnTo>
                  <a:lnTo>
                    <a:pt x="977" y="1116"/>
                  </a:lnTo>
                  <a:lnTo>
                    <a:pt x="1210" y="1023"/>
                  </a:lnTo>
                  <a:lnTo>
                    <a:pt x="1442" y="1023"/>
                  </a:lnTo>
                  <a:lnTo>
                    <a:pt x="1442" y="1023"/>
                  </a:lnTo>
                  <a:lnTo>
                    <a:pt x="1535" y="1023"/>
                  </a:lnTo>
                  <a:lnTo>
                    <a:pt x="1721" y="1070"/>
                  </a:lnTo>
                  <a:lnTo>
                    <a:pt x="1721" y="1070"/>
                  </a:lnTo>
                  <a:lnTo>
                    <a:pt x="2000" y="1163"/>
                  </a:lnTo>
                  <a:lnTo>
                    <a:pt x="2372" y="1256"/>
                  </a:lnTo>
                  <a:lnTo>
                    <a:pt x="2372" y="1256"/>
                  </a:lnTo>
                  <a:lnTo>
                    <a:pt x="2698" y="1163"/>
                  </a:lnTo>
                  <a:lnTo>
                    <a:pt x="3023" y="1070"/>
                  </a:lnTo>
                  <a:lnTo>
                    <a:pt x="3023" y="1070"/>
                  </a:lnTo>
                  <a:lnTo>
                    <a:pt x="3163" y="1023"/>
                  </a:lnTo>
                  <a:lnTo>
                    <a:pt x="3302" y="1023"/>
                  </a:lnTo>
                  <a:lnTo>
                    <a:pt x="3302" y="1023"/>
                  </a:lnTo>
                  <a:lnTo>
                    <a:pt x="3488" y="1023"/>
                  </a:lnTo>
                  <a:lnTo>
                    <a:pt x="3767" y="1116"/>
                  </a:lnTo>
                  <a:lnTo>
                    <a:pt x="3767" y="1116"/>
                  </a:lnTo>
                  <a:lnTo>
                    <a:pt x="4093" y="1209"/>
                  </a:lnTo>
                  <a:lnTo>
                    <a:pt x="4093" y="1209"/>
                  </a:lnTo>
                  <a:lnTo>
                    <a:pt x="4232" y="1256"/>
                  </a:lnTo>
                  <a:lnTo>
                    <a:pt x="4232" y="1256"/>
                  </a:lnTo>
                  <a:lnTo>
                    <a:pt x="4372" y="1209"/>
                  </a:lnTo>
                  <a:lnTo>
                    <a:pt x="4511" y="1116"/>
                  </a:lnTo>
                  <a:lnTo>
                    <a:pt x="4651" y="1023"/>
                  </a:lnTo>
                  <a:lnTo>
                    <a:pt x="4697" y="837"/>
                  </a:lnTo>
                  <a:lnTo>
                    <a:pt x="4697" y="837"/>
                  </a:lnTo>
                  <a:lnTo>
                    <a:pt x="4697" y="651"/>
                  </a:lnTo>
                  <a:lnTo>
                    <a:pt x="4651" y="465"/>
                  </a:lnTo>
                  <a:lnTo>
                    <a:pt x="4511" y="326"/>
                  </a:lnTo>
                  <a:lnTo>
                    <a:pt x="4325" y="279"/>
                  </a:lnTo>
                  <a:lnTo>
                    <a:pt x="4325" y="27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63"/>
            <p:cNvSpPr/>
            <p:nvPr/>
          </p:nvSpPr>
          <p:spPr>
            <a:xfrm>
              <a:off x="5889175" y="273425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63"/>
            <p:cNvSpPr/>
            <p:nvPr/>
          </p:nvSpPr>
          <p:spPr>
            <a:xfrm>
              <a:off x="5675275" y="2764475"/>
              <a:ext cx="24425" cy="68600"/>
            </a:xfrm>
            <a:custGeom>
              <a:avLst/>
              <a:gdLst/>
              <a:ahLst/>
              <a:cxnLst/>
              <a:rect l="l" t="t" r="r" b="b"/>
              <a:pathLst>
                <a:path w="977" h="2744" extrusionOk="0">
                  <a:moveTo>
                    <a:pt x="465" y="0"/>
                  </a:moveTo>
                  <a:lnTo>
                    <a:pt x="279" y="47"/>
                  </a:lnTo>
                  <a:lnTo>
                    <a:pt x="140" y="140"/>
                  </a:lnTo>
                  <a:lnTo>
                    <a:pt x="47" y="326"/>
                  </a:lnTo>
                  <a:lnTo>
                    <a:pt x="0" y="512"/>
                  </a:lnTo>
                  <a:lnTo>
                    <a:pt x="0" y="2744"/>
                  </a:lnTo>
                  <a:lnTo>
                    <a:pt x="977" y="2744"/>
                  </a:lnTo>
                  <a:lnTo>
                    <a:pt x="977" y="512"/>
                  </a:lnTo>
                  <a:lnTo>
                    <a:pt x="930" y="326"/>
                  </a:lnTo>
                  <a:lnTo>
                    <a:pt x="837" y="140"/>
                  </a:lnTo>
                  <a:lnTo>
                    <a:pt x="698" y="47"/>
                  </a:lnTo>
                  <a:lnTo>
                    <a:pt x="46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63"/>
            <p:cNvSpPr/>
            <p:nvPr/>
          </p:nvSpPr>
          <p:spPr>
            <a:xfrm>
              <a:off x="5675275" y="2764475"/>
              <a:ext cx="24425" cy="68600"/>
            </a:xfrm>
            <a:custGeom>
              <a:avLst/>
              <a:gdLst/>
              <a:ahLst/>
              <a:cxnLst/>
              <a:rect l="l" t="t" r="r" b="b"/>
              <a:pathLst>
                <a:path w="977" h="2744" fill="none" extrusionOk="0">
                  <a:moveTo>
                    <a:pt x="465" y="0"/>
                  </a:moveTo>
                  <a:lnTo>
                    <a:pt x="465" y="0"/>
                  </a:lnTo>
                  <a:lnTo>
                    <a:pt x="279" y="47"/>
                  </a:lnTo>
                  <a:lnTo>
                    <a:pt x="140" y="140"/>
                  </a:lnTo>
                  <a:lnTo>
                    <a:pt x="47" y="326"/>
                  </a:lnTo>
                  <a:lnTo>
                    <a:pt x="0" y="512"/>
                  </a:lnTo>
                  <a:lnTo>
                    <a:pt x="0" y="2744"/>
                  </a:lnTo>
                  <a:lnTo>
                    <a:pt x="977" y="2744"/>
                  </a:lnTo>
                  <a:lnTo>
                    <a:pt x="977" y="512"/>
                  </a:lnTo>
                  <a:lnTo>
                    <a:pt x="977" y="512"/>
                  </a:lnTo>
                  <a:lnTo>
                    <a:pt x="930" y="326"/>
                  </a:lnTo>
                  <a:lnTo>
                    <a:pt x="837" y="140"/>
                  </a:lnTo>
                  <a:lnTo>
                    <a:pt x="698" y="47"/>
                  </a:lnTo>
                  <a:lnTo>
                    <a:pt x="465" y="0"/>
                  </a:lnTo>
                  <a:lnTo>
                    <a:pt x="465"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63"/>
            <p:cNvSpPr/>
            <p:nvPr/>
          </p:nvSpPr>
          <p:spPr>
            <a:xfrm>
              <a:off x="5686900" y="276447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63"/>
            <p:cNvSpPr/>
            <p:nvPr/>
          </p:nvSpPr>
          <p:spPr>
            <a:xfrm>
              <a:off x="5596225" y="2777250"/>
              <a:ext cx="52325" cy="57000"/>
            </a:xfrm>
            <a:custGeom>
              <a:avLst/>
              <a:gdLst/>
              <a:ahLst/>
              <a:cxnLst/>
              <a:rect l="l" t="t" r="r" b="b"/>
              <a:pathLst>
                <a:path w="2093" h="2280" extrusionOk="0">
                  <a:moveTo>
                    <a:pt x="465" y="1"/>
                  </a:moveTo>
                  <a:lnTo>
                    <a:pt x="279" y="47"/>
                  </a:lnTo>
                  <a:lnTo>
                    <a:pt x="93" y="187"/>
                  </a:lnTo>
                  <a:lnTo>
                    <a:pt x="47" y="373"/>
                  </a:lnTo>
                  <a:lnTo>
                    <a:pt x="0" y="559"/>
                  </a:lnTo>
                  <a:lnTo>
                    <a:pt x="93" y="745"/>
                  </a:lnTo>
                  <a:lnTo>
                    <a:pt x="977" y="2279"/>
                  </a:lnTo>
                  <a:lnTo>
                    <a:pt x="1163" y="2233"/>
                  </a:lnTo>
                  <a:lnTo>
                    <a:pt x="2093" y="2233"/>
                  </a:lnTo>
                  <a:lnTo>
                    <a:pt x="930" y="233"/>
                  </a:lnTo>
                  <a:lnTo>
                    <a:pt x="791" y="94"/>
                  </a:lnTo>
                  <a:lnTo>
                    <a:pt x="6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63"/>
            <p:cNvSpPr/>
            <p:nvPr/>
          </p:nvSpPr>
          <p:spPr>
            <a:xfrm>
              <a:off x="5596225" y="2777250"/>
              <a:ext cx="52325" cy="57000"/>
            </a:xfrm>
            <a:custGeom>
              <a:avLst/>
              <a:gdLst/>
              <a:ahLst/>
              <a:cxnLst/>
              <a:rect l="l" t="t" r="r" b="b"/>
              <a:pathLst>
                <a:path w="2093" h="2280" fill="none" extrusionOk="0">
                  <a:moveTo>
                    <a:pt x="1349" y="2233"/>
                  </a:moveTo>
                  <a:lnTo>
                    <a:pt x="2093" y="2233"/>
                  </a:lnTo>
                  <a:lnTo>
                    <a:pt x="930" y="233"/>
                  </a:lnTo>
                  <a:lnTo>
                    <a:pt x="930" y="233"/>
                  </a:lnTo>
                  <a:lnTo>
                    <a:pt x="791" y="94"/>
                  </a:lnTo>
                  <a:lnTo>
                    <a:pt x="651" y="1"/>
                  </a:lnTo>
                  <a:lnTo>
                    <a:pt x="465" y="1"/>
                  </a:lnTo>
                  <a:lnTo>
                    <a:pt x="279" y="47"/>
                  </a:lnTo>
                  <a:lnTo>
                    <a:pt x="279" y="47"/>
                  </a:lnTo>
                  <a:lnTo>
                    <a:pt x="93" y="187"/>
                  </a:lnTo>
                  <a:lnTo>
                    <a:pt x="47" y="373"/>
                  </a:lnTo>
                  <a:lnTo>
                    <a:pt x="0" y="559"/>
                  </a:lnTo>
                  <a:lnTo>
                    <a:pt x="93" y="745"/>
                  </a:lnTo>
                  <a:lnTo>
                    <a:pt x="977" y="2279"/>
                  </a:lnTo>
                  <a:lnTo>
                    <a:pt x="977" y="2279"/>
                  </a:lnTo>
                  <a:lnTo>
                    <a:pt x="1163" y="2233"/>
                  </a:lnTo>
                  <a:lnTo>
                    <a:pt x="1349" y="2233"/>
                  </a:lnTo>
                  <a:lnTo>
                    <a:pt x="1349" y="2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63"/>
            <p:cNvSpPr/>
            <p:nvPr/>
          </p:nvSpPr>
          <p:spPr>
            <a:xfrm>
              <a:off x="5629925" y="28330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63"/>
            <p:cNvSpPr/>
            <p:nvPr/>
          </p:nvSpPr>
          <p:spPr>
            <a:xfrm>
              <a:off x="5567150" y="2906300"/>
              <a:ext cx="240675" cy="190675"/>
            </a:xfrm>
            <a:custGeom>
              <a:avLst/>
              <a:gdLst/>
              <a:ahLst/>
              <a:cxnLst/>
              <a:rect l="l" t="t" r="r" b="b"/>
              <a:pathLst>
                <a:path w="9627" h="7627" extrusionOk="0">
                  <a:moveTo>
                    <a:pt x="1489" y="1"/>
                  </a:moveTo>
                  <a:lnTo>
                    <a:pt x="1210" y="47"/>
                  </a:lnTo>
                  <a:lnTo>
                    <a:pt x="931" y="140"/>
                  </a:lnTo>
                  <a:lnTo>
                    <a:pt x="698" y="280"/>
                  </a:lnTo>
                  <a:lnTo>
                    <a:pt x="466" y="466"/>
                  </a:lnTo>
                  <a:lnTo>
                    <a:pt x="280" y="698"/>
                  </a:lnTo>
                  <a:lnTo>
                    <a:pt x="140" y="931"/>
                  </a:lnTo>
                  <a:lnTo>
                    <a:pt x="47" y="1210"/>
                  </a:lnTo>
                  <a:lnTo>
                    <a:pt x="1" y="1489"/>
                  </a:lnTo>
                  <a:lnTo>
                    <a:pt x="1" y="6139"/>
                  </a:lnTo>
                  <a:lnTo>
                    <a:pt x="47" y="6418"/>
                  </a:lnTo>
                  <a:lnTo>
                    <a:pt x="140" y="6697"/>
                  </a:lnTo>
                  <a:lnTo>
                    <a:pt x="280" y="6976"/>
                  </a:lnTo>
                  <a:lnTo>
                    <a:pt x="466" y="7208"/>
                  </a:lnTo>
                  <a:lnTo>
                    <a:pt x="698" y="7394"/>
                  </a:lnTo>
                  <a:lnTo>
                    <a:pt x="931" y="7487"/>
                  </a:lnTo>
                  <a:lnTo>
                    <a:pt x="1210" y="7580"/>
                  </a:lnTo>
                  <a:lnTo>
                    <a:pt x="1489" y="7627"/>
                  </a:lnTo>
                  <a:lnTo>
                    <a:pt x="8138" y="7627"/>
                  </a:lnTo>
                  <a:lnTo>
                    <a:pt x="8417" y="7580"/>
                  </a:lnTo>
                  <a:lnTo>
                    <a:pt x="8696" y="7487"/>
                  </a:lnTo>
                  <a:lnTo>
                    <a:pt x="8929" y="7394"/>
                  </a:lnTo>
                  <a:lnTo>
                    <a:pt x="9161" y="7208"/>
                  </a:lnTo>
                  <a:lnTo>
                    <a:pt x="9347" y="6976"/>
                  </a:lnTo>
                  <a:lnTo>
                    <a:pt x="9487" y="6697"/>
                  </a:lnTo>
                  <a:lnTo>
                    <a:pt x="9580" y="6418"/>
                  </a:lnTo>
                  <a:lnTo>
                    <a:pt x="9626" y="6139"/>
                  </a:lnTo>
                  <a:lnTo>
                    <a:pt x="9626" y="1489"/>
                  </a:lnTo>
                  <a:lnTo>
                    <a:pt x="9580" y="1210"/>
                  </a:lnTo>
                  <a:lnTo>
                    <a:pt x="9487" y="931"/>
                  </a:lnTo>
                  <a:lnTo>
                    <a:pt x="9347" y="698"/>
                  </a:lnTo>
                  <a:lnTo>
                    <a:pt x="9161" y="466"/>
                  </a:lnTo>
                  <a:lnTo>
                    <a:pt x="8929" y="280"/>
                  </a:lnTo>
                  <a:lnTo>
                    <a:pt x="8696" y="140"/>
                  </a:lnTo>
                  <a:lnTo>
                    <a:pt x="8417" y="47"/>
                  </a:lnTo>
                  <a:lnTo>
                    <a:pt x="81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63"/>
            <p:cNvSpPr/>
            <p:nvPr/>
          </p:nvSpPr>
          <p:spPr>
            <a:xfrm>
              <a:off x="5567150" y="2906300"/>
              <a:ext cx="240675" cy="190675"/>
            </a:xfrm>
            <a:custGeom>
              <a:avLst/>
              <a:gdLst/>
              <a:ahLst/>
              <a:cxnLst/>
              <a:rect l="l" t="t" r="r" b="b"/>
              <a:pathLst>
                <a:path w="9627" h="7627" fill="none" extrusionOk="0">
                  <a:moveTo>
                    <a:pt x="8138" y="1"/>
                  </a:moveTo>
                  <a:lnTo>
                    <a:pt x="1489" y="1"/>
                  </a:lnTo>
                  <a:lnTo>
                    <a:pt x="1489" y="1"/>
                  </a:lnTo>
                  <a:lnTo>
                    <a:pt x="1210" y="47"/>
                  </a:lnTo>
                  <a:lnTo>
                    <a:pt x="931" y="140"/>
                  </a:lnTo>
                  <a:lnTo>
                    <a:pt x="698" y="280"/>
                  </a:lnTo>
                  <a:lnTo>
                    <a:pt x="466" y="466"/>
                  </a:lnTo>
                  <a:lnTo>
                    <a:pt x="280" y="698"/>
                  </a:lnTo>
                  <a:lnTo>
                    <a:pt x="140" y="931"/>
                  </a:lnTo>
                  <a:lnTo>
                    <a:pt x="47" y="1210"/>
                  </a:lnTo>
                  <a:lnTo>
                    <a:pt x="1" y="1489"/>
                  </a:lnTo>
                  <a:lnTo>
                    <a:pt x="1" y="6139"/>
                  </a:lnTo>
                  <a:lnTo>
                    <a:pt x="1" y="6139"/>
                  </a:lnTo>
                  <a:lnTo>
                    <a:pt x="47" y="6418"/>
                  </a:lnTo>
                  <a:lnTo>
                    <a:pt x="140" y="6697"/>
                  </a:lnTo>
                  <a:lnTo>
                    <a:pt x="280" y="6976"/>
                  </a:lnTo>
                  <a:lnTo>
                    <a:pt x="466" y="7208"/>
                  </a:lnTo>
                  <a:lnTo>
                    <a:pt x="698" y="7394"/>
                  </a:lnTo>
                  <a:lnTo>
                    <a:pt x="931" y="7487"/>
                  </a:lnTo>
                  <a:lnTo>
                    <a:pt x="1210" y="7580"/>
                  </a:lnTo>
                  <a:lnTo>
                    <a:pt x="1489" y="7627"/>
                  </a:lnTo>
                  <a:lnTo>
                    <a:pt x="8138" y="7627"/>
                  </a:lnTo>
                  <a:lnTo>
                    <a:pt x="8138" y="7627"/>
                  </a:lnTo>
                  <a:lnTo>
                    <a:pt x="8417" y="7580"/>
                  </a:lnTo>
                  <a:lnTo>
                    <a:pt x="8696" y="7487"/>
                  </a:lnTo>
                  <a:lnTo>
                    <a:pt x="8929" y="7394"/>
                  </a:lnTo>
                  <a:lnTo>
                    <a:pt x="9161" y="7208"/>
                  </a:lnTo>
                  <a:lnTo>
                    <a:pt x="9347" y="6976"/>
                  </a:lnTo>
                  <a:lnTo>
                    <a:pt x="9487" y="6697"/>
                  </a:lnTo>
                  <a:lnTo>
                    <a:pt x="9580" y="6418"/>
                  </a:lnTo>
                  <a:lnTo>
                    <a:pt x="9626" y="6139"/>
                  </a:lnTo>
                  <a:lnTo>
                    <a:pt x="9626" y="1489"/>
                  </a:lnTo>
                  <a:lnTo>
                    <a:pt x="9626" y="1489"/>
                  </a:lnTo>
                  <a:lnTo>
                    <a:pt x="9580" y="1210"/>
                  </a:lnTo>
                  <a:lnTo>
                    <a:pt x="9487" y="931"/>
                  </a:lnTo>
                  <a:lnTo>
                    <a:pt x="9347" y="698"/>
                  </a:lnTo>
                  <a:lnTo>
                    <a:pt x="9161" y="466"/>
                  </a:lnTo>
                  <a:lnTo>
                    <a:pt x="8929" y="280"/>
                  </a:lnTo>
                  <a:lnTo>
                    <a:pt x="8696" y="140"/>
                  </a:lnTo>
                  <a:lnTo>
                    <a:pt x="8417" y="47"/>
                  </a:lnTo>
                  <a:lnTo>
                    <a:pt x="8138" y="1"/>
                  </a:lnTo>
                  <a:lnTo>
                    <a:pt x="8138"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63"/>
            <p:cNvSpPr/>
            <p:nvPr/>
          </p:nvSpPr>
          <p:spPr>
            <a:xfrm>
              <a:off x="5770600" y="290630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2" name="Google Shape;2362;p63"/>
          <p:cNvGrpSpPr/>
          <p:nvPr/>
        </p:nvGrpSpPr>
        <p:grpSpPr>
          <a:xfrm>
            <a:off x="6711143" y="2693998"/>
            <a:ext cx="376626" cy="376626"/>
            <a:chOff x="6213525" y="2673800"/>
            <a:chExt cx="423175" cy="423175"/>
          </a:xfrm>
          <a:solidFill>
            <a:schemeClr val="bg1">
              <a:lumMod val="75000"/>
            </a:schemeClr>
          </a:solidFill>
        </p:grpSpPr>
        <p:sp>
          <p:nvSpPr>
            <p:cNvPr id="2363" name="Google Shape;2363;p63"/>
            <p:cNvSpPr/>
            <p:nvPr/>
          </p:nvSpPr>
          <p:spPr>
            <a:xfrm>
              <a:off x="6350700" y="2810975"/>
              <a:ext cx="148825" cy="148825"/>
            </a:xfrm>
            <a:custGeom>
              <a:avLst/>
              <a:gdLst/>
              <a:ahLst/>
              <a:cxnLst/>
              <a:rect l="l" t="t" r="r" b="b"/>
              <a:pathLst>
                <a:path w="5953" h="5953" extrusionOk="0">
                  <a:moveTo>
                    <a:pt x="2977" y="1070"/>
                  </a:moveTo>
                  <a:lnTo>
                    <a:pt x="3163" y="1116"/>
                  </a:lnTo>
                  <a:lnTo>
                    <a:pt x="3349" y="1209"/>
                  </a:lnTo>
                  <a:lnTo>
                    <a:pt x="3442" y="1349"/>
                  </a:lnTo>
                  <a:lnTo>
                    <a:pt x="3488" y="1535"/>
                  </a:lnTo>
                  <a:lnTo>
                    <a:pt x="3488" y="2465"/>
                  </a:lnTo>
                  <a:lnTo>
                    <a:pt x="4418" y="2465"/>
                  </a:lnTo>
                  <a:lnTo>
                    <a:pt x="4604" y="2512"/>
                  </a:lnTo>
                  <a:lnTo>
                    <a:pt x="4744" y="2605"/>
                  </a:lnTo>
                  <a:lnTo>
                    <a:pt x="4837" y="2791"/>
                  </a:lnTo>
                  <a:lnTo>
                    <a:pt x="4883" y="2977"/>
                  </a:lnTo>
                  <a:lnTo>
                    <a:pt x="4837" y="3163"/>
                  </a:lnTo>
                  <a:lnTo>
                    <a:pt x="4744" y="3349"/>
                  </a:lnTo>
                  <a:lnTo>
                    <a:pt x="4604" y="3442"/>
                  </a:lnTo>
                  <a:lnTo>
                    <a:pt x="4418" y="3488"/>
                  </a:lnTo>
                  <a:lnTo>
                    <a:pt x="3488" y="3488"/>
                  </a:lnTo>
                  <a:lnTo>
                    <a:pt x="3488" y="4418"/>
                  </a:lnTo>
                  <a:lnTo>
                    <a:pt x="3442" y="4604"/>
                  </a:lnTo>
                  <a:lnTo>
                    <a:pt x="3349" y="4744"/>
                  </a:lnTo>
                  <a:lnTo>
                    <a:pt x="3163" y="4837"/>
                  </a:lnTo>
                  <a:lnTo>
                    <a:pt x="2977" y="4883"/>
                  </a:lnTo>
                  <a:lnTo>
                    <a:pt x="2790" y="4837"/>
                  </a:lnTo>
                  <a:lnTo>
                    <a:pt x="2651" y="4744"/>
                  </a:lnTo>
                  <a:lnTo>
                    <a:pt x="2511" y="4604"/>
                  </a:lnTo>
                  <a:lnTo>
                    <a:pt x="2465" y="4418"/>
                  </a:lnTo>
                  <a:lnTo>
                    <a:pt x="2465" y="3488"/>
                  </a:lnTo>
                  <a:lnTo>
                    <a:pt x="1535" y="3488"/>
                  </a:lnTo>
                  <a:lnTo>
                    <a:pt x="1349" y="3442"/>
                  </a:lnTo>
                  <a:lnTo>
                    <a:pt x="1209" y="3349"/>
                  </a:lnTo>
                  <a:lnTo>
                    <a:pt x="1116" y="3163"/>
                  </a:lnTo>
                  <a:lnTo>
                    <a:pt x="1070" y="2977"/>
                  </a:lnTo>
                  <a:lnTo>
                    <a:pt x="1116" y="2791"/>
                  </a:lnTo>
                  <a:lnTo>
                    <a:pt x="1209" y="2605"/>
                  </a:lnTo>
                  <a:lnTo>
                    <a:pt x="1349" y="2512"/>
                  </a:lnTo>
                  <a:lnTo>
                    <a:pt x="1535" y="2465"/>
                  </a:lnTo>
                  <a:lnTo>
                    <a:pt x="2465" y="2465"/>
                  </a:lnTo>
                  <a:lnTo>
                    <a:pt x="2465" y="1535"/>
                  </a:lnTo>
                  <a:lnTo>
                    <a:pt x="2511" y="1349"/>
                  </a:lnTo>
                  <a:lnTo>
                    <a:pt x="2651" y="1209"/>
                  </a:lnTo>
                  <a:lnTo>
                    <a:pt x="2790" y="1116"/>
                  </a:lnTo>
                  <a:lnTo>
                    <a:pt x="2977" y="1070"/>
                  </a:lnTo>
                  <a:close/>
                  <a:moveTo>
                    <a:pt x="2651" y="0"/>
                  </a:moveTo>
                  <a:lnTo>
                    <a:pt x="2372" y="47"/>
                  </a:lnTo>
                  <a:lnTo>
                    <a:pt x="2093" y="140"/>
                  </a:lnTo>
                  <a:lnTo>
                    <a:pt x="1814" y="233"/>
                  </a:lnTo>
                  <a:lnTo>
                    <a:pt x="1535" y="326"/>
                  </a:lnTo>
                  <a:lnTo>
                    <a:pt x="1302" y="512"/>
                  </a:lnTo>
                  <a:lnTo>
                    <a:pt x="884" y="884"/>
                  </a:lnTo>
                  <a:lnTo>
                    <a:pt x="512" y="1302"/>
                  </a:lnTo>
                  <a:lnTo>
                    <a:pt x="326" y="1535"/>
                  </a:lnTo>
                  <a:lnTo>
                    <a:pt x="233" y="1814"/>
                  </a:lnTo>
                  <a:lnTo>
                    <a:pt x="140" y="2093"/>
                  </a:lnTo>
                  <a:lnTo>
                    <a:pt x="47" y="2372"/>
                  </a:lnTo>
                  <a:lnTo>
                    <a:pt x="0" y="2651"/>
                  </a:lnTo>
                  <a:lnTo>
                    <a:pt x="0" y="2977"/>
                  </a:lnTo>
                  <a:lnTo>
                    <a:pt x="0" y="3302"/>
                  </a:lnTo>
                  <a:lnTo>
                    <a:pt x="47" y="3581"/>
                  </a:lnTo>
                  <a:lnTo>
                    <a:pt x="140" y="3860"/>
                  </a:lnTo>
                  <a:lnTo>
                    <a:pt x="233" y="4139"/>
                  </a:lnTo>
                  <a:lnTo>
                    <a:pt x="326" y="4418"/>
                  </a:lnTo>
                  <a:lnTo>
                    <a:pt x="512" y="4651"/>
                  </a:lnTo>
                  <a:lnTo>
                    <a:pt x="884" y="5069"/>
                  </a:lnTo>
                  <a:lnTo>
                    <a:pt x="1302" y="5441"/>
                  </a:lnTo>
                  <a:lnTo>
                    <a:pt x="1535" y="5627"/>
                  </a:lnTo>
                  <a:lnTo>
                    <a:pt x="1814" y="5720"/>
                  </a:lnTo>
                  <a:lnTo>
                    <a:pt x="2093" y="5813"/>
                  </a:lnTo>
                  <a:lnTo>
                    <a:pt x="2372" y="5906"/>
                  </a:lnTo>
                  <a:lnTo>
                    <a:pt x="2651" y="5953"/>
                  </a:lnTo>
                  <a:lnTo>
                    <a:pt x="3302" y="5953"/>
                  </a:lnTo>
                  <a:lnTo>
                    <a:pt x="3581" y="5906"/>
                  </a:lnTo>
                  <a:lnTo>
                    <a:pt x="3860" y="5813"/>
                  </a:lnTo>
                  <a:lnTo>
                    <a:pt x="4139" y="5720"/>
                  </a:lnTo>
                  <a:lnTo>
                    <a:pt x="4418" y="5627"/>
                  </a:lnTo>
                  <a:lnTo>
                    <a:pt x="4651" y="5441"/>
                  </a:lnTo>
                  <a:lnTo>
                    <a:pt x="5116" y="5069"/>
                  </a:lnTo>
                  <a:lnTo>
                    <a:pt x="5441" y="4651"/>
                  </a:lnTo>
                  <a:lnTo>
                    <a:pt x="5627" y="4418"/>
                  </a:lnTo>
                  <a:lnTo>
                    <a:pt x="5720" y="4139"/>
                  </a:lnTo>
                  <a:lnTo>
                    <a:pt x="5813" y="3860"/>
                  </a:lnTo>
                  <a:lnTo>
                    <a:pt x="5906" y="3581"/>
                  </a:lnTo>
                  <a:lnTo>
                    <a:pt x="5953" y="3302"/>
                  </a:lnTo>
                  <a:lnTo>
                    <a:pt x="5953" y="2977"/>
                  </a:lnTo>
                  <a:lnTo>
                    <a:pt x="5953" y="2651"/>
                  </a:lnTo>
                  <a:lnTo>
                    <a:pt x="5906" y="2372"/>
                  </a:lnTo>
                  <a:lnTo>
                    <a:pt x="5813" y="2093"/>
                  </a:lnTo>
                  <a:lnTo>
                    <a:pt x="5720" y="1814"/>
                  </a:lnTo>
                  <a:lnTo>
                    <a:pt x="5627" y="1535"/>
                  </a:lnTo>
                  <a:lnTo>
                    <a:pt x="5441" y="1302"/>
                  </a:lnTo>
                  <a:lnTo>
                    <a:pt x="5116" y="884"/>
                  </a:lnTo>
                  <a:lnTo>
                    <a:pt x="4651" y="512"/>
                  </a:lnTo>
                  <a:lnTo>
                    <a:pt x="4418" y="326"/>
                  </a:lnTo>
                  <a:lnTo>
                    <a:pt x="4139" y="233"/>
                  </a:lnTo>
                  <a:lnTo>
                    <a:pt x="3860" y="140"/>
                  </a:lnTo>
                  <a:lnTo>
                    <a:pt x="3581" y="47"/>
                  </a:lnTo>
                  <a:lnTo>
                    <a:pt x="330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63"/>
            <p:cNvSpPr/>
            <p:nvPr/>
          </p:nvSpPr>
          <p:spPr>
            <a:xfrm>
              <a:off x="6350700" y="2810975"/>
              <a:ext cx="148825" cy="148825"/>
            </a:xfrm>
            <a:custGeom>
              <a:avLst/>
              <a:gdLst/>
              <a:ahLst/>
              <a:cxnLst/>
              <a:rect l="l" t="t" r="r" b="b"/>
              <a:pathLst>
                <a:path w="5953" h="5953" fill="none" extrusionOk="0">
                  <a:moveTo>
                    <a:pt x="2977" y="0"/>
                  </a:moveTo>
                  <a:lnTo>
                    <a:pt x="2977" y="0"/>
                  </a:lnTo>
                  <a:lnTo>
                    <a:pt x="2651" y="0"/>
                  </a:lnTo>
                  <a:lnTo>
                    <a:pt x="2372" y="47"/>
                  </a:lnTo>
                  <a:lnTo>
                    <a:pt x="2093" y="140"/>
                  </a:lnTo>
                  <a:lnTo>
                    <a:pt x="1814" y="233"/>
                  </a:lnTo>
                  <a:lnTo>
                    <a:pt x="1535" y="326"/>
                  </a:lnTo>
                  <a:lnTo>
                    <a:pt x="1302" y="512"/>
                  </a:lnTo>
                  <a:lnTo>
                    <a:pt x="884" y="884"/>
                  </a:lnTo>
                  <a:lnTo>
                    <a:pt x="512" y="1302"/>
                  </a:lnTo>
                  <a:lnTo>
                    <a:pt x="326" y="1535"/>
                  </a:lnTo>
                  <a:lnTo>
                    <a:pt x="233" y="1814"/>
                  </a:lnTo>
                  <a:lnTo>
                    <a:pt x="140" y="2093"/>
                  </a:lnTo>
                  <a:lnTo>
                    <a:pt x="47" y="2372"/>
                  </a:lnTo>
                  <a:lnTo>
                    <a:pt x="0" y="2651"/>
                  </a:lnTo>
                  <a:lnTo>
                    <a:pt x="0" y="2977"/>
                  </a:lnTo>
                  <a:lnTo>
                    <a:pt x="0" y="2977"/>
                  </a:lnTo>
                  <a:lnTo>
                    <a:pt x="0" y="3302"/>
                  </a:lnTo>
                  <a:lnTo>
                    <a:pt x="47" y="3581"/>
                  </a:lnTo>
                  <a:lnTo>
                    <a:pt x="140" y="3860"/>
                  </a:lnTo>
                  <a:lnTo>
                    <a:pt x="233" y="4139"/>
                  </a:lnTo>
                  <a:lnTo>
                    <a:pt x="326" y="4418"/>
                  </a:lnTo>
                  <a:lnTo>
                    <a:pt x="512" y="4651"/>
                  </a:lnTo>
                  <a:lnTo>
                    <a:pt x="884" y="5069"/>
                  </a:lnTo>
                  <a:lnTo>
                    <a:pt x="1302" y="5441"/>
                  </a:lnTo>
                  <a:lnTo>
                    <a:pt x="1535" y="5627"/>
                  </a:lnTo>
                  <a:lnTo>
                    <a:pt x="1814" y="5720"/>
                  </a:lnTo>
                  <a:lnTo>
                    <a:pt x="2093" y="5813"/>
                  </a:lnTo>
                  <a:lnTo>
                    <a:pt x="2372" y="5906"/>
                  </a:lnTo>
                  <a:lnTo>
                    <a:pt x="2651" y="5953"/>
                  </a:lnTo>
                  <a:lnTo>
                    <a:pt x="2977" y="5953"/>
                  </a:lnTo>
                  <a:lnTo>
                    <a:pt x="2977" y="5953"/>
                  </a:lnTo>
                  <a:lnTo>
                    <a:pt x="3302" y="5953"/>
                  </a:lnTo>
                  <a:lnTo>
                    <a:pt x="3581" y="5906"/>
                  </a:lnTo>
                  <a:lnTo>
                    <a:pt x="3860" y="5813"/>
                  </a:lnTo>
                  <a:lnTo>
                    <a:pt x="4139" y="5720"/>
                  </a:lnTo>
                  <a:lnTo>
                    <a:pt x="4418" y="5627"/>
                  </a:lnTo>
                  <a:lnTo>
                    <a:pt x="4651" y="5441"/>
                  </a:lnTo>
                  <a:lnTo>
                    <a:pt x="5116" y="5069"/>
                  </a:lnTo>
                  <a:lnTo>
                    <a:pt x="5441" y="4651"/>
                  </a:lnTo>
                  <a:lnTo>
                    <a:pt x="5627" y="4418"/>
                  </a:lnTo>
                  <a:lnTo>
                    <a:pt x="5720" y="4139"/>
                  </a:lnTo>
                  <a:lnTo>
                    <a:pt x="5813" y="3860"/>
                  </a:lnTo>
                  <a:lnTo>
                    <a:pt x="5906" y="3581"/>
                  </a:lnTo>
                  <a:lnTo>
                    <a:pt x="5953" y="3302"/>
                  </a:lnTo>
                  <a:lnTo>
                    <a:pt x="5953" y="2977"/>
                  </a:lnTo>
                  <a:lnTo>
                    <a:pt x="5953" y="2977"/>
                  </a:lnTo>
                  <a:lnTo>
                    <a:pt x="5953" y="2651"/>
                  </a:lnTo>
                  <a:lnTo>
                    <a:pt x="5906" y="2372"/>
                  </a:lnTo>
                  <a:lnTo>
                    <a:pt x="5813" y="2093"/>
                  </a:lnTo>
                  <a:lnTo>
                    <a:pt x="5720" y="1814"/>
                  </a:lnTo>
                  <a:lnTo>
                    <a:pt x="5627" y="1535"/>
                  </a:lnTo>
                  <a:lnTo>
                    <a:pt x="5441" y="1302"/>
                  </a:lnTo>
                  <a:lnTo>
                    <a:pt x="5116" y="884"/>
                  </a:lnTo>
                  <a:lnTo>
                    <a:pt x="4651" y="512"/>
                  </a:lnTo>
                  <a:lnTo>
                    <a:pt x="4418" y="326"/>
                  </a:lnTo>
                  <a:lnTo>
                    <a:pt x="4139" y="233"/>
                  </a:lnTo>
                  <a:lnTo>
                    <a:pt x="3860" y="140"/>
                  </a:lnTo>
                  <a:lnTo>
                    <a:pt x="3581" y="47"/>
                  </a:lnTo>
                  <a:lnTo>
                    <a:pt x="3302" y="0"/>
                  </a:lnTo>
                  <a:lnTo>
                    <a:pt x="2977" y="0"/>
                  </a:lnTo>
                  <a:lnTo>
                    <a:pt x="2977"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63"/>
            <p:cNvSpPr/>
            <p:nvPr/>
          </p:nvSpPr>
          <p:spPr>
            <a:xfrm>
              <a:off x="6377425" y="2837700"/>
              <a:ext cx="95375" cy="95375"/>
            </a:xfrm>
            <a:custGeom>
              <a:avLst/>
              <a:gdLst/>
              <a:ahLst/>
              <a:cxnLst/>
              <a:rect l="l" t="t" r="r" b="b"/>
              <a:pathLst>
                <a:path w="3815" h="3815" fill="none" extrusionOk="0">
                  <a:moveTo>
                    <a:pt x="3349" y="2419"/>
                  </a:moveTo>
                  <a:lnTo>
                    <a:pt x="2419" y="2419"/>
                  </a:lnTo>
                  <a:lnTo>
                    <a:pt x="2419" y="3349"/>
                  </a:lnTo>
                  <a:lnTo>
                    <a:pt x="2419" y="3349"/>
                  </a:lnTo>
                  <a:lnTo>
                    <a:pt x="2373" y="3535"/>
                  </a:lnTo>
                  <a:lnTo>
                    <a:pt x="2280" y="3675"/>
                  </a:lnTo>
                  <a:lnTo>
                    <a:pt x="2094" y="3768"/>
                  </a:lnTo>
                  <a:lnTo>
                    <a:pt x="1908" y="3814"/>
                  </a:lnTo>
                  <a:lnTo>
                    <a:pt x="1908" y="3814"/>
                  </a:lnTo>
                  <a:lnTo>
                    <a:pt x="1721" y="3768"/>
                  </a:lnTo>
                  <a:lnTo>
                    <a:pt x="1582" y="3675"/>
                  </a:lnTo>
                  <a:lnTo>
                    <a:pt x="1442" y="3535"/>
                  </a:lnTo>
                  <a:lnTo>
                    <a:pt x="1396" y="3349"/>
                  </a:lnTo>
                  <a:lnTo>
                    <a:pt x="1396" y="2419"/>
                  </a:lnTo>
                  <a:lnTo>
                    <a:pt x="466" y="2419"/>
                  </a:lnTo>
                  <a:lnTo>
                    <a:pt x="466" y="2419"/>
                  </a:lnTo>
                  <a:lnTo>
                    <a:pt x="280" y="2373"/>
                  </a:lnTo>
                  <a:lnTo>
                    <a:pt x="140" y="2280"/>
                  </a:lnTo>
                  <a:lnTo>
                    <a:pt x="47" y="2094"/>
                  </a:lnTo>
                  <a:lnTo>
                    <a:pt x="1" y="1908"/>
                  </a:lnTo>
                  <a:lnTo>
                    <a:pt x="1" y="1908"/>
                  </a:lnTo>
                  <a:lnTo>
                    <a:pt x="47" y="1722"/>
                  </a:lnTo>
                  <a:lnTo>
                    <a:pt x="140" y="1536"/>
                  </a:lnTo>
                  <a:lnTo>
                    <a:pt x="280" y="1443"/>
                  </a:lnTo>
                  <a:lnTo>
                    <a:pt x="466" y="1396"/>
                  </a:lnTo>
                  <a:lnTo>
                    <a:pt x="1396" y="1396"/>
                  </a:lnTo>
                  <a:lnTo>
                    <a:pt x="1396" y="466"/>
                  </a:lnTo>
                  <a:lnTo>
                    <a:pt x="1396" y="466"/>
                  </a:lnTo>
                  <a:lnTo>
                    <a:pt x="1442" y="280"/>
                  </a:lnTo>
                  <a:lnTo>
                    <a:pt x="1582" y="140"/>
                  </a:lnTo>
                  <a:lnTo>
                    <a:pt x="1721" y="47"/>
                  </a:lnTo>
                  <a:lnTo>
                    <a:pt x="1908" y="1"/>
                  </a:lnTo>
                  <a:lnTo>
                    <a:pt x="1908" y="1"/>
                  </a:lnTo>
                  <a:lnTo>
                    <a:pt x="2094" y="47"/>
                  </a:lnTo>
                  <a:lnTo>
                    <a:pt x="2280" y="140"/>
                  </a:lnTo>
                  <a:lnTo>
                    <a:pt x="2373" y="280"/>
                  </a:lnTo>
                  <a:lnTo>
                    <a:pt x="2419" y="466"/>
                  </a:lnTo>
                  <a:lnTo>
                    <a:pt x="2419" y="1396"/>
                  </a:lnTo>
                  <a:lnTo>
                    <a:pt x="3349" y="1396"/>
                  </a:lnTo>
                  <a:lnTo>
                    <a:pt x="3349" y="1396"/>
                  </a:lnTo>
                  <a:lnTo>
                    <a:pt x="3535" y="1443"/>
                  </a:lnTo>
                  <a:lnTo>
                    <a:pt x="3675" y="1536"/>
                  </a:lnTo>
                  <a:lnTo>
                    <a:pt x="3768" y="1722"/>
                  </a:lnTo>
                  <a:lnTo>
                    <a:pt x="3814" y="1908"/>
                  </a:lnTo>
                  <a:lnTo>
                    <a:pt x="3814" y="1908"/>
                  </a:lnTo>
                  <a:lnTo>
                    <a:pt x="3768" y="2094"/>
                  </a:lnTo>
                  <a:lnTo>
                    <a:pt x="3675" y="2280"/>
                  </a:lnTo>
                  <a:lnTo>
                    <a:pt x="3535" y="2373"/>
                  </a:lnTo>
                  <a:lnTo>
                    <a:pt x="3349" y="2419"/>
                  </a:lnTo>
                  <a:lnTo>
                    <a:pt x="3349" y="241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63"/>
            <p:cNvSpPr/>
            <p:nvPr/>
          </p:nvSpPr>
          <p:spPr>
            <a:xfrm>
              <a:off x="6461150" y="289817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63"/>
            <p:cNvSpPr/>
            <p:nvPr/>
          </p:nvSpPr>
          <p:spPr>
            <a:xfrm>
              <a:off x="6213525" y="2673800"/>
              <a:ext cx="423175" cy="423175"/>
            </a:xfrm>
            <a:custGeom>
              <a:avLst/>
              <a:gdLst/>
              <a:ahLst/>
              <a:cxnLst/>
              <a:rect l="l" t="t" r="r" b="b"/>
              <a:pathLst>
                <a:path w="16927" h="16927" extrusionOk="0">
                  <a:moveTo>
                    <a:pt x="8464" y="4464"/>
                  </a:moveTo>
                  <a:lnTo>
                    <a:pt x="8882" y="4511"/>
                  </a:lnTo>
                  <a:lnTo>
                    <a:pt x="9254" y="4557"/>
                  </a:lnTo>
                  <a:lnTo>
                    <a:pt x="9626" y="4650"/>
                  </a:lnTo>
                  <a:lnTo>
                    <a:pt x="9998" y="4790"/>
                  </a:lnTo>
                  <a:lnTo>
                    <a:pt x="10370" y="4976"/>
                  </a:lnTo>
                  <a:lnTo>
                    <a:pt x="10696" y="5162"/>
                  </a:lnTo>
                  <a:lnTo>
                    <a:pt x="11021" y="5394"/>
                  </a:lnTo>
                  <a:lnTo>
                    <a:pt x="11300" y="5627"/>
                  </a:lnTo>
                  <a:lnTo>
                    <a:pt x="11533" y="5952"/>
                  </a:lnTo>
                  <a:lnTo>
                    <a:pt x="11765" y="6231"/>
                  </a:lnTo>
                  <a:lnTo>
                    <a:pt x="11951" y="6557"/>
                  </a:lnTo>
                  <a:lnTo>
                    <a:pt x="12137" y="6929"/>
                  </a:lnTo>
                  <a:lnTo>
                    <a:pt x="12277" y="7301"/>
                  </a:lnTo>
                  <a:lnTo>
                    <a:pt x="12370" y="7673"/>
                  </a:lnTo>
                  <a:lnTo>
                    <a:pt x="12416" y="8045"/>
                  </a:lnTo>
                  <a:lnTo>
                    <a:pt x="12463" y="8464"/>
                  </a:lnTo>
                  <a:lnTo>
                    <a:pt x="12416" y="8882"/>
                  </a:lnTo>
                  <a:lnTo>
                    <a:pt x="12370" y="9254"/>
                  </a:lnTo>
                  <a:lnTo>
                    <a:pt x="12277" y="9626"/>
                  </a:lnTo>
                  <a:lnTo>
                    <a:pt x="12137" y="9998"/>
                  </a:lnTo>
                  <a:lnTo>
                    <a:pt x="11951" y="10370"/>
                  </a:lnTo>
                  <a:lnTo>
                    <a:pt x="11765" y="10696"/>
                  </a:lnTo>
                  <a:lnTo>
                    <a:pt x="11533" y="10975"/>
                  </a:lnTo>
                  <a:lnTo>
                    <a:pt x="11300" y="11300"/>
                  </a:lnTo>
                  <a:lnTo>
                    <a:pt x="11021" y="11533"/>
                  </a:lnTo>
                  <a:lnTo>
                    <a:pt x="10696" y="11765"/>
                  </a:lnTo>
                  <a:lnTo>
                    <a:pt x="10370" y="11951"/>
                  </a:lnTo>
                  <a:lnTo>
                    <a:pt x="9998" y="12137"/>
                  </a:lnTo>
                  <a:lnTo>
                    <a:pt x="9626" y="12277"/>
                  </a:lnTo>
                  <a:lnTo>
                    <a:pt x="9254" y="12370"/>
                  </a:lnTo>
                  <a:lnTo>
                    <a:pt x="8882" y="12416"/>
                  </a:lnTo>
                  <a:lnTo>
                    <a:pt x="8464" y="12463"/>
                  </a:lnTo>
                  <a:lnTo>
                    <a:pt x="8045" y="12416"/>
                  </a:lnTo>
                  <a:lnTo>
                    <a:pt x="7673" y="12370"/>
                  </a:lnTo>
                  <a:lnTo>
                    <a:pt x="7301" y="12277"/>
                  </a:lnTo>
                  <a:lnTo>
                    <a:pt x="6929" y="12137"/>
                  </a:lnTo>
                  <a:lnTo>
                    <a:pt x="6557" y="11951"/>
                  </a:lnTo>
                  <a:lnTo>
                    <a:pt x="6231" y="11765"/>
                  </a:lnTo>
                  <a:lnTo>
                    <a:pt x="5952" y="11533"/>
                  </a:lnTo>
                  <a:lnTo>
                    <a:pt x="5673" y="11300"/>
                  </a:lnTo>
                  <a:lnTo>
                    <a:pt x="5394" y="10975"/>
                  </a:lnTo>
                  <a:lnTo>
                    <a:pt x="5162" y="10696"/>
                  </a:lnTo>
                  <a:lnTo>
                    <a:pt x="4976" y="10370"/>
                  </a:lnTo>
                  <a:lnTo>
                    <a:pt x="4790" y="9998"/>
                  </a:lnTo>
                  <a:lnTo>
                    <a:pt x="4650" y="9626"/>
                  </a:lnTo>
                  <a:lnTo>
                    <a:pt x="4557" y="9254"/>
                  </a:lnTo>
                  <a:lnTo>
                    <a:pt x="4511" y="8882"/>
                  </a:lnTo>
                  <a:lnTo>
                    <a:pt x="4464" y="8464"/>
                  </a:lnTo>
                  <a:lnTo>
                    <a:pt x="4511" y="8045"/>
                  </a:lnTo>
                  <a:lnTo>
                    <a:pt x="4557" y="7673"/>
                  </a:lnTo>
                  <a:lnTo>
                    <a:pt x="4650" y="7301"/>
                  </a:lnTo>
                  <a:lnTo>
                    <a:pt x="4790" y="6929"/>
                  </a:lnTo>
                  <a:lnTo>
                    <a:pt x="4976" y="6557"/>
                  </a:lnTo>
                  <a:lnTo>
                    <a:pt x="5162" y="6231"/>
                  </a:lnTo>
                  <a:lnTo>
                    <a:pt x="5394" y="5952"/>
                  </a:lnTo>
                  <a:lnTo>
                    <a:pt x="5673" y="5627"/>
                  </a:lnTo>
                  <a:lnTo>
                    <a:pt x="5952" y="5394"/>
                  </a:lnTo>
                  <a:lnTo>
                    <a:pt x="6231" y="5162"/>
                  </a:lnTo>
                  <a:lnTo>
                    <a:pt x="6557" y="4976"/>
                  </a:lnTo>
                  <a:lnTo>
                    <a:pt x="6929" y="4790"/>
                  </a:lnTo>
                  <a:lnTo>
                    <a:pt x="7301" y="4650"/>
                  </a:lnTo>
                  <a:lnTo>
                    <a:pt x="7673" y="4557"/>
                  </a:lnTo>
                  <a:lnTo>
                    <a:pt x="8045" y="4511"/>
                  </a:lnTo>
                  <a:lnTo>
                    <a:pt x="8464" y="4464"/>
                  </a:lnTo>
                  <a:close/>
                  <a:moveTo>
                    <a:pt x="5766" y="0"/>
                  </a:moveTo>
                  <a:lnTo>
                    <a:pt x="5441" y="47"/>
                  </a:lnTo>
                  <a:lnTo>
                    <a:pt x="5115" y="140"/>
                  </a:lnTo>
                  <a:lnTo>
                    <a:pt x="4836" y="233"/>
                  </a:lnTo>
                  <a:lnTo>
                    <a:pt x="4557" y="372"/>
                  </a:lnTo>
                  <a:lnTo>
                    <a:pt x="4278" y="558"/>
                  </a:lnTo>
                  <a:lnTo>
                    <a:pt x="4046" y="744"/>
                  </a:lnTo>
                  <a:lnTo>
                    <a:pt x="3813" y="977"/>
                  </a:lnTo>
                  <a:lnTo>
                    <a:pt x="3534" y="1302"/>
                  </a:lnTo>
                  <a:lnTo>
                    <a:pt x="3302" y="1628"/>
                  </a:lnTo>
                  <a:lnTo>
                    <a:pt x="3162" y="2000"/>
                  </a:lnTo>
                  <a:lnTo>
                    <a:pt x="3023" y="2418"/>
                  </a:lnTo>
                  <a:lnTo>
                    <a:pt x="3023" y="2651"/>
                  </a:lnTo>
                  <a:lnTo>
                    <a:pt x="3023" y="2976"/>
                  </a:lnTo>
                  <a:lnTo>
                    <a:pt x="3116" y="3255"/>
                  </a:lnTo>
                  <a:lnTo>
                    <a:pt x="3209" y="3581"/>
                  </a:lnTo>
                  <a:lnTo>
                    <a:pt x="3395" y="3860"/>
                  </a:lnTo>
                  <a:lnTo>
                    <a:pt x="3488" y="4046"/>
                  </a:lnTo>
                  <a:lnTo>
                    <a:pt x="3488" y="4232"/>
                  </a:lnTo>
                  <a:lnTo>
                    <a:pt x="3395" y="4418"/>
                  </a:lnTo>
                  <a:lnTo>
                    <a:pt x="3255" y="4557"/>
                  </a:lnTo>
                  <a:lnTo>
                    <a:pt x="3116" y="4604"/>
                  </a:lnTo>
                  <a:lnTo>
                    <a:pt x="2976" y="4650"/>
                  </a:lnTo>
                  <a:lnTo>
                    <a:pt x="2744" y="4557"/>
                  </a:lnTo>
                  <a:lnTo>
                    <a:pt x="2651" y="4511"/>
                  </a:lnTo>
                  <a:lnTo>
                    <a:pt x="2558" y="4418"/>
                  </a:lnTo>
                  <a:lnTo>
                    <a:pt x="2325" y="3999"/>
                  </a:lnTo>
                  <a:lnTo>
                    <a:pt x="2139" y="3534"/>
                  </a:lnTo>
                  <a:lnTo>
                    <a:pt x="1953" y="3767"/>
                  </a:lnTo>
                  <a:lnTo>
                    <a:pt x="1814" y="3999"/>
                  </a:lnTo>
                  <a:lnTo>
                    <a:pt x="1721" y="4371"/>
                  </a:lnTo>
                  <a:lnTo>
                    <a:pt x="1628" y="4743"/>
                  </a:lnTo>
                  <a:lnTo>
                    <a:pt x="1628" y="5115"/>
                  </a:lnTo>
                  <a:lnTo>
                    <a:pt x="1674" y="5487"/>
                  </a:lnTo>
                  <a:lnTo>
                    <a:pt x="1302" y="5766"/>
                  </a:lnTo>
                  <a:lnTo>
                    <a:pt x="977" y="6045"/>
                  </a:lnTo>
                  <a:lnTo>
                    <a:pt x="698" y="6371"/>
                  </a:lnTo>
                  <a:lnTo>
                    <a:pt x="465" y="6743"/>
                  </a:lnTo>
                  <a:lnTo>
                    <a:pt x="279" y="7161"/>
                  </a:lnTo>
                  <a:lnTo>
                    <a:pt x="140" y="7580"/>
                  </a:lnTo>
                  <a:lnTo>
                    <a:pt x="47" y="7999"/>
                  </a:lnTo>
                  <a:lnTo>
                    <a:pt x="0" y="8464"/>
                  </a:lnTo>
                  <a:lnTo>
                    <a:pt x="0" y="8789"/>
                  </a:lnTo>
                  <a:lnTo>
                    <a:pt x="47" y="9115"/>
                  </a:lnTo>
                  <a:lnTo>
                    <a:pt x="140" y="9440"/>
                  </a:lnTo>
                  <a:lnTo>
                    <a:pt x="233" y="9719"/>
                  </a:lnTo>
                  <a:lnTo>
                    <a:pt x="419" y="9952"/>
                  </a:lnTo>
                  <a:lnTo>
                    <a:pt x="605" y="10184"/>
                  </a:lnTo>
                  <a:lnTo>
                    <a:pt x="837" y="10370"/>
                  </a:lnTo>
                  <a:lnTo>
                    <a:pt x="1070" y="10510"/>
                  </a:lnTo>
                  <a:lnTo>
                    <a:pt x="1349" y="10649"/>
                  </a:lnTo>
                  <a:lnTo>
                    <a:pt x="1628" y="10742"/>
                  </a:lnTo>
                  <a:lnTo>
                    <a:pt x="1907" y="10789"/>
                  </a:lnTo>
                  <a:lnTo>
                    <a:pt x="2697" y="10789"/>
                  </a:lnTo>
                  <a:lnTo>
                    <a:pt x="2883" y="10882"/>
                  </a:lnTo>
                  <a:lnTo>
                    <a:pt x="2976" y="11068"/>
                  </a:lnTo>
                  <a:lnTo>
                    <a:pt x="3069" y="11254"/>
                  </a:lnTo>
                  <a:lnTo>
                    <a:pt x="3023" y="11440"/>
                  </a:lnTo>
                  <a:lnTo>
                    <a:pt x="2930" y="11626"/>
                  </a:lnTo>
                  <a:lnTo>
                    <a:pt x="2790" y="11719"/>
                  </a:lnTo>
                  <a:lnTo>
                    <a:pt x="2604" y="11765"/>
                  </a:lnTo>
                  <a:lnTo>
                    <a:pt x="2232" y="11812"/>
                  </a:lnTo>
                  <a:lnTo>
                    <a:pt x="1628" y="11765"/>
                  </a:lnTo>
                  <a:lnTo>
                    <a:pt x="1628" y="12044"/>
                  </a:lnTo>
                  <a:lnTo>
                    <a:pt x="1674" y="12323"/>
                  </a:lnTo>
                  <a:lnTo>
                    <a:pt x="1721" y="12602"/>
                  </a:lnTo>
                  <a:lnTo>
                    <a:pt x="1814" y="12928"/>
                  </a:lnTo>
                  <a:lnTo>
                    <a:pt x="2046" y="13253"/>
                  </a:lnTo>
                  <a:lnTo>
                    <a:pt x="2279" y="13579"/>
                  </a:lnTo>
                  <a:lnTo>
                    <a:pt x="2604" y="13811"/>
                  </a:lnTo>
                  <a:lnTo>
                    <a:pt x="2930" y="14044"/>
                  </a:lnTo>
                  <a:lnTo>
                    <a:pt x="3023" y="14555"/>
                  </a:lnTo>
                  <a:lnTo>
                    <a:pt x="3209" y="15067"/>
                  </a:lnTo>
                  <a:lnTo>
                    <a:pt x="3488" y="15532"/>
                  </a:lnTo>
                  <a:lnTo>
                    <a:pt x="3813" y="15950"/>
                  </a:lnTo>
                  <a:lnTo>
                    <a:pt x="4046" y="16183"/>
                  </a:lnTo>
                  <a:lnTo>
                    <a:pt x="4278" y="16369"/>
                  </a:lnTo>
                  <a:lnTo>
                    <a:pt x="4557" y="16555"/>
                  </a:lnTo>
                  <a:lnTo>
                    <a:pt x="4836" y="16694"/>
                  </a:lnTo>
                  <a:lnTo>
                    <a:pt x="5115" y="16787"/>
                  </a:lnTo>
                  <a:lnTo>
                    <a:pt x="5441" y="16880"/>
                  </a:lnTo>
                  <a:lnTo>
                    <a:pt x="5766" y="16927"/>
                  </a:lnTo>
                  <a:lnTo>
                    <a:pt x="6092" y="16927"/>
                  </a:lnTo>
                  <a:lnTo>
                    <a:pt x="6557" y="16880"/>
                  </a:lnTo>
                  <a:lnTo>
                    <a:pt x="7022" y="16787"/>
                  </a:lnTo>
                  <a:lnTo>
                    <a:pt x="7440" y="16601"/>
                  </a:lnTo>
                  <a:lnTo>
                    <a:pt x="7859" y="16369"/>
                  </a:lnTo>
                  <a:lnTo>
                    <a:pt x="7952" y="16229"/>
                  </a:lnTo>
                  <a:lnTo>
                    <a:pt x="8091" y="16043"/>
                  </a:lnTo>
                  <a:lnTo>
                    <a:pt x="8184" y="15811"/>
                  </a:lnTo>
                  <a:lnTo>
                    <a:pt x="8231" y="15578"/>
                  </a:lnTo>
                  <a:lnTo>
                    <a:pt x="8231" y="15346"/>
                  </a:lnTo>
                  <a:lnTo>
                    <a:pt x="8231" y="15113"/>
                  </a:lnTo>
                  <a:lnTo>
                    <a:pt x="8324" y="14927"/>
                  </a:lnTo>
                  <a:lnTo>
                    <a:pt x="8510" y="14788"/>
                  </a:lnTo>
                  <a:lnTo>
                    <a:pt x="8696" y="14741"/>
                  </a:lnTo>
                  <a:lnTo>
                    <a:pt x="8882" y="14788"/>
                  </a:lnTo>
                  <a:lnTo>
                    <a:pt x="9068" y="14881"/>
                  </a:lnTo>
                  <a:lnTo>
                    <a:pt x="9161" y="15067"/>
                  </a:lnTo>
                  <a:lnTo>
                    <a:pt x="9208" y="15253"/>
                  </a:lnTo>
                  <a:lnTo>
                    <a:pt x="9161" y="15764"/>
                  </a:lnTo>
                  <a:lnTo>
                    <a:pt x="8975" y="16322"/>
                  </a:lnTo>
                  <a:lnTo>
                    <a:pt x="9394" y="16555"/>
                  </a:lnTo>
                  <a:lnTo>
                    <a:pt x="9859" y="16787"/>
                  </a:lnTo>
                  <a:lnTo>
                    <a:pt x="10370" y="16880"/>
                  </a:lnTo>
                  <a:lnTo>
                    <a:pt x="10882" y="16927"/>
                  </a:lnTo>
                  <a:lnTo>
                    <a:pt x="11161" y="16927"/>
                  </a:lnTo>
                  <a:lnTo>
                    <a:pt x="11486" y="16880"/>
                  </a:lnTo>
                  <a:lnTo>
                    <a:pt x="11812" y="16787"/>
                  </a:lnTo>
                  <a:lnTo>
                    <a:pt x="12091" y="16694"/>
                  </a:lnTo>
                  <a:lnTo>
                    <a:pt x="12370" y="16555"/>
                  </a:lnTo>
                  <a:lnTo>
                    <a:pt x="12649" y="16369"/>
                  </a:lnTo>
                  <a:lnTo>
                    <a:pt x="12881" y="16183"/>
                  </a:lnTo>
                  <a:lnTo>
                    <a:pt x="13114" y="15950"/>
                  </a:lnTo>
                  <a:lnTo>
                    <a:pt x="13393" y="15625"/>
                  </a:lnTo>
                  <a:lnTo>
                    <a:pt x="13625" y="15299"/>
                  </a:lnTo>
                  <a:lnTo>
                    <a:pt x="13765" y="14927"/>
                  </a:lnTo>
                  <a:lnTo>
                    <a:pt x="13904" y="14555"/>
                  </a:lnTo>
                  <a:lnTo>
                    <a:pt x="13439" y="14602"/>
                  </a:lnTo>
                  <a:lnTo>
                    <a:pt x="13160" y="14602"/>
                  </a:lnTo>
                  <a:lnTo>
                    <a:pt x="12835" y="14555"/>
                  </a:lnTo>
                  <a:lnTo>
                    <a:pt x="12556" y="14462"/>
                  </a:lnTo>
                  <a:lnTo>
                    <a:pt x="12277" y="14323"/>
                  </a:lnTo>
                  <a:lnTo>
                    <a:pt x="12137" y="14183"/>
                  </a:lnTo>
                  <a:lnTo>
                    <a:pt x="12044" y="13997"/>
                  </a:lnTo>
                  <a:lnTo>
                    <a:pt x="12044" y="13811"/>
                  </a:lnTo>
                  <a:lnTo>
                    <a:pt x="12091" y="13625"/>
                  </a:lnTo>
                  <a:lnTo>
                    <a:pt x="12230" y="13486"/>
                  </a:lnTo>
                  <a:lnTo>
                    <a:pt x="12416" y="13393"/>
                  </a:lnTo>
                  <a:lnTo>
                    <a:pt x="12602" y="13393"/>
                  </a:lnTo>
                  <a:lnTo>
                    <a:pt x="12788" y="13439"/>
                  </a:lnTo>
                  <a:lnTo>
                    <a:pt x="13114" y="13579"/>
                  </a:lnTo>
                  <a:lnTo>
                    <a:pt x="13439" y="13625"/>
                  </a:lnTo>
                  <a:lnTo>
                    <a:pt x="13718" y="13579"/>
                  </a:lnTo>
                  <a:lnTo>
                    <a:pt x="13997" y="13532"/>
                  </a:lnTo>
                  <a:lnTo>
                    <a:pt x="14230" y="13393"/>
                  </a:lnTo>
                  <a:lnTo>
                    <a:pt x="14416" y="13207"/>
                  </a:lnTo>
                  <a:lnTo>
                    <a:pt x="14602" y="13021"/>
                  </a:lnTo>
                  <a:lnTo>
                    <a:pt x="14695" y="12788"/>
                  </a:lnTo>
                  <a:lnTo>
                    <a:pt x="14788" y="12509"/>
                  </a:lnTo>
                  <a:lnTo>
                    <a:pt x="14834" y="12230"/>
                  </a:lnTo>
                  <a:lnTo>
                    <a:pt x="14788" y="11951"/>
                  </a:lnTo>
                  <a:lnTo>
                    <a:pt x="14695" y="11719"/>
                  </a:lnTo>
                  <a:lnTo>
                    <a:pt x="14602" y="11486"/>
                  </a:lnTo>
                  <a:lnTo>
                    <a:pt x="14416" y="11254"/>
                  </a:lnTo>
                  <a:lnTo>
                    <a:pt x="14230" y="11114"/>
                  </a:lnTo>
                  <a:lnTo>
                    <a:pt x="13997" y="10975"/>
                  </a:lnTo>
                  <a:lnTo>
                    <a:pt x="13718" y="10882"/>
                  </a:lnTo>
                  <a:lnTo>
                    <a:pt x="13439" y="10882"/>
                  </a:lnTo>
                  <a:lnTo>
                    <a:pt x="13253" y="10835"/>
                  </a:lnTo>
                  <a:lnTo>
                    <a:pt x="13114" y="10789"/>
                  </a:lnTo>
                  <a:lnTo>
                    <a:pt x="13021" y="10649"/>
                  </a:lnTo>
                  <a:lnTo>
                    <a:pt x="12928" y="10510"/>
                  </a:lnTo>
                  <a:lnTo>
                    <a:pt x="12928" y="10370"/>
                  </a:lnTo>
                  <a:lnTo>
                    <a:pt x="12928" y="10277"/>
                  </a:lnTo>
                  <a:lnTo>
                    <a:pt x="13021" y="10091"/>
                  </a:lnTo>
                  <a:lnTo>
                    <a:pt x="13207" y="9952"/>
                  </a:lnTo>
                  <a:lnTo>
                    <a:pt x="13439" y="9905"/>
                  </a:lnTo>
                  <a:lnTo>
                    <a:pt x="13765" y="9905"/>
                  </a:lnTo>
                  <a:lnTo>
                    <a:pt x="14090" y="9998"/>
                  </a:lnTo>
                  <a:lnTo>
                    <a:pt x="14416" y="10091"/>
                  </a:lnTo>
                  <a:lnTo>
                    <a:pt x="14695" y="10231"/>
                  </a:lnTo>
                  <a:lnTo>
                    <a:pt x="14974" y="10463"/>
                  </a:lnTo>
                  <a:lnTo>
                    <a:pt x="15206" y="10649"/>
                  </a:lnTo>
                  <a:lnTo>
                    <a:pt x="15392" y="10928"/>
                  </a:lnTo>
                  <a:lnTo>
                    <a:pt x="15578" y="11207"/>
                  </a:lnTo>
                  <a:lnTo>
                    <a:pt x="15857" y="10928"/>
                  </a:lnTo>
                  <a:lnTo>
                    <a:pt x="16136" y="10649"/>
                  </a:lnTo>
                  <a:lnTo>
                    <a:pt x="16369" y="10324"/>
                  </a:lnTo>
                  <a:lnTo>
                    <a:pt x="16555" y="9998"/>
                  </a:lnTo>
                  <a:lnTo>
                    <a:pt x="16741" y="9626"/>
                  </a:lnTo>
                  <a:lnTo>
                    <a:pt x="16834" y="9254"/>
                  </a:lnTo>
                  <a:lnTo>
                    <a:pt x="16927" y="8882"/>
                  </a:lnTo>
                  <a:lnTo>
                    <a:pt x="16927" y="8464"/>
                  </a:lnTo>
                  <a:lnTo>
                    <a:pt x="16880" y="8045"/>
                  </a:lnTo>
                  <a:lnTo>
                    <a:pt x="16834" y="7627"/>
                  </a:lnTo>
                  <a:lnTo>
                    <a:pt x="16694" y="7208"/>
                  </a:lnTo>
                  <a:lnTo>
                    <a:pt x="16508" y="6836"/>
                  </a:lnTo>
                  <a:lnTo>
                    <a:pt x="16322" y="6464"/>
                  </a:lnTo>
                  <a:lnTo>
                    <a:pt x="16043" y="6138"/>
                  </a:lnTo>
                  <a:lnTo>
                    <a:pt x="15718" y="5859"/>
                  </a:lnTo>
                  <a:lnTo>
                    <a:pt x="15392" y="5627"/>
                  </a:lnTo>
                  <a:lnTo>
                    <a:pt x="15160" y="5487"/>
                  </a:lnTo>
                  <a:lnTo>
                    <a:pt x="14927" y="5441"/>
                  </a:lnTo>
                  <a:lnTo>
                    <a:pt x="14648" y="5394"/>
                  </a:lnTo>
                  <a:lnTo>
                    <a:pt x="14369" y="5394"/>
                  </a:lnTo>
                  <a:lnTo>
                    <a:pt x="13904" y="5441"/>
                  </a:lnTo>
                  <a:lnTo>
                    <a:pt x="13718" y="5441"/>
                  </a:lnTo>
                  <a:lnTo>
                    <a:pt x="13532" y="5348"/>
                  </a:lnTo>
                  <a:lnTo>
                    <a:pt x="13393" y="5208"/>
                  </a:lnTo>
                  <a:lnTo>
                    <a:pt x="13300" y="5022"/>
                  </a:lnTo>
                  <a:lnTo>
                    <a:pt x="13300" y="4836"/>
                  </a:lnTo>
                  <a:lnTo>
                    <a:pt x="13393" y="4650"/>
                  </a:lnTo>
                  <a:lnTo>
                    <a:pt x="13532" y="4511"/>
                  </a:lnTo>
                  <a:lnTo>
                    <a:pt x="13718" y="4464"/>
                  </a:lnTo>
                  <a:lnTo>
                    <a:pt x="14044" y="4418"/>
                  </a:lnTo>
                  <a:lnTo>
                    <a:pt x="14369" y="4371"/>
                  </a:lnTo>
                  <a:lnTo>
                    <a:pt x="14834" y="4418"/>
                  </a:lnTo>
                  <a:lnTo>
                    <a:pt x="15253" y="4511"/>
                  </a:lnTo>
                  <a:lnTo>
                    <a:pt x="15206" y="4278"/>
                  </a:lnTo>
                  <a:lnTo>
                    <a:pt x="15113" y="3999"/>
                  </a:lnTo>
                  <a:lnTo>
                    <a:pt x="14927" y="3674"/>
                  </a:lnTo>
                  <a:lnTo>
                    <a:pt x="14695" y="3395"/>
                  </a:lnTo>
                  <a:lnTo>
                    <a:pt x="14416" y="3162"/>
                  </a:lnTo>
                  <a:lnTo>
                    <a:pt x="14090" y="2976"/>
                  </a:lnTo>
                  <a:lnTo>
                    <a:pt x="13997" y="2930"/>
                  </a:lnTo>
                  <a:lnTo>
                    <a:pt x="13904" y="2930"/>
                  </a:lnTo>
                  <a:lnTo>
                    <a:pt x="13532" y="2976"/>
                  </a:lnTo>
                  <a:lnTo>
                    <a:pt x="13207" y="3116"/>
                  </a:lnTo>
                  <a:lnTo>
                    <a:pt x="13067" y="3209"/>
                  </a:lnTo>
                  <a:lnTo>
                    <a:pt x="12835" y="3209"/>
                  </a:lnTo>
                  <a:lnTo>
                    <a:pt x="12695" y="3162"/>
                  </a:lnTo>
                  <a:lnTo>
                    <a:pt x="12602" y="3069"/>
                  </a:lnTo>
                  <a:lnTo>
                    <a:pt x="12509" y="2976"/>
                  </a:lnTo>
                  <a:lnTo>
                    <a:pt x="12463" y="2837"/>
                  </a:lnTo>
                  <a:lnTo>
                    <a:pt x="12463" y="2604"/>
                  </a:lnTo>
                  <a:lnTo>
                    <a:pt x="12509" y="2465"/>
                  </a:lnTo>
                  <a:lnTo>
                    <a:pt x="12649" y="2325"/>
                  </a:lnTo>
                  <a:lnTo>
                    <a:pt x="12928" y="2139"/>
                  </a:lnTo>
                  <a:lnTo>
                    <a:pt x="13160" y="2046"/>
                  </a:lnTo>
                  <a:lnTo>
                    <a:pt x="13439" y="1953"/>
                  </a:lnTo>
                  <a:lnTo>
                    <a:pt x="13765" y="1907"/>
                  </a:lnTo>
                  <a:lnTo>
                    <a:pt x="13486" y="1442"/>
                  </a:lnTo>
                  <a:lnTo>
                    <a:pt x="13114" y="977"/>
                  </a:lnTo>
                  <a:lnTo>
                    <a:pt x="12881" y="744"/>
                  </a:lnTo>
                  <a:lnTo>
                    <a:pt x="12649" y="558"/>
                  </a:lnTo>
                  <a:lnTo>
                    <a:pt x="12370" y="372"/>
                  </a:lnTo>
                  <a:lnTo>
                    <a:pt x="12091" y="233"/>
                  </a:lnTo>
                  <a:lnTo>
                    <a:pt x="11812" y="140"/>
                  </a:lnTo>
                  <a:lnTo>
                    <a:pt x="11486" y="47"/>
                  </a:lnTo>
                  <a:lnTo>
                    <a:pt x="11161" y="0"/>
                  </a:lnTo>
                  <a:lnTo>
                    <a:pt x="10510" y="0"/>
                  </a:lnTo>
                  <a:lnTo>
                    <a:pt x="10184" y="93"/>
                  </a:lnTo>
                  <a:lnTo>
                    <a:pt x="9859" y="186"/>
                  </a:lnTo>
                  <a:lnTo>
                    <a:pt x="9533" y="279"/>
                  </a:lnTo>
                  <a:lnTo>
                    <a:pt x="9254" y="465"/>
                  </a:lnTo>
                  <a:lnTo>
                    <a:pt x="8975" y="651"/>
                  </a:lnTo>
                  <a:lnTo>
                    <a:pt x="8696" y="884"/>
                  </a:lnTo>
                  <a:lnTo>
                    <a:pt x="8464" y="1116"/>
                  </a:lnTo>
                  <a:lnTo>
                    <a:pt x="8324" y="1349"/>
                  </a:lnTo>
                  <a:lnTo>
                    <a:pt x="8231" y="1628"/>
                  </a:lnTo>
                  <a:lnTo>
                    <a:pt x="8184" y="1907"/>
                  </a:lnTo>
                  <a:lnTo>
                    <a:pt x="8138" y="2139"/>
                  </a:lnTo>
                  <a:lnTo>
                    <a:pt x="8091" y="2325"/>
                  </a:lnTo>
                  <a:lnTo>
                    <a:pt x="7998" y="2511"/>
                  </a:lnTo>
                  <a:lnTo>
                    <a:pt x="7812" y="2604"/>
                  </a:lnTo>
                  <a:lnTo>
                    <a:pt x="7626" y="2651"/>
                  </a:lnTo>
                  <a:lnTo>
                    <a:pt x="7440" y="2604"/>
                  </a:lnTo>
                  <a:lnTo>
                    <a:pt x="7301" y="2465"/>
                  </a:lnTo>
                  <a:lnTo>
                    <a:pt x="7161" y="2325"/>
                  </a:lnTo>
                  <a:lnTo>
                    <a:pt x="7161" y="2139"/>
                  </a:lnTo>
                  <a:lnTo>
                    <a:pt x="7208" y="1674"/>
                  </a:lnTo>
                  <a:lnTo>
                    <a:pt x="7301" y="1256"/>
                  </a:lnTo>
                  <a:lnTo>
                    <a:pt x="7487" y="837"/>
                  </a:lnTo>
                  <a:lnTo>
                    <a:pt x="7719" y="465"/>
                  </a:lnTo>
                  <a:lnTo>
                    <a:pt x="7347" y="279"/>
                  </a:lnTo>
                  <a:lnTo>
                    <a:pt x="6929" y="140"/>
                  </a:lnTo>
                  <a:lnTo>
                    <a:pt x="6510" y="47"/>
                  </a:lnTo>
                  <a:lnTo>
                    <a:pt x="609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63"/>
            <p:cNvSpPr/>
            <p:nvPr/>
          </p:nvSpPr>
          <p:spPr>
            <a:xfrm>
              <a:off x="6213525" y="2673800"/>
              <a:ext cx="423175" cy="423175"/>
            </a:xfrm>
            <a:custGeom>
              <a:avLst/>
              <a:gdLst/>
              <a:ahLst/>
              <a:cxnLst/>
              <a:rect l="l" t="t" r="r" b="b"/>
              <a:pathLst>
                <a:path w="16927" h="16927" fill="none" extrusionOk="0">
                  <a:moveTo>
                    <a:pt x="15392" y="5627"/>
                  </a:moveTo>
                  <a:lnTo>
                    <a:pt x="15392" y="5627"/>
                  </a:lnTo>
                  <a:lnTo>
                    <a:pt x="15160" y="5487"/>
                  </a:lnTo>
                  <a:lnTo>
                    <a:pt x="14927" y="5441"/>
                  </a:lnTo>
                  <a:lnTo>
                    <a:pt x="14648" y="5394"/>
                  </a:lnTo>
                  <a:lnTo>
                    <a:pt x="14369" y="5394"/>
                  </a:lnTo>
                  <a:lnTo>
                    <a:pt x="14369" y="5394"/>
                  </a:lnTo>
                  <a:lnTo>
                    <a:pt x="13904" y="5441"/>
                  </a:lnTo>
                  <a:lnTo>
                    <a:pt x="13904" y="5441"/>
                  </a:lnTo>
                  <a:lnTo>
                    <a:pt x="13718" y="5441"/>
                  </a:lnTo>
                  <a:lnTo>
                    <a:pt x="13532" y="5348"/>
                  </a:lnTo>
                  <a:lnTo>
                    <a:pt x="13393" y="5208"/>
                  </a:lnTo>
                  <a:lnTo>
                    <a:pt x="13300" y="5022"/>
                  </a:lnTo>
                  <a:lnTo>
                    <a:pt x="13300" y="5022"/>
                  </a:lnTo>
                  <a:lnTo>
                    <a:pt x="13300" y="4836"/>
                  </a:lnTo>
                  <a:lnTo>
                    <a:pt x="13393" y="4650"/>
                  </a:lnTo>
                  <a:lnTo>
                    <a:pt x="13532" y="4511"/>
                  </a:lnTo>
                  <a:lnTo>
                    <a:pt x="13718" y="4464"/>
                  </a:lnTo>
                  <a:lnTo>
                    <a:pt x="13718" y="4464"/>
                  </a:lnTo>
                  <a:lnTo>
                    <a:pt x="14044" y="4418"/>
                  </a:lnTo>
                  <a:lnTo>
                    <a:pt x="14369" y="4371"/>
                  </a:lnTo>
                  <a:lnTo>
                    <a:pt x="14369" y="4371"/>
                  </a:lnTo>
                  <a:lnTo>
                    <a:pt x="14834" y="4418"/>
                  </a:lnTo>
                  <a:lnTo>
                    <a:pt x="15253" y="4511"/>
                  </a:lnTo>
                  <a:lnTo>
                    <a:pt x="15253" y="4511"/>
                  </a:lnTo>
                  <a:lnTo>
                    <a:pt x="15206" y="4278"/>
                  </a:lnTo>
                  <a:lnTo>
                    <a:pt x="15113" y="3999"/>
                  </a:lnTo>
                  <a:lnTo>
                    <a:pt x="15113" y="3999"/>
                  </a:lnTo>
                  <a:lnTo>
                    <a:pt x="14927" y="3674"/>
                  </a:lnTo>
                  <a:lnTo>
                    <a:pt x="14695" y="3395"/>
                  </a:lnTo>
                  <a:lnTo>
                    <a:pt x="14416" y="3162"/>
                  </a:lnTo>
                  <a:lnTo>
                    <a:pt x="14090" y="2976"/>
                  </a:lnTo>
                  <a:lnTo>
                    <a:pt x="14090" y="2976"/>
                  </a:lnTo>
                  <a:lnTo>
                    <a:pt x="13997" y="2930"/>
                  </a:lnTo>
                  <a:lnTo>
                    <a:pt x="13904" y="2930"/>
                  </a:lnTo>
                  <a:lnTo>
                    <a:pt x="13904" y="2930"/>
                  </a:lnTo>
                  <a:lnTo>
                    <a:pt x="13904" y="2930"/>
                  </a:lnTo>
                  <a:lnTo>
                    <a:pt x="13904" y="2930"/>
                  </a:lnTo>
                  <a:lnTo>
                    <a:pt x="13532" y="2976"/>
                  </a:lnTo>
                  <a:lnTo>
                    <a:pt x="13207" y="3116"/>
                  </a:lnTo>
                  <a:lnTo>
                    <a:pt x="13207" y="3116"/>
                  </a:lnTo>
                  <a:lnTo>
                    <a:pt x="13067" y="3209"/>
                  </a:lnTo>
                  <a:lnTo>
                    <a:pt x="12928" y="3209"/>
                  </a:lnTo>
                  <a:lnTo>
                    <a:pt x="12928" y="3209"/>
                  </a:lnTo>
                  <a:lnTo>
                    <a:pt x="12835" y="3209"/>
                  </a:lnTo>
                  <a:lnTo>
                    <a:pt x="12695" y="3162"/>
                  </a:lnTo>
                  <a:lnTo>
                    <a:pt x="12602" y="3069"/>
                  </a:lnTo>
                  <a:lnTo>
                    <a:pt x="12509" y="2976"/>
                  </a:lnTo>
                  <a:lnTo>
                    <a:pt x="12509" y="2976"/>
                  </a:lnTo>
                  <a:lnTo>
                    <a:pt x="12463" y="2837"/>
                  </a:lnTo>
                  <a:lnTo>
                    <a:pt x="12463" y="2604"/>
                  </a:lnTo>
                  <a:lnTo>
                    <a:pt x="12509" y="2465"/>
                  </a:lnTo>
                  <a:lnTo>
                    <a:pt x="12649" y="2325"/>
                  </a:lnTo>
                  <a:lnTo>
                    <a:pt x="12649" y="2325"/>
                  </a:lnTo>
                  <a:lnTo>
                    <a:pt x="12928" y="2139"/>
                  </a:lnTo>
                  <a:lnTo>
                    <a:pt x="13160" y="2046"/>
                  </a:lnTo>
                  <a:lnTo>
                    <a:pt x="13439" y="1953"/>
                  </a:lnTo>
                  <a:lnTo>
                    <a:pt x="13765" y="1907"/>
                  </a:lnTo>
                  <a:lnTo>
                    <a:pt x="13765" y="1907"/>
                  </a:lnTo>
                  <a:lnTo>
                    <a:pt x="13486" y="1442"/>
                  </a:lnTo>
                  <a:lnTo>
                    <a:pt x="13114" y="977"/>
                  </a:lnTo>
                  <a:lnTo>
                    <a:pt x="13114" y="977"/>
                  </a:lnTo>
                  <a:lnTo>
                    <a:pt x="12881" y="744"/>
                  </a:lnTo>
                  <a:lnTo>
                    <a:pt x="12649" y="558"/>
                  </a:lnTo>
                  <a:lnTo>
                    <a:pt x="12370" y="372"/>
                  </a:lnTo>
                  <a:lnTo>
                    <a:pt x="12091" y="233"/>
                  </a:lnTo>
                  <a:lnTo>
                    <a:pt x="11812" y="140"/>
                  </a:lnTo>
                  <a:lnTo>
                    <a:pt x="11486" y="47"/>
                  </a:lnTo>
                  <a:lnTo>
                    <a:pt x="11161" y="0"/>
                  </a:lnTo>
                  <a:lnTo>
                    <a:pt x="10882" y="0"/>
                  </a:lnTo>
                  <a:lnTo>
                    <a:pt x="10882" y="0"/>
                  </a:lnTo>
                  <a:lnTo>
                    <a:pt x="10510" y="0"/>
                  </a:lnTo>
                  <a:lnTo>
                    <a:pt x="10184" y="93"/>
                  </a:lnTo>
                  <a:lnTo>
                    <a:pt x="9859" y="186"/>
                  </a:lnTo>
                  <a:lnTo>
                    <a:pt x="9533" y="279"/>
                  </a:lnTo>
                  <a:lnTo>
                    <a:pt x="9254" y="465"/>
                  </a:lnTo>
                  <a:lnTo>
                    <a:pt x="8975" y="651"/>
                  </a:lnTo>
                  <a:lnTo>
                    <a:pt x="8696" y="884"/>
                  </a:lnTo>
                  <a:lnTo>
                    <a:pt x="8464" y="1116"/>
                  </a:lnTo>
                  <a:lnTo>
                    <a:pt x="8464" y="1116"/>
                  </a:lnTo>
                  <a:lnTo>
                    <a:pt x="8464" y="1116"/>
                  </a:lnTo>
                  <a:lnTo>
                    <a:pt x="8464" y="1116"/>
                  </a:lnTo>
                  <a:lnTo>
                    <a:pt x="8324" y="1349"/>
                  </a:lnTo>
                  <a:lnTo>
                    <a:pt x="8231" y="1628"/>
                  </a:lnTo>
                  <a:lnTo>
                    <a:pt x="8184" y="1907"/>
                  </a:lnTo>
                  <a:lnTo>
                    <a:pt x="8138" y="2139"/>
                  </a:lnTo>
                  <a:lnTo>
                    <a:pt x="8138" y="2139"/>
                  </a:lnTo>
                  <a:lnTo>
                    <a:pt x="8091" y="2325"/>
                  </a:lnTo>
                  <a:lnTo>
                    <a:pt x="7998" y="2511"/>
                  </a:lnTo>
                  <a:lnTo>
                    <a:pt x="7812" y="2604"/>
                  </a:lnTo>
                  <a:lnTo>
                    <a:pt x="7626" y="2651"/>
                  </a:lnTo>
                  <a:lnTo>
                    <a:pt x="7626" y="2651"/>
                  </a:lnTo>
                  <a:lnTo>
                    <a:pt x="7626" y="2651"/>
                  </a:lnTo>
                  <a:lnTo>
                    <a:pt x="7626" y="2651"/>
                  </a:lnTo>
                  <a:lnTo>
                    <a:pt x="7440" y="2604"/>
                  </a:lnTo>
                  <a:lnTo>
                    <a:pt x="7301" y="2465"/>
                  </a:lnTo>
                  <a:lnTo>
                    <a:pt x="7161" y="2325"/>
                  </a:lnTo>
                  <a:lnTo>
                    <a:pt x="7161" y="2139"/>
                  </a:lnTo>
                  <a:lnTo>
                    <a:pt x="7161" y="2139"/>
                  </a:lnTo>
                  <a:lnTo>
                    <a:pt x="7208" y="1674"/>
                  </a:lnTo>
                  <a:lnTo>
                    <a:pt x="7301" y="1256"/>
                  </a:lnTo>
                  <a:lnTo>
                    <a:pt x="7487" y="837"/>
                  </a:lnTo>
                  <a:lnTo>
                    <a:pt x="7719" y="465"/>
                  </a:lnTo>
                  <a:lnTo>
                    <a:pt x="7719" y="465"/>
                  </a:lnTo>
                  <a:lnTo>
                    <a:pt x="7347" y="279"/>
                  </a:lnTo>
                  <a:lnTo>
                    <a:pt x="6929" y="140"/>
                  </a:lnTo>
                  <a:lnTo>
                    <a:pt x="6510" y="47"/>
                  </a:lnTo>
                  <a:lnTo>
                    <a:pt x="6092" y="0"/>
                  </a:lnTo>
                  <a:lnTo>
                    <a:pt x="6092" y="0"/>
                  </a:lnTo>
                  <a:lnTo>
                    <a:pt x="5766" y="0"/>
                  </a:lnTo>
                  <a:lnTo>
                    <a:pt x="5441" y="47"/>
                  </a:lnTo>
                  <a:lnTo>
                    <a:pt x="5115" y="140"/>
                  </a:lnTo>
                  <a:lnTo>
                    <a:pt x="4836" y="233"/>
                  </a:lnTo>
                  <a:lnTo>
                    <a:pt x="4557" y="372"/>
                  </a:lnTo>
                  <a:lnTo>
                    <a:pt x="4278" y="558"/>
                  </a:lnTo>
                  <a:lnTo>
                    <a:pt x="4046" y="744"/>
                  </a:lnTo>
                  <a:lnTo>
                    <a:pt x="3813" y="977"/>
                  </a:lnTo>
                  <a:lnTo>
                    <a:pt x="3813" y="977"/>
                  </a:lnTo>
                  <a:lnTo>
                    <a:pt x="3534" y="1302"/>
                  </a:lnTo>
                  <a:lnTo>
                    <a:pt x="3302" y="1628"/>
                  </a:lnTo>
                  <a:lnTo>
                    <a:pt x="3162" y="2000"/>
                  </a:lnTo>
                  <a:lnTo>
                    <a:pt x="3023" y="2418"/>
                  </a:lnTo>
                  <a:lnTo>
                    <a:pt x="3023" y="2418"/>
                  </a:lnTo>
                  <a:lnTo>
                    <a:pt x="3023" y="2651"/>
                  </a:lnTo>
                  <a:lnTo>
                    <a:pt x="3023" y="2651"/>
                  </a:lnTo>
                  <a:lnTo>
                    <a:pt x="3023" y="2976"/>
                  </a:lnTo>
                  <a:lnTo>
                    <a:pt x="3116" y="3255"/>
                  </a:lnTo>
                  <a:lnTo>
                    <a:pt x="3209" y="3581"/>
                  </a:lnTo>
                  <a:lnTo>
                    <a:pt x="3395" y="3860"/>
                  </a:lnTo>
                  <a:lnTo>
                    <a:pt x="3395" y="3860"/>
                  </a:lnTo>
                  <a:lnTo>
                    <a:pt x="3488" y="4046"/>
                  </a:lnTo>
                  <a:lnTo>
                    <a:pt x="3488" y="4232"/>
                  </a:lnTo>
                  <a:lnTo>
                    <a:pt x="3395" y="4418"/>
                  </a:lnTo>
                  <a:lnTo>
                    <a:pt x="3255" y="4557"/>
                  </a:lnTo>
                  <a:lnTo>
                    <a:pt x="3255" y="4557"/>
                  </a:lnTo>
                  <a:lnTo>
                    <a:pt x="3116" y="4604"/>
                  </a:lnTo>
                  <a:lnTo>
                    <a:pt x="2976" y="4650"/>
                  </a:lnTo>
                  <a:lnTo>
                    <a:pt x="2976" y="4650"/>
                  </a:lnTo>
                  <a:lnTo>
                    <a:pt x="2744" y="4557"/>
                  </a:lnTo>
                  <a:lnTo>
                    <a:pt x="2651" y="4511"/>
                  </a:lnTo>
                  <a:lnTo>
                    <a:pt x="2558" y="4418"/>
                  </a:lnTo>
                  <a:lnTo>
                    <a:pt x="2558" y="4418"/>
                  </a:lnTo>
                  <a:lnTo>
                    <a:pt x="2325" y="3999"/>
                  </a:lnTo>
                  <a:lnTo>
                    <a:pt x="2139" y="3534"/>
                  </a:lnTo>
                  <a:lnTo>
                    <a:pt x="2139" y="3534"/>
                  </a:lnTo>
                  <a:lnTo>
                    <a:pt x="1953" y="3767"/>
                  </a:lnTo>
                  <a:lnTo>
                    <a:pt x="1814" y="3999"/>
                  </a:lnTo>
                  <a:lnTo>
                    <a:pt x="1814" y="3999"/>
                  </a:lnTo>
                  <a:lnTo>
                    <a:pt x="1721" y="4371"/>
                  </a:lnTo>
                  <a:lnTo>
                    <a:pt x="1628" y="4743"/>
                  </a:lnTo>
                  <a:lnTo>
                    <a:pt x="1628" y="5115"/>
                  </a:lnTo>
                  <a:lnTo>
                    <a:pt x="1674" y="5487"/>
                  </a:lnTo>
                  <a:lnTo>
                    <a:pt x="1674" y="5487"/>
                  </a:lnTo>
                  <a:lnTo>
                    <a:pt x="1302" y="5766"/>
                  </a:lnTo>
                  <a:lnTo>
                    <a:pt x="977" y="6045"/>
                  </a:lnTo>
                  <a:lnTo>
                    <a:pt x="698" y="6371"/>
                  </a:lnTo>
                  <a:lnTo>
                    <a:pt x="465" y="6743"/>
                  </a:lnTo>
                  <a:lnTo>
                    <a:pt x="279" y="7161"/>
                  </a:lnTo>
                  <a:lnTo>
                    <a:pt x="140" y="7580"/>
                  </a:lnTo>
                  <a:lnTo>
                    <a:pt x="47" y="7999"/>
                  </a:lnTo>
                  <a:lnTo>
                    <a:pt x="0" y="8464"/>
                  </a:lnTo>
                  <a:lnTo>
                    <a:pt x="0" y="8464"/>
                  </a:lnTo>
                  <a:lnTo>
                    <a:pt x="0" y="8789"/>
                  </a:lnTo>
                  <a:lnTo>
                    <a:pt x="47" y="9115"/>
                  </a:lnTo>
                  <a:lnTo>
                    <a:pt x="140" y="9440"/>
                  </a:lnTo>
                  <a:lnTo>
                    <a:pt x="233" y="9719"/>
                  </a:lnTo>
                  <a:lnTo>
                    <a:pt x="233" y="9719"/>
                  </a:lnTo>
                  <a:lnTo>
                    <a:pt x="419" y="9952"/>
                  </a:lnTo>
                  <a:lnTo>
                    <a:pt x="605" y="10184"/>
                  </a:lnTo>
                  <a:lnTo>
                    <a:pt x="837" y="10370"/>
                  </a:lnTo>
                  <a:lnTo>
                    <a:pt x="1070" y="10510"/>
                  </a:lnTo>
                  <a:lnTo>
                    <a:pt x="1349" y="10649"/>
                  </a:lnTo>
                  <a:lnTo>
                    <a:pt x="1628" y="10742"/>
                  </a:lnTo>
                  <a:lnTo>
                    <a:pt x="1907" y="10789"/>
                  </a:lnTo>
                  <a:lnTo>
                    <a:pt x="2232" y="10789"/>
                  </a:lnTo>
                  <a:lnTo>
                    <a:pt x="2232" y="10789"/>
                  </a:lnTo>
                  <a:lnTo>
                    <a:pt x="2511" y="10789"/>
                  </a:lnTo>
                  <a:lnTo>
                    <a:pt x="2511" y="10789"/>
                  </a:lnTo>
                  <a:lnTo>
                    <a:pt x="2697" y="10789"/>
                  </a:lnTo>
                  <a:lnTo>
                    <a:pt x="2883" y="10882"/>
                  </a:lnTo>
                  <a:lnTo>
                    <a:pt x="2976" y="11068"/>
                  </a:lnTo>
                  <a:lnTo>
                    <a:pt x="3069" y="11254"/>
                  </a:lnTo>
                  <a:lnTo>
                    <a:pt x="3069" y="11254"/>
                  </a:lnTo>
                  <a:lnTo>
                    <a:pt x="3023" y="11440"/>
                  </a:lnTo>
                  <a:lnTo>
                    <a:pt x="2930" y="11626"/>
                  </a:lnTo>
                  <a:lnTo>
                    <a:pt x="2790" y="11719"/>
                  </a:lnTo>
                  <a:lnTo>
                    <a:pt x="2604" y="11765"/>
                  </a:lnTo>
                  <a:lnTo>
                    <a:pt x="2604" y="11765"/>
                  </a:lnTo>
                  <a:lnTo>
                    <a:pt x="2232" y="11812"/>
                  </a:lnTo>
                  <a:lnTo>
                    <a:pt x="2232" y="11812"/>
                  </a:lnTo>
                  <a:lnTo>
                    <a:pt x="1628" y="11765"/>
                  </a:lnTo>
                  <a:lnTo>
                    <a:pt x="1628" y="11765"/>
                  </a:lnTo>
                  <a:lnTo>
                    <a:pt x="1628" y="12044"/>
                  </a:lnTo>
                  <a:lnTo>
                    <a:pt x="1674" y="12323"/>
                  </a:lnTo>
                  <a:lnTo>
                    <a:pt x="1721" y="12602"/>
                  </a:lnTo>
                  <a:lnTo>
                    <a:pt x="1814" y="12928"/>
                  </a:lnTo>
                  <a:lnTo>
                    <a:pt x="1814" y="12928"/>
                  </a:lnTo>
                  <a:lnTo>
                    <a:pt x="2046" y="13253"/>
                  </a:lnTo>
                  <a:lnTo>
                    <a:pt x="2279" y="13579"/>
                  </a:lnTo>
                  <a:lnTo>
                    <a:pt x="2604" y="13811"/>
                  </a:lnTo>
                  <a:lnTo>
                    <a:pt x="2930" y="14044"/>
                  </a:lnTo>
                  <a:lnTo>
                    <a:pt x="2930" y="14044"/>
                  </a:lnTo>
                  <a:lnTo>
                    <a:pt x="3023" y="14555"/>
                  </a:lnTo>
                  <a:lnTo>
                    <a:pt x="3209" y="15067"/>
                  </a:lnTo>
                  <a:lnTo>
                    <a:pt x="3488" y="15532"/>
                  </a:lnTo>
                  <a:lnTo>
                    <a:pt x="3813" y="15950"/>
                  </a:lnTo>
                  <a:lnTo>
                    <a:pt x="3813" y="15950"/>
                  </a:lnTo>
                  <a:lnTo>
                    <a:pt x="4046" y="16183"/>
                  </a:lnTo>
                  <a:lnTo>
                    <a:pt x="4278" y="16369"/>
                  </a:lnTo>
                  <a:lnTo>
                    <a:pt x="4557" y="16555"/>
                  </a:lnTo>
                  <a:lnTo>
                    <a:pt x="4836" y="16694"/>
                  </a:lnTo>
                  <a:lnTo>
                    <a:pt x="5115" y="16787"/>
                  </a:lnTo>
                  <a:lnTo>
                    <a:pt x="5441" y="16880"/>
                  </a:lnTo>
                  <a:lnTo>
                    <a:pt x="5766" y="16927"/>
                  </a:lnTo>
                  <a:lnTo>
                    <a:pt x="6092" y="16927"/>
                  </a:lnTo>
                  <a:lnTo>
                    <a:pt x="6092" y="16927"/>
                  </a:lnTo>
                  <a:lnTo>
                    <a:pt x="6557" y="16880"/>
                  </a:lnTo>
                  <a:lnTo>
                    <a:pt x="7022" y="16787"/>
                  </a:lnTo>
                  <a:lnTo>
                    <a:pt x="7440" y="16601"/>
                  </a:lnTo>
                  <a:lnTo>
                    <a:pt x="7859" y="16369"/>
                  </a:lnTo>
                  <a:lnTo>
                    <a:pt x="7859" y="16369"/>
                  </a:lnTo>
                  <a:lnTo>
                    <a:pt x="7952" y="16229"/>
                  </a:lnTo>
                  <a:lnTo>
                    <a:pt x="7952" y="16229"/>
                  </a:lnTo>
                  <a:lnTo>
                    <a:pt x="8091" y="16043"/>
                  </a:lnTo>
                  <a:lnTo>
                    <a:pt x="8184" y="15811"/>
                  </a:lnTo>
                  <a:lnTo>
                    <a:pt x="8231" y="15578"/>
                  </a:lnTo>
                  <a:lnTo>
                    <a:pt x="8231" y="15346"/>
                  </a:lnTo>
                  <a:lnTo>
                    <a:pt x="8231" y="15346"/>
                  </a:lnTo>
                  <a:lnTo>
                    <a:pt x="8231" y="15113"/>
                  </a:lnTo>
                  <a:lnTo>
                    <a:pt x="8324" y="14927"/>
                  </a:lnTo>
                  <a:lnTo>
                    <a:pt x="8510" y="14788"/>
                  </a:lnTo>
                  <a:lnTo>
                    <a:pt x="8696" y="14741"/>
                  </a:lnTo>
                  <a:lnTo>
                    <a:pt x="8696" y="14741"/>
                  </a:lnTo>
                  <a:lnTo>
                    <a:pt x="8882" y="14788"/>
                  </a:lnTo>
                  <a:lnTo>
                    <a:pt x="9068" y="14881"/>
                  </a:lnTo>
                  <a:lnTo>
                    <a:pt x="9161" y="15067"/>
                  </a:lnTo>
                  <a:lnTo>
                    <a:pt x="9208" y="15253"/>
                  </a:lnTo>
                  <a:lnTo>
                    <a:pt x="9208" y="15253"/>
                  </a:lnTo>
                  <a:lnTo>
                    <a:pt x="9161" y="15764"/>
                  </a:lnTo>
                  <a:lnTo>
                    <a:pt x="8975" y="16322"/>
                  </a:lnTo>
                  <a:lnTo>
                    <a:pt x="8975" y="16322"/>
                  </a:lnTo>
                  <a:lnTo>
                    <a:pt x="9394" y="16555"/>
                  </a:lnTo>
                  <a:lnTo>
                    <a:pt x="9859" y="16787"/>
                  </a:lnTo>
                  <a:lnTo>
                    <a:pt x="10370" y="16880"/>
                  </a:lnTo>
                  <a:lnTo>
                    <a:pt x="10882" y="16927"/>
                  </a:lnTo>
                  <a:lnTo>
                    <a:pt x="10882" y="16927"/>
                  </a:lnTo>
                  <a:lnTo>
                    <a:pt x="11161" y="16927"/>
                  </a:lnTo>
                  <a:lnTo>
                    <a:pt x="11486" y="16880"/>
                  </a:lnTo>
                  <a:lnTo>
                    <a:pt x="11812" y="16787"/>
                  </a:lnTo>
                  <a:lnTo>
                    <a:pt x="12091" y="16694"/>
                  </a:lnTo>
                  <a:lnTo>
                    <a:pt x="12370" y="16555"/>
                  </a:lnTo>
                  <a:lnTo>
                    <a:pt x="12649" y="16369"/>
                  </a:lnTo>
                  <a:lnTo>
                    <a:pt x="12881" y="16183"/>
                  </a:lnTo>
                  <a:lnTo>
                    <a:pt x="13114" y="15950"/>
                  </a:lnTo>
                  <a:lnTo>
                    <a:pt x="13114" y="15950"/>
                  </a:lnTo>
                  <a:lnTo>
                    <a:pt x="13393" y="15625"/>
                  </a:lnTo>
                  <a:lnTo>
                    <a:pt x="13625" y="15299"/>
                  </a:lnTo>
                  <a:lnTo>
                    <a:pt x="13765" y="14927"/>
                  </a:lnTo>
                  <a:lnTo>
                    <a:pt x="13904" y="14555"/>
                  </a:lnTo>
                  <a:lnTo>
                    <a:pt x="13904" y="14555"/>
                  </a:lnTo>
                  <a:lnTo>
                    <a:pt x="13439" y="14602"/>
                  </a:lnTo>
                  <a:lnTo>
                    <a:pt x="13439" y="14602"/>
                  </a:lnTo>
                  <a:lnTo>
                    <a:pt x="13160" y="14602"/>
                  </a:lnTo>
                  <a:lnTo>
                    <a:pt x="12835" y="14555"/>
                  </a:lnTo>
                  <a:lnTo>
                    <a:pt x="12556" y="14462"/>
                  </a:lnTo>
                  <a:lnTo>
                    <a:pt x="12277" y="14323"/>
                  </a:lnTo>
                  <a:lnTo>
                    <a:pt x="12277" y="14323"/>
                  </a:lnTo>
                  <a:lnTo>
                    <a:pt x="12137" y="14183"/>
                  </a:lnTo>
                  <a:lnTo>
                    <a:pt x="12044" y="13997"/>
                  </a:lnTo>
                  <a:lnTo>
                    <a:pt x="12044" y="13811"/>
                  </a:lnTo>
                  <a:lnTo>
                    <a:pt x="12091" y="13625"/>
                  </a:lnTo>
                  <a:lnTo>
                    <a:pt x="12091" y="13625"/>
                  </a:lnTo>
                  <a:lnTo>
                    <a:pt x="12230" y="13486"/>
                  </a:lnTo>
                  <a:lnTo>
                    <a:pt x="12416" y="13393"/>
                  </a:lnTo>
                  <a:lnTo>
                    <a:pt x="12602" y="13393"/>
                  </a:lnTo>
                  <a:lnTo>
                    <a:pt x="12788" y="13439"/>
                  </a:lnTo>
                  <a:lnTo>
                    <a:pt x="12788" y="13439"/>
                  </a:lnTo>
                  <a:lnTo>
                    <a:pt x="13114" y="13579"/>
                  </a:lnTo>
                  <a:lnTo>
                    <a:pt x="13439" y="13625"/>
                  </a:lnTo>
                  <a:lnTo>
                    <a:pt x="13439" y="13625"/>
                  </a:lnTo>
                  <a:lnTo>
                    <a:pt x="13718" y="13579"/>
                  </a:lnTo>
                  <a:lnTo>
                    <a:pt x="13997" y="13532"/>
                  </a:lnTo>
                  <a:lnTo>
                    <a:pt x="14230" y="13393"/>
                  </a:lnTo>
                  <a:lnTo>
                    <a:pt x="14416" y="13207"/>
                  </a:lnTo>
                  <a:lnTo>
                    <a:pt x="14602" y="13021"/>
                  </a:lnTo>
                  <a:lnTo>
                    <a:pt x="14695" y="12788"/>
                  </a:lnTo>
                  <a:lnTo>
                    <a:pt x="14788" y="12509"/>
                  </a:lnTo>
                  <a:lnTo>
                    <a:pt x="14834" y="12230"/>
                  </a:lnTo>
                  <a:lnTo>
                    <a:pt x="14834" y="12230"/>
                  </a:lnTo>
                  <a:lnTo>
                    <a:pt x="14788" y="11951"/>
                  </a:lnTo>
                  <a:lnTo>
                    <a:pt x="14695" y="11719"/>
                  </a:lnTo>
                  <a:lnTo>
                    <a:pt x="14602" y="11486"/>
                  </a:lnTo>
                  <a:lnTo>
                    <a:pt x="14416" y="11254"/>
                  </a:lnTo>
                  <a:lnTo>
                    <a:pt x="14230" y="11114"/>
                  </a:lnTo>
                  <a:lnTo>
                    <a:pt x="13997" y="10975"/>
                  </a:lnTo>
                  <a:lnTo>
                    <a:pt x="13718" y="10882"/>
                  </a:lnTo>
                  <a:lnTo>
                    <a:pt x="13439" y="10882"/>
                  </a:lnTo>
                  <a:lnTo>
                    <a:pt x="13439" y="10882"/>
                  </a:lnTo>
                  <a:lnTo>
                    <a:pt x="13439" y="10882"/>
                  </a:lnTo>
                  <a:lnTo>
                    <a:pt x="13253" y="10835"/>
                  </a:lnTo>
                  <a:lnTo>
                    <a:pt x="13114" y="10789"/>
                  </a:lnTo>
                  <a:lnTo>
                    <a:pt x="13021" y="10649"/>
                  </a:lnTo>
                  <a:lnTo>
                    <a:pt x="12928" y="10510"/>
                  </a:lnTo>
                  <a:lnTo>
                    <a:pt x="12928" y="10510"/>
                  </a:lnTo>
                  <a:lnTo>
                    <a:pt x="12928" y="10370"/>
                  </a:lnTo>
                  <a:lnTo>
                    <a:pt x="12928" y="10277"/>
                  </a:lnTo>
                  <a:lnTo>
                    <a:pt x="13021" y="10091"/>
                  </a:lnTo>
                  <a:lnTo>
                    <a:pt x="13207" y="9952"/>
                  </a:lnTo>
                  <a:lnTo>
                    <a:pt x="13439" y="9905"/>
                  </a:lnTo>
                  <a:lnTo>
                    <a:pt x="13439" y="9905"/>
                  </a:lnTo>
                  <a:lnTo>
                    <a:pt x="13439" y="9905"/>
                  </a:lnTo>
                  <a:lnTo>
                    <a:pt x="13765" y="9905"/>
                  </a:lnTo>
                  <a:lnTo>
                    <a:pt x="14090" y="9998"/>
                  </a:lnTo>
                  <a:lnTo>
                    <a:pt x="14416" y="10091"/>
                  </a:lnTo>
                  <a:lnTo>
                    <a:pt x="14695" y="10231"/>
                  </a:lnTo>
                  <a:lnTo>
                    <a:pt x="14974" y="10463"/>
                  </a:lnTo>
                  <a:lnTo>
                    <a:pt x="15206" y="10649"/>
                  </a:lnTo>
                  <a:lnTo>
                    <a:pt x="15392" y="10928"/>
                  </a:lnTo>
                  <a:lnTo>
                    <a:pt x="15578" y="11207"/>
                  </a:lnTo>
                  <a:lnTo>
                    <a:pt x="15578" y="11207"/>
                  </a:lnTo>
                  <a:lnTo>
                    <a:pt x="15857" y="10928"/>
                  </a:lnTo>
                  <a:lnTo>
                    <a:pt x="16136" y="10649"/>
                  </a:lnTo>
                  <a:lnTo>
                    <a:pt x="16369" y="10324"/>
                  </a:lnTo>
                  <a:lnTo>
                    <a:pt x="16555" y="9998"/>
                  </a:lnTo>
                  <a:lnTo>
                    <a:pt x="16741" y="9626"/>
                  </a:lnTo>
                  <a:lnTo>
                    <a:pt x="16834" y="9254"/>
                  </a:lnTo>
                  <a:lnTo>
                    <a:pt x="16927" y="8882"/>
                  </a:lnTo>
                  <a:lnTo>
                    <a:pt x="16927" y="8464"/>
                  </a:lnTo>
                  <a:lnTo>
                    <a:pt x="16927" y="8464"/>
                  </a:lnTo>
                  <a:lnTo>
                    <a:pt x="16880" y="8045"/>
                  </a:lnTo>
                  <a:lnTo>
                    <a:pt x="16834" y="7627"/>
                  </a:lnTo>
                  <a:lnTo>
                    <a:pt x="16694" y="7208"/>
                  </a:lnTo>
                  <a:lnTo>
                    <a:pt x="16508" y="6836"/>
                  </a:lnTo>
                  <a:lnTo>
                    <a:pt x="16322" y="6464"/>
                  </a:lnTo>
                  <a:lnTo>
                    <a:pt x="16043" y="6138"/>
                  </a:lnTo>
                  <a:lnTo>
                    <a:pt x="15718" y="5859"/>
                  </a:lnTo>
                  <a:lnTo>
                    <a:pt x="15392" y="5627"/>
                  </a:lnTo>
                  <a:lnTo>
                    <a:pt x="15392" y="562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63"/>
            <p:cNvSpPr/>
            <p:nvPr/>
          </p:nvSpPr>
          <p:spPr>
            <a:xfrm>
              <a:off x="6325125" y="2785400"/>
              <a:ext cx="199975" cy="199975"/>
            </a:xfrm>
            <a:custGeom>
              <a:avLst/>
              <a:gdLst/>
              <a:ahLst/>
              <a:cxnLst/>
              <a:rect l="l" t="t" r="r" b="b"/>
              <a:pathLst>
                <a:path w="7999" h="7999" fill="none" extrusionOk="0">
                  <a:moveTo>
                    <a:pt x="4000" y="7999"/>
                  </a:moveTo>
                  <a:lnTo>
                    <a:pt x="4000" y="7999"/>
                  </a:lnTo>
                  <a:lnTo>
                    <a:pt x="3581" y="7952"/>
                  </a:lnTo>
                  <a:lnTo>
                    <a:pt x="3209" y="7906"/>
                  </a:lnTo>
                  <a:lnTo>
                    <a:pt x="2837" y="7813"/>
                  </a:lnTo>
                  <a:lnTo>
                    <a:pt x="2465" y="7673"/>
                  </a:lnTo>
                  <a:lnTo>
                    <a:pt x="2093" y="7487"/>
                  </a:lnTo>
                  <a:lnTo>
                    <a:pt x="1767" y="7301"/>
                  </a:lnTo>
                  <a:lnTo>
                    <a:pt x="1488" y="7069"/>
                  </a:lnTo>
                  <a:lnTo>
                    <a:pt x="1209" y="6836"/>
                  </a:lnTo>
                  <a:lnTo>
                    <a:pt x="930" y="6511"/>
                  </a:lnTo>
                  <a:lnTo>
                    <a:pt x="698" y="6232"/>
                  </a:lnTo>
                  <a:lnTo>
                    <a:pt x="512" y="5906"/>
                  </a:lnTo>
                  <a:lnTo>
                    <a:pt x="326" y="5534"/>
                  </a:lnTo>
                  <a:lnTo>
                    <a:pt x="186" y="5162"/>
                  </a:lnTo>
                  <a:lnTo>
                    <a:pt x="93" y="4790"/>
                  </a:lnTo>
                  <a:lnTo>
                    <a:pt x="47" y="4418"/>
                  </a:lnTo>
                  <a:lnTo>
                    <a:pt x="0" y="4000"/>
                  </a:lnTo>
                  <a:lnTo>
                    <a:pt x="0" y="4000"/>
                  </a:lnTo>
                  <a:lnTo>
                    <a:pt x="47" y="3581"/>
                  </a:lnTo>
                  <a:lnTo>
                    <a:pt x="93" y="3209"/>
                  </a:lnTo>
                  <a:lnTo>
                    <a:pt x="186" y="2837"/>
                  </a:lnTo>
                  <a:lnTo>
                    <a:pt x="326" y="2465"/>
                  </a:lnTo>
                  <a:lnTo>
                    <a:pt x="512" y="2093"/>
                  </a:lnTo>
                  <a:lnTo>
                    <a:pt x="698" y="1767"/>
                  </a:lnTo>
                  <a:lnTo>
                    <a:pt x="930" y="1488"/>
                  </a:lnTo>
                  <a:lnTo>
                    <a:pt x="1209" y="1163"/>
                  </a:lnTo>
                  <a:lnTo>
                    <a:pt x="1488" y="930"/>
                  </a:lnTo>
                  <a:lnTo>
                    <a:pt x="1767" y="698"/>
                  </a:lnTo>
                  <a:lnTo>
                    <a:pt x="2093" y="512"/>
                  </a:lnTo>
                  <a:lnTo>
                    <a:pt x="2465" y="326"/>
                  </a:lnTo>
                  <a:lnTo>
                    <a:pt x="2837" y="186"/>
                  </a:lnTo>
                  <a:lnTo>
                    <a:pt x="3209" y="93"/>
                  </a:lnTo>
                  <a:lnTo>
                    <a:pt x="3581" y="47"/>
                  </a:lnTo>
                  <a:lnTo>
                    <a:pt x="4000" y="0"/>
                  </a:lnTo>
                  <a:lnTo>
                    <a:pt x="4000" y="0"/>
                  </a:lnTo>
                  <a:lnTo>
                    <a:pt x="4418" y="47"/>
                  </a:lnTo>
                  <a:lnTo>
                    <a:pt x="4790" y="93"/>
                  </a:lnTo>
                  <a:lnTo>
                    <a:pt x="5162" y="186"/>
                  </a:lnTo>
                  <a:lnTo>
                    <a:pt x="5534" y="326"/>
                  </a:lnTo>
                  <a:lnTo>
                    <a:pt x="5906" y="512"/>
                  </a:lnTo>
                  <a:lnTo>
                    <a:pt x="6232" y="698"/>
                  </a:lnTo>
                  <a:lnTo>
                    <a:pt x="6557" y="930"/>
                  </a:lnTo>
                  <a:lnTo>
                    <a:pt x="6836" y="1163"/>
                  </a:lnTo>
                  <a:lnTo>
                    <a:pt x="7069" y="1488"/>
                  </a:lnTo>
                  <a:lnTo>
                    <a:pt x="7301" y="1767"/>
                  </a:lnTo>
                  <a:lnTo>
                    <a:pt x="7487" y="2093"/>
                  </a:lnTo>
                  <a:lnTo>
                    <a:pt x="7673" y="2465"/>
                  </a:lnTo>
                  <a:lnTo>
                    <a:pt x="7813" y="2837"/>
                  </a:lnTo>
                  <a:lnTo>
                    <a:pt x="7906" y="3209"/>
                  </a:lnTo>
                  <a:lnTo>
                    <a:pt x="7952" y="3581"/>
                  </a:lnTo>
                  <a:lnTo>
                    <a:pt x="7999" y="4000"/>
                  </a:lnTo>
                  <a:lnTo>
                    <a:pt x="7999" y="4000"/>
                  </a:lnTo>
                  <a:lnTo>
                    <a:pt x="7952" y="4418"/>
                  </a:lnTo>
                  <a:lnTo>
                    <a:pt x="7906" y="4790"/>
                  </a:lnTo>
                  <a:lnTo>
                    <a:pt x="7813" y="5162"/>
                  </a:lnTo>
                  <a:lnTo>
                    <a:pt x="7673" y="5534"/>
                  </a:lnTo>
                  <a:lnTo>
                    <a:pt x="7487" y="5906"/>
                  </a:lnTo>
                  <a:lnTo>
                    <a:pt x="7301" y="6232"/>
                  </a:lnTo>
                  <a:lnTo>
                    <a:pt x="7069" y="6511"/>
                  </a:lnTo>
                  <a:lnTo>
                    <a:pt x="6836" y="6836"/>
                  </a:lnTo>
                  <a:lnTo>
                    <a:pt x="6557" y="7069"/>
                  </a:lnTo>
                  <a:lnTo>
                    <a:pt x="6232" y="7301"/>
                  </a:lnTo>
                  <a:lnTo>
                    <a:pt x="5906" y="7487"/>
                  </a:lnTo>
                  <a:lnTo>
                    <a:pt x="5534" y="7673"/>
                  </a:lnTo>
                  <a:lnTo>
                    <a:pt x="5162" y="7813"/>
                  </a:lnTo>
                  <a:lnTo>
                    <a:pt x="4790" y="7906"/>
                  </a:lnTo>
                  <a:lnTo>
                    <a:pt x="4418" y="7952"/>
                  </a:lnTo>
                  <a:lnTo>
                    <a:pt x="4000" y="7999"/>
                  </a:lnTo>
                  <a:lnTo>
                    <a:pt x="4000" y="799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63"/>
            <p:cNvSpPr/>
            <p:nvPr/>
          </p:nvSpPr>
          <p:spPr>
            <a:xfrm>
              <a:off x="6425100" y="29853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1" name="Google Shape;2371;p63"/>
          <p:cNvGrpSpPr/>
          <p:nvPr/>
        </p:nvGrpSpPr>
        <p:grpSpPr>
          <a:xfrm>
            <a:off x="7374349" y="2693998"/>
            <a:ext cx="376626" cy="376626"/>
            <a:chOff x="6958700" y="2673800"/>
            <a:chExt cx="423175" cy="423175"/>
          </a:xfrm>
          <a:solidFill>
            <a:schemeClr val="bg1">
              <a:lumMod val="75000"/>
            </a:schemeClr>
          </a:solidFill>
        </p:grpSpPr>
        <p:sp>
          <p:nvSpPr>
            <p:cNvPr id="2372" name="Google Shape;2372;p63"/>
            <p:cNvSpPr/>
            <p:nvPr/>
          </p:nvSpPr>
          <p:spPr>
            <a:xfrm>
              <a:off x="6958700" y="2947000"/>
              <a:ext cx="123250" cy="149975"/>
            </a:xfrm>
            <a:custGeom>
              <a:avLst/>
              <a:gdLst/>
              <a:ahLst/>
              <a:cxnLst/>
              <a:rect l="l" t="t" r="r" b="b"/>
              <a:pathLst>
                <a:path w="4930" h="5999" extrusionOk="0">
                  <a:moveTo>
                    <a:pt x="1" y="0"/>
                  </a:moveTo>
                  <a:lnTo>
                    <a:pt x="1" y="5487"/>
                  </a:lnTo>
                  <a:lnTo>
                    <a:pt x="47" y="5673"/>
                  </a:lnTo>
                  <a:lnTo>
                    <a:pt x="140" y="5859"/>
                  </a:lnTo>
                  <a:lnTo>
                    <a:pt x="326" y="5952"/>
                  </a:lnTo>
                  <a:lnTo>
                    <a:pt x="512" y="5999"/>
                  </a:lnTo>
                  <a:lnTo>
                    <a:pt x="4930" y="5999"/>
                  </a:lnTo>
                  <a:lnTo>
                    <a:pt x="4930" y="3767"/>
                  </a:lnTo>
                  <a:lnTo>
                    <a:pt x="2977" y="3767"/>
                  </a:lnTo>
                  <a:lnTo>
                    <a:pt x="2791" y="3720"/>
                  </a:lnTo>
                  <a:lnTo>
                    <a:pt x="2651" y="3627"/>
                  </a:lnTo>
                  <a:lnTo>
                    <a:pt x="2558" y="3441"/>
                  </a:lnTo>
                  <a:lnTo>
                    <a:pt x="2512" y="3255"/>
                  </a:lnTo>
                  <a:lnTo>
                    <a:pt x="251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63"/>
            <p:cNvSpPr/>
            <p:nvPr/>
          </p:nvSpPr>
          <p:spPr>
            <a:xfrm>
              <a:off x="6958700" y="2947000"/>
              <a:ext cx="123250" cy="149975"/>
            </a:xfrm>
            <a:custGeom>
              <a:avLst/>
              <a:gdLst/>
              <a:ahLst/>
              <a:cxnLst/>
              <a:rect l="l" t="t" r="r" b="b"/>
              <a:pathLst>
                <a:path w="4930" h="5999" fill="none" extrusionOk="0">
                  <a:moveTo>
                    <a:pt x="2512" y="3255"/>
                  </a:moveTo>
                  <a:lnTo>
                    <a:pt x="2512" y="0"/>
                  </a:lnTo>
                  <a:lnTo>
                    <a:pt x="1" y="0"/>
                  </a:lnTo>
                  <a:lnTo>
                    <a:pt x="1" y="5487"/>
                  </a:lnTo>
                  <a:lnTo>
                    <a:pt x="1" y="5487"/>
                  </a:lnTo>
                  <a:lnTo>
                    <a:pt x="47" y="5673"/>
                  </a:lnTo>
                  <a:lnTo>
                    <a:pt x="140" y="5859"/>
                  </a:lnTo>
                  <a:lnTo>
                    <a:pt x="326" y="5952"/>
                  </a:lnTo>
                  <a:lnTo>
                    <a:pt x="512" y="5999"/>
                  </a:lnTo>
                  <a:lnTo>
                    <a:pt x="4930" y="5999"/>
                  </a:lnTo>
                  <a:lnTo>
                    <a:pt x="4930" y="3767"/>
                  </a:lnTo>
                  <a:lnTo>
                    <a:pt x="2977" y="3767"/>
                  </a:lnTo>
                  <a:lnTo>
                    <a:pt x="2977" y="3767"/>
                  </a:lnTo>
                  <a:lnTo>
                    <a:pt x="2791" y="3720"/>
                  </a:lnTo>
                  <a:lnTo>
                    <a:pt x="2651" y="3627"/>
                  </a:lnTo>
                  <a:lnTo>
                    <a:pt x="2558" y="3441"/>
                  </a:lnTo>
                  <a:lnTo>
                    <a:pt x="2512" y="3255"/>
                  </a:lnTo>
                  <a:lnTo>
                    <a:pt x="2512" y="325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63"/>
            <p:cNvSpPr/>
            <p:nvPr/>
          </p:nvSpPr>
          <p:spPr>
            <a:xfrm>
              <a:off x="7021475" y="302837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63"/>
            <p:cNvSpPr/>
            <p:nvPr/>
          </p:nvSpPr>
          <p:spPr>
            <a:xfrm>
              <a:off x="7157500" y="2859800"/>
              <a:ext cx="25600" cy="24450"/>
            </a:xfrm>
            <a:custGeom>
              <a:avLst/>
              <a:gdLst/>
              <a:ahLst/>
              <a:cxnLst/>
              <a:rect l="l" t="t" r="r" b="b"/>
              <a:pathLst>
                <a:path w="1024" h="978" extrusionOk="0">
                  <a:moveTo>
                    <a:pt x="326" y="1"/>
                  </a:moveTo>
                  <a:lnTo>
                    <a:pt x="140" y="140"/>
                  </a:lnTo>
                  <a:lnTo>
                    <a:pt x="47" y="280"/>
                  </a:lnTo>
                  <a:lnTo>
                    <a:pt x="0" y="466"/>
                  </a:lnTo>
                  <a:lnTo>
                    <a:pt x="47" y="652"/>
                  </a:lnTo>
                  <a:lnTo>
                    <a:pt x="140" y="838"/>
                  </a:lnTo>
                  <a:lnTo>
                    <a:pt x="326" y="931"/>
                  </a:lnTo>
                  <a:lnTo>
                    <a:pt x="512" y="977"/>
                  </a:lnTo>
                  <a:lnTo>
                    <a:pt x="698" y="931"/>
                  </a:lnTo>
                  <a:lnTo>
                    <a:pt x="884" y="838"/>
                  </a:lnTo>
                  <a:lnTo>
                    <a:pt x="977" y="652"/>
                  </a:lnTo>
                  <a:lnTo>
                    <a:pt x="1023" y="466"/>
                  </a:lnTo>
                  <a:lnTo>
                    <a:pt x="977" y="280"/>
                  </a:lnTo>
                  <a:lnTo>
                    <a:pt x="884" y="140"/>
                  </a:lnTo>
                  <a:lnTo>
                    <a:pt x="69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63"/>
            <p:cNvSpPr/>
            <p:nvPr/>
          </p:nvSpPr>
          <p:spPr>
            <a:xfrm>
              <a:off x="7157500" y="2859800"/>
              <a:ext cx="25600" cy="24450"/>
            </a:xfrm>
            <a:custGeom>
              <a:avLst/>
              <a:gdLst/>
              <a:ahLst/>
              <a:cxnLst/>
              <a:rect l="l" t="t" r="r" b="b"/>
              <a:pathLst>
                <a:path w="1024" h="978" fill="none" extrusionOk="0">
                  <a:moveTo>
                    <a:pt x="1023" y="466"/>
                  </a:moveTo>
                  <a:lnTo>
                    <a:pt x="1023" y="466"/>
                  </a:lnTo>
                  <a:lnTo>
                    <a:pt x="977" y="652"/>
                  </a:lnTo>
                  <a:lnTo>
                    <a:pt x="884" y="838"/>
                  </a:lnTo>
                  <a:lnTo>
                    <a:pt x="698" y="931"/>
                  </a:lnTo>
                  <a:lnTo>
                    <a:pt x="512" y="977"/>
                  </a:lnTo>
                  <a:lnTo>
                    <a:pt x="512" y="977"/>
                  </a:lnTo>
                  <a:lnTo>
                    <a:pt x="326" y="931"/>
                  </a:lnTo>
                  <a:lnTo>
                    <a:pt x="140" y="838"/>
                  </a:lnTo>
                  <a:lnTo>
                    <a:pt x="47" y="652"/>
                  </a:lnTo>
                  <a:lnTo>
                    <a:pt x="0" y="466"/>
                  </a:lnTo>
                  <a:lnTo>
                    <a:pt x="0" y="466"/>
                  </a:lnTo>
                  <a:lnTo>
                    <a:pt x="47" y="280"/>
                  </a:lnTo>
                  <a:lnTo>
                    <a:pt x="140" y="140"/>
                  </a:lnTo>
                  <a:lnTo>
                    <a:pt x="326" y="1"/>
                  </a:lnTo>
                  <a:lnTo>
                    <a:pt x="512" y="1"/>
                  </a:lnTo>
                  <a:lnTo>
                    <a:pt x="512" y="1"/>
                  </a:lnTo>
                  <a:lnTo>
                    <a:pt x="698" y="1"/>
                  </a:lnTo>
                  <a:lnTo>
                    <a:pt x="884" y="140"/>
                  </a:lnTo>
                  <a:lnTo>
                    <a:pt x="977" y="280"/>
                  </a:lnTo>
                  <a:lnTo>
                    <a:pt x="1023" y="466"/>
                  </a:lnTo>
                  <a:lnTo>
                    <a:pt x="1023" y="46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63"/>
            <p:cNvSpPr/>
            <p:nvPr/>
          </p:nvSpPr>
          <p:spPr>
            <a:xfrm>
              <a:off x="7183075" y="28714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63"/>
            <p:cNvSpPr/>
            <p:nvPr/>
          </p:nvSpPr>
          <p:spPr>
            <a:xfrm>
              <a:off x="6958700" y="2673800"/>
              <a:ext cx="423175" cy="423175"/>
            </a:xfrm>
            <a:custGeom>
              <a:avLst/>
              <a:gdLst/>
              <a:ahLst/>
              <a:cxnLst/>
              <a:rect l="l" t="t" r="r" b="b"/>
              <a:pathLst>
                <a:path w="16927" h="16927" extrusionOk="0">
                  <a:moveTo>
                    <a:pt x="7720" y="2232"/>
                  </a:moveTo>
                  <a:lnTo>
                    <a:pt x="7906" y="2279"/>
                  </a:lnTo>
                  <a:lnTo>
                    <a:pt x="8045" y="2372"/>
                  </a:lnTo>
                  <a:lnTo>
                    <a:pt x="8138" y="2558"/>
                  </a:lnTo>
                  <a:lnTo>
                    <a:pt x="8185" y="2744"/>
                  </a:lnTo>
                  <a:lnTo>
                    <a:pt x="8138" y="2930"/>
                  </a:lnTo>
                  <a:lnTo>
                    <a:pt x="8045" y="3116"/>
                  </a:lnTo>
                  <a:lnTo>
                    <a:pt x="7906" y="3209"/>
                  </a:lnTo>
                  <a:lnTo>
                    <a:pt x="7720" y="3255"/>
                  </a:lnTo>
                  <a:lnTo>
                    <a:pt x="3488" y="3255"/>
                  </a:lnTo>
                  <a:lnTo>
                    <a:pt x="3488" y="5813"/>
                  </a:lnTo>
                  <a:lnTo>
                    <a:pt x="3442" y="5999"/>
                  </a:lnTo>
                  <a:lnTo>
                    <a:pt x="3349" y="6185"/>
                  </a:lnTo>
                  <a:lnTo>
                    <a:pt x="3163" y="6278"/>
                  </a:lnTo>
                  <a:lnTo>
                    <a:pt x="2977" y="6324"/>
                  </a:lnTo>
                  <a:lnTo>
                    <a:pt x="2791" y="6278"/>
                  </a:lnTo>
                  <a:lnTo>
                    <a:pt x="2651" y="6185"/>
                  </a:lnTo>
                  <a:lnTo>
                    <a:pt x="2558" y="5999"/>
                  </a:lnTo>
                  <a:lnTo>
                    <a:pt x="2512" y="5813"/>
                  </a:lnTo>
                  <a:lnTo>
                    <a:pt x="2512" y="2744"/>
                  </a:lnTo>
                  <a:lnTo>
                    <a:pt x="2558" y="2558"/>
                  </a:lnTo>
                  <a:lnTo>
                    <a:pt x="2651" y="2372"/>
                  </a:lnTo>
                  <a:lnTo>
                    <a:pt x="2791" y="2279"/>
                  </a:lnTo>
                  <a:lnTo>
                    <a:pt x="2977" y="2232"/>
                  </a:lnTo>
                  <a:close/>
                  <a:moveTo>
                    <a:pt x="8464" y="6417"/>
                  </a:moveTo>
                  <a:lnTo>
                    <a:pt x="8743" y="6464"/>
                  </a:lnTo>
                  <a:lnTo>
                    <a:pt x="9022" y="6557"/>
                  </a:lnTo>
                  <a:lnTo>
                    <a:pt x="9301" y="6696"/>
                  </a:lnTo>
                  <a:lnTo>
                    <a:pt x="9533" y="6882"/>
                  </a:lnTo>
                  <a:lnTo>
                    <a:pt x="9719" y="7068"/>
                  </a:lnTo>
                  <a:lnTo>
                    <a:pt x="9812" y="7348"/>
                  </a:lnTo>
                  <a:lnTo>
                    <a:pt x="9905" y="7627"/>
                  </a:lnTo>
                  <a:lnTo>
                    <a:pt x="9952" y="7906"/>
                  </a:lnTo>
                  <a:lnTo>
                    <a:pt x="9952" y="8138"/>
                  </a:lnTo>
                  <a:lnTo>
                    <a:pt x="9859" y="8371"/>
                  </a:lnTo>
                  <a:lnTo>
                    <a:pt x="9812" y="8603"/>
                  </a:lnTo>
                  <a:lnTo>
                    <a:pt x="9673" y="8789"/>
                  </a:lnTo>
                  <a:lnTo>
                    <a:pt x="9533" y="8975"/>
                  </a:lnTo>
                  <a:lnTo>
                    <a:pt x="9347" y="9115"/>
                  </a:lnTo>
                  <a:lnTo>
                    <a:pt x="9161" y="9208"/>
                  </a:lnTo>
                  <a:lnTo>
                    <a:pt x="8975" y="9301"/>
                  </a:lnTo>
                  <a:lnTo>
                    <a:pt x="8975" y="9998"/>
                  </a:lnTo>
                  <a:lnTo>
                    <a:pt x="8929" y="10184"/>
                  </a:lnTo>
                  <a:lnTo>
                    <a:pt x="8836" y="10370"/>
                  </a:lnTo>
                  <a:lnTo>
                    <a:pt x="8650" y="10463"/>
                  </a:lnTo>
                  <a:lnTo>
                    <a:pt x="8464" y="10510"/>
                  </a:lnTo>
                  <a:lnTo>
                    <a:pt x="8278" y="10463"/>
                  </a:lnTo>
                  <a:lnTo>
                    <a:pt x="8092" y="10370"/>
                  </a:lnTo>
                  <a:lnTo>
                    <a:pt x="7999" y="10184"/>
                  </a:lnTo>
                  <a:lnTo>
                    <a:pt x="7952" y="9998"/>
                  </a:lnTo>
                  <a:lnTo>
                    <a:pt x="7952" y="9301"/>
                  </a:lnTo>
                  <a:lnTo>
                    <a:pt x="7766" y="9208"/>
                  </a:lnTo>
                  <a:lnTo>
                    <a:pt x="7580" y="9115"/>
                  </a:lnTo>
                  <a:lnTo>
                    <a:pt x="7394" y="8975"/>
                  </a:lnTo>
                  <a:lnTo>
                    <a:pt x="7255" y="8789"/>
                  </a:lnTo>
                  <a:lnTo>
                    <a:pt x="7115" y="8603"/>
                  </a:lnTo>
                  <a:lnTo>
                    <a:pt x="7069" y="8371"/>
                  </a:lnTo>
                  <a:lnTo>
                    <a:pt x="6976" y="8138"/>
                  </a:lnTo>
                  <a:lnTo>
                    <a:pt x="6976" y="7906"/>
                  </a:lnTo>
                  <a:lnTo>
                    <a:pt x="7022" y="7627"/>
                  </a:lnTo>
                  <a:lnTo>
                    <a:pt x="7115" y="7348"/>
                  </a:lnTo>
                  <a:lnTo>
                    <a:pt x="7208" y="7068"/>
                  </a:lnTo>
                  <a:lnTo>
                    <a:pt x="7394" y="6882"/>
                  </a:lnTo>
                  <a:lnTo>
                    <a:pt x="7627" y="6696"/>
                  </a:lnTo>
                  <a:lnTo>
                    <a:pt x="7906" y="6557"/>
                  </a:lnTo>
                  <a:lnTo>
                    <a:pt x="8185" y="6464"/>
                  </a:lnTo>
                  <a:lnTo>
                    <a:pt x="8464" y="6417"/>
                  </a:lnTo>
                  <a:close/>
                  <a:moveTo>
                    <a:pt x="512" y="0"/>
                  </a:moveTo>
                  <a:lnTo>
                    <a:pt x="326" y="47"/>
                  </a:lnTo>
                  <a:lnTo>
                    <a:pt x="140" y="140"/>
                  </a:lnTo>
                  <a:lnTo>
                    <a:pt x="47" y="326"/>
                  </a:lnTo>
                  <a:lnTo>
                    <a:pt x="1" y="512"/>
                  </a:lnTo>
                  <a:lnTo>
                    <a:pt x="1" y="9952"/>
                  </a:lnTo>
                  <a:lnTo>
                    <a:pt x="2512" y="9952"/>
                  </a:lnTo>
                  <a:lnTo>
                    <a:pt x="2512" y="8371"/>
                  </a:lnTo>
                  <a:lnTo>
                    <a:pt x="2558" y="8185"/>
                  </a:lnTo>
                  <a:lnTo>
                    <a:pt x="2651" y="7999"/>
                  </a:lnTo>
                  <a:lnTo>
                    <a:pt x="2791" y="7906"/>
                  </a:lnTo>
                  <a:lnTo>
                    <a:pt x="2977" y="7859"/>
                  </a:lnTo>
                  <a:lnTo>
                    <a:pt x="3163" y="7906"/>
                  </a:lnTo>
                  <a:lnTo>
                    <a:pt x="3349" y="7999"/>
                  </a:lnTo>
                  <a:lnTo>
                    <a:pt x="3442" y="8185"/>
                  </a:lnTo>
                  <a:lnTo>
                    <a:pt x="3488" y="8371"/>
                  </a:lnTo>
                  <a:lnTo>
                    <a:pt x="3488" y="13672"/>
                  </a:lnTo>
                  <a:lnTo>
                    <a:pt x="6929" y="13672"/>
                  </a:lnTo>
                  <a:lnTo>
                    <a:pt x="6929" y="12416"/>
                  </a:lnTo>
                  <a:lnTo>
                    <a:pt x="5488" y="12416"/>
                  </a:lnTo>
                  <a:lnTo>
                    <a:pt x="5302" y="12370"/>
                  </a:lnTo>
                  <a:lnTo>
                    <a:pt x="5116" y="12277"/>
                  </a:lnTo>
                  <a:lnTo>
                    <a:pt x="5023" y="12137"/>
                  </a:lnTo>
                  <a:lnTo>
                    <a:pt x="4976" y="11951"/>
                  </a:lnTo>
                  <a:lnTo>
                    <a:pt x="4976" y="4976"/>
                  </a:lnTo>
                  <a:lnTo>
                    <a:pt x="5023" y="4790"/>
                  </a:lnTo>
                  <a:lnTo>
                    <a:pt x="5116" y="4650"/>
                  </a:lnTo>
                  <a:lnTo>
                    <a:pt x="5302" y="4557"/>
                  </a:lnTo>
                  <a:lnTo>
                    <a:pt x="5488" y="4511"/>
                  </a:lnTo>
                  <a:lnTo>
                    <a:pt x="9719" y="4511"/>
                  </a:lnTo>
                  <a:lnTo>
                    <a:pt x="9719" y="2744"/>
                  </a:lnTo>
                  <a:lnTo>
                    <a:pt x="9766" y="2558"/>
                  </a:lnTo>
                  <a:lnTo>
                    <a:pt x="9859" y="2372"/>
                  </a:lnTo>
                  <a:lnTo>
                    <a:pt x="10045" y="2279"/>
                  </a:lnTo>
                  <a:lnTo>
                    <a:pt x="10231" y="2232"/>
                  </a:lnTo>
                  <a:lnTo>
                    <a:pt x="13951" y="2232"/>
                  </a:lnTo>
                  <a:lnTo>
                    <a:pt x="14137" y="2279"/>
                  </a:lnTo>
                  <a:lnTo>
                    <a:pt x="14276" y="2372"/>
                  </a:lnTo>
                  <a:lnTo>
                    <a:pt x="14369" y="2558"/>
                  </a:lnTo>
                  <a:lnTo>
                    <a:pt x="14416" y="2744"/>
                  </a:lnTo>
                  <a:lnTo>
                    <a:pt x="14416" y="7906"/>
                  </a:lnTo>
                  <a:lnTo>
                    <a:pt x="14369" y="8092"/>
                  </a:lnTo>
                  <a:lnTo>
                    <a:pt x="14276" y="8231"/>
                  </a:lnTo>
                  <a:lnTo>
                    <a:pt x="14137" y="8371"/>
                  </a:lnTo>
                  <a:lnTo>
                    <a:pt x="13951" y="8417"/>
                  </a:lnTo>
                  <a:lnTo>
                    <a:pt x="13765" y="8371"/>
                  </a:lnTo>
                  <a:lnTo>
                    <a:pt x="13579" y="8231"/>
                  </a:lnTo>
                  <a:lnTo>
                    <a:pt x="13486" y="8092"/>
                  </a:lnTo>
                  <a:lnTo>
                    <a:pt x="13439" y="7906"/>
                  </a:lnTo>
                  <a:lnTo>
                    <a:pt x="13439" y="3255"/>
                  </a:lnTo>
                  <a:lnTo>
                    <a:pt x="10696" y="3255"/>
                  </a:lnTo>
                  <a:lnTo>
                    <a:pt x="10696" y="4511"/>
                  </a:lnTo>
                  <a:lnTo>
                    <a:pt x="11440" y="4511"/>
                  </a:lnTo>
                  <a:lnTo>
                    <a:pt x="11626" y="4557"/>
                  </a:lnTo>
                  <a:lnTo>
                    <a:pt x="11812" y="4650"/>
                  </a:lnTo>
                  <a:lnTo>
                    <a:pt x="11905" y="4790"/>
                  </a:lnTo>
                  <a:lnTo>
                    <a:pt x="11951" y="4976"/>
                  </a:lnTo>
                  <a:lnTo>
                    <a:pt x="11951" y="11951"/>
                  </a:lnTo>
                  <a:lnTo>
                    <a:pt x="11905" y="12137"/>
                  </a:lnTo>
                  <a:lnTo>
                    <a:pt x="11812" y="12277"/>
                  </a:lnTo>
                  <a:lnTo>
                    <a:pt x="11626" y="12370"/>
                  </a:lnTo>
                  <a:lnTo>
                    <a:pt x="11440" y="12416"/>
                  </a:lnTo>
                  <a:lnTo>
                    <a:pt x="9533" y="12416"/>
                  </a:lnTo>
                  <a:lnTo>
                    <a:pt x="9347" y="12370"/>
                  </a:lnTo>
                  <a:lnTo>
                    <a:pt x="9161" y="12277"/>
                  </a:lnTo>
                  <a:lnTo>
                    <a:pt x="9068" y="12137"/>
                  </a:lnTo>
                  <a:lnTo>
                    <a:pt x="9022" y="11951"/>
                  </a:lnTo>
                  <a:lnTo>
                    <a:pt x="9068" y="11719"/>
                  </a:lnTo>
                  <a:lnTo>
                    <a:pt x="9161" y="11579"/>
                  </a:lnTo>
                  <a:lnTo>
                    <a:pt x="9347" y="11486"/>
                  </a:lnTo>
                  <a:lnTo>
                    <a:pt x="9533" y="11440"/>
                  </a:lnTo>
                  <a:lnTo>
                    <a:pt x="10928" y="11440"/>
                  </a:lnTo>
                  <a:lnTo>
                    <a:pt x="10928" y="5487"/>
                  </a:lnTo>
                  <a:lnTo>
                    <a:pt x="5999" y="5487"/>
                  </a:lnTo>
                  <a:lnTo>
                    <a:pt x="5999" y="11440"/>
                  </a:lnTo>
                  <a:lnTo>
                    <a:pt x="7441" y="11440"/>
                  </a:lnTo>
                  <a:lnTo>
                    <a:pt x="7627" y="11486"/>
                  </a:lnTo>
                  <a:lnTo>
                    <a:pt x="7813" y="11579"/>
                  </a:lnTo>
                  <a:lnTo>
                    <a:pt x="7906" y="11719"/>
                  </a:lnTo>
                  <a:lnTo>
                    <a:pt x="7952" y="11951"/>
                  </a:lnTo>
                  <a:lnTo>
                    <a:pt x="7952" y="13672"/>
                  </a:lnTo>
                  <a:lnTo>
                    <a:pt x="13439" y="13672"/>
                  </a:lnTo>
                  <a:lnTo>
                    <a:pt x="13439" y="10463"/>
                  </a:lnTo>
                  <a:lnTo>
                    <a:pt x="13486" y="10277"/>
                  </a:lnTo>
                  <a:lnTo>
                    <a:pt x="13579" y="10091"/>
                  </a:lnTo>
                  <a:lnTo>
                    <a:pt x="13765" y="9998"/>
                  </a:lnTo>
                  <a:lnTo>
                    <a:pt x="13951" y="9952"/>
                  </a:lnTo>
                  <a:lnTo>
                    <a:pt x="14137" y="9998"/>
                  </a:lnTo>
                  <a:lnTo>
                    <a:pt x="14276" y="10091"/>
                  </a:lnTo>
                  <a:lnTo>
                    <a:pt x="14369" y="10277"/>
                  </a:lnTo>
                  <a:lnTo>
                    <a:pt x="14416" y="10463"/>
                  </a:lnTo>
                  <a:lnTo>
                    <a:pt x="14416" y="14183"/>
                  </a:lnTo>
                  <a:lnTo>
                    <a:pt x="14369" y="14369"/>
                  </a:lnTo>
                  <a:lnTo>
                    <a:pt x="14276" y="14555"/>
                  </a:lnTo>
                  <a:lnTo>
                    <a:pt x="14137" y="14648"/>
                  </a:lnTo>
                  <a:lnTo>
                    <a:pt x="13951" y="14695"/>
                  </a:lnTo>
                  <a:lnTo>
                    <a:pt x="5953" y="14695"/>
                  </a:lnTo>
                  <a:lnTo>
                    <a:pt x="5953" y="16927"/>
                  </a:lnTo>
                  <a:lnTo>
                    <a:pt x="16416" y="16927"/>
                  </a:lnTo>
                  <a:lnTo>
                    <a:pt x="16602" y="16880"/>
                  </a:lnTo>
                  <a:lnTo>
                    <a:pt x="16788" y="16787"/>
                  </a:lnTo>
                  <a:lnTo>
                    <a:pt x="16881" y="16601"/>
                  </a:lnTo>
                  <a:lnTo>
                    <a:pt x="16927" y="16415"/>
                  </a:lnTo>
                  <a:lnTo>
                    <a:pt x="16927" y="512"/>
                  </a:lnTo>
                  <a:lnTo>
                    <a:pt x="16881" y="326"/>
                  </a:lnTo>
                  <a:lnTo>
                    <a:pt x="16788" y="140"/>
                  </a:lnTo>
                  <a:lnTo>
                    <a:pt x="16602" y="47"/>
                  </a:lnTo>
                  <a:lnTo>
                    <a:pt x="1641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63"/>
            <p:cNvSpPr/>
            <p:nvPr/>
          </p:nvSpPr>
          <p:spPr>
            <a:xfrm>
              <a:off x="6958700" y="2673800"/>
              <a:ext cx="423175" cy="423175"/>
            </a:xfrm>
            <a:custGeom>
              <a:avLst/>
              <a:gdLst/>
              <a:ahLst/>
              <a:cxnLst/>
              <a:rect l="l" t="t" r="r" b="b"/>
              <a:pathLst>
                <a:path w="16927" h="16927" fill="none" extrusionOk="0">
                  <a:moveTo>
                    <a:pt x="16416" y="0"/>
                  </a:moveTo>
                  <a:lnTo>
                    <a:pt x="512" y="0"/>
                  </a:lnTo>
                  <a:lnTo>
                    <a:pt x="512" y="0"/>
                  </a:lnTo>
                  <a:lnTo>
                    <a:pt x="326" y="47"/>
                  </a:lnTo>
                  <a:lnTo>
                    <a:pt x="140" y="140"/>
                  </a:lnTo>
                  <a:lnTo>
                    <a:pt x="47" y="326"/>
                  </a:lnTo>
                  <a:lnTo>
                    <a:pt x="1" y="512"/>
                  </a:lnTo>
                  <a:lnTo>
                    <a:pt x="1" y="9952"/>
                  </a:lnTo>
                  <a:lnTo>
                    <a:pt x="2512" y="9952"/>
                  </a:lnTo>
                  <a:lnTo>
                    <a:pt x="2512" y="8371"/>
                  </a:lnTo>
                  <a:lnTo>
                    <a:pt x="2512" y="8371"/>
                  </a:lnTo>
                  <a:lnTo>
                    <a:pt x="2558" y="8185"/>
                  </a:lnTo>
                  <a:lnTo>
                    <a:pt x="2651" y="7999"/>
                  </a:lnTo>
                  <a:lnTo>
                    <a:pt x="2791" y="7906"/>
                  </a:lnTo>
                  <a:lnTo>
                    <a:pt x="2977" y="7859"/>
                  </a:lnTo>
                  <a:lnTo>
                    <a:pt x="2977" y="7859"/>
                  </a:lnTo>
                  <a:lnTo>
                    <a:pt x="3163" y="7906"/>
                  </a:lnTo>
                  <a:lnTo>
                    <a:pt x="3349" y="7999"/>
                  </a:lnTo>
                  <a:lnTo>
                    <a:pt x="3442" y="8185"/>
                  </a:lnTo>
                  <a:lnTo>
                    <a:pt x="3488" y="8371"/>
                  </a:lnTo>
                  <a:lnTo>
                    <a:pt x="3488" y="13672"/>
                  </a:lnTo>
                  <a:lnTo>
                    <a:pt x="6929" y="13672"/>
                  </a:lnTo>
                  <a:lnTo>
                    <a:pt x="6929" y="12416"/>
                  </a:lnTo>
                  <a:lnTo>
                    <a:pt x="5488" y="12416"/>
                  </a:lnTo>
                  <a:lnTo>
                    <a:pt x="5488" y="12416"/>
                  </a:lnTo>
                  <a:lnTo>
                    <a:pt x="5302" y="12370"/>
                  </a:lnTo>
                  <a:lnTo>
                    <a:pt x="5116" y="12277"/>
                  </a:lnTo>
                  <a:lnTo>
                    <a:pt x="5023" y="12137"/>
                  </a:lnTo>
                  <a:lnTo>
                    <a:pt x="4976" y="11951"/>
                  </a:lnTo>
                  <a:lnTo>
                    <a:pt x="4976" y="4976"/>
                  </a:lnTo>
                  <a:lnTo>
                    <a:pt x="4976" y="4976"/>
                  </a:lnTo>
                  <a:lnTo>
                    <a:pt x="5023" y="4790"/>
                  </a:lnTo>
                  <a:lnTo>
                    <a:pt x="5116" y="4650"/>
                  </a:lnTo>
                  <a:lnTo>
                    <a:pt x="5302" y="4557"/>
                  </a:lnTo>
                  <a:lnTo>
                    <a:pt x="5488" y="4511"/>
                  </a:lnTo>
                  <a:lnTo>
                    <a:pt x="9719" y="4511"/>
                  </a:lnTo>
                  <a:lnTo>
                    <a:pt x="9719" y="2744"/>
                  </a:lnTo>
                  <a:lnTo>
                    <a:pt x="9719" y="2744"/>
                  </a:lnTo>
                  <a:lnTo>
                    <a:pt x="9766" y="2558"/>
                  </a:lnTo>
                  <a:lnTo>
                    <a:pt x="9859" y="2372"/>
                  </a:lnTo>
                  <a:lnTo>
                    <a:pt x="10045" y="2279"/>
                  </a:lnTo>
                  <a:lnTo>
                    <a:pt x="10231" y="2232"/>
                  </a:lnTo>
                  <a:lnTo>
                    <a:pt x="10231" y="2232"/>
                  </a:lnTo>
                  <a:lnTo>
                    <a:pt x="10324" y="2232"/>
                  </a:lnTo>
                  <a:lnTo>
                    <a:pt x="10231" y="2232"/>
                  </a:lnTo>
                  <a:lnTo>
                    <a:pt x="13951" y="2232"/>
                  </a:lnTo>
                  <a:lnTo>
                    <a:pt x="13951" y="2232"/>
                  </a:lnTo>
                  <a:lnTo>
                    <a:pt x="14137" y="2279"/>
                  </a:lnTo>
                  <a:lnTo>
                    <a:pt x="14276" y="2372"/>
                  </a:lnTo>
                  <a:lnTo>
                    <a:pt x="14369" y="2558"/>
                  </a:lnTo>
                  <a:lnTo>
                    <a:pt x="14416" y="2744"/>
                  </a:lnTo>
                  <a:lnTo>
                    <a:pt x="14416" y="7906"/>
                  </a:lnTo>
                  <a:lnTo>
                    <a:pt x="14416" y="7906"/>
                  </a:lnTo>
                  <a:lnTo>
                    <a:pt x="14369" y="8092"/>
                  </a:lnTo>
                  <a:lnTo>
                    <a:pt x="14276" y="8231"/>
                  </a:lnTo>
                  <a:lnTo>
                    <a:pt x="14137" y="8371"/>
                  </a:lnTo>
                  <a:lnTo>
                    <a:pt x="13951" y="8417"/>
                  </a:lnTo>
                  <a:lnTo>
                    <a:pt x="13951" y="8417"/>
                  </a:lnTo>
                  <a:lnTo>
                    <a:pt x="13765" y="8371"/>
                  </a:lnTo>
                  <a:lnTo>
                    <a:pt x="13579" y="8231"/>
                  </a:lnTo>
                  <a:lnTo>
                    <a:pt x="13486" y="8092"/>
                  </a:lnTo>
                  <a:lnTo>
                    <a:pt x="13439" y="7906"/>
                  </a:lnTo>
                  <a:lnTo>
                    <a:pt x="13439" y="3255"/>
                  </a:lnTo>
                  <a:lnTo>
                    <a:pt x="10696" y="3255"/>
                  </a:lnTo>
                  <a:lnTo>
                    <a:pt x="10696" y="4511"/>
                  </a:lnTo>
                  <a:lnTo>
                    <a:pt x="11440" y="4511"/>
                  </a:lnTo>
                  <a:lnTo>
                    <a:pt x="11440" y="4511"/>
                  </a:lnTo>
                  <a:lnTo>
                    <a:pt x="11626" y="4557"/>
                  </a:lnTo>
                  <a:lnTo>
                    <a:pt x="11812" y="4650"/>
                  </a:lnTo>
                  <a:lnTo>
                    <a:pt x="11905" y="4790"/>
                  </a:lnTo>
                  <a:lnTo>
                    <a:pt x="11951" y="4976"/>
                  </a:lnTo>
                  <a:lnTo>
                    <a:pt x="11951" y="11951"/>
                  </a:lnTo>
                  <a:lnTo>
                    <a:pt x="11951" y="11951"/>
                  </a:lnTo>
                  <a:lnTo>
                    <a:pt x="11905" y="12137"/>
                  </a:lnTo>
                  <a:lnTo>
                    <a:pt x="11812" y="12277"/>
                  </a:lnTo>
                  <a:lnTo>
                    <a:pt x="11626" y="12370"/>
                  </a:lnTo>
                  <a:lnTo>
                    <a:pt x="11440" y="12416"/>
                  </a:lnTo>
                  <a:lnTo>
                    <a:pt x="9533" y="12416"/>
                  </a:lnTo>
                  <a:lnTo>
                    <a:pt x="9533" y="12416"/>
                  </a:lnTo>
                  <a:lnTo>
                    <a:pt x="9347" y="12370"/>
                  </a:lnTo>
                  <a:lnTo>
                    <a:pt x="9161" y="12277"/>
                  </a:lnTo>
                  <a:lnTo>
                    <a:pt x="9068" y="12137"/>
                  </a:lnTo>
                  <a:lnTo>
                    <a:pt x="9022" y="11951"/>
                  </a:lnTo>
                  <a:lnTo>
                    <a:pt x="9022" y="11951"/>
                  </a:lnTo>
                  <a:lnTo>
                    <a:pt x="9068" y="11719"/>
                  </a:lnTo>
                  <a:lnTo>
                    <a:pt x="9161" y="11579"/>
                  </a:lnTo>
                  <a:lnTo>
                    <a:pt x="9347" y="11486"/>
                  </a:lnTo>
                  <a:lnTo>
                    <a:pt x="9533" y="11440"/>
                  </a:lnTo>
                  <a:lnTo>
                    <a:pt x="10928" y="11440"/>
                  </a:lnTo>
                  <a:lnTo>
                    <a:pt x="10928" y="5487"/>
                  </a:lnTo>
                  <a:lnTo>
                    <a:pt x="5999" y="5487"/>
                  </a:lnTo>
                  <a:lnTo>
                    <a:pt x="5999" y="11440"/>
                  </a:lnTo>
                  <a:lnTo>
                    <a:pt x="7441" y="11440"/>
                  </a:lnTo>
                  <a:lnTo>
                    <a:pt x="7441" y="11440"/>
                  </a:lnTo>
                  <a:lnTo>
                    <a:pt x="7627" y="11486"/>
                  </a:lnTo>
                  <a:lnTo>
                    <a:pt x="7813" y="11579"/>
                  </a:lnTo>
                  <a:lnTo>
                    <a:pt x="7906" y="11719"/>
                  </a:lnTo>
                  <a:lnTo>
                    <a:pt x="7952" y="11951"/>
                  </a:lnTo>
                  <a:lnTo>
                    <a:pt x="7952" y="13672"/>
                  </a:lnTo>
                  <a:lnTo>
                    <a:pt x="13439" y="13672"/>
                  </a:lnTo>
                  <a:lnTo>
                    <a:pt x="13439" y="10463"/>
                  </a:lnTo>
                  <a:lnTo>
                    <a:pt x="13439" y="10463"/>
                  </a:lnTo>
                  <a:lnTo>
                    <a:pt x="13486" y="10277"/>
                  </a:lnTo>
                  <a:lnTo>
                    <a:pt x="13579" y="10091"/>
                  </a:lnTo>
                  <a:lnTo>
                    <a:pt x="13765" y="9998"/>
                  </a:lnTo>
                  <a:lnTo>
                    <a:pt x="13951" y="9952"/>
                  </a:lnTo>
                  <a:lnTo>
                    <a:pt x="13951" y="9952"/>
                  </a:lnTo>
                  <a:lnTo>
                    <a:pt x="14137" y="9998"/>
                  </a:lnTo>
                  <a:lnTo>
                    <a:pt x="14276" y="10091"/>
                  </a:lnTo>
                  <a:lnTo>
                    <a:pt x="14369" y="10277"/>
                  </a:lnTo>
                  <a:lnTo>
                    <a:pt x="14416" y="10463"/>
                  </a:lnTo>
                  <a:lnTo>
                    <a:pt x="14416" y="14183"/>
                  </a:lnTo>
                  <a:lnTo>
                    <a:pt x="14416" y="14183"/>
                  </a:lnTo>
                  <a:lnTo>
                    <a:pt x="14369" y="14369"/>
                  </a:lnTo>
                  <a:lnTo>
                    <a:pt x="14276" y="14555"/>
                  </a:lnTo>
                  <a:lnTo>
                    <a:pt x="14137" y="14648"/>
                  </a:lnTo>
                  <a:lnTo>
                    <a:pt x="13951" y="14695"/>
                  </a:lnTo>
                  <a:lnTo>
                    <a:pt x="5953" y="14695"/>
                  </a:lnTo>
                  <a:lnTo>
                    <a:pt x="5953" y="16927"/>
                  </a:lnTo>
                  <a:lnTo>
                    <a:pt x="16416" y="16927"/>
                  </a:lnTo>
                  <a:lnTo>
                    <a:pt x="16416" y="16927"/>
                  </a:lnTo>
                  <a:lnTo>
                    <a:pt x="16602" y="16880"/>
                  </a:lnTo>
                  <a:lnTo>
                    <a:pt x="16788" y="16787"/>
                  </a:lnTo>
                  <a:lnTo>
                    <a:pt x="16881" y="16601"/>
                  </a:lnTo>
                  <a:lnTo>
                    <a:pt x="16927" y="16415"/>
                  </a:lnTo>
                  <a:lnTo>
                    <a:pt x="16927" y="512"/>
                  </a:lnTo>
                  <a:lnTo>
                    <a:pt x="16927" y="512"/>
                  </a:lnTo>
                  <a:lnTo>
                    <a:pt x="16881" y="326"/>
                  </a:lnTo>
                  <a:lnTo>
                    <a:pt x="16788" y="140"/>
                  </a:lnTo>
                  <a:lnTo>
                    <a:pt x="16602" y="47"/>
                  </a:lnTo>
                  <a:lnTo>
                    <a:pt x="16416" y="0"/>
                  </a:lnTo>
                  <a:lnTo>
                    <a:pt x="16416"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63"/>
            <p:cNvSpPr/>
            <p:nvPr/>
          </p:nvSpPr>
          <p:spPr>
            <a:xfrm>
              <a:off x="7021475" y="2729600"/>
              <a:ext cx="141850" cy="102325"/>
            </a:xfrm>
            <a:custGeom>
              <a:avLst/>
              <a:gdLst/>
              <a:ahLst/>
              <a:cxnLst/>
              <a:rect l="l" t="t" r="r" b="b"/>
              <a:pathLst>
                <a:path w="5674" h="4093" fill="none" extrusionOk="0">
                  <a:moveTo>
                    <a:pt x="5209" y="1023"/>
                  </a:moveTo>
                  <a:lnTo>
                    <a:pt x="977" y="1023"/>
                  </a:lnTo>
                  <a:lnTo>
                    <a:pt x="977" y="3581"/>
                  </a:lnTo>
                  <a:lnTo>
                    <a:pt x="977" y="3581"/>
                  </a:lnTo>
                  <a:lnTo>
                    <a:pt x="931" y="3767"/>
                  </a:lnTo>
                  <a:lnTo>
                    <a:pt x="838" y="3953"/>
                  </a:lnTo>
                  <a:lnTo>
                    <a:pt x="652" y="4046"/>
                  </a:lnTo>
                  <a:lnTo>
                    <a:pt x="466" y="4092"/>
                  </a:lnTo>
                  <a:lnTo>
                    <a:pt x="466" y="4092"/>
                  </a:lnTo>
                  <a:lnTo>
                    <a:pt x="280" y="4046"/>
                  </a:lnTo>
                  <a:lnTo>
                    <a:pt x="140" y="3953"/>
                  </a:lnTo>
                  <a:lnTo>
                    <a:pt x="47" y="3767"/>
                  </a:lnTo>
                  <a:lnTo>
                    <a:pt x="1" y="3581"/>
                  </a:lnTo>
                  <a:lnTo>
                    <a:pt x="1" y="512"/>
                  </a:lnTo>
                  <a:lnTo>
                    <a:pt x="1" y="512"/>
                  </a:lnTo>
                  <a:lnTo>
                    <a:pt x="47" y="326"/>
                  </a:lnTo>
                  <a:lnTo>
                    <a:pt x="140" y="140"/>
                  </a:lnTo>
                  <a:lnTo>
                    <a:pt x="280" y="47"/>
                  </a:lnTo>
                  <a:lnTo>
                    <a:pt x="466" y="0"/>
                  </a:lnTo>
                  <a:lnTo>
                    <a:pt x="5209" y="0"/>
                  </a:lnTo>
                  <a:lnTo>
                    <a:pt x="5209" y="0"/>
                  </a:lnTo>
                  <a:lnTo>
                    <a:pt x="5395" y="47"/>
                  </a:lnTo>
                  <a:lnTo>
                    <a:pt x="5534" y="140"/>
                  </a:lnTo>
                  <a:lnTo>
                    <a:pt x="5627" y="326"/>
                  </a:lnTo>
                  <a:lnTo>
                    <a:pt x="5674" y="512"/>
                  </a:lnTo>
                  <a:lnTo>
                    <a:pt x="5674" y="512"/>
                  </a:lnTo>
                  <a:lnTo>
                    <a:pt x="5627" y="698"/>
                  </a:lnTo>
                  <a:lnTo>
                    <a:pt x="5534" y="884"/>
                  </a:lnTo>
                  <a:lnTo>
                    <a:pt x="5395" y="977"/>
                  </a:lnTo>
                  <a:lnTo>
                    <a:pt x="5209" y="1023"/>
                  </a:lnTo>
                  <a:lnTo>
                    <a:pt x="5209" y="102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63"/>
            <p:cNvSpPr/>
            <p:nvPr/>
          </p:nvSpPr>
          <p:spPr>
            <a:xfrm>
              <a:off x="7133075" y="2834225"/>
              <a:ext cx="74425" cy="102325"/>
            </a:xfrm>
            <a:custGeom>
              <a:avLst/>
              <a:gdLst/>
              <a:ahLst/>
              <a:cxnLst/>
              <a:rect l="l" t="t" r="r" b="b"/>
              <a:pathLst>
                <a:path w="2977" h="4093" fill="none" extrusionOk="0">
                  <a:moveTo>
                    <a:pt x="2000" y="3581"/>
                  </a:moveTo>
                  <a:lnTo>
                    <a:pt x="2000" y="3581"/>
                  </a:lnTo>
                  <a:lnTo>
                    <a:pt x="1954" y="3767"/>
                  </a:lnTo>
                  <a:lnTo>
                    <a:pt x="1861" y="3953"/>
                  </a:lnTo>
                  <a:lnTo>
                    <a:pt x="1675" y="4046"/>
                  </a:lnTo>
                  <a:lnTo>
                    <a:pt x="1489" y="4093"/>
                  </a:lnTo>
                  <a:lnTo>
                    <a:pt x="1489" y="4093"/>
                  </a:lnTo>
                  <a:lnTo>
                    <a:pt x="1303" y="4046"/>
                  </a:lnTo>
                  <a:lnTo>
                    <a:pt x="1117" y="3953"/>
                  </a:lnTo>
                  <a:lnTo>
                    <a:pt x="1024" y="3767"/>
                  </a:lnTo>
                  <a:lnTo>
                    <a:pt x="977" y="3581"/>
                  </a:lnTo>
                  <a:lnTo>
                    <a:pt x="977" y="2884"/>
                  </a:lnTo>
                  <a:lnTo>
                    <a:pt x="977" y="2884"/>
                  </a:lnTo>
                  <a:lnTo>
                    <a:pt x="791" y="2791"/>
                  </a:lnTo>
                  <a:lnTo>
                    <a:pt x="605" y="2698"/>
                  </a:lnTo>
                  <a:lnTo>
                    <a:pt x="419" y="2558"/>
                  </a:lnTo>
                  <a:lnTo>
                    <a:pt x="280" y="2372"/>
                  </a:lnTo>
                  <a:lnTo>
                    <a:pt x="140" y="2186"/>
                  </a:lnTo>
                  <a:lnTo>
                    <a:pt x="94" y="1954"/>
                  </a:lnTo>
                  <a:lnTo>
                    <a:pt x="1" y="1721"/>
                  </a:lnTo>
                  <a:lnTo>
                    <a:pt x="1" y="1489"/>
                  </a:lnTo>
                  <a:lnTo>
                    <a:pt x="1" y="1489"/>
                  </a:lnTo>
                  <a:lnTo>
                    <a:pt x="47" y="1210"/>
                  </a:lnTo>
                  <a:lnTo>
                    <a:pt x="140" y="931"/>
                  </a:lnTo>
                  <a:lnTo>
                    <a:pt x="233" y="651"/>
                  </a:lnTo>
                  <a:lnTo>
                    <a:pt x="419" y="465"/>
                  </a:lnTo>
                  <a:lnTo>
                    <a:pt x="652" y="279"/>
                  </a:lnTo>
                  <a:lnTo>
                    <a:pt x="931" y="140"/>
                  </a:lnTo>
                  <a:lnTo>
                    <a:pt x="1210" y="47"/>
                  </a:lnTo>
                  <a:lnTo>
                    <a:pt x="1489" y="0"/>
                  </a:lnTo>
                  <a:lnTo>
                    <a:pt x="1489" y="0"/>
                  </a:lnTo>
                  <a:lnTo>
                    <a:pt x="1768" y="47"/>
                  </a:lnTo>
                  <a:lnTo>
                    <a:pt x="2047" y="140"/>
                  </a:lnTo>
                  <a:lnTo>
                    <a:pt x="2326" y="279"/>
                  </a:lnTo>
                  <a:lnTo>
                    <a:pt x="2558" y="465"/>
                  </a:lnTo>
                  <a:lnTo>
                    <a:pt x="2744" y="651"/>
                  </a:lnTo>
                  <a:lnTo>
                    <a:pt x="2837" y="931"/>
                  </a:lnTo>
                  <a:lnTo>
                    <a:pt x="2930" y="1210"/>
                  </a:lnTo>
                  <a:lnTo>
                    <a:pt x="2977" y="1489"/>
                  </a:lnTo>
                  <a:lnTo>
                    <a:pt x="2977" y="1489"/>
                  </a:lnTo>
                  <a:lnTo>
                    <a:pt x="2977" y="1721"/>
                  </a:lnTo>
                  <a:lnTo>
                    <a:pt x="2884" y="1954"/>
                  </a:lnTo>
                  <a:lnTo>
                    <a:pt x="2837" y="2186"/>
                  </a:lnTo>
                  <a:lnTo>
                    <a:pt x="2698" y="2372"/>
                  </a:lnTo>
                  <a:lnTo>
                    <a:pt x="2558" y="2558"/>
                  </a:lnTo>
                  <a:lnTo>
                    <a:pt x="2372" y="2698"/>
                  </a:lnTo>
                  <a:lnTo>
                    <a:pt x="2186" y="2791"/>
                  </a:lnTo>
                  <a:lnTo>
                    <a:pt x="2000" y="2884"/>
                  </a:lnTo>
                  <a:lnTo>
                    <a:pt x="2000" y="358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63"/>
            <p:cNvSpPr/>
            <p:nvPr/>
          </p:nvSpPr>
          <p:spPr>
            <a:xfrm>
              <a:off x="7183075" y="292375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3" name="Google Shape;2383;p63"/>
          <p:cNvGrpSpPr/>
          <p:nvPr/>
        </p:nvGrpSpPr>
        <p:grpSpPr>
          <a:xfrm>
            <a:off x="1431307" y="3306496"/>
            <a:ext cx="301109" cy="376648"/>
            <a:chOff x="281125" y="3362000"/>
            <a:chExt cx="338325" cy="423200"/>
          </a:xfrm>
          <a:solidFill>
            <a:schemeClr val="bg1">
              <a:lumMod val="75000"/>
            </a:schemeClr>
          </a:solidFill>
        </p:grpSpPr>
        <p:sp>
          <p:nvSpPr>
            <p:cNvPr id="2384" name="Google Shape;2384;p63"/>
            <p:cNvSpPr/>
            <p:nvPr/>
          </p:nvSpPr>
          <p:spPr>
            <a:xfrm>
              <a:off x="457825" y="3484075"/>
              <a:ext cx="84900" cy="57000"/>
            </a:xfrm>
            <a:custGeom>
              <a:avLst/>
              <a:gdLst/>
              <a:ahLst/>
              <a:cxnLst/>
              <a:rect l="l" t="t" r="r" b="b"/>
              <a:pathLst>
                <a:path w="3396" h="2280" extrusionOk="0">
                  <a:moveTo>
                    <a:pt x="1" y="1"/>
                  </a:moveTo>
                  <a:lnTo>
                    <a:pt x="1" y="2279"/>
                  </a:lnTo>
                  <a:lnTo>
                    <a:pt x="2372" y="2279"/>
                  </a:lnTo>
                  <a:lnTo>
                    <a:pt x="2372" y="2140"/>
                  </a:lnTo>
                  <a:lnTo>
                    <a:pt x="2419" y="1954"/>
                  </a:lnTo>
                  <a:lnTo>
                    <a:pt x="2512" y="1768"/>
                  </a:lnTo>
                  <a:lnTo>
                    <a:pt x="2651" y="1675"/>
                  </a:lnTo>
                  <a:lnTo>
                    <a:pt x="2884" y="1628"/>
                  </a:lnTo>
                  <a:lnTo>
                    <a:pt x="3395" y="1628"/>
                  </a:lnTo>
                  <a:lnTo>
                    <a:pt x="3395" y="652"/>
                  </a:lnTo>
                  <a:lnTo>
                    <a:pt x="2884" y="652"/>
                  </a:lnTo>
                  <a:lnTo>
                    <a:pt x="2651" y="605"/>
                  </a:lnTo>
                  <a:lnTo>
                    <a:pt x="2512" y="512"/>
                  </a:lnTo>
                  <a:lnTo>
                    <a:pt x="2419" y="326"/>
                  </a:lnTo>
                  <a:lnTo>
                    <a:pt x="2372" y="140"/>
                  </a:lnTo>
                  <a:lnTo>
                    <a:pt x="23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63"/>
            <p:cNvSpPr/>
            <p:nvPr/>
          </p:nvSpPr>
          <p:spPr>
            <a:xfrm>
              <a:off x="457825" y="3484075"/>
              <a:ext cx="84900" cy="57000"/>
            </a:xfrm>
            <a:custGeom>
              <a:avLst/>
              <a:gdLst/>
              <a:ahLst/>
              <a:cxnLst/>
              <a:rect l="l" t="t" r="r" b="b"/>
              <a:pathLst>
                <a:path w="3396" h="2280" fill="none" extrusionOk="0">
                  <a:moveTo>
                    <a:pt x="2372" y="140"/>
                  </a:moveTo>
                  <a:lnTo>
                    <a:pt x="2372" y="1"/>
                  </a:lnTo>
                  <a:lnTo>
                    <a:pt x="1" y="1"/>
                  </a:lnTo>
                  <a:lnTo>
                    <a:pt x="1" y="2279"/>
                  </a:lnTo>
                  <a:lnTo>
                    <a:pt x="2372" y="2279"/>
                  </a:lnTo>
                  <a:lnTo>
                    <a:pt x="2372" y="2140"/>
                  </a:lnTo>
                  <a:lnTo>
                    <a:pt x="2372" y="2140"/>
                  </a:lnTo>
                  <a:lnTo>
                    <a:pt x="2419" y="1954"/>
                  </a:lnTo>
                  <a:lnTo>
                    <a:pt x="2512" y="1768"/>
                  </a:lnTo>
                  <a:lnTo>
                    <a:pt x="2651" y="1675"/>
                  </a:lnTo>
                  <a:lnTo>
                    <a:pt x="2884" y="1628"/>
                  </a:lnTo>
                  <a:lnTo>
                    <a:pt x="3395" y="1628"/>
                  </a:lnTo>
                  <a:lnTo>
                    <a:pt x="3395" y="652"/>
                  </a:lnTo>
                  <a:lnTo>
                    <a:pt x="2884" y="652"/>
                  </a:lnTo>
                  <a:lnTo>
                    <a:pt x="2884" y="652"/>
                  </a:lnTo>
                  <a:lnTo>
                    <a:pt x="2651" y="605"/>
                  </a:lnTo>
                  <a:lnTo>
                    <a:pt x="2512" y="512"/>
                  </a:lnTo>
                  <a:lnTo>
                    <a:pt x="2419" y="326"/>
                  </a:lnTo>
                  <a:lnTo>
                    <a:pt x="2372" y="140"/>
                  </a:lnTo>
                  <a:lnTo>
                    <a:pt x="2372" y="14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63"/>
            <p:cNvSpPr/>
            <p:nvPr/>
          </p:nvSpPr>
          <p:spPr>
            <a:xfrm>
              <a:off x="517125" y="348757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63"/>
            <p:cNvSpPr/>
            <p:nvPr/>
          </p:nvSpPr>
          <p:spPr>
            <a:xfrm>
              <a:off x="404350" y="3484075"/>
              <a:ext cx="29100" cy="57000"/>
            </a:xfrm>
            <a:custGeom>
              <a:avLst/>
              <a:gdLst/>
              <a:ahLst/>
              <a:cxnLst/>
              <a:rect l="l" t="t" r="r" b="b"/>
              <a:pathLst>
                <a:path w="1164" h="2280" extrusionOk="0">
                  <a:moveTo>
                    <a:pt x="1" y="1"/>
                  </a:moveTo>
                  <a:lnTo>
                    <a:pt x="1" y="2279"/>
                  </a:lnTo>
                  <a:lnTo>
                    <a:pt x="1163" y="2279"/>
                  </a:lnTo>
                  <a:lnTo>
                    <a:pt x="116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63"/>
            <p:cNvSpPr/>
            <p:nvPr/>
          </p:nvSpPr>
          <p:spPr>
            <a:xfrm>
              <a:off x="281125" y="3362000"/>
              <a:ext cx="338325" cy="423200"/>
            </a:xfrm>
            <a:custGeom>
              <a:avLst/>
              <a:gdLst/>
              <a:ahLst/>
              <a:cxnLst/>
              <a:rect l="l" t="t" r="r" b="b"/>
              <a:pathLst>
                <a:path w="13533" h="16928" extrusionOk="0">
                  <a:moveTo>
                    <a:pt x="9952" y="3861"/>
                  </a:moveTo>
                  <a:lnTo>
                    <a:pt x="10138" y="3907"/>
                  </a:lnTo>
                  <a:lnTo>
                    <a:pt x="10277" y="4000"/>
                  </a:lnTo>
                  <a:lnTo>
                    <a:pt x="10370" y="4186"/>
                  </a:lnTo>
                  <a:lnTo>
                    <a:pt x="10417" y="4372"/>
                  </a:lnTo>
                  <a:lnTo>
                    <a:pt x="10417" y="4512"/>
                  </a:lnTo>
                  <a:lnTo>
                    <a:pt x="10975" y="4512"/>
                  </a:lnTo>
                  <a:lnTo>
                    <a:pt x="11161" y="4558"/>
                  </a:lnTo>
                  <a:lnTo>
                    <a:pt x="11300" y="4698"/>
                  </a:lnTo>
                  <a:lnTo>
                    <a:pt x="11393" y="4837"/>
                  </a:lnTo>
                  <a:lnTo>
                    <a:pt x="11440" y="5023"/>
                  </a:lnTo>
                  <a:lnTo>
                    <a:pt x="11440" y="7023"/>
                  </a:lnTo>
                  <a:lnTo>
                    <a:pt x="11393" y="7209"/>
                  </a:lnTo>
                  <a:lnTo>
                    <a:pt x="11300" y="7348"/>
                  </a:lnTo>
                  <a:lnTo>
                    <a:pt x="11161" y="7488"/>
                  </a:lnTo>
                  <a:lnTo>
                    <a:pt x="10417" y="7488"/>
                  </a:lnTo>
                  <a:lnTo>
                    <a:pt x="10417" y="7674"/>
                  </a:lnTo>
                  <a:lnTo>
                    <a:pt x="10370" y="7860"/>
                  </a:lnTo>
                  <a:lnTo>
                    <a:pt x="10277" y="7999"/>
                  </a:lnTo>
                  <a:lnTo>
                    <a:pt x="10138" y="8139"/>
                  </a:lnTo>
                  <a:lnTo>
                    <a:pt x="9952" y="8185"/>
                  </a:lnTo>
                  <a:lnTo>
                    <a:pt x="4418" y="8185"/>
                  </a:lnTo>
                  <a:lnTo>
                    <a:pt x="4232" y="8139"/>
                  </a:lnTo>
                  <a:lnTo>
                    <a:pt x="4046" y="7999"/>
                  </a:lnTo>
                  <a:lnTo>
                    <a:pt x="3953" y="7860"/>
                  </a:lnTo>
                  <a:lnTo>
                    <a:pt x="3907" y="7674"/>
                  </a:lnTo>
                  <a:lnTo>
                    <a:pt x="3907" y="4372"/>
                  </a:lnTo>
                  <a:lnTo>
                    <a:pt x="3953" y="4186"/>
                  </a:lnTo>
                  <a:lnTo>
                    <a:pt x="4046" y="4000"/>
                  </a:lnTo>
                  <a:lnTo>
                    <a:pt x="4232" y="3907"/>
                  </a:lnTo>
                  <a:lnTo>
                    <a:pt x="4418" y="3861"/>
                  </a:lnTo>
                  <a:close/>
                  <a:moveTo>
                    <a:pt x="7534" y="1"/>
                  </a:moveTo>
                  <a:lnTo>
                    <a:pt x="6929" y="47"/>
                  </a:lnTo>
                  <a:lnTo>
                    <a:pt x="6371" y="94"/>
                  </a:lnTo>
                  <a:lnTo>
                    <a:pt x="5813" y="280"/>
                  </a:lnTo>
                  <a:lnTo>
                    <a:pt x="5255" y="466"/>
                  </a:lnTo>
                  <a:lnTo>
                    <a:pt x="4697" y="698"/>
                  </a:lnTo>
                  <a:lnTo>
                    <a:pt x="4232" y="1024"/>
                  </a:lnTo>
                  <a:lnTo>
                    <a:pt x="3721" y="1350"/>
                  </a:lnTo>
                  <a:lnTo>
                    <a:pt x="3302" y="1768"/>
                  </a:lnTo>
                  <a:lnTo>
                    <a:pt x="2884" y="2187"/>
                  </a:lnTo>
                  <a:lnTo>
                    <a:pt x="2558" y="2698"/>
                  </a:lnTo>
                  <a:lnTo>
                    <a:pt x="2233" y="3163"/>
                  </a:lnTo>
                  <a:lnTo>
                    <a:pt x="2000" y="3721"/>
                  </a:lnTo>
                  <a:lnTo>
                    <a:pt x="1814" y="4279"/>
                  </a:lnTo>
                  <a:lnTo>
                    <a:pt x="1628" y="4837"/>
                  </a:lnTo>
                  <a:lnTo>
                    <a:pt x="1582" y="5395"/>
                  </a:lnTo>
                  <a:lnTo>
                    <a:pt x="1535" y="6000"/>
                  </a:lnTo>
                  <a:lnTo>
                    <a:pt x="1535" y="7255"/>
                  </a:lnTo>
                  <a:lnTo>
                    <a:pt x="47" y="10045"/>
                  </a:lnTo>
                  <a:lnTo>
                    <a:pt x="1" y="10185"/>
                  </a:lnTo>
                  <a:lnTo>
                    <a:pt x="1" y="10278"/>
                  </a:lnTo>
                  <a:lnTo>
                    <a:pt x="1" y="10417"/>
                  </a:lnTo>
                  <a:lnTo>
                    <a:pt x="47" y="10557"/>
                  </a:lnTo>
                  <a:lnTo>
                    <a:pt x="140" y="10650"/>
                  </a:lnTo>
                  <a:lnTo>
                    <a:pt x="233" y="10696"/>
                  </a:lnTo>
                  <a:lnTo>
                    <a:pt x="373" y="10743"/>
                  </a:lnTo>
                  <a:lnTo>
                    <a:pt x="466" y="10789"/>
                  </a:lnTo>
                  <a:lnTo>
                    <a:pt x="1535" y="10789"/>
                  </a:lnTo>
                  <a:lnTo>
                    <a:pt x="1535" y="11998"/>
                  </a:lnTo>
                  <a:lnTo>
                    <a:pt x="1535" y="12324"/>
                  </a:lnTo>
                  <a:lnTo>
                    <a:pt x="1582" y="12649"/>
                  </a:lnTo>
                  <a:lnTo>
                    <a:pt x="1675" y="12928"/>
                  </a:lnTo>
                  <a:lnTo>
                    <a:pt x="1768" y="13207"/>
                  </a:lnTo>
                  <a:lnTo>
                    <a:pt x="1907" y="13486"/>
                  </a:lnTo>
                  <a:lnTo>
                    <a:pt x="2047" y="13719"/>
                  </a:lnTo>
                  <a:lnTo>
                    <a:pt x="2233" y="13998"/>
                  </a:lnTo>
                  <a:lnTo>
                    <a:pt x="2465" y="14184"/>
                  </a:lnTo>
                  <a:lnTo>
                    <a:pt x="2651" y="14416"/>
                  </a:lnTo>
                  <a:lnTo>
                    <a:pt x="2884" y="14556"/>
                  </a:lnTo>
                  <a:lnTo>
                    <a:pt x="3163" y="14742"/>
                  </a:lnTo>
                  <a:lnTo>
                    <a:pt x="3442" y="14881"/>
                  </a:lnTo>
                  <a:lnTo>
                    <a:pt x="3721" y="14974"/>
                  </a:lnTo>
                  <a:lnTo>
                    <a:pt x="4000" y="15067"/>
                  </a:lnTo>
                  <a:lnTo>
                    <a:pt x="4325" y="15114"/>
                  </a:lnTo>
                  <a:lnTo>
                    <a:pt x="6511" y="15114"/>
                  </a:lnTo>
                  <a:lnTo>
                    <a:pt x="6511" y="16416"/>
                  </a:lnTo>
                  <a:lnTo>
                    <a:pt x="6511" y="16602"/>
                  </a:lnTo>
                  <a:lnTo>
                    <a:pt x="6650" y="16788"/>
                  </a:lnTo>
                  <a:lnTo>
                    <a:pt x="6790" y="16881"/>
                  </a:lnTo>
                  <a:lnTo>
                    <a:pt x="6976" y="16927"/>
                  </a:lnTo>
                  <a:lnTo>
                    <a:pt x="13021" y="16927"/>
                  </a:lnTo>
                  <a:lnTo>
                    <a:pt x="13253" y="16881"/>
                  </a:lnTo>
                  <a:lnTo>
                    <a:pt x="13393" y="16788"/>
                  </a:lnTo>
                  <a:lnTo>
                    <a:pt x="13486" y="16602"/>
                  </a:lnTo>
                  <a:lnTo>
                    <a:pt x="13532" y="16416"/>
                  </a:lnTo>
                  <a:lnTo>
                    <a:pt x="13532" y="6000"/>
                  </a:lnTo>
                  <a:lnTo>
                    <a:pt x="13486" y="5395"/>
                  </a:lnTo>
                  <a:lnTo>
                    <a:pt x="13439" y="4837"/>
                  </a:lnTo>
                  <a:lnTo>
                    <a:pt x="13300" y="4279"/>
                  </a:lnTo>
                  <a:lnTo>
                    <a:pt x="13067" y="3721"/>
                  </a:lnTo>
                  <a:lnTo>
                    <a:pt x="12835" y="3163"/>
                  </a:lnTo>
                  <a:lnTo>
                    <a:pt x="12509" y="2698"/>
                  </a:lnTo>
                  <a:lnTo>
                    <a:pt x="12184" y="2187"/>
                  </a:lnTo>
                  <a:lnTo>
                    <a:pt x="11765" y="1768"/>
                  </a:lnTo>
                  <a:lnTo>
                    <a:pt x="11347" y="1350"/>
                  </a:lnTo>
                  <a:lnTo>
                    <a:pt x="10835" y="1024"/>
                  </a:lnTo>
                  <a:lnTo>
                    <a:pt x="10370" y="698"/>
                  </a:lnTo>
                  <a:lnTo>
                    <a:pt x="9812" y="466"/>
                  </a:lnTo>
                  <a:lnTo>
                    <a:pt x="9301" y="280"/>
                  </a:lnTo>
                  <a:lnTo>
                    <a:pt x="8696" y="94"/>
                  </a:lnTo>
                  <a:lnTo>
                    <a:pt x="8138" y="47"/>
                  </a:lnTo>
                  <a:lnTo>
                    <a:pt x="753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63"/>
            <p:cNvSpPr/>
            <p:nvPr/>
          </p:nvSpPr>
          <p:spPr>
            <a:xfrm>
              <a:off x="281125" y="3362000"/>
              <a:ext cx="338325" cy="423200"/>
            </a:xfrm>
            <a:custGeom>
              <a:avLst/>
              <a:gdLst/>
              <a:ahLst/>
              <a:cxnLst/>
              <a:rect l="l" t="t" r="r" b="b"/>
              <a:pathLst>
                <a:path w="13533" h="16928" fill="none" extrusionOk="0">
                  <a:moveTo>
                    <a:pt x="11765" y="1768"/>
                  </a:moveTo>
                  <a:lnTo>
                    <a:pt x="11765" y="1768"/>
                  </a:lnTo>
                  <a:lnTo>
                    <a:pt x="11347" y="1350"/>
                  </a:lnTo>
                  <a:lnTo>
                    <a:pt x="10835" y="1024"/>
                  </a:lnTo>
                  <a:lnTo>
                    <a:pt x="10370" y="698"/>
                  </a:lnTo>
                  <a:lnTo>
                    <a:pt x="9812" y="466"/>
                  </a:lnTo>
                  <a:lnTo>
                    <a:pt x="9301" y="280"/>
                  </a:lnTo>
                  <a:lnTo>
                    <a:pt x="8696" y="94"/>
                  </a:lnTo>
                  <a:lnTo>
                    <a:pt x="8138" y="47"/>
                  </a:lnTo>
                  <a:lnTo>
                    <a:pt x="7534" y="1"/>
                  </a:lnTo>
                  <a:lnTo>
                    <a:pt x="7534" y="1"/>
                  </a:lnTo>
                  <a:lnTo>
                    <a:pt x="6929" y="47"/>
                  </a:lnTo>
                  <a:lnTo>
                    <a:pt x="6371" y="94"/>
                  </a:lnTo>
                  <a:lnTo>
                    <a:pt x="5813" y="280"/>
                  </a:lnTo>
                  <a:lnTo>
                    <a:pt x="5255" y="466"/>
                  </a:lnTo>
                  <a:lnTo>
                    <a:pt x="4697" y="698"/>
                  </a:lnTo>
                  <a:lnTo>
                    <a:pt x="4232" y="1024"/>
                  </a:lnTo>
                  <a:lnTo>
                    <a:pt x="3721" y="1350"/>
                  </a:lnTo>
                  <a:lnTo>
                    <a:pt x="3302" y="1768"/>
                  </a:lnTo>
                  <a:lnTo>
                    <a:pt x="3302" y="1768"/>
                  </a:lnTo>
                  <a:lnTo>
                    <a:pt x="2884" y="2187"/>
                  </a:lnTo>
                  <a:lnTo>
                    <a:pt x="2558" y="2698"/>
                  </a:lnTo>
                  <a:lnTo>
                    <a:pt x="2233" y="3163"/>
                  </a:lnTo>
                  <a:lnTo>
                    <a:pt x="2000" y="3721"/>
                  </a:lnTo>
                  <a:lnTo>
                    <a:pt x="1814" y="4279"/>
                  </a:lnTo>
                  <a:lnTo>
                    <a:pt x="1628" y="4837"/>
                  </a:lnTo>
                  <a:lnTo>
                    <a:pt x="1582" y="5395"/>
                  </a:lnTo>
                  <a:lnTo>
                    <a:pt x="1535" y="6000"/>
                  </a:lnTo>
                  <a:lnTo>
                    <a:pt x="1535" y="7255"/>
                  </a:lnTo>
                  <a:lnTo>
                    <a:pt x="47" y="10045"/>
                  </a:lnTo>
                  <a:lnTo>
                    <a:pt x="47" y="10045"/>
                  </a:lnTo>
                  <a:lnTo>
                    <a:pt x="1" y="10185"/>
                  </a:lnTo>
                  <a:lnTo>
                    <a:pt x="1" y="10278"/>
                  </a:lnTo>
                  <a:lnTo>
                    <a:pt x="1" y="10417"/>
                  </a:lnTo>
                  <a:lnTo>
                    <a:pt x="47" y="10557"/>
                  </a:lnTo>
                  <a:lnTo>
                    <a:pt x="47" y="10557"/>
                  </a:lnTo>
                  <a:lnTo>
                    <a:pt x="140" y="10650"/>
                  </a:lnTo>
                  <a:lnTo>
                    <a:pt x="233" y="10696"/>
                  </a:lnTo>
                  <a:lnTo>
                    <a:pt x="373" y="10743"/>
                  </a:lnTo>
                  <a:lnTo>
                    <a:pt x="466" y="10789"/>
                  </a:lnTo>
                  <a:lnTo>
                    <a:pt x="1535" y="10789"/>
                  </a:lnTo>
                  <a:lnTo>
                    <a:pt x="1535" y="11998"/>
                  </a:lnTo>
                  <a:lnTo>
                    <a:pt x="1535" y="11998"/>
                  </a:lnTo>
                  <a:lnTo>
                    <a:pt x="1535" y="12324"/>
                  </a:lnTo>
                  <a:lnTo>
                    <a:pt x="1582" y="12649"/>
                  </a:lnTo>
                  <a:lnTo>
                    <a:pt x="1675" y="12928"/>
                  </a:lnTo>
                  <a:lnTo>
                    <a:pt x="1768" y="13207"/>
                  </a:lnTo>
                  <a:lnTo>
                    <a:pt x="1907" y="13486"/>
                  </a:lnTo>
                  <a:lnTo>
                    <a:pt x="2047" y="13719"/>
                  </a:lnTo>
                  <a:lnTo>
                    <a:pt x="2233" y="13998"/>
                  </a:lnTo>
                  <a:lnTo>
                    <a:pt x="2465" y="14184"/>
                  </a:lnTo>
                  <a:lnTo>
                    <a:pt x="2651" y="14416"/>
                  </a:lnTo>
                  <a:lnTo>
                    <a:pt x="2884" y="14556"/>
                  </a:lnTo>
                  <a:lnTo>
                    <a:pt x="3163" y="14742"/>
                  </a:lnTo>
                  <a:lnTo>
                    <a:pt x="3442" y="14881"/>
                  </a:lnTo>
                  <a:lnTo>
                    <a:pt x="3721" y="14974"/>
                  </a:lnTo>
                  <a:lnTo>
                    <a:pt x="4000" y="15067"/>
                  </a:lnTo>
                  <a:lnTo>
                    <a:pt x="4325" y="15114"/>
                  </a:lnTo>
                  <a:lnTo>
                    <a:pt x="4651" y="15114"/>
                  </a:lnTo>
                  <a:lnTo>
                    <a:pt x="6511" y="15114"/>
                  </a:lnTo>
                  <a:lnTo>
                    <a:pt x="6511" y="16416"/>
                  </a:lnTo>
                  <a:lnTo>
                    <a:pt x="6511" y="16416"/>
                  </a:lnTo>
                  <a:lnTo>
                    <a:pt x="6511" y="16602"/>
                  </a:lnTo>
                  <a:lnTo>
                    <a:pt x="6650" y="16788"/>
                  </a:lnTo>
                  <a:lnTo>
                    <a:pt x="6790" y="16881"/>
                  </a:lnTo>
                  <a:lnTo>
                    <a:pt x="6976" y="16927"/>
                  </a:lnTo>
                  <a:lnTo>
                    <a:pt x="13021" y="16927"/>
                  </a:lnTo>
                  <a:lnTo>
                    <a:pt x="13021" y="16927"/>
                  </a:lnTo>
                  <a:lnTo>
                    <a:pt x="13253" y="16881"/>
                  </a:lnTo>
                  <a:lnTo>
                    <a:pt x="13393" y="16788"/>
                  </a:lnTo>
                  <a:lnTo>
                    <a:pt x="13486" y="16602"/>
                  </a:lnTo>
                  <a:lnTo>
                    <a:pt x="13532" y="16416"/>
                  </a:lnTo>
                  <a:lnTo>
                    <a:pt x="13532" y="6000"/>
                  </a:lnTo>
                  <a:lnTo>
                    <a:pt x="13532" y="6000"/>
                  </a:lnTo>
                  <a:lnTo>
                    <a:pt x="13486" y="5395"/>
                  </a:lnTo>
                  <a:lnTo>
                    <a:pt x="13439" y="4837"/>
                  </a:lnTo>
                  <a:lnTo>
                    <a:pt x="13300" y="4279"/>
                  </a:lnTo>
                  <a:lnTo>
                    <a:pt x="13067" y="3721"/>
                  </a:lnTo>
                  <a:lnTo>
                    <a:pt x="12835" y="3163"/>
                  </a:lnTo>
                  <a:lnTo>
                    <a:pt x="12509" y="2698"/>
                  </a:lnTo>
                  <a:lnTo>
                    <a:pt x="12184" y="2187"/>
                  </a:lnTo>
                  <a:lnTo>
                    <a:pt x="11765" y="1768"/>
                  </a:lnTo>
                  <a:lnTo>
                    <a:pt x="11765" y="176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63"/>
            <p:cNvSpPr/>
            <p:nvPr/>
          </p:nvSpPr>
          <p:spPr>
            <a:xfrm>
              <a:off x="378775" y="3458500"/>
              <a:ext cx="188350" cy="108150"/>
            </a:xfrm>
            <a:custGeom>
              <a:avLst/>
              <a:gdLst/>
              <a:ahLst/>
              <a:cxnLst/>
              <a:rect l="l" t="t" r="r" b="b"/>
              <a:pathLst>
                <a:path w="7534" h="4326" fill="none" extrusionOk="0">
                  <a:moveTo>
                    <a:pt x="7534" y="3163"/>
                  </a:moveTo>
                  <a:lnTo>
                    <a:pt x="7534" y="3163"/>
                  </a:lnTo>
                  <a:lnTo>
                    <a:pt x="7487" y="3349"/>
                  </a:lnTo>
                  <a:lnTo>
                    <a:pt x="7394" y="3488"/>
                  </a:lnTo>
                  <a:lnTo>
                    <a:pt x="7255" y="3628"/>
                  </a:lnTo>
                  <a:lnTo>
                    <a:pt x="7069" y="3628"/>
                  </a:lnTo>
                  <a:lnTo>
                    <a:pt x="6511" y="3628"/>
                  </a:lnTo>
                  <a:lnTo>
                    <a:pt x="6511" y="3814"/>
                  </a:lnTo>
                  <a:lnTo>
                    <a:pt x="6511" y="3814"/>
                  </a:lnTo>
                  <a:lnTo>
                    <a:pt x="6464" y="4000"/>
                  </a:lnTo>
                  <a:lnTo>
                    <a:pt x="6371" y="4139"/>
                  </a:lnTo>
                  <a:lnTo>
                    <a:pt x="6232" y="4279"/>
                  </a:lnTo>
                  <a:lnTo>
                    <a:pt x="6046" y="4325"/>
                  </a:lnTo>
                  <a:lnTo>
                    <a:pt x="512" y="4325"/>
                  </a:lnTo>
                  <a:lnTo>
                    <a:pt x="512" y="4325"/>
                  </a:lnTo>
                  <a:lnTo>
                    <a:pt x="326" y="4279"/>
                  </a:lnTo>
                  <a:lnTo>
                    <a:pt x="140" y="4139"/>
                  </a:lnTo>
                  <a:lnTo>
                    <a:pt x="47" y="4000"/>
                  </a:lnTo>
                  <a:lnTo>
                    <a:pt x="1" y="3814"/>
                  </a:lnTo>
                  <a:lnTo>
                    <a:pt x="1" y="512"/>
                  </a:lnTo>
                  <a:lnTo>
                    <a:pt x="1" y="512"/>
                  </a:lnTo>
                  <a:lnTo>
                    <a:pt x="47" y="326"/>
                  </a:lnTo>
                  <a:lnTo>
                    <a:pt x="140" y="140"/>
                  </a:lnTo>
                  <a:lnTo>
                    <a:pt x="326" y="47"/>
                  </a:lnTo>
                  <a:lnTo>
                    <a:pt x="512" y="1"/>
                  </a:lnTo>
                  <a:lnTo>
                    <a:pt x="6046" y="1"/>
                  </a:lnTo>
                  <a:lnTo>
                    <a:pt x="6046" y="1"/>
                  </a:lnTo>
                  <a:lnTo>
                    <a:pt x="6232" y="47"/>
                  </a:lnTo>
                  <a:lnTo>
                    <a:pt x="6371" y="140"/>
                  </a:lnTo>
                  <a:lnTo>
                    <a:pt x="6464" y="326"/>
                  </a:lnTo>
                  <a:lnTo>
                    <a:pt x="6511" y="512"/>
                  </a:lnTo>
                  <a:lnTo>
                    <a:pt x="6511" y="652"/>
                  </a:lnTo>
                  <a:lnTo>
                    <a:pt x="7069" y="652"/>
                  </a:lnTo>
                  <a:lnTo>
                    <a:pt x="7069" y="652"/>
                  </a:lnTo>
                  <a:lnTo>
                    <a:pt x="7255" y="698"/>
                  </a:lnTo>
                  <a:lnTo>
                    <a:pt x="7394" y="838"/>
                  </a:lnTo>
                  <a:lnTo>
                    <a:pt x="7487" y="977"/>
                  </a:lnTo>
                  <a:lnTo>
                    <a:pt x="7534" y="1163"/>
                  </a:lnTo>
                  <a:lnTo>
                    <a:pt x="7534" y="316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63"/>
            <p:cNvSpPr/>
            <p:nvPr/>
          </p:nvSpPr>
          <p:spPr>
            <a:xfrm>
              <a:off x="567100" y="35375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2" name="Google Shape;2392;p63"/>
          <p:cNvGrpSpPr/>
          <p:nvPr/>
        </p:nvGrpSpPr>
        <p:grpSpPr>
          <a:xfrm>
            <a:off x="2072797" y="3306496"/>
            <a:ext cx="343518" cy="376648"/>
            <a:chOff x="1001900" y="3362000"/>
            <a:chExt cx="385975" cy="423200"/>
          </a:xfrm>
          <a:solidFill>
            <a:schemeClr val="bg1">
              <a:lumMod val="75000"/>
            </a:schemeClr>
          </a:solidFill>
        </p:grpSpPr>
        <p:sp>
          <p:nvSpPr>
            <p:cNvPr id="2393" name="Google Shape;2393;p63"/>
            <p:cNvSpPr/>
            <p:nvPr/>
          </p:nvSpPr>
          <p:spPr>
            <a:xfrm>
              <a:off x="1001900" y="3362000"/>
              <a:ext cx="348775" cy="348800"/>
            </a:xfrm>
            <a:custGeom>
              <a:avLst/>
              <a:gdLst/>
              <a:ahLst/>
              <a:cxnLst/>
              <a:rect l="l" t="t" r="r" b="b"/>
              <a:pathLst>
                <a:path w="13951" h="13952" extrusionOk="0">
                  <a:moveTo>
                    <a:pt x="5022" y="1"/>
                  </a:moveTo>
                  <a:lnTo>
                    <a:pt x="4511" y="47"/>
                  </a:lnTo>
                  <a:lnTo>
                    <a:pt x="3999" y="233"/>
                  </a:lnTo>
                  <a:lnTo>
                    <a:pt x="3534" y="466"/>
                  </a:lnTo>
                  <a:lnTo>
                    <a:pt x="3116" y="838"/>
                  </a:lnTo>
                  <a:lnTo>
                    <a:pt x="2930" y="1071"/>
                  </a:lnTo>
                  <a:lnTo>
                    <a:pt x="2744" y="1350"/>
                  </a:lnTo>
                  <a:lnTo>
                    <a:pt x="3023" y="1350"/>
                  </a:lnTo>
                  <a:lnTo>
                    <a:pt x="3302" y="1443"/>
                  </a:lnTo>
                  <a:lnTo>
                    <a:pt x="3534" y="1536"/>
                  </a:lnTo>
                  <a:lnTo>
                    <a:pt x="3767" y="1675"/>
                  </a:lnTo>
                  <a:lnTo>
                    <a:pt x="3906" y="1815"/>
                  </a:lnTo>
                  <a:lnTo>
                    <a:pt x="3999" y="2001"/>
                  </a:lnTo>
                  <a:lnTo>
                    <a:pt x="3953" y="2187"/>
                  </a:lnTo>
                  <a:lnTo>
                    <a:pt x="3906" y="2373"/>
                  </a:lnTo>
                  <a:lnTo>
                    <a:pt x="3813" y="2466"/>
                  </a:lnTo>
                  <a:lnTo>
                    <a:pt x="3720" y="2512"/>
                  </a:lnTo>
                  <a:lnTo>
                    <a:pt x="3488" y="2559"/>
                  </a:lnTo>
                  <a:lnTo>
                    <a:pt x="3348" y="2559"/>
                  </a:lnTo>
                  <a:lnTo>
                    <a:pt x="3209" y="2466"/>
                  </a:lnTo>
                  <a:lnTo>
                    <a:pt x="2976" y="2373"/>
                  </a:lnTo>
                  <a:lnTo>
                    <a:pt x="2697" y="2326"/>
                  </a:lnTo>
                  <a:lnTo>
                    <a:pt x="2418" y="2373"/>
                  </a:lnTo>
                  <a:lnTo>
                    <a:pt x="2139" y="2559"/>
                  </a:lnTo>
                  <a:lnTo>
                    <a:pt x="1907" y="2791"/>
                  </a:lnTo>
                  <a:lnTo>
                    <a:pt x="1674" y="3024"/>
                  </a:lnTo>
                  <a:lnTo>
                    <a:pt x="1535" y="3303"/>
                  </a:lnTo>
                  <a:lnTo>
                    <a:pt x="1395" y="3582"/>
                  </a:lnTo>
                  <a:lnTo>
                    <a:pt x="1349" y="3861"/>
                  </a:lnTo>
                  <a:lnTo>
                    <a:pt x="1349" y="4140"/>
                  </a:lnTo>
                  <a:lnTo>
                    <a:pt x="1349" y="4372"/>
                  </a:lnTo>
                  <a:lnTo>
                    <a:pt x="1488" y="4605"/>
                  </a:lnTo>
                  <a:lnTo>
                    <a:pt x="1674" y="4744"/>
                  </a:lnTo>
                  <a:lnTo>
                    <a:pt x="1767" y="4791"/>
                  </a:lnTo>
                  <a:lnTo>
                    <a:pt x="1860" y="4884"/>
                  </a:lnTo>
                  <a:lnTo>
                    <a:pt x="2046" y="4837"/>
                  </a:lnTo>
                  <a:lnTo>
                    <a:pt x="2279" y="4791"/>
                  </a:lnTo>
                  <a:lnTo>
                    <a:pt x="2511" y="4791"/>
                  </a:lnTo>
                  <a:lnTo>
                    <a:pt x="2744" y="4837"/>
                  </a:lnTo>
                  <a:lnTo>
                    <a:pt x="3069" y="4930"/>
                  </a:lnTo>
                  <a:lnTo>
                    <a:pt x="3348" y="5070"/>
                  </a:lnTo>
                  <a:lnTo>
                    <a:pt x="3488" y="5209"/>
                  </a:lnTo>
                  <a:lnTo>
                    <a:pt x="3534" y="5395"/>
                  </a:lnTo>
                  <a:lnTo>
                    <a:pt x="3534" y="5581"/>
                  </a:lnTo>
                  <a:lnTo>
                    <a:pt x="3441" y="5767"/>
                  </a:lnTo>
                  <a:lnTo>
                    <a:pt x="3302" y="5907"/>
                  </a:lnTo>
                  <a:lnTo>
                    <a:pt x="3116" y="5953"/>
                  </a:lnTo>
                  <a:lnTo>
                    <a:pt x="2930" y="5953"/>
                  </a:lnTo>
                  <a:lnTo>
                    <a:pt x="2790" y="5907"/>
                  </a:lnTo>
                  <a:lnTo>
                    <a:pt x="2558" y="5767"/>
                  </a:lnTo>
                  <a:lnTo>
                    <a:pt x="2325" y="5767"/>
                  </a:lnTo>
                  <a:lnTo>
                    <a:pt x="2139" y="5860"/>
                  </a:lnTo>
                  <a:lnTo>
                    <a:pt x="2000" y="6000"/>
                  </a:lnTo>
                  <a:lnTo>
                    <a:pt x="1860" y="6186"/>
                  </a:lnTo>
                  <a:lnTo>
                    <a:pt x="1767" y="6372"/>
                  </a:lnTo>
                  <a:lnTo>
                    <a:pt x="1628" y="6465"/>
                  </a:lnTo>
                  <a:lnTo>
                    <a:pt x="1442" y="6511"/>
                  </a:lnTo>
                  <a:lnTo>
                    <a:pt x="1256" y="6465"/>
                  </a:lnTo>
                  <a:lnTo>
                    <a:pt x="1070" y="6372"/>
                  </a:lnTo>
                  <a:lnTo>
                    <a:pt x="977" y="6279"/>
                  </a:lnTo>
                  <a:lnTo>
                    <a:pt x="930" y="6093"/>
                  </a:lnTo>
                  <a:lnTo>
                    <a:pt x="930" y="5860"/>
                  </a:lnTo>
                  <a:lnTo>
                    <a:pt x="1070" y="5535"/>
                  </a:lnTo>
                  <a:lnTo>
                    <a:pt x="791" y="5302"/>
                  </a:lnTo>
                  <a:lnTo>
                    <a:pt x="651" y="5163"/>
                  </a:lnTo>
                  <a:lnTo>
                    <a:pt x="372" y="5535"/>
                  </a:lnTo>
                  <a:lnTo>
                    <a:pt x="186" y="6000"/>
                  </a:lnTo>
                  <a:lnTo>
                    <a:pt x="47" y="6465"/>
                  </a:lnTo>
                  <a:lnTo>
                    <a:pt x="0" y="6976"/>
                  </a:lnTo>
                  <a:lnTo>
                    <a:pt x="47" y="7395"/>
                  </a:lnTo>
                  <a:lnTo>
                    <a:pt x="140" y="7813"/>
                  </a:lnTo>
                  <a:lnTo>
                    <a:pt x="279" y="8185"/>
                  </a:lnTo>
                  <a:lnTo>
                    <a:pt x="512" y="8557"/>
                  </a:lnTo>
                  <a:lnTo>
                    <a:pt x="651" y="8697"/>
                  </a:lnTo>
                  <a:lnTo>
                    <a:pt x="791" y="8836"/>
                  </a:lnTo>
                  <a:lnTo>
                    <a:pt x="1209" y="8976"/>
                  </a:lnTo>
                  <a:lnTo>
                    <a:pt x="1488" y="9069"/>
                  </a:lnTo>
                  <a:lnTo>
                    <a:pt x="1814" y="9069"/>
                  </a:lnTo>
                  <a:lnTo>
                    <a:pt x="1814" y="9022"/>
                  </a:lnTo>
                  <a:lnTo>
                    <a:pt x="1860" y="8697"/>
                  </a:lnTo>
                  <a:lnTo>
                    <a:pt x="1953" y="8371"/>
                  </a:lnTo>
                  <a:lnTo>
                    <a:pt x="2046" y="8232"/>
                  </a:lnTo>
                  <a:lnTo>
                    <a:pt x="2232" y="8092"/>
                  </a:lnTo>
                  <a:lnTo>
                    <a:pt x="2418" y="8092"/>
                  </a:lnTo>
                  <a:lnTo>
                    <a:pt x="2604" y="8139"/>
                  </a:lnTo>
                  <a:lnTo>
                    <a:pt x="2744" y="8232"/>
                  </a:lnTo>
                  <a:lnTo>
                    <a:pt x="2837" y="8418"/>
                  </a:lnTo>
                  <a:lnTo>
                    <a:pt x="2883" y="8604"/>
                  </a:lnTo>
                  <a:lnTo>
                    <a:pt x="2837" y="8790"/>
                  </a:lnTo>
                  <a:lnTo>
                    <a:pt x="2790" y="9022"/>
                  </a:lnTo>
                  <a:lnTo>
                    <a:pt x="2837" y="9208"/>
                  </a:lnTo>
                  <a:lnTo>
                    <a:pt x="2930" y="9394"/>
                  </a:lnTo>
                  <a:lnTo>
                    <a:pt x="3116" y="9534"/>
                  </a:lnTo>
                  <a:lnTo>
                    <a:pt x="3302" y="9580"/>
                  </a:lnTo>
                  <a:lnTo>
                    <a:pt x="3488" y="9627"/>
                  </a:lnTo>
                  <a:lnTo>
                    <a:pt x="3674" y="9766"/>
                  </a:lnTo>
                  <a:lnTo>
                    <a:pt x="3720" y="9952"/>
                  </a:lnTo>
                  <a:lnTo>
                    <a:pt x="3767" y="10138"/>
                  </a:lnTo>
                  <a:lnTo>
                    <a:pt x="3720" y="10324"/>
                  </a:lnTo>
                  <a:lnTo>
                    <a:pt x="3581" y="10464"/>
                  </a:lnTo>
                  <a:lnTo>
                    <a:pt x="3395" y="10557"/>
                  </a:lnTo>
                  <a:lnTo>
                    <a:pt x="3209" y="10557"/>
                  </a:lnTo>
                  <a:lnTo>
                    <a:pt x="2930" y="10510"/>
                  </a:lnTo>
                  <a:lnTo>
                    <a:pt x="2651" y="10417"/>
                  </a:lnTo>
                  <a:lnTo>
                    <a:pt x="2372" y="10231"/>
                  </a:lnTo>
                  <a:lnTo>
                    <a:pt x="2186" y="10045"/>
                  </a:lnTo>
                  <a:lnTo>
                    <a:pt x="2093" y="10045"/>
                  </a:lnTo>
                  <a:lnTo>
                    <a:pt x="1721" y="10092"/>
                  </a:lnTo>
                  <a:lnTo>
                    <a:pt x="1535" y="10045"/>
                  </a:lnTo>
                  <a:lnTo>
                    <a:pt x="1349" y="10045"/>
                  </a:lnTo>
                  <a:lnTo>
                    <a:pt x="1395" y="10324"/>
                  </a:lnTo>
                  <a:lnTo>
                    <a:pt x="1535" y="10603"/>
                  </a:lnTo>
                  <a:lnTo>
                    <a:pt x="1674" y="10929"/>
                  </a:lnTo>
                  <a:lnTo>
                    <a:pt x="1907" y="11161"/>
                  </a:lnTo>
                  <a:lnTo>
                    <a:pt x="2139" y="11394"/>
                  </a:lnTo>
                  <a:lnTo>
                    <a:pt x="2418" y="11533"/>
                  </a:lnTo>
                  <a:lnTo>
                    <a:pt x="2511" y="11998"/>
                  </a:lnTo>
                  <a:lnTo>
                    <a:pt x="2651" y="12370"/>
                  </a:lnTo>
                  <a:lnTo>
                    <a:pt x="2837" y="12789"/>
                  </a:lnTo>
                  <a:lnTo>
                    <a:pt x="3116" y="13114"/>
                  </a:lnTo>
                  <a:lnTo>
                    <a:pt x="3534" y="13486"/>
                  </a:lnTo>
                  <a:lnTo>
                    <a:pt x="3999" y="13719"/>
                  </a:lnTo>
                  <a:lnTo>
                    <a:pt x="4511" y="13858"/>
                  </a:lnTo>
                  <a:lnTo>
                    <a:pt x="5022" y="13951"/>
                  </a:lnTo>
                  <a:lnTo>
                    <a:pt x="5348" y="13905"/>
                  </a:lnTo>
                  <a:lnTo>
                    <a:pt x="5673" y="13858"/>
                  </a:lnTo>
                  <a:lnTo>
                    <a:pt x="5952" y="13765"/>
                  </a:lnTo>
                  <a:lnTo>
                    <a:pt x="6231" y="13626"/>
                  </a:lnTo>
                  <a:lnTo>
                    <a:pt x="6092" y="12928"/>
                  </a:lnTo>
                  <a:lnTo>
                    <a:pt x="6045" y="12231"/>
                  </a:lnTo>
                  <a:lnTo>
                    <a:pt x="6045" y="8697"/>
                  </a:lnTo>
                  <a:lnTo>
                    <a:pt x="6092" y="8464"/>
                  </a:lnTo>
                  <a:lnTo>
                    <a:pt x="6138" y="8232"/>
                  </a:lnTo>
                  <a:lnTo>
                    <a:pt x="6185" y="8046"/>
                  </a:lnTo>
                  <a:lnTo>
                    <a:pt x="6324" y="7860"/>
                  </a:lnTo>
                  <a:lnTo>
                    <a:pt x="6464" y="7674"/>
                  </a:lnTo>
                  <a:lnTo>
                    <a:pt x="6603" y="7534"/>
                  </a:lnTo>
                  <a:lnTo>
                    <a:pt x="6836" y="7395"/>
                  </a:lnTo>
                  <a:lnTo>
                    <a:pt x="7022" y="7302"/>
                  </a:lnTo>
                  <a:lnTo>
                    <a:pt x="10742" y="6000"/>
                  </a:lnTo>
                  <a:lnTo>
                    <a:pt x="10975" y="5907"/>
                  </a:lnTo>
                  <a:lnTo>
                    <a:pt x="11486" y="5907"/>
                  </a:lnTo>
                  <a:lnTo>
                    <a:pt x="11719" y="6000"/>
                  </a:lnTo>
                  <a:lnTo>
                    <a:pt x="13951" y="6790"/>
                  </a:lnTo>
                  <a:lnTo>
                    <a:pt x="13951" y="6790"/>
                  </a:lnTo>
                  <a:lnTo>
                    <a:pt x="13904" y="6465"/>
                  </a:lnTo>
                  <a:lnTo>
                    <a:pt x="13811" y="6093"/>
                  </a:lnTo>
                  <a:lnTo>
                    <a:pt x="13718" y="5814"/>
                  </a:lnTo>
                  <a:lnTo>
                    <a:pt x="13532" y="5488"/>
                  </a:lnTo>
                  <a:lnTo>
                    <a:pt x="13300" y="5349"/>
                  </a:lnTo>
                  <a:lnTo>
                    <a:pt x="13021" y="5209"/>
                  </a:lnTo>
                  <a:lnTo>
                    <a:pt x="12742" y="5116"/>
                  </a:lnTo>
                  <a:lnTo>
                    <a:pt x="12463" y="5116"/>
                  </a:lnTo>
                  <a:lnTo>
                    <a:pt x="12044" y="5163"/>
                  </a:lnTo>
                  <a:lnTo>
                    <a:pt x="11858" y="5163"/>
                  </a:lnTo>
                  <a:lnTo>
                    <a:pt x="11672" y="5070"/>
                  </a:lnTo>
                  <a:lnTo>
                    <a:pt x="11579" y="4930"/>
                  </a:lnTo>
                  <a:lnTo>
                    <a:pt x="11486" y="4791"/>
                  </a:lnTo>
                  <a:lnTo>
                    <a:pt x="11486" y="4558"/>
                  </a:lnTo>
                  <a:lnTo>
                    <a:pt x="11533" y="4419"/>
                  </a:lnTo>
                  <a:lnTo>
                    <a:pt x="11672" y="4279"/>
                  </a:lnTo>
                  <a:lnTo>
                    <a:pt x="11858" y="4186"/>
                  </a:lnTo>
                  <a:lnTo>
                    <a:pt x="12137" y="4140"/>
                  </a:lnTo>
                  <a:lnTo>
                    <a:pt x="12649" y="4140"/>
                  </a:lnTo>
                  <a:lnTo>
                    <a:pt x="12602" y="3721"/>
                  </a:lnTo>
                  <a:lnTo>
                    <a:pt x="12463" y="3303"/>
                  </a:lnTo>
                  <a:lnTo>
                    <a:pt x="12230" y="2977"/>
                  </a:lnTo>
                  <a:lnTo>
                    <a:pt x="11951" y="2652"/>
                  </a:lnTo>
                  <a:lnTo>
                    <a:pt x="11719" y="2605"/>
                  </a:lnTo>
                  <a:lnTo>
                    <a:pt x="11486" y="2652"/>
                  </a:lnTo>
                  <a:lnTo>
                    <a:pt x="11254" y="2791"/>
                  </a:lnTo>
                  <a:lnTo>
                    <a:pt x="11114" y="2838"/>
                  </a:lnTo>
                  <a:lnTo>
                    <a:pt x="10928" y="2884"/>
                  </a:lnTo>
                  <a:lnTo>
                    <a:pt x="10742" y="2838"/>
                  </a:lnTo>
                  <a:lnTo>
                    <a:pt x="10649" y="2745"/>
                  </a:lnTo>
                  <a:lnTo>
                    <a:pt x="10556" y="2652"/>
                  </a:lnTo>
                  <a:lnTo>
                    <a:pt x="10463" y="2466"/>
                  </a:lnTo>
                  <a:lnTo>
                    <a:pt x="10463" y="2280"/>
                  </a:lnTo>
                  <a:lnTo>
                    <a:pt x="10510" y="2094"/>
                  </a:lnTo>
                  <a:lnTo>
                    <a:pt x="10649" y="1954"/>
                  </a:lnTo>
                  <a:lnTo>
                    <a:pt x="11021" y="1768"/>
                  </a:lnTo>
                  <a:lnTo>
                    <a:pt x="11393" y="1675"/>
                  </a:lnTo>
                  <a:lnTo>
                    <a:pt x="11161" y="1210"/>
                  </a:lnTo>
                  <a:lnTo>
                    <a:pt x="10835" y="838"/>
                  </a:lnTo>
                  <a:lnTo>
                    <a:pt x="10417" y="466"/>
                  </a:lnTo>
                  <a:lnTo>
                    <a:pt x="9952" y="233"/>
                  </a:lnTo>
                  <a:lnTo>
                    <a:pt x="9487" y="47"/>
                  </a:lnTo>
                  <a:lnTo>
                    <a:pt x="8929" y="1"/>
                  </a:lnTo>
                  <a:lnTo>
                    <a:pt x="8650" y="1"/>
                  </a:lnTo>
                  <a:lnTo>
                    <a:pt x="8371" y="47"/>
                  </a:lnTo>
                  <a:lnTo>
                    <a:pt x="8092" y="140"/>
                  </a:lnTo>
                  <a:lnTo>
                    <a:pt x="7813" y="233"/>
                  </a:lnTo>
                  <a:lnTo>
                    <a:pt x="7766" y="373"/>
                  </a:lnTo>
                  <a:lnTo>
                    <a:pt x="7720" y="466"/>
                  </a:lnTo>
                  <a:lnTo>
                    <a:pt x="7580" y="652"/>
                  </a:lnTo>
                  <a:lnTo>
                    <a:pt x="7487" y="838"/>
                  </a:lnTo>
                  <a:lnTo>
                    <a:pt x="7394" y="1024"/>
                  </a:lnTo>
                  <a:lnTo>
                    <a:pt x="7347" y="1257"/>
                  </a:lnTo>
                  <a:lnTo>
                    <a:pt x="7627" y="1303"/>
                  </a:lnTo>
                  <a:lnTo>
                    <a:pt x="7952" y="1396"/>
                  </a:lnTo>
                  <a:lnTo>
                    <a:pt x="8231" y="1582"/>
                  </a:lnTo>
                  <a:lnTo>
                    <a:pt x="8371" y="1722"/>
                  </a:lnTo>
                  <a:lnTo>
                    <a:pt x="8417" y="1908"/>
                  </a:lnTo>
                  <a:lnTo>
                    <a:pt x="8417" y="2094"/>
                  </a:lnTo>
                  <a:lnTo>
                    <a:pt x="8324" y="2280"/>
                  </a:lnTo>
                  <a:lnTo>
                    <a:pt x="8185" y="2373"/>
                  </a:lnTo>
                  <a:lnTo>
                    <a:pt x="7999" y="2466"/>
                  </a:lnTo>
                  <a:lnTo>
                    <a:pt x="7813" y="2466"/>
                  </a:lnTo>
                  <a:lnTo>
                    <a:pt x="7673" y="2373"/>
                  </a:lnTo>
                  <a:lnTo>
                    <a:pt x="7440" y="2280"/>
                  </a:lnTo>
                  <a:lnTo>
                    <a:pt x="7208" y="2280"/>
                  </a:lnTo>
                  <a:lnTo>
                    <a:pt x="7022" y="2326"/>
                  </a:lnTo>
                  <a:lnTo>
                    <a:pt x="6882" y="2466"/>
                  </a:lnTo>
                  <a:lnTo>
                    <a:pt x="6743" y="2652"/>
                  </a:lnTo>
                  <a:lnTo>
                    <a:pt x="6696" y="2791"/>
                  </a:lnTo>
                  <a:lnTo>
                    <a:pt x="6557" y="2884"/>
                  </a:lnTo>
                  <a:lnTo>
                    <a:pt x="6417" y="2977"/>
                  </a:lnTo>
                  <a:lnTo>
                    <a:pt x="6138" y="2977"/>
                  </a:lnTo>
                  <a:lnTo>
                    <a:pt x="5952" y="2884"/>
                  </a:lnTo>
                  <a:lnTo>
                    <a:pt x="5859" y="2745"/>
                  </a:lnTo>
                  <a:lnTo>
                    <a:pt x="5813" y="2559"/>
                  </a:lnTo>
                  <a:lnTo>
                    <a:pt x="5813" y="2326"/>
                  </a:lnTo>
                  <a:lnTo>
                    <a:pt x="5906" y="2140"/>
                  </a:lnTo>
                  <a:lnTo>
                    <a:pt x="6045" y="1908"/>
                  </a:lnTo>
                  <a:lnTo>
                    <a:pt x="6185" y="1722"/>
                  </a:lnTo>
                  <a:lnTo>
                    <a:pt x="6371" y="1582"/>
                  </a:lnTo>
                  <a:lnTo>
                    <a:pt x="6324" y="1396"/>
                  </a:lnTo>
                  <a:lnTo>
                    <a:pt x="6417" y="931"/>
                  </a:lnTo>
                  <a:lnTo>
                    <a:pt x="6557" y="466"/>
                  </a:lnTo>
                  <a:lnTo>
                    <a:pt x="6231" y="280"/>
                  </a:lnTo>
                  <a:lnTo>
                    <a:pt x="5859" y="140"/>
                  </a:lnTo>
                  <a:lnTo>
                    <a:pt x="5441" y="47"/>
                  </a:lnTo>
                  <a:lnTo>
                    <a:pt x="502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63"/>
            <p:cNvSpPr/>
            <p:nvPr/>
          </p:nvSpPr>
          <p:spPr>
            <a:xfrm>
              <a:off x="1001900" y="3362000"/>
              <a:ext cx="348775" cy="348800"/>
            </a:xfrm>
            <a:custGeom>
              <a:avLst/>
              <a:gdLst/>
              <a:ahLst/>
              <a:cxnLst/>
              <a:rect l="l" t="t" r="r" b="b"/>
              <a:pathLst>
                <a:path w="13951" h="13952" fill="none" extrusionOk="0">
                  <a:moveTo>
                    <a:pt x="11207" y="5907"/>
                  </a:moveTo>
                  <a:lnTo>
                    <a:pt x="11207" y="5907"/>
                  </a:lnTo>
                  <a:lnTo>
                    <a:pt x="11486" y="5907"/>
                  </a:lnTo>
                  <a:lnTo>
                    <a:pt x="11719" y="6000"/>
                  </a:lnTo>
                  <a:lnTo>
                    <a:pt x="13951" y="6790"/>
                  </a:lnTo>
                  <a:lnTo>
                    <a:pt x="13951" y="6790"/>
                  </a:lnTo>
                  <a:lnTo>
                    <a:pt x="13904" y="6465"/>
                  </a:lnTo>
                  <a:lnTo>
                    <a:pt x="13811" y="6093"/>
                  </a:lnTo>
                  <a:lnTo>
                    <a:pt x="13718" y="5814"/>
                  </a:lnTo>
                  <a:lnTo>
                    <a:pt x="13532" y="5488"/>
                  </a:lnTo>
                  <a:lnTo>
                    <a:pt x="13532" y="5488"/>
                  </a:lnTo>
                  <a:lnTo>
                    <a:pt x="13300" y="5349"/>
                  </a:lnTo>
                  <a:lnTo>
                    <a:pt x="13021" y="5209"/>
                  </a:lnTo>
                  <a:lnTo>
                    <a:pt x="12742" y="5116"/>
                  </a:lnTo>
                  <a:lnTo>
                    <a:pt x="12463" y="5116"/>
                  </a:lnTo>
                  <a:lnTo>
                    <a:pt x="12463" y="5116"/>
                  </a:lnTo>
                  <a:lnTo>
                    <a:pt x="12044" y="5163"/>
                  </a:lnTo>
                  <a:lnTo>
                    <a:pt x="12044" y="5163"/>
                  </a:lnTo>
                  <a:lnTo>
                    <a:pt x="11858" y="5163"/>
                  </a:lnTo>
                  <a:lnTo>
                    <a:pt x="11672" y="5070"/>
                  </a:lnTo>
                  <a:lnTo>
                    <a:pt x="11579" y="4930"/>
                  </a:lnTo>
                  <a:lnTo>
                    <a:pt x="11486" y="4791"/>
                  </a:lnTo>
                  <a:lnTo>
                    <a:pt x="11486" y="4791"/>
                  </a:lnTo>
                  <a:lnTo>
                    <a:pt x="11486" y="4558"/>
                  </a:lnTo>
                  <a:lnTo>
                    <a:pt x="11533" y="4419"/>
                  </a:lnTo>
                  <a:lnTo>
                    <a:pt x="11672" y="4279"/>
                  </a:lnTo>
                  <a:lnTo>
                    <a:pt x="11858" y="4186"/>
                  </a:lnTo>
                  <a:lnTo>
                    <a:pt x="11858" y="4186"/>
                  </a:lnTo>
                  <a:lnTo>
                    <a:pt x="12137" y="4140"/>
                  </a:lnTo>
                  <a:lnTo>
                    <a:pt x="12463" y="4140"/>
                  </a:lnTo>
                  <a:lnTo>
                    <a:pt x="12463" y="4140"/>
                  </a:lnTo>
                  <a:lnTo>
                    <a:pt x="12649" y="4140"/>
                  </a:lnTo>
                  <a:lnTo>
                    <a:pt x="12649" y="4140"/>
                  </a:lnTo>
                  <a:lnTo>
                    <a:pt x="12602" y="3721"/>
                  </a:lnTo>
                  <a:lnTo>
                    <a:pt x="12463" y="3303"/>
                  </a:lnTo>
                  <a:lnTo>
                    <a:pt x="12463" y="3303"/>
                  </a:lnTo>
                  <a:lnTo>
                    <a:pt x="12230" y="2977"/>
                  </a:lnTo>
                  <a:lnTo>
                    <a:pt x="11951" y="2652"/>
                  </a:lnTo>
                  <a:lnTo>
                    <a:pt x="11951" y="2652"/>
                  </a:lnTo>
                  <a:lnTo>
                    <a:pt x="11719" y="2605"/>
                  </a:lnTo>
                  <a:lnTo>
                    <a:pt x="11719" y="2605"/>
                  </a:lnTo>
                  <a:lnTo>
                    <a:pt x="11486" y="2652"/>
                  </a:lnTo>
                  <a:lnTo>
                    <a:pt x="11254" y="2791"/>
                  </a:lnTo>
                  <a:lnTo>
                    <a:pt x="11254" y="2791"/>
                  </a:lnTo>
                  <a:lnTo>
                    <a:pt x="11114" y="2838"/>
                  </a:lnTo>
                  <a:lnTo>
                    <a:pt x="10928" y="2884"/>
                  </a:lnTo>
                  <a:lnTo>
                    <a:pt x="10928" y="2884"/>
                  </a:lnTo>
                  <a:lnTo>
                    <a:pt x="10742" y="2838"/>
                  </a:lnTo>
                  <a:lnTo>
                    <a:pt x="10649" y="2745"/>
                  </a:lnTo>
                  <a:lnTo>
                    <a:pt x="10556" y="2652"/>
                  </a:lnTo>
                  <a:lnTo>
                    <a:pt x="10556" y="2652"/>
                  </a:lnTo>
                  <a:lnTo>
                    <a:pt x="10463" y="2466"/>
                  </a:lnTo>
                  <a:lnTo>
                    <a:pt x="10463" y="2280"/>
                  </a:lnTo>
                  <a:lnTo>
                    <a:pt x="10510" y="2094"/>
                  </a:lnTo>
                  <a:lnTo>
                    <a:pt x="10649" y="1954"/>
                  </a:lnTo>
                  <a:lnTo>
                    <a:pt x="10649" y="1954"/>
                  </a:lnTo>
                  <a:lnTo>
                    <a:pt x="11021" y="1768"/>
                  </a:lnTo>
                  <a:lnTo>
                    <a:pt x="11393" y="1675"/>
                  </a:lnTo>
                  <a:lnTo>
                    <a:pt x="11393" y="1675"/>
                  </a:lnTo>
                  <a:lnTo>
                    <a:pt x="11161" y="1210"/>
                  </a:lnTo>
                  <a:lnTo>
                    <a:pt x="10835" y="838"/>
                  </a:lnTo>
                  <a:lnTo>
                    <a:pt x="10835" y="838"/>
                  </a:lnTo>
                  <a:lnTo>
                    <a:pt x="10417" y="466"/>
                  </a:lnTo>
                  <a:lnTo>
                    <a:pt x="9952" y="233"/>
                  </a:lnTo>
                  <a:lnTo>
                    <a:pt x="9487" y="47"/>
                  </a:lnTo>
                  <a:lnTo>
                    <a:pt x="8929" y="1"/>
                  </a:lnTo>
                  <a:lnTo>
                    <a:pt x="8929" y="1"/>
                  </a:lnTo>
                  <a:lnTo>
                    <a:pt x="8650" y="1"/>
                  </a:lnTo>
                  <a:lnTo>
                    <a:pt x="8371" y="47"/>
                  </a:lnTo>
                  <a:lnTo>
                    <a:pt x="8092" y="140"/>
                  </a:lnTo>
                  <a:lnTo>
                    <a:pt x="7813" y="233"/>
                  </a:lnTo>
                  <a:lnTo>
                    <a:pt x="7813" y="233"/>
                  </a:lnTo>
                  <a:lnTo>
                    <a:pt x="7766" y="373"/>
                  </a:lnTo>
                  <a:lnTo>
                    <a:pt x="7720" y="466"/>
                  </a:lnTo>
                  <a:lnTo>
                    <a:pt x="7720" y="466"/>
                  </a:lnTo>
                  <a:lnTo>
                    <a:pt x="7580" y="652"/>
                  </a:lnTo>
                  <a:lnTo>
                    <a:pt x="7487" y="838"/>
                  </a:lnTo>
                  <a:lnTo>
                    <a:pt x="7394" y="1024"/>
                  </a:lnTo>
                  <a:lnTo>
                    <a:pt x="7347" y="1257"/>
                  </a:lnTo>
                  <a:lnTo>
                    <a:pt x="7347" y="1257"/>
                  </a:lnTo>
                  <a:lnTo>
                    <a:pt x="7627" y="1303"/>
                  </a:lnTo>
                  <a:lnTo>
                    <a:pt x="7627" y="1303"/>
                  </a:lnTo>
                  <a:lnTo>
                    <a:pt x="7952" y="1396"/>
                  </a:lnTo>
                  <a:lnTo>
                    <a:pt x="8231" y="1582"/>
                  </a:lnTo>
                  <a:lnTo>
                    <a:pt x="8231" y="1582"/>
                  </a:lnTo>
                  <a:lnTo>
                    <a:pt x="8371" y="1722"/>
                  </a:lnTo>
                  <a:lnTo>
                    <a:pt x="8417" y="1908"/>
                  </a:lnTo>
                  <a:lnTo>
                    <a:pt x="8417" y="2094"/>
                  </a:lnTo>
                  <a:lnTo>
                    <a:pt x="8324" y="2280"/>
                  </a:lnTo>
                  <a:lnTo>
                    <a:pt x="8324" y="2280"/>
                  </a:lnTo>
                  <a:lnTo>
                    <a:pt x="8185" y="2373"/>
                  </a:lnTo>
                  <a:lnTo>
                    <a:pt x="7999" y="2466"/>
                  </a:lnTo>
                  <a:lnTo>
                    <a:pt x="7813" y="2466"/>
                  </a:lnTo>
                  <a:lnTo>
                    <a:pt x="7673" y="2373"/>
                  </a:lnTo>
                  <a:lnTo>
                    <a:pt x="7673" y="2373"/>
                  </a:lnTo>
                  <a:lnTo>
                    <a:pt x="7440" y="2280"/>
                  </a:lnTo>
                  <a:lnTo>
                    <a:pt x="7440" y="2280"/>
                  </a:lnTo>
                  <a:lnTo>
                    <a:pt x="7208" y="2280"/>
                  </a:lnTo>
                  <a:lnTo>
                    <a:pt x="7022" y="2326"/>
                  </a:lnTo>
                  <a:lnTo>
                    <a:pt x="6882" y="2466"/>
                  </a:lnTo>
                  <a:lnTo>
                    <a:pt x="6743" y="2652"/>
                  </a:lnTo>
                  <a:lnTo>
                    <a:pt x="6743" y="2652"/>
                  </a:lnTo>
                  <a:lnTo>
                    <a:pt x="6696" y="2791"/>
                  </a:lnTo>
                  <a:lnTo>
                    <a:pt x="6557" y="2884"/>
                  </a:lnTo>
                  <a:lnTo>
                    <a:pt x="6417" y="2977"/>
                  </a:lnTo>
                  <a:lnTo>
                    <a:pt x="6278" y="2977"/>
                  </a:lnTo>
                  <a:lnTo>
                    <a:pt x="6278" y="2977"/>
                  </a:lnTo>
                  <a:lnTo>
                    <a:pt x="6138" y="2977"/>
                  </a:lnTo>
                  <a:lnTo>
                    <a:pt x="6138" y="2977"/>
                  </a:lnTo>
                  <a:lnTo>
                    <a:pt x="5952" y="2884"/>
                  </a:lnTo>
                  <a:lnTo>
                    <a:pt x="5859" y="2745"/>
                  </a:lnTo>
                  <a:lnTo>
                    <a:pt x="5813" y="2559"/>
                  </a:lnTo>
                  <a:lnTo>
                    <a:pt x="5813" y="2326"/>
                  </a:lnTo>
                  <a:lnTo>
                    <a:pt x="5813" y="2326"/>
                  </a:lnTo>
                  <a:lnTo>
                    <a:pt x="5906" y="2140"/>
                  </a:lnTo>
                  <a:lnTo>
                    <a:pt x="6045" y="1908"/>
                  </a:lnTo>
                  <a:lnTo>
                    <a:pt x="6185" y="1722"/>
                  </a:lnTo>
                  <a:lnTo>
                    <a:pt x="6371" y="1582"/>
                  </a:lnTo>
                  <a:lnTo>
                    <a:pt x="6371" y="1582"/>
                  </a:lnTo>
                  <a:lnTo>
                    <a:pt x="6324" y="1396"/>
                  </a:lnTo>
                  <a:lnTo>
                    <a:pt x="6324" y="1396"/>
                  </a:lnTo>
                  <a:lnTo>
                    <a:pt x="6417" y="931"/>
                  </a:lnTo>
                  <a:lnTo>
                    <a:pt x="6557" y="466"/>
                  </a:lnTo>
                  <a:lnTo>
                    <a:pt x="6557" y="466"/>
                  </a:lnTo>
                  <a:lnTo>
                    <a:pt x="6231" y="280"/>
                  </a:lnTo>
                  <a:lnTo>
                    <a:pt x="5859" y="140"/>
                  </a:lnTo>
                  <a:lnTo>
                    <a:pt x="5441" y="47"/>
                  </a:lnTo>
                  <a:lnTo>
                    <a:pt x="5022" y="1"/>
                  </a:lnTo>
                  <a:lnTo>
                    <a:pt x="5022" y="1"/>
                  </a:lnTo>
                  <a:lnTo>
                    <a:pt x="4511" y="47"/>
                  </a:lnTo>
                  <a:lnTo>
                    <a:pt x="3999" y="233"/>
                  </a:lnTo>
                  <a:lnTo>
                    <a:pt x="3534" y="466"/>
                  </a:lnTo>
                  <a:lnTo>
                    <a:pt x="3116" y="838"/>
                  </a:lnTo>
                  <a:lnTo>
                    <a:pt x="3116" y="838"/>
                  </a:lnTo>
                  <a:lnTo>
                    <a:pt x="2930" y="1071"/>
                  </a:lnTo>
                  <a:lnTo>
                    <a:pt x="2744" y="1350"/>
                  </a:lnTo>
                  <a:lnTo>
                    <a:pt x="2744" y="1350"/>
                  </a:lnTo>
                  <a:lnTo>
                    <a:pt x="3023" y="1350"/>
                  </a:lnTo>
                  <a:lnTo>
                    <a:pt x="3302" y="1443"/>
                  </a:lnTo>
                  <a:lnTo>
                    <a:pt x="3534" y="1536"/>
                  </a:lnTo>
                  <a:lnTo>
                    <a:pt x="3767" y="1675"/>
                  </a:lnTo>
                  <a:lnTo>
                    <a:pt x="3767" y="1675"/>
                  </a:lnTo>
                  <a:lnTo>
                    <a:pt x="3906" y="1815"/>
                  </a:lnTo>
                  <a:lnTo>
                    <a:pt x="3999" y="2001"/>
                  </a:lnTo>
                  <a:lnTo>
                    <a:pt x="3953" y="2187"/>
                  </a:lnTo>
                  <a:lnTo>
                    <a:pt x="3906" y="2373"/>
                  </a:lnTo>
                  <a:lnTo>
                    <a:pt x="3906" y="2373"/>
                  </a:lnTo>
                  <a:lnTo>
                    <a:pt x="3813" y="2466"/>
                  </a:lnTo>
                  <a:lnTo>
                    <a:pt x="3720" y="2512"/>
                  </a:lnTo>
                  <a:lnTo>
                    <a:pt x="3488" y="2559"/>
                  </a:lnTo>
                  <a:lnTo>
                    <a:pt x="3488" y="2559"/>
                  </a:lnTo>
                  <a:lnTo>
                    <a:pt x="3348" y="2559"/>
                  </a:lnTo>
                  <a:lnTo>
                    <a:pt x="3209" y="2466"/>
                  </a:lnTo>
                  <a:lnTo>
                    <a:pt x="3209" y="2466"/>
                  </a:lnTo>
                  <a:lnTo>
                    <a:pt x="2976" y="2373"/>
                  </a:lnTo>
                  <a:lnTo>
                    <a:pt x="2697" y="2326"/>
                  </a:lnTo>
                  <a:lnTo>
                    <a:pt x="2697" y="2326"/>
                  </a:lnTo>
                  <a:lnTo>
                    <a:pt x="2418" y="2373"/>
                  </a:lnTo>
                  <a:lnTo>
                    <a:pt x="2418" y="2373"/>
                  </a:lnTo>
                  <a:lnTo>
                    <a:pt x="2418" y="2373"/>
                  </a:lnTo>
                  <a:lnTo>
                    <a:pt x="2418" y="2373"/>
                  </a:lnTo>
                  <a:lnTo>
                    <a:pt x="2418" y="2373"/>
                  </a:lnTo>
                  <a:lnTo>
                    <a:pt x="2418" y="2373"/>
                  </a:lnTo>
                  <a:lnTo>
                    <a:pt x="2139" y="2559"/>
                  </a:lnTo>
                  <a:lnTo>
                    <a:pt x="1907" y="2791"/>
                  </a:lnTo>
                  <a:lnTo>
                    <a:pt x="1674" y="3024"/>
                  </a:lnTo>
                  <a:lnTo>
                    <a:pt x="1535" y="3303"/>
                  </a:lnTo>
                  <a:lnTo>
                    <a:pt x="1535" y="3303"/>
                  </a:lnTo>
                  <a:lnTo>
                    <a:pt x="1395" y="3582"/>
                  </a:lnTo>
                  <a:lnTo>
                    <a:pt x="1349" y="3861"/>
                  </a:lnTo>
                  <a:lnTo>
                    <a:pt x="1349" y="4140"/>
                  </a:lnTo>
                  <a:lnTo>
                    <a:pt x="1349" y="4372"/>
                  </a:lnTo>
                  <a:lnTo>
                    <a:pt x="1349" y="4372"/>
                  </a:lnTo>
                  <a:lnTo>
                    <a:pt x="1488" y="4605"/>
                  </a:lnTo>
                  <a:lnTo>
                    <a:pt x="1488" y="4605"/>
                  </a:lnTo>
                  <a:lnTo>
                    <a:pt x="1674" y="4744"/>
                  </a:lnTo>
                  <a:lnTo>
                    <a:pt x="1674" y="4744"/>
                  </a:lnTo>
                  <a:lnTo>
                    <a:pt x="1767" y="4791"/>
                  </a:lnTo>
                  <a:lnTo>
                    <a:pt x="1860" y="4884"/>
                  </a:lnTo>
                  <a:lnTo>
                    <a:pt x="1860" y="4884"/>
                  </a:lnTo>
                  <a:lnTo>
                    <a:pt x="2046" y="4837"/>
                  </a:lnTo>
                  <a:lnTo>
                    <a:pt x="2279" y="4791"/>
                  </a:lnTo>
                  <a:lnTo>
                    <a:pt x="2511" y="4791"/>
                  </a:lnTo>
                  <a:lnTo>
                    <a:pt x="2744" y="4837"/>
                  </a:lnTo>
                  <a:lnTo>
                    <a:pt x="2744" y="4837"/>
                  </a:lnTo>
                  <a:lnTo>
                    <a:pt x="3069" y="4930"/>
                  </a:lnTo>
                  <a:lnTo>
                    <a:pt x="3348" y="5070"/>
                  </a:lnTo>
                  <a:lnTo>
                    <a:pt x="3348" y="5070"/>
                  </a:lnTo>
                  <a:lnTo>
                    <a:pt x="3488" y="5209"/>
                  </a:lnTo>
                  <a:lnTo>
                    <a:pt x="3534" y="5395"/>
                  </a:lnTo>
                  <a:lnTo>
                    <a:pt x="3534" y="5581"/>
                  </a:lnTo>
                  <a:lnTo>
                    <a:pt x="3441" y="5767"/>
                  </a:lnTo>
                  <a:lnTo>
                    <a:pt x="3441" y="5767"/>
                  </a:lnTo>
                  <a:lnTo>
                    <a:pt x="3302" y="5907"/>
                  </a:lnTo>
                  <a:lnTo>
                    <a:pt x="3116" y="5953"/>
                  </a:lnTo>
                  <a:lnTo>
                    <a:pt x="2930" y="5953"/>
                  </a:lnTo>
                  <a:lnTo>
                    <a:pt x="2790" y="5907"/>
                  </a:lnTo>
                  <a:lnTo>
                    <a:pt x="2790" y="5907"/>
                  </a:lnTo>
                  <a:lnTo>
                    <a:pt x="2558" y="5767"/>
                  </a:lnTo>
                  <a:lnTo>
                    <a:pt x="2558" y="5767"/>
                  </a:lnTo>
                  <a:lnTo>
                    <a:pt x="2325" y="5767"/>
                  </a:lnTo>
                  <a:lnTo>
                    <a:pt x="2139" y="5860"/>
                  </a:lnTo>
                  <a:lnTo>
                    <a:pt x="2000" y="6000"/>
                  </a:lnTo>
                  <a:lnTo>
                    <a:pt x="1860" y="6186"/>
                  </a:lnTo>
                  <a:lnTo>
                    <a:pt x="1860" y="6186"/>
                  </a:lnTo>
                  <a:lnTo>
                    <a:pt x="1767" y="6372"/>
                  </a:lnTo>
                  <a:lnTo>
                    <a:pt x="1628" y="6465"/>
                  </a:lnTo>
                  <a:lnTo>
                    <a:pt x="1442" y="6511"/>
                  </a:lnTo>
                  <a:lnTo>
                    <a:pt x="1256" y="6465"/>
                  </a:lnTo>
                  <a:lnTo>
                    <a:pt x="1070" y="6372"/>
                  </a:lnTo>
                  <a:lnTo>
                    <a:pt x="977" y="6279"/>
                  </a:lnTo>
                  <a:lnTo>
                    <a:pt x="930" y="6093"/>
                  </a:lnTo>
                  <a:lnTo>
                    <a:pt x="930" y="5860"/>
                  </a:lnTo>
                  <a:lnTo>
                    <a:pt x="930" y="5860"/>
                  </a:lnTo>
                  <a:lnTo>
                    <a:pt x="1070" y="5535"/>
                  </a:lnTo>
                  <a:lnTo>
                    <a:pt x="1070" y="5535"/>
                  </a:lnTo>
                  <a:lnTo>
                    <a:pt x="791" y="5302"/>
                  </a:lnTo>
                  <a:lnTo>
                    <a:pt x="791" y="5302"/>
                  </a:lnTo>
                  <a:lnTo>
                    <a:pt x="651" y="5163"/>
                  </a:lnTo>
                  <a:lnTo>
                    <a:pt x="651" y="5163"/>
                  </a:lnTo>
                  <a:lnTo>
                    <a:pt x="372" y="5535"/>
                  </a:lnTo>
                  <a:lnTo>
                    <a:pt x="186" y="6000"/>
                  </a:lnTo>
                  <a:lnTo>
                    <a:pt x="47" y="6465"/>
                  </a:lnTo>
                  <a:lnTo>
                    <a:pt x="0" y="6976"/>
                  </a:lnTo>
                  <a:lnTo>
                    <a:pt x="0" y="6976"/>
                  </a:lnTo>
                  <a:lnTo>
                    <a:pt x="47" y="7395"/>
                  </a:lnTo>
                  <a:lnTo>
                    <a:pt x="140" y="7813"/>
                  </a:lnTo>
                  <a:lnTo>
                    <a:pt x="279" y="8185"/>
                  </a:lnTo>
                  <a:lnTo>
                    <a:pt x="512" y="8557"/>
                  </a:lnTo>
                  <a:lnTo>
                    <a:pt x="512" y="8557"/>
                  </a:lnTo>
                  <a:lnTo>
                    <a:pt x="651" y="8697"/>
                  </a:lnTo>
                  <a:lnTo>
                    <a:pt x="791" y="8836"/>
                  </a:lnTo>
                  <a:lnTo>
                    <a:pt x="1209" y="8976"/>
                  </a:lnTo>
                  <a:lnTo>
                    <a:pt x="1209" y="8976"/>
                  </a:lnTo>
                  <a:lnTo>
                    <a:pt x="1488" y="9069"/>
                  </a:lnTo>
                  <a:lnTo>
                    <a:pt x="1814" y="9069"/>
                  </a:lnTo>
                  <a:lnTo>
                    <a:pt x="1814" y="9069"/>
                  </a:lnTo>
                  <a:lnTo>
                    <a:pt x="1814" y="9022"/>
                  </a:lnTo>
                  <a:lnTo>
                    <a:pt x="1814" y="9022"/>
                  </a:lnTo>
                  <a:lnTo>
                    <a:pt x="1860" y="8697"/>
                  </a:lnTo>
                  <a:lnTo>
                    <a:pt x="1953" y="8371"/>
                  </a:lnTo>
                  <a:lnTo>
                    <a:pt x="1953" y="8371"/>
                  </a:lnTo>
                  <a:lnTo>
                    <a:pt x="2046" y="8232"/>
                  </a:lnTo>
                  <a:lnTo>
                    <a:pt x="2232" y="8092"/>
                  </a:lnTo>
                  <a:lnTo>
                    <a:pt x="2418" y="8092"/>
                  </a:lnTo>
                  <a:lnTo>
                    <a:pt x="2604" y="8139"/>
                  </a:lnTo>
                  <a:lnTo>
                    <a:pt x="2604" y="8139"/>
                  </a:lnTo>
                  <a:lnTo>
                    <a:pt x="2744" y="8232"/>
                  </a:lnTo>
                  <a:lnTo>
                    <a:pt x="2837" y="8418"/>
                  </a:lnTo>
                  <a:lnTo>
                    <a:pt x="2883" y="8604"/>
                  </a:lnTo>
                  <a:lnTo>
                    <a:pt x="2837" y="8790"/>
                  </a:lnTo>
                  <a:lnTo>
                    <a:pt x="2837" y="8790"/>
                  </a:lnTo>
                  <a:lnTo>
                    <a:pt x="2790" y="9022"/>
                  </a:lnTo>
                  <a:lnTo>
                    <a:pt x="2790" y="9022"/>
                  </a:lnTo>
                  <a:lnTo>
                    <a:pt x="2837" y="9208"/>
                  </a:lnTo>
                  <a:lnTo>
                    <a:pt x="2930" y="9394"/>
                  </a:lnTo>
                  <a:lnTo>
                    <a:pt x="3116" y="9534"/>
                  </a:lnTo>
                  <a:lnTo>
                    <a:pt x="3302" y="9580"/>
                  </a:lnTo>
                  <a:lnTo>
                    <a:pt x="3302" y="9580"/>
                  </a:lnTo>
                  <a:lnTo>
                    <a:pt x="3488" y="9627"/>
                  </a:lnTo>
                  <a:lnTo>
                    <a:pt x="3674" y="9766"/>
                  </a:lnTo>
                  <a:lnTo>
                    <a:pt x="3720" y="9952"/>
                  </a:lnTo>
                  <a:lnTo>
                    <a:pt x="3767" y="10138"/>
                  </a:lnTo>
                  <a:lnTo>
                    <a:pt x="3767" y="10138"/>
                  </a:lnTo>
                  <a:lnTo>
                    <a:pt x="3720" y="10324"/>
                  </a:lnTo>
                  <a:lnTo>
                    <a:pt x="3581" y="10464"/>
                  </a:lnTo>
                  <a:lnTo>
                    <a:pt x="3395" y="10557"/>
                  </a:lnTo>
                  <a:lnTo>
                    <a:pt x="3209" y="10557"/>
                  </a:lnTo>
                  <a:lnTo>
                    <a:pt x="3209" y="10557"/>
                  </a:lnTo>
                  <a:lnTo>
                    <a:pt x="2930" y="10510"/>
                  </a:lnTo>
                  <a:lnTo>
                    <a:pt x="2651" y="10417"/>
                  </a:lnTo>
                  <a:lnTo>
                    <a:pt x="2372" y="10231"/>
                  </a:lnTo>
                  <a:lnTo>
                    <a:pt x="2186" y="10045"/>
                  </a:lnTo>
                  <a:lnTo>
                    <a:pt x="2186" y="10045"/>
                  </a:lnTo>
                  <a:lnTo>
                    <a:pt x="2093" y="10045"/>
                  </a:lnTo>
                  <a:lnTo>
                    <a:pt x="2093" y="10045"/>
                  </a:lnTo>
                  <a:lnTo>
                    <a:pt x="1721" y="10092"/>
                  </a:lnTo>
                  <a:lnTo>
                    <a:pt x="1721" y="10092"/>
                  </a:lnTo>
                  <a:lnTo>
                    <a:pt x="1535" y="10045"/>
                  </a:lnTo>
                  <a:lnTo>
                    <a:pt x="1349" y="10045"/>
                  </a:lnTo>
                  <a:lnTo>
                    <a:pt x="1349" y="10045"/>
                  </a:lnTo>
                  <a:lnTo>
                    <a:pt x="1395" y="10324"/>
                  </a:lnTo>
                  <a:lnTo>
                    <a:pt x="1535" y="10603"/>
                  </a:lnTo>
                  <a:lnTo>
                    <a:pt x="1535" y="10603"/>
                  </a:lnTo>
                  <a:lnTo>
                    <a:pt x="1674" y="10929"/>
                  </a:lnTo>
                  <a:lnTo>
                    <a:pt x="1907" y="11161"/>
                  </a:lnTo>
                  <a:lnTo>
                    <a:pt x="2139" y="11394"/>
                  </a:lnTo>
                  <a:lnTo>
                    <a:pt x="2418" y="11533"/>
                  </a:lnTo>
                  <a:lnTo>
                    <a:pt x="2418" y="11533"/>
                  </a:lnTo>
                  <a:lnTo>
                    <a:pt x="2511" y="11998"/>
                  </a:lnTo>
                  <a:lnTo>
                    <a:pt x="2651" y="12370"/>
                  </a:lnTo>
                  <a:lnTo>
                    <a:pt x="2837" y="12789"/>
                  </a:lnTo>
                  <a:lnTo>
                    <a:pt x="3116" y="13114"/>
                  </a:lnTo>
                  <a:lnTo>
                    <a:pt x="3116" y="13114"/>
                  </a:lnTo>
                  <a:lnTo>
                    <a:pt x="3534" y="13486"/>
                  </a:lnTo>
                  <a:lnTo>
                    <a:pt x="3999" y="13719"/>
                  </a:lnTo>
                  <a:lnTo>
                    <a:pt x="4511" y="13858"/>
                  </a:lnTo>
                  <a:lnTo>
                    <a:pt x="5022" y="13951"/>
                  </a:lnTo>
                  <a:lnTo>
                    <a:pt x="5022" y="13951"/>
                  </a:lnTo>
                  <a:lnTo>
                    <a:pt x="5348" y="13905"/>
                  </a:lnTo>
                  <a:lnTo>
                    <a:pt x="5673" y="13858"/>
                  </a:lnTo>
                  <a:lnTo>
                    <a:pt x="5952" y="13765"/>
                  </a:lnTo>
                  <a:lnTo>
                    <a:pt x="6231" y="13626"/>
                  </a:lnTo>
                  <a:lnTo>
                    <a:pt x="6231" y="13626"/>
                  </a:lnTo>
                  <a:lnTo>
                    <a:pt x="6092" y="12928"/>
                  </a:lnTo>
                  <a:lnTo>
                    <a:pt x="6045" y="12231"/>
                  </a:lnTo>
                  <a:lnTo>
                    <a:pt x="6045" y="8697"/>
                  </a:lnTo>
                  <a:lnTo>
                    <a:pt x="6045" y="8697"/>
                  </a:lnTo>
                  <a:lnTo>
                    <a:pt x="6092" y="8464"/>
                  </a:lnTo>
                  <a:lnTo>
                    <a:pt x="6138" y="8232"/>
                  </a:lnTo>
                  <a:lnTo>
                    <a:pt x="6185" y="8046"/>
                  </a:lnTo>
                  <a:lnTo>
                    <a:pt x="6324" y="7860"/>
                  </a:lnTo>
                  <a:lnTo>
                    <a:pt x="6464" y="7674"/>
                  </a:lnTo>
                  <a:lnTo>
                    <a:pt x="6603" y="7534"/>
                  </a:lnTo>
                  <a:lnTo>
                    <a:pt x="6836" y="7395"/>
                  </a:lnTo>
                  <a:lnTo>
                    <a:pt x="7022" y="7302"/>
                  </a:lnTo>
                  <a:lnTo>
                    <a:pt x="10742" y="6000"/>
                  </a:lnTo>
                  <a:lnTo>
                    <a:pt x="10742" y="6000"/>
                  </a:lnTo>
                  <a:lnTo>
                    <a:pt x="10975" y="5907"/>
                  </a:lnTo>
                  <a:lnTo>
                    <a:pt x="11207" y="5907"/>
                  </a:lnTo>
                  <a:lnTo>
                    <a:pt x="11207" y="590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63"/>
            <p:cNvSpPr/>
            <p:nvPr/>
          </p:nvSpPr>
          <p:spPr>
            <a:xfrm>
              <a:off x="1282075" y="35096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63"/>
            <p:cNvSpPr/>
            <p:nvPr/>
          </p:nvSpPr>
          <p:spPr>
            <a:xfrm>
              <a:off x="1177425" y="3534075"/>
              <a:ext cx="210450" cy="251125"/>
            </a:xfrm>
            <a:custGeom>
              <a:avLst/>
              <a:gdLst/>
              <a:ahLst/>
              <a:cxnLst/>
              <a:rect l="l" t="t" r="r" b="b"/>
              <a:pathLst>
                <a:path w="8418" h="10045" extrusionOk="0">
                  <a:moveTo>
                    <a:pt x="4186" y="0"/>
                  </a:moveTo>
                  <a:lnTo>
                    <a:pt x="4047" y="47"/>
                  </a:lnTo>
                  <a:lnTo>
                    <a:pt x="326" y="1349"/>
                  </a:lnTo>
                  <a:lnTo>
                    <a:pt x="187" y="1442"/>
                  </a:lnTo>
                  <a:lnTo>
                    <a:pt x="94" y="1535"/>
                  </a:lnTo>
                  <a:lnTo>
                    <a:pt x="47" y="1674"/>
                  </a:lnTo>
                  <a:lnTo>
                    <a:pt x="1" y="1814"/>
                  </a:lnTo>
                  <a:lnTo>
                    <a:pt x="1" y="5348"/>
                  </a:lnTo>
                  <a:lnTo>
                    <a:pt x="47" y="5766"/>
                  </a:lnTo>
                  <a:lnTo>
                    <a:pt x="94" y="6231"/>
                  </a:lnTo>
                  <a:lnTo>
                    <a:pt x="187" y="6650"/>
                  </a:lnTo>
                  <a:lnTo>
                    <a:pt x="326" y="7022"/>
                  </a:lnTo>
                  <a:lnTo>
                    <a:pt x="513" y="7440"/>
                  </a:lnTo>
                  <a:lnTo>
                    <a:pt x="699" y="7812"/>
                  </a:lnTo>
                  <a:lnTo>
                    <a:pt x="931" y="8138"/>
                  </a:lnTo>
                  <a:lnTo>
                    <a:pt x="1210" y="8463"/>
                  </a:lnTo>
                  <a:lnTo>
                    <a:pt x="1489" y="8789"/>
                  </a:lnTo>
                  <a:lnTo>
                    <a:pt x="1815" y="9068"/>
                  </a:lnTo>
                  <a:lnTo>
                    <a:pt x="2140" y="9300"/>
                  </a:lnTo>
                  <a:lnTo>
                    <a:pt x="2512" y="9533"/>
                  </a:lnTo>
                  <a:lnTo>
                    <a:pt x="2884" y="9719"/>
                  </a:lnTo>
                  <a:lnTo>
                    <a:pt x="3303" y="9858"/>
                  </a:lnTo>
                  <a:lnTo>
                    <a:pt x="3721" y="9951"/>
                  </a:lnTo>
                  <a:lnTo>
                    <a:pt x="4140" y="10044"/>
                  </a:lnTo>
                  <a:lnTo>
                    <a:pt x="4279" y="10044"/>
                  </a:lnTo>
                  <a:lnTo>
                    <a:pt x="4698" y="9951"/>
                  </a:lnTo>
                  <a:lnTo>
                    <a:pt x="5116" y="9858"/>
                  </a:lnTo>
                  <a:lnTo>
                    <a:pt x="5535" y="9719"/>
                  </a:lnTo>
                  <a:lnTo>
                    <a:pt x="5907" y="9533"/>
                  </a:lnTo>
                  <a:lnTo>
                    <a:pt x="6279" y="9300"/>
                  </a:lnTo>
                  <a:lnTo>
                    <a:pt x="6604" y="9068"/>
                  </a:lnTo>
                  <a:lnTo>
                    <a:pt x="6930" y="8789"/>
                  </a:lnTo>
                  <a:lnTo>
                    <a:pt x="7209" y="8463"/>
                  </a:lnTo>
                  <a:lnTo>
                    <a:pt x="7488" y="8138"/>
                  </a:lnTo>
                  <a:lnTo>
                    <a:pt x="7720" y="7812"/>
                  </a:lnTo>
                  <a:lnTo>
                    <a:pt x="7906" y="7440"/>
                  </a:lnTo>
                  <a:lnTo>
                    <a:pt x="8092" y="7022"/>
                  </a:lnTo>
                  <a:lnTo>
                    <a:pt x="8232" y="6650"/>
                  </a:lnTo>
                  <a:lnTo>
                    <a:pt x="8325" y="6231"/>
                  </a:lnTo>
                  <a:lnTo>
                    <a:pt x="8371" y="5766"/>
                  </a:lnTo>
                  <a:lnTo>
                    <a:pt x="8418" y="5348"/>
                  </a:lnTo>
                  <a:lnTo>
                    <a:pt x="8418" y="1814"/>
                  </a:lnTo>
                  <a:lnTo>
                    <a:pt x="8371" y="1674"/>
                  </a:lnTo>
                  <a:lnTo>
                    <a:pt x="8325" y="1535"/>
                  </a:lnTo>
                  <a:lnTo>
                    <a:pt x="8232" y="1442"/>
                  </a:lnTo>
                  <a:lnTo>
                    <a:pt x="8092" y="1349"/>
                  </a:lnTo>
                  <a:lnTo>
                    <a:pt x="4372" y="47"/>
                  </a:lnTo>
                  <a:lnTo>
                    <a:pt x="418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63"/>
            <p:cNvSpPr/>
            <p:nvPr/>
          </p:nvSpPr>
          <p:spPr>
            <a:xfrm>
              <a:off x="1177425" y="3534075"/>
              <a:ext cx="210450" cy="251125"/>
            </a:xfrm>
            <a:custGeom>
              <a:avLst/>
              <a:gdLst/>
              <a:ahLst/>
              <a:cxnLst/>
              <a:rect l="l" t="t" r="r" b="b"/>
              <a:pathLst>
                <a:path w="8418" h="10045" fill="none" extrusionOk="0">
                  <a:moveTo>
                    <a:pt x="8092" y="1349"/>
                  </a:moveTo>
                  <a:lnTo>
                    <a:pt x="4372" y="47"/>
                  </a:lnTo>
                  <a:lnTo>
                    <a:pt x="4372" y="47"/>
                  </a:lnTo>
                  <a:lnTo>
                    <a:pt x="4186" y="0"/>
                  </a:lnTo>
                  <a:lnTo>
                    <a:pt x="4047" y="47"/>
                  </a:lnTo>
                  <a:lnTo>
                    <a:pt x="326" y="1349"/>
                  </a:lnTo>
                  <a:lnTo>
                    <a:pt x="326" y="1349"/>
                  </a:lnTo>
                  <a:lnTo>
                    <a:pt x="187" y="1442"/>
                  </a:lnTo>
                  <a:lnTo>
                    <a:pt x="94" y="1535"/>
                  </a:lnTo>
                  <a:lnTo>
                    <a:pt x="47" y="1674"/>
                  </a:lnTo>
                  <a:lnTo>
                    <a:pt x="1" y="1814"/>
                  </a:lnTo>
                  <a:lnTo>
                    <a:pt x="1" y="5348"/>
                  </a:lnTo>
                  <a:lnTo>
                    <a:pt x="1" y="5348"/>
                  </a:lnTo>
                  <a:lnTo>
                    <a:pt x="47" y="5766"/>
                  </a:lnTo>
                  <a:lnTo>
                    <a:pt x="94" y="6231"/>
                  </a:lnTo>
                  <a:lnTo>
                    <a:pt x="187" y="6650"/>
                  </a:lnTo>
                  <a:lnTo>
                    <a:pt x="326" y="7022"/>
                  </a:lnTo>
                  <a:lnTo>
                    <a:pt x="513" y="7440"/>
                  </a:lnTo>
                  <a:lnTo>
                    <a:pt x="699" y="7812"/>
                  </a:lnTo>
                  <a:lnTo>
                    <a:pt x="931" y="8138"/>
                  </a:lnTo>
                  <a:lnTo>
                    <a:pt x="1210" y="8463"/>
                  </a:lnTo>
                  <a:lnTo>
                    <a:pt x="1489" y="8789"/>
                  </a:lnTo>
                  <a:lnTo>
                    <a:pt x="1815" y="9068"/>
                  </a:lnTo>
                  <a:lnTo>
                    <a:pt x="2140" y="9300"/>
                  </a:lnTo>
                  <a:lnTo>
                    <a:pt x="2512" y="9533"/>
                  </a:lnTo>
                  <a:lnTo>
                    <a:pt x="2884" y="9719"/>
                  </a:lnTo>
                  <a:lnTo>
                    <a:pt x="3303" y="9858"/>
                  </a:lnTo>
                  <a:lnTo>
                    <a:pt x="3721" y="9951"/>
                  </a:lnTo>
                  <a:lnTo>
                    <a:pt x="4140" y="10044"/>
                  </a:lnTo>
                  <a:lnTo>
                    <a:pt x="4140" y="10044"/>
                  </a:lnTo>
                  <a:lnTo>
                    <a:pt x="4186" y="10044"/>
                  </a:lnTo>
                  <a:lnTo>
                    <a:pt x="4186" y="10044"/>
                  </a:lnTo>
                  <a:lnTo>
                    <a:pt x="4279" y="10044"/>
                  </a:lnTo>
                  <a:lnTo>
                    <a:pt x="4279" y="10044"/>
                  </a:lnTo>
                  <a:lnTo>
                    <a:pt x="4698" y="9951"/>
                  </a:lnTo>
                  <a:lnTo>
                    <a:pt x="5116" y="9858"/>
                  </a:lnTo>
                  <a:lnTo>
                    <a:pt x="5535" y="9719"/>
                  </a:lnTo>
                  <a:lnTo>
                    <a:pt x="5907" y="9533"/>
                  </a:lnTo>
                  <a:lnTo>
                    <a:pt x="6279" y="9300"/>
                  </a:lnTo>
                  <a:lnTo>
                    <a:pt x="6604" y="9068"/>
                  </a:lnTo>
                  <a:lnTo>
                    <a:pt x="6930" y="8789"/>
                  </a:lnTo>
                  <a:lnTo>
                    <a:pt x="7209" y="8463"/>
                  </a:lnTo>
                  <a:lnTo>
                    <a:pt x="7488" y="8138"/>
                  </a:lnTo>
                  <a:lnTo>
                    <a:pt x="7720" y="7812"/>
                  </a:lnTo>
                  <a:lnTo>
                    <a:pt x="7906" y="7440"/>
                  </a:lnTo>
                  <a:lnTo>
                    <a:pt x="8092" y="7022"/>
                  </a:lnTo>
                  <a:lnTo>
                    <a:pt x="8232" y="6650"/>
                  </a:lnTo>
                  <a:lnTo>
                    <a:pt x="8325" y="6231"/>
                  </a:lnTo>
                  <a:lnTo>
                    <a:pt x="8371" y="5766"/>
                  </a:lnTo>
                  <a:lnTo>
                    <a:pt x="8418" y="5348"/>
                  </a:lnTo>
                  <a:lnTo>
                    <a:pt x="8418" y="1814"/>
                  </a:lnTo>
                  <a:lnTo>
                    <a:pt x="8418" y="1814"/>
                  </a:lnTo>
                  <a:lnTo>
                    <a:pt x="8371" y="1674"/>
                  </a:lnTo>
                  <a:lnTo>
                    <a:pt x="8325" y="1535"/>
                  </a:lnTo>
                  <a:lnTo>
                    <a:pt x="8232" y="1442"/>
                  </a:lnTo>
                  <a:lnTo>
                    <a:pt x="8092" y="1349"/>
                  </a:lnTo>
                  <a:lnTo>
                    <a:pt x="8092" y="134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63"/>
            <p:cNvSpPr/>
            <p:nvPr/>
          </p:nvSpPr>
          <p:spPr>
            <a:xfrm>
              <a:off x="1379725" y="35677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9" name="Google Shape;2399;p63"/>
          <p:cNvGrpSpPr/>
          <p:nvPr/>
        </p:nvGrpSpPr>
        <p:grpSpPr>
          <a:xfrm>
            <a:off x="2818773" y="3306496"/>
            <a:ext cx="258678" cy="376648"/>
            <a:chOff x="1840075" y="3362000"/>
            <a:chExt cx="290650" cy="423200"/>
          </a:xfrm>
          <a:solidFill>
            <a:schemeClr val="bg1">
              <a:lumMod val="75000"/>
            </a:schemeClr>
          </a:solidFill>
        </p:grpSpPr>
        <p:sp>
          <p:nvSpPr>
            <p:cNvPr id="2400" name="Google Shape;2400;p63"/>
            <p:cNvSpPr/>
            <p:nvPr/>
          </p:nvSpPr>
          <p:spPr>
            <a:xfrm>
              <a:off x="1948200" y="3362000"/>
              <a:ext cx="73250" cy="112800"/>
            </a:xfrm>
            <a:custGeom>
              <a:avLst/>
              <a:gdLst/>
              <a:ahLst/>
              <a:cxnLst/>
              <a:rect l="l" t="t" r="r" b="b"/>
              <a:pathLst>
                <a:path w="2930" h="4512" extrusionOk="0">
                  <a:moveTo>
                    <a:pt x="1488" y="1"/>
                  </a:moveTo>
                  <a:lnTo>
                    <a:pt x="1302" y="47"/>
                  </a:lnTo>
                  <a:lnTo>
                    <a:pt x="1116" y="140"/>
                  </a:lnTo>
                  <a:lnTo>
                    <a:pt x="1023" y="326"/>
                  </a:lnTo>
                  <a:lnTo>
                    <a:pt x="977" y="512"/>
                  </a:lnTo>
                  <a:lnTo>
                    <a:pt x="977" y="3396"/>
                  </a:lnTo>
                  <a:lnTo>
                    <a:pt x="651" y="3582"/>
                  </a:lnTo>
                  <a:lnTo>
                    <a:pt x="372" y="3814"/>
                  </a:lnTo>
                  <a:lnTo>
                    <a:pt x="140" y="4140"/>
                  </a:lnTo>
                  <a:lnTo>
                    <a:pt x="0" y="4512"/>
                  </a:lnTo>
                  <a:lnTo>
                    <a:pt x="744" y="4372"/>
                  </a:lnTo>
                  <a:lnTo>
                    <a:pt x="1488" y="4326"/>
                  </a:lnTo>
                  <a:lnTo>
                    <a:pt x="2232" y="4372"/>
                  </a:lnTo>
                  <a:lnTo>
                    <a:pt x="2930" y="4512"/>
                  </a:lnTo>
                  <a:lnTo>
                    <a:pt x="2930" y="4512"/>
                  </a:lnTo>
                  <a:lnTo>
                    <a:pt x="2790" y="4140"/>
                  </a:lnTo>
                  <a:lnTo>
                    <a:pt x="2604" y="3814"/>
                  </a:lnTo>
                  <a:lnTo>
                    <a:pt x="2325" y="3582"/>
                  </a:lnTo>
                  <a:lnTo>
                    <a:pt x="1953" y="3396"/>
                  </a:lnTo>
                  <a:lnTo>
                    <a:pt x="1953" y="512"/>
                  </a:lnTo>
                  <a:lnTo>
                    <a:pt x="1953" y="326"/>
                  </a:lnTo>
                  <a:lnTo>
                    <a:pt x="1814" y="140"/>
                  </a:lnTo>
                  <a:lnTo>
                    <a:pt x="1674" y="47"/>
                  </a:lnTo>
                  <a:lnTo>
                    <a:pt x="148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63"/>
            <p:cNvSpPr/>
            <p:nvPr/>
          </p:nvSpPr>
          <p:spPr>
            <a:xfrm>
              <a:off x="1948200" y="3362000"/>
              <a:ext cx="73250" cy="112800"/>
            </a:xfrm>
            <a:custGeom>
              <a:avLst/>
              <a:gdLst/>
              <a:ahLst/>
              <a:cxnLst/>
              <a:rect l="l" t="t" r="r" b="b"/>
              <a:pathLst>
                <a:path w="2930" h="4512" fill="none" extrusionOk="0">
                  <a:moveTo>
                    <a:pt x="2930" y="4512"/>
                  </a:moveTo>
                  <a:lnTo>
                    <a:pt x="2930" y="4512"/>
                  </a:lnTo>
                  <a:lnTo>
                    <a:pt x="2790" y="4140"/>
                  </a:lnTo>
                  <a:lnTo>
                    <a:pt x="2604" y="3814"/>
                  </a:lnTo>
                  <a:lnTo>
                    <a:pt x="2325" y="3582"/>
                  </a:lnTo>
                  <a:lnTo>
                    <a:pt x="1953" y="3396"/>
                  </a:lnTo>
                  <a:lnTo>
                    <a:pt x="1953" y="512"/>
                  </a:lnTo>
                  <a:lnTo>
                    <a:pt x="1953" y="512"/>
                  </a:lnTo>
                  <a:lnTo>
                    <a:pt x="1953" y="326"/>
                  </a:lnTo>
                  <a:lnTo>
                    <a:pt x="1814" y="140"/>
                  </a:lnTo>
                  <a:lnTo>
                    <a:pt x="1674" y="47"/>
                  </a:lnTo>
                  <a:lnTo>
                    <a:pt x="1488" y="1"/>
                  </a:lnTo>
                  <a:lnTo>
                    <a:pt x="1488" y="1"/>
                  </a:lnTo>
                  <a:lnTo>
                    <a:pt x="1302" y="47"/>
                  </a:lnTo>
                  <a:lnTo>
                    <a:pt x="1116" y="140"/>
                  </a:lnTo>
                  <a:lnTo>
                    <a:pt x="1023" y="326"/>
                  </a:lnTo>
                  <a:lnTo>
                    <a:pt x="977" y="512"/>
                  </a:lnTo>
                  <a:lnTo>
                    <a:pt x="977" y="3396"/>
                  </a:lnTo>
                  <a:lnTo>
                    <a:pt x="977" y="3396"/>
                  </a:lnTo>
                  <a:lnTo>
                    <a:pt x="651" y="3582"/>
                  </a:lnTo>
                  <a:lnTo>
                    <a:pt x="372" y="3814"/>
                  </a:lnTo>
                  <a:lnTo>
                    <a:pt x="140" y="4140"/>
                  </a:lnTo>
                  <a:lnTo>
                    <a:pt x="0" y="4512"/>
                  </a:lnTo>
                  <a:lnTo>
                    <a:pt x="0" y="4512"/>
                  </a:lnTo>
                  <a:lnTo>
                    <a:pt x="744" y="4372"/>
                  </a:lnTo>
                  <a:lnTo>
                    <a:pt x="1488" y="4326"/>
                  </a:lnTo>
                  <a:lnTo>
                    <a:pt x="1488" y="4326"/>
                  </a:lnTo>
                  <a:lnTo>
                    <a:pt x="2232" y="4372"/>
                  </a:lnTo>
                  <a:lnTo>
                    <a:pt x="2930" y="4512"/>
                  </a:lnTo>
                  <a:lnTo>
                    <a:pt x="2930" y="451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63"/>
            <p:cNvSpPr/>
            <p:nvPr/>
          </p:nvSpPr>
          <p:spPr>
            <a:xfrm>
              <a:off x="2021425" y="34747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63"/>
            <p:cNvSpPr/>
            <p:nvPr/>
          </p:nvSpPr>
          <p:spPr>
            <a:xfrm>
              <a:off x="1840075" y="3494550"/>
              <a:ext cx="290650" cy="290650"/>
            </a:xfrm>
            <a:custGeom>
              <a:avLst/>
              <a:gdLst/>
              <a:ahLst/>
              <a:cxnLst/>
              <a:rect l="l" t="t" r="r" b="b"/>
              <a:pathLst>
                <a:path w="11626" h="11626" extrusionOk="0">
                  <a:moveTo>
                    <a:pt x="5813" y="0"/>
                  </a:moveTo>
                  <a:lnTo>
                    <a:pt x="5116" y="47"/>
                  </a:lnTo>
                  <a:lnTo>
                    <a:pt x="4465" y="186"/>
                  </a:lnTo>
                  <a:lnTo>
                    <a:pt x="4930" y="233"/>
                  </a:lnTo>
                  <a:lnTo>
                    <a:pt x="5395" y="326"/>
                  </a:lnTo>
                  <a:lnTo>
                    <a:pt x="5860" y="465"/>
                  </a:lnTo>
                  <a:lnTo>
                    <a:pt x="6278" y="651"/>
                  </a:lnTo>
                  <a:lnTo>
                    <a:pt x="6697" y="884"/>
                  </a:lnTo>
                  <a:lnTo>
                    <a:pt x="7069" y="1163"/>
                  </a:lnTo>
                  <a:lnTo>
                    <a:pt x="7441" y="1442"/>
                  </a:lnTo>
                  <a:lnTo>
                    <a:pt x="7813" y="1814"/>
                  </a:lnTo>
                  <a:lnTo>
                    <a:pt x="8138" y="2232"/>
                  </a:lnTo>
                  <a:lnTo>
                    <a:pt x="8464" y="2651"/>
                  </a:lnTo>
                  <a:lnTo>
                    <a:pt x="8696" y="3116"/>
                  </a:lnTo>
                  <a:lnTo>
                    <a:pt x="8929" y="3581"/>
                  </a:lnTo>
                  <a:lnTo>
                    <a:pt x="9068" y="4092"/>
                  </a:lnTo>
                  <a:lnTo>
                    <a:pt x="9208" y="4604"/>
                  </a:lnTo>
                  <a:lnTo>
                    <a:pt x="9301" y="5115"/>
                  </a:lnTo>
                  <a:lnTo>
                    <a:pt x="9301" y="5673"/>
                  </a:lnTo>
                  <a:lnTo>
                    <a:pt x="9301" y="6045"/>
                  </a:lnTo>
                  <a:lnTo>
                    <a:pt x="9254" y="6417"/>
                  </a:lnTo>
                  <a:lnTo>
                    <a:pt x="9161" y="6789"/>
                  </a:lnTo>
                  <a:lnTo>
                    <a:pt x="9022" y="7161"/>
                  </a:lnTo>
                  <a:lnTo>
                    <a:pt x="8882" y="7487"/>
                  </a:lnTo>
                  <a:lnTo>
                    <a:pt x="8696" y="7812"/>
                  </a:lnTo>
                  <a:lnTo>
                    <a:pt x="8464" y="8091"/>
                  </a:lnTo>
                  <a:lnTo>
                    <a:pt x="8231" y="8370"/>
                  </a:lnTo>
                  <a:lnTo>
                    <a:pt x="7999" y="8603"/>
                  </a:lnTo>
                  <a:lnTo>
                    <a:pt x="7720" y="8835"/>
                  </a:lnTo>
                  <a:lnTo>
                    <a:pt x="7394" y="9021"/>
                  </a:lnTo>
                  <a:lnTo>
                    <a:pt x="7115" y="9161"/>
                  </a:lnTo>
                  <a:lnTo>
                    <a:pt x="6743" y="9300"/>
                  </a:lnTo>
                  <a:lnTo>
                    <a:pt x="6418" y="9393"/>
                  </a:lnTo>
                  <a:lnTo>
                    <a:pt x="6046" y="9440"/>
                  </a:lnTo>
                  <a:lnTo>
                    <a:pt x="5674" y="9486"/>
                  </a:lnTo>
                  <a:lnTo>
                    <a:pt x="5302" y="9440"/>
                  </a:lnTo>
                  <a:lnTo>
                    <a:pt x="4930" y="9393"/>
                  </a:lnTo>
                  <a:lnTo>
                    <a:pt x="4604" y="9300"/>
                  </a:lnTo>
                  <a:lnTo>
                    <a:pt x="4279" y="9161"/>
                  </a:lnTo>
                  <a:lnTo>
                    <a:pt x="3953" y="9021"/>
                  </a:lnTo>
                  <a:lnTo>
                    <a:pt x="3674" y="8835"/>
                  </a:lnTo>
                  <a:lnTo>
                    <a:pt x="3349" y="8603"/>
                  </a:lnTo>
                  <a:lnTo>
                    <a:pt x="3116" y="8370"/>
                  </a:lnTo>
                  <a:lnTo>
                    <a:pt x="2884" y="8091"/>
                  </a:lnTo>
                  <a:lnTo>
                    <a:pt x="2651" y="7812"/>
                  </a:lnTo>
                  <a:lnTo>
                    <a:pt x="2465" y="7487"/>
                  </a:lnTo>
                  <a:lnTo>
                    <a:pt x="2326" y="7161"/>
                  </a:lnTo>
                  <a:lnTo>
                    <a:pt x="2233" y="6789"/>
                  </a:lnTo>
                  <a:lnTo>
                    <a:pt x="2140" y="6417"/>
                  </a:lnTo>
                  <a:lnTo>
                    <a:pt x="2047" y="6045"/>
                  </a:lnTo>
                  <a:lnTo>
                    <a:pt x="2047" y="5673"/>
                  </a:lnTo>
                  <a:lnTo>
                    <a:pt x="2047" y="5348"/>
                  </a:lnTo>
                  <a:lnTo>
                    <a:pt x="2093" y="5069"/>
                  </a:lnTo>
                  <a:lnTo>
                    <a:pt x="2186" y="4790"/>
                  </a:lnTo>
                  <a:lnTo>
                    <a:pt x="2279" y="4557"/>
                  </a:lnTo>
                  <a:lnTo>
                    <a:pt x="2512" y="4185"/>
                  </a:lnTo>
                  <a:lnTo>
                    <a:pt x="2791" y="3906"/>
                  </a:lnTo>
                  <a:lnTo>
                    <a:pt x="3116" y="3627"/>
                  </a:lnTo>
                  <a:lnTo>
                    <a:pt x="3488" y="3441"/>
                  </a:lnTo>
                  <a:lnTo>
                    <a:pt x="3907" y="3348"/>
                  </a:lnTo>
                  <a:lnTo>
                    <a:pt x="4325" y="3302"/>
                  </a:lnTo>
                  <a:lnTo>
                    <a:pt x="4790" y="3348"/>
                  </a:lnTo>
                  <a:lnTo>
                    <a:pt x="5162" y="3441"/>
                  </a:lnTo>
                  <a:lnTo>
                    <a:pt x="5534" y="3627"/>
                  </a:lnTo>
                  <a:lnTo>
                    <a:pt x="5860" y="3906"/>
                  </a:lnTo>
                  <a:lnTo>
                    <a:pt x="6139" y="4185"/>
                  </a:lnTo>
                  <a:lnTo>
                    <a:pt x="6325" y="4557"/>
                  </a:lnTo>
                  <a:lnTo>
                    <a:pt x="6418" y="4790"/>
                  </a:lnTo>
                  <a:lnTo>
                    <a:pt x="6511" y="5069"/>
                  </a:lnTo>
                  <a:lnTo>
                    <a:pt x="6557" y="5348"/>
                  </a:lnTo>
                  <a:lnTo>
                    <a:pt x="6557" y="5673"/>
                  </a:lnTo>
                  <a:lnTo>
                    <a:pt x="6511" y="5859"/>
                  </a:lnTo>
                  <a:lnTo>
                    <a:pt x="6418" y="6045"/>
                  </a:lnTo>
                  <a:lnTo>
                    <a:pt x="6278" y="6138"/>
                  </a:lnTo>
                  <a:lnTo>
                    <a:pt x="6092" y="6185"/>
                  </a:lnTo>
                  <a:lnTo>
                    <a:pt x="5860" y="6138"/>
                  </a:lnTo>
                  <a:lnTo>
                    <a:pt x="5720" y="6045"/>
                  </a:lnTo>
                  <a:lnTo>
                    <a:pt x="5627" y="5859"/>
                  </a:lnTo>
                  <a:lnTo>
                    <a:pt x="5581" y="5673"/>
                  </a:lnTo>
                  <a:lnTo>
                    <a:pt x="5534" y="5348"/>
                  </a:lnTo>
                  <a:lnTo>
                    <a:pt x="5488" y="5069"/>
                  </a:lnTo>
                  <a:lnTo>
                    <a:pt x="5348" y="4836"/>
                  </a:lnTo>
                  <a:lnTo>
                    <a:pt x="5209" y="4604"/>
                  </a:lnTo>
                  <a:lnTo>
                    <a:pt x="5023" y="4464"/>
                  </a:lnTo>
                  <a:lnTo>
                    <a:pt x="4790" y="4371"/>
                  </a:lnTo>
                  <a:lnTo>
                    <a:pt x="4604" y="4325"/>
                  </a:lnTo>
                  <a:lnTo>
                    <a:pt x="4325" y="4278"/>
                  </a:lnTo>
                  <a:lnTo>
                    <a:pt x="4093" y="4325"/>
                  </a:lnTo>
                  <a:lnTo>
                    <a:pt x="3860" y="4371"/>
                  </a:lnTo>
                  <a:lnTo>
                    <a:pt x="3674" y="4464"/>
                  </a:lnTo>
                  <a:lnTo>
                    <a:pt x="3442" y="4604"/>
                  </a:lnTo>
                  <a:lnTo>
                    <a:pt x="3302" y="4836"/>
                  </a:lnTo>
                  <a:lnTo>
                    <a:pt x="3163" y="5069"/>
                  </a:lnTo>
                  <a:lnTo>
                    <a:pt x="3070" y="5348"/>
                  </a:lnTo>
                  <a:lnTo>
                    <a:pt x="3023" y="5673"/>
                  </a:lnTo>
                  <a:lnTo>
                    <a:pt x="3116" y="6231"/>
                  </a:lnTo>
                  <a:lnTo>
                    <a:pt x="3256" y="6789"/>
                  </a:lnTo>
                  <a:lnTo>
                    <a:pt x="3488" y="7254"/>
                  </a:lnTo>
                  <a:lnTo>
                    <a:pt x="3814" y="7673"/>
                  </a:lnTo>
                  <a:lnTo>
                    <a:pt x="4186" y="7998"/>
                  </a:lnTo>
                  <a:lnTo>
                    <a:pt x="4651" y="8277"/>
                  </a:lnTo>
                  <a:lnTo>
                    <a:pt x="5162" y="8417"/>
                  </a:lnTo>
                  <a:lnTo>
                    <a:pt x="5395" y="8463"/>
                  </a:lnTo>
                  <a:lnTo>
                    <a:pt x="5953" y="8463"/>
                  </a:lnTo>
                  <a:lnTo>
                    <a:pt x="6232" y="8417"/>
                  </a:lnTo>
                  <a:lnTo>
                    <a:pt x="6697" y="8277"/>
                  </a:lnTo>
                  <a:lnTo>
                    <a:pt x="7162" y="7998"/>
                  </a:lnTo>
                  <a:lnTo>
                    <a:pt x="7534" y="7673"/>
                  </a:lnTo>
                  <a:lnTo>
                    <a:pt x="7859" y="7254"/>
                  </a:lnTo>
                  <a:lnTo>
                    <a:pt x="8092" y="6789"/>
                  </a:lnTo>
                  <a:lnTo>
                    <a:pt x="8278" y="6231"/>
                  </a:lnTo>
                  <a:lnTo>
                    <a:pt x="8324" y="5673"/>
                  </a:lnTo>
                  <a:lnTo>
                    <a:pt x="8278" y="5208"/>
                  </a:lnTo>
                  <a:lnTo>
                    <a:pt x="8231" y="4743"/>
                  </a:lnTo>
                  <a:lnTo>
                    <a:pt x="8138" y="4325"/>
                  </a:lnTo>
                  <a:lnTo>
                    <a:pt x="7999" y="3906"/>
                  </a:lnTo>
                  <a:lnTo>
                    <a:pt x="7813" y="3534"/>
                  </a:lnTo>
                  <a:lnTo>
                    <a:pt x="7580" y="3162"/>
                  </a:lnTo>
                  <a:lnTo>
                    <a:pt x="7348" y="2790"/>
                  </a:lnTo>
                  <a:lnTo>
                    <a:pt x="7069" y="2465"/>
                  </a:lnTo>
                  <a:lnTo>
                    <a:pt x="6790" y="2186"/>
                  </a:lnTo>
                  <a:lnTo>
                    <a:pt x="6464" y="1907"/>
                  </a:lnTo>
                  <a:lnTo>
                    <a:pt x="6139" y="1721"/>
                  </a:lnTo>
                  <a:lnTo>
                    <a:pt x="5767" y="1488"/>
                  </a:lnTo>
                  <a:lnTo>
                    <a:pt x="5348" y="1349"/>
                  </a:lnTo>
                  <a:lnTo>
                    <a:pt x="4976" y="1256"/>
                  </a:lnTo>
                  <a:lnTo>
                    <a:pt x="4558" y="1163"/>
                  </a:lnTo>
                  <a:lnTo>
                    <a:pt x="3628" y="1163"/>
                  </a:lnTo>
                  <a:lnTo>
                    <a:pt x="3163" y="1256"/>
                  </a:lnTo>
                  <a:lnTo>
                    <a:pt x="2744" y="1395"/>
                  </a:lnTo>
                  <a:lnTo>
                    <a:pt x="2326" y="1581"/>
                  </a:lnTo>
                  <a:lnTo>
                    <a:pt x="1907" y="1814"/>
                  </a:lnTo>
                  <a:lnTo>
                    <a:pt x="1535" y="2093"/>
                  </a:lnTo>
                  <a:lnTo>
                    <a:pt x="1210" y="2418"/>
                  </a:lnTo>
                  <a:lnTo>
                    <a:pt x="884" y="2744"/>
                  </a:lnTo>
                  <a:lnTo>
                    <a:pt x="512" y="3441"/>
                  </a:lnTo>
                  <a:lnTo>
                    <a:pt x="373" y="3813"/>
                  </a:lnTo>
                  <a:lnTo>
                    <a:pt x="233" y="4185"/>
                  </a:lnTo>
                  <a:lnTo>
                    <a:pt x="140" y="4604"/>
                  </a:lnTo>
                  <a:lnTo>
                    <a:pt x="47" y="4976"/>
                  </a:lnTo>
                  <a:lnTo>
                    <a:pt x="1" y="5394"/>
                  </a:lnTo>
                  <a:lnTo>
                    <a:pt x="1" y="5813"/>
                  </a:lnTo>
                  <a:lnTo>
                    <a:pt x="47" y="6417"/>
                  </a:lnTo>
                  <a:lnTo>
                    <a:pt x="140" y="6975"/>
                  </a:lnTo>
                  <a:lnTo>
                    <a:pt x="280" y="7533"/>
                  </a:lnTo>
                  <a:lnTo>
                    <a:pt x="466" y="8091"/>
                  </a:lnTo>
                  <a:lnTo>
                    <a:pt x="698" y="8603"/>
                  </a:lnTo>
                  <a:lnTo>
                    <a:pt x="977" y="9068"/>
                  </a:lnTo>
                  <a:lnTo>
                    <a:pt x="1349" y="9533"/>
                  </a:lnTo>
                  <a:lnTo>
                    <a:pt x="1721" y="9905"/>
                  </a:lnTo>
                  <a:lnTo>
                    <a:pt x="2093" y="10277"/>
                  </a:lnTo>
                  <a:lnTo>
                    <a:pt x="2558" y="10649"/>
                  </a:lnTo>
                  <a:lnTo>
                    <a:pt x="3023" y="10928"/>
                  </a:lnTo>
                  <a:lnTo>
                    <a:pt x="3535" y="11160"/>
                  </a:lnTo>
                  <a:lnTo>
                    <a:pt x="4093" y="11346"/>
                  </a:lnTo>
                  <a:lnTo>
                    <a:pt x="4651" y="11486"/>
                  </a:lnTo>
                  <a:lnTo>
                    <a:pt x="5209" y="11579"/>
                  </a:lnTo>
                  <a:lnTo>
                    <a:pt x="5813" y="11625"/>
                  </a:lnTo>
                  <a:lnTo>
                    <a:pt x="6418" y="11579"/>
                  </a:lnTo>
                  <a:lnTo>
                    <a:pt x="6976" y="11486"/>
                  </a:lnTo>
                  <a:lnTo>
                    <a:pt x="7534" y="11346"/>
                  </a:lnTo>
                  <a:lnTo>
                    <a:pt x="8045" y="11160"/>
                  </a:lnTo>
                  <a:lnTo>
                    <a:pt x="8557" y="10928"/>
                  </a:lnTo>
                  <a:lnTo>
                    <a:pt x="9022" y="10649"/>
                  </a:lnTo>
                  <a:lnTo>
                    <a:pt x="9487" y="10277"/>
                  </a:lnTo>
                  <a:lnTo>
                    <a:pt x="9905" y="9905"/>
                  </a:lnTo>
                  <a:lnTo>
                    <a:pt x="10277" y="9533"/>
                  </a:lnTo>
                  <a:lnTo>
                    <a:pt x="10603" y="9068"/>
                  </a:lnTo>
                  <a:lnTo>
                    <a:pt x="10882" y="8603"/>
                  </a:lnTo>
                  <a:lnTo>
                    <a:pt x="11161" y="8091"/>
                  </a:lnTo>
                  <a:lnTo>
                    <a:pt x="11347" y="7533"/>
                  </a:lnTo>
                  <a:lnTo>
                    <a:pt x="11486" y="6975"/>
                  </a:lnTo>
                  <a:lnTo>
                    <a:pt x="11579" y="6417"/>
                  </a:lnTo>
                  <a:lnTo>
                    <a:pt x="11626" y="5813"/>
                  </a:lnTo>
                  <a:lnTo>
                    <a:pt x="11579" y="5208"/>
                  </a:lnTo>
                  <a:lnTo>
                    <a:pt x="11486" y="4650"/>
                  </a:lnTo>
                  <a:lnTo>
                    <a:pt x="11347" y="4092"/>
                  </a:lnTo>
                  <a:lnTo>
                    <a:pt x="11161" y="3581"/>
                  </a:lnTo>
                  <a:lnTo>
                    <a:pt x="10882" y="3069"/>
                  </a:lnTo>
                  <a:lnTo>
                    <a:pt x="10603" y="2604"/>
                  </a:lnTo>
                  <a:lnTo>
                    <a:pt x="10277" y="2139"/>
                  </a:lnTo>
                  <a:lnTo>
                    <a:pt x="9905" y="1721"/>
                  </a:lnTo>
                  <a:lnTo>
                    <a:pt x="9487" y="1349"/>
                  </a:lnTo>
                  <a:lnTo>
                    <a:pt x="9022" y="1023"/>
                  </a:lnTo>
                  <a:lnTo>
                    <a:pt x="8557" y="744"/>
                  </a:lnTo>
                  <a:lnTo>
                    <a:pt x="8045" y="465"/>
                  </a:lnTo>
                  <a:lnTo>
                    <a:pt x="7534" y="279"/>
                  </a:lnTo>
                  <a:lnTo>
                    <a:pt x="6976" y="140"/>
                  </a:lnTo>
                  <a:lnTo>
                    <a:pt x="6418" y="47"/>
                  </a:lnTo>
                  <a:lnTo>
                    <a:pt x="581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63"/>
            <p:cNvSpPr/>
            <p:nvPr/>
          </p:nvSpPr>
          <p:spPr>
            <a:xfrm>
              <a:off x="1840075" y="3494550"/>
              <a:ext cx="290650" cy="290650"/>
            </a:xfrm>
            <a:custGeom>
              <a:avLst/>
              <a:gdLst/>
              <a:ahLst/>
              <a:cxnLst/>
              <a:rect l="l" t="t" r="r" b="b"/>
              <a:pathLst>
                <a:path w="11626" h="11626" fill="none" extrusionOk="0">
                  <a:moveTo>
                    <a:pt x="5813" y="0"/>
                  </a:moveTo>
                  <a:lnTo>
                    <a:pt x="5813" y="0"/>
                  </a:lnTo>
                  <a:lnTo>
                    <a:pt x="5116" y="47"/>
                  </a:lnTo>
                  <a:lnTo>
                    <a:pt x="4465" y="186"/>
                  </a:lnTo>
                  <a:lnTo>
                    <a:pt x="4465" y="186"/>
                  </a:lnTo>
                  <a:lnTo>
                    <a:pt x="4930" y="233"/>
                  </a:lnTo>
                  <a:lnTo>
                    <a:pt x="5395" y="326"/>
                  </a:lnTo>
                  <a:lnTo>
                    <a:pt x="5860" y="465"/>
                  </a:lnTo>
                  <a:lnTo>
                    <a:pt x="6278" y="651"/>
                  </a:lnTo>
                  <a:lnTo>
                    <a:pt x="6697" y="884"/>
                  </a:lnTo>
                  <a:lnTo>
                    <a:pt x="7069" y="1163"/>
                  </a:lnTo>
                  <a:lnTo>
                    <a:pt x="7441" y="1442"/>
                  </a:lnTo>
                  <a:lnTo>
                    <a:pt x="7813" y="1814"/>
                  </a:lnTo>
                  <a:lnTo>
                    <a:pt x="7813" y="1814"/>
                  </a:lnTo>
                  <a:lnTo>
                    <a:pt x="8138" y="2232"/>
                  </a:lnTo>
                  <a:lnTo>
                    <a:pt x="8464" y="2651"/>
                  </a:lnTo>
                  <a:lnTo>
                    <a:pt x="8696" y="3116"/>
                  </a:lnTo>
                  <a:lnTo>
                    <a:pt x="8929" y="3581"/>
                  </a:lnTo>
                  <a:lnTo>
                    <a:pt x="9068" y="4092"/>
                  </a:lnTo>
                  <a:lnTo>
                    <a:pt x="9208" y="4604"/>
                  </a:lnTo>
                  <a:lnTo>
                    <a:pt x="9301" y="5115"/>
                  </a:lnTo>
                  <a:lnTo>
                    <a:pt x="9301" y="5673"/>
                  </a:lnTo>
                  <a:lnTo>
                    <a:pt x="9301" y="5673"/>
                  </a:lnTo>
                  <a:lnTo>
                    <a:pt x="9301" y="6045"/>
                  </a:lnTo>
                  <a:lnTo>
                    <a:pt x="9254" y="6417"/>
                  </a:lnTo>
                  <a:lnTo>
                    <a:pt x="9161" y="6789"/>
                  </a:lnTo>
                  <a:lnTo>
                    <a:pt x="9022" y="7161"/>
                  </a:lnTo>
                  <a:lnTo>
                    <a:pt x="8882" y="7487"/>
                  </a:lnTo>
                  <a:lnTo>
                    <a:pt x="8696" y="7812"/>
                  </a:lnTo>
                  <a:lnTo>
                    <a:pt x="8464" y="8091"/>
                  </a:lnTo>
                  <a:lnTo>
                    <a:pt x="8231" y="8370"/>
                  </a:lnTo>
                  <a:lnTo>
                    <a:pt x="7999" y="8603"/>
                  </a:lnTo>
                  <a:lnTo>
                    <a:pt x="7720" y="8835"/>
                  </a:lnTo>
                  <a:lnTo>
                    <a:pt x="7394" y="9021"/>
                  </a:lnTo>
                  <a:lnTo>
                    <a:pt x="7115" y="9161"/>
                  </a:lnTo>
                  <a:lnTo>
                    <a:pt x="6743" y="9300"/>
                  </a:lnTo>
                  <a:lnTo>
                    <a:pt x="6418" y="9393"/>
                  </a:lnTo>
                  <a:lnTo>
                    <a:pt x="6046" y="9440"/>
                  </a:lnTo>
                  <a:lnTo>
                    <a:pt x="5674" y="9486"/>
                  </a:lnTo>
                  <a:lnTo>
                    <a:pt x="5674" y="9486"/>
                  </a:lnTo>
                  <a:lnTo>
                    <a:pt x="5302" y="9440"/>
                  </a:lnTo>
                  <a:lnTo>
                    <a:pt x="4930" y="9393"/>
                  </a:lnTo>
                  <a:lnTo>
                    <a:pt x="4604" y="9300"/>
                  </a:lnTo>
                  <a:lnTo>
                    <a:pt x="4279" y="9161"/>
                  </a:lnTo>
                  <a:lnTo>
                    <a:pt x="3953" y="9021"/>
                  </a:lnTo>
                  <a:lnTo>
                    <a:pt x="3674" y="8835"/>
                  </a:lnTo>
                  <a:lnTo>
                    <a:pt x="3349" y="8603"/>
                  </a:lnTo>
                  <a:lnTo>
                    <a:pt x="3116" y="8370"/>
                  </a:lnTo>
                  <a:lnTo>
                    <a:pt x="2884" y="8091"/>
                  </a:lnTo>
                  <a:lnTo>
                    <a:pt x="2651" y="7812"/>
                  </a:lnTo>
                  <a:lnTo>
                    <a:pt x="2465" y="7487"/>
                  </a:lnTo>
                  <a:lnTo>
                    <a:pt x="2326" y="7161"/>
                  </a:lnTo>
                  <a:lnTo>
                    <a:pt x="2233" y="6789"/>
                  </a:lnTo>
                  <a:lnTo>
                    <a:pt x="2140" y="6417"/>
                  </a:lnTo>
                  <a:lnTo>
                    <a:pt x="2047" y="6045"/>
                  </a:lnTo>
                  <a:lnTo>
                    <a:pt x="2047" y="5673"/>
                  </a:lnTo>
                  <a:lnTo>
                    <a:pt x="2047" y="5673"/>
                  </a:lnTo>
                  <a:lnTo>
                    <a:pt x="2047" y="5348"/>
                  </a:lnTo>
                  <a:lnTo>
                    <a:pt x="2093" y="5069"/>
                  </a:lnTo>
                  <a:lnTo>
                    <a:pt x="2186" y="4790"/>
                  </a:lnTo>
                  <a:lnTo>
                    <a:pt x="2279" y="4557"/>
                  </a:lnTo>
                  <a:lnTo>
                    <a:pt x="2512" y="4185"/>
                  </a:lnTo>
                  <a:lnTo>
                    <a:pt x="2791" y="3906"/>
                  </a:lnTo>
                  <a:lnTo>
                    <a:pt x="2791" y="3906"/>
                  </a:lnTo>
                  <a:lnTo>
                    <a:pt x="3116" y="3627"/>
                  </a:lnTo>
                  <a:lnTo>
                    <a:pt x="3488" y="3441"/>
                  </a:lnTo>
                  <a:lnTo>
                    <a:pt x="3907" y="3348"/>
                  </a:lnTo>
                  <a:lnTo>
                    <a:pt x="4325" y="3302"/>
                  </a:lnTo>
                  <a:lnTo>
                    <a:pt x="4325" y="3302"/>
                  </a:lnTo>
                  <a:lnTo>
                    <a:pt x="4790" y="3348"/>
                  </a:lnTo>
                  <a:lnTo>
                    <a:pt x="5162" y="3441"/>
                  </a:lnTo>
                  <a:lnTo>
                    <a:pt x="5534" y="3627"/>
                  </a:lnTo>
                  <a:lnTo>
                    <a:pt x="5860" y="3906"/>
                  </a:lnTo>
                  <a:lnTo>
                    <a:pt x="5860" y="3906"/>
                  </a:lnTo>
                  <a:lnTo>
                    <a:pt x="6139" y="4185"/>
                  </a:lnTo>
                  <a:lnTo>
                    <a:pt x="6325" y="4557"/>
                  </a:lnTo>
                  <a:lnTo>
                    <a:pt x="6418" y="4790"/>
                  </a:lnTo>
                  <a:lnTo>
                    <a:pt x="6511" y="5069"/>
                  </a:lnTo>
                  <a:lnTo>
                    <a:pt x="6557" y="5348"/>
                  </a:lnTo>
                  <a:lnTo>
                    <a:pt x="6557" y="5673"/>
                  </a:lnTo>
                  <a:lnTo>
                    <a:pt x="6557" y="5673"/>
                  </a:lnTo>
                  <a:lnTo>
                    <a:pt x="6511" y="5859"/>
                  </a:lnTo>
                  <a:lnTo>
                    <a:pt x="6418" y="6045"/>
                  </a:lnTo>
                  <a:lnTo>
                    <a:pt x="6278" y="6138"/>
                  </a:lnTo>
                  <a:lnTo>
                    <a:pt x="6092" y="6185"/>
                  </a:lnTo>
                  <a:lnTo>
                    <a:pt x="6092" y="6185"/>
                  </a:lnTo>
                  <a:lnTo>
                    <a:pt x="5860" y="6138"/>
                  </a:lnTo>
                  <a:lnTo>
                    <a:pt x="5720" y="6045"/>
                  </a:lnTo>
                  <a:lnTo>
                    <a:pt x="5627" y="5859"/>
                  </a:lnTo>
                  <a:lnTo>
                    <a:pt x="5581" y="5673"/>
                  </a:lnTo>
                  <a:lnTo>
                    <a:pt x="5581" y="5673"/>
                  </a:lnTo>
                  <a:lnTo>
                    <a:pt x="5534" y="5348"/>
                  </a:lnTo>
                  <a:lnTo>
                    <a:pt x="5488" y="5069"/>
                  </a:lnTo>
                  <a:lnTo>
                    <a:pt x="5348" y="4836"/>
                  </a:lnTo>
                  <a:lnTo>
                    <a:pt x="5209" y="4604"/>
                  </a:lnTo>
                  <a:lnTo>
                    <a:pt x="5209" y="4604"/>
                  </a:lnTo>
                  <a:lnTo>
                    <a:pt x="5023" y="4464"/>
                  </a:lnTo>
                  <a:lnTo>
                    <a:pt x="4790" y="4371"/>
                  </a:lnTo>
                  <a:lnTo>
                    <a:pt x="4604" y="4325"/>
                  </a:lnTo>
                  <a:lnTo>
                    <a:pt x="4325" y="4278"/>
                  </a:lnTo>
                  <a:lnTo>
                    <a:pt x="4325" y="4278"/>
                  </a:lnTo>
                  <a:lnTo>
                    <a:pt x="4093" y="4325"/>
                  </a:lnTo>
                  <a:lnTo>
                    <a:pt x="3860" y="4371"/>
                  </a:lnTo>
                  <a:lnTo>
                    <a:pt x="3674" y="4464"/>
                  </a:lnTo>
                  <a:lnTo>
                    <a:pt x="3442" y="4604"/>
                  </a:lnTo>
                  <a:lnTo>
                    <a:pt x="3302" y="4836"/>
                  </a:lnTo>
                  <a:lnTo>
                    <a:pt x="3163" y="5069"/>
                  </a:lnTo>
                  <a:lnTo>
                    <a:pt x="3070" y="5348"/>
                  </a:lnTo>
                  <a:lnTo>
                    <a:pt x="3023" y="5673"/>
                  </a:lnTo>
                  <a:lnTo>
                    <a:pt x="3023" y="5673"/>
                  </a:lnTo>
                  <a:lnTo>
                    <a:pt x="3116" y="6231"/>
                  </a:lnTo>
                  <a:lnTo>
                    <a:pt x="3256" y="6789"/>
                  </a:lnTo>
                  <a:lnTo>
                    <a:pt x="3488" y="7254"/>
                  </a:lnTo>
                  <a:lnTo>
                    <a:pt x="3814" y="7673"/>
                  </a:lnTo>
                  <a:lnTo>
                    <a:pt x="4186" y="7998"/>
                  </a:lnTo>
                  <a:lnTo>
                    <a:pt x="4651" y="8277"/>
                  </a:lnTo>
                  <a:lnTo>
                    <a:pt x="5162" y="8417"/>
                  </a:lnTo>
                  <a:lnTo>
                    <a:pt x="5395" y="8463"/>
                  </a:lnTo>
                  <a:lnTo>
                    <a:pt x="5674" y="8463"/>
                  </a:lnTo>
                  <a:lnTo>
                    <a:pt x="5674" y="8463"/>
                  </a:lnTo>
                  <a:lnTo>
                    <a:pt x="5953" y="8463"/>
                  </a:lnTo>
                  <a:lnTo>
                    <a:pt x="6232" y="8417"/>
                  </a:lnTo>
                  <a:lnTo>
                    <a:pt x="6697" y="8277"/>
                  </a:lnTo>
                  <a:lnTo>
                    <a:pt x="7162" y="7998"/>
                  </a:lnTo>
                  <a:lnTo>
                    <a:pt x="7534" y="7673"/>
                  </a:lnTo>
                  <a:lnTo>
                    <a:pt x="7859" y="7254"/>
                  </a:lnTo>
                  <a:lnTo>
                    <a:pt x="8092" y="6789"/>
                  </a:lnTo>
                  <a:lnTo>
                    <a:pt x="8278" y="6231"/>
                  </a:lnTo>
                  <a:lnTo>
                    <a:pt x="8324" y="5673"/>
                  </a:lnTo>
                  <a:lnTo>
                    <a:pt x="8324" y="5673"/>
                  </a:lnTo>
                  <a:lnTo>
                    <a:pt x="8278" y="5208"/>
                  </a:lnTo>
                  <a:lnTo>
                    <a:pt x="8231" y="4743"/>
                  </a:lnTo>
                  <a:lnTo>
                    <a:pt x="8138" y="4325"/>
                  </a:lnTo>
                  <a:lnTo>
                    <a:pt x="7999" y="3906"/>
                  </a:lnTo>
                  <a:lnTo>
                    <a:pt x="7813" y="3534"/>
                  </a:lnTo>
                  <a:lnTo>
                    <a:pt x="7580" y="3162"/>
                  </a:lnTo>
                  <a:lnTo>
                    <a:pt x="7348" y="2790"/>
                  </a:lnTo>
                  <a:lnTo>
                    <a:pt x="7069" y="2465"/>
                  </a:lnTo>
                  <a:lnTo>
                    <a:pt x="6790" y="2186"/>
                  </a:lnTo>
                  <a:lnTo>
                    <a:pt x="6464" y="1907"/>
                  </a:lnTo>
                  <a:lnTo>
                    <a:pt x="6139" y="1721"/>
                  </a:lnTo>
                  <a:lnTo>
                    <a:pt x="5767" y="1488"/>
                  </a:lnTo>
                  <a:lnTo>
                    <a:pt x="5348" y="1349"/>
                  </a:lnTo>
                  <a:lnTo>
                    <a:pt x="4976" y="1256"/>
                  </a:lnTo>
                  <a:lnTo>
                    <a:pt x="4558" y="1163"/>
                  </a:lnTo>
                  <a:lnTo>
                    <a:pt x="4093" y="1163"/>
                  </a:lnTo>
                  <a:lnTo>
                    <a:pt x="4093" y="1163"/>
                  </a:lnTo>
                  <a:lnTo>
                    <a:pt x="3628" y="1163"/>
                  </a:lnTo>
                  <a:lnTo>
                    <a:pt x="3163" y="1256"/>
                  </a:lnTo>
                  <a:lnTo>
                    <a:pt x="2744" y="1395"/>
                  </a:lnTo>
                  <a:lnTo>
                    <a:pt x="2326" y="1581"/>
                  </a:lnTo>
                  <a:lnTo>
                    <a:pt x="1907" y="1814"/>
                  </a:lnTo>
                  <a:lnTo>
                    <a:pt x="1535" y="2093"/>
                  </a:lnTo>
                  <a:lnTo>
                    <a:pt x="1210" y="2418"/>
                  </a:lnTo>
                  <a:lnTo>
                    <a:pt x="884" y="2744"/>
                  </a:lnTo>
                  <a:lnTo>
                    <a:pt x="884" y="2744"/>
                  </a:lnTo>
                  <a:lnTo>
                    <a:pt x="512" y="3441"/>
                  </a:lnTo>
                  <a:lnTo>
                    <a:pt x="373" y="3813"/>
                  </a:lnTo>
                  <a:lnTo>
                    <a:pt x="233" y="4185"/>
                  </a:lnTo>
                  <a:lnTo>
                    <a:pt x="140" y="4604"/>
                  </a:lnTo>
                  <a:lnTo>
                    <a:pt x="47" y="4976"/>
                  </a:lnTo>
                  <a:lnTo>
                    <a:pt x="1" y="5394"/>
                  </a:lnTo>
                  <a:lnTo>
                    <a:pt x="1" y="5813"/>
                  </a:lnTo>
                  <a:lnTo>
                    <a:pt x="1" y="5813"/>
                  </a:lnTo>
                  <a:lnTo>
                    <a:pt x="47" y="6417"/>
                  </a:lnTo>
                  <a:lnTo>
                    <a:pt x="140" y="6975"/>
                  </a:lnTo>
                  <a:lnTo>
                    <a:pt x="280" y="7533"/>
                  </a:lnTo>
                  <a:lnTo>
                    <a:pt x="466" y="8091"/>
                  </a:lnTo>
                  <a:lnTo>
                    <a:pt x="698" y="8603"/>
                  </a:lnTo>
                  <a:lnTo>
                    <a:pt x="977" y="9068"/>
                  </a:lnTo>
                  <a:lnTo>
                    <a:pt x="1349" y="9533"/>
                  </a:lnTo>
                  <a:lnTo>
                    <a:pt x="1721" y="9905"/>
                  </a:lnTo>
                  <a:lnTo>
                    <a:pt x="2093" y="10277"/>
                  </a:lnTo>
                  <a:lnTo>
                    <a:pt x="2558" y="10649"/>
                  </a:lnTo>
                  <a:lnTo>
                    <a:pt x="3023" y="10928"/>
                  </a:lnTo>
                  <a:lnTo>
                    <a:pt x="3535" y="11160"/>
                  </a:lnTo>
                  <a:lnTo>
                    <a:pt x="4093" y="11346"/>
                  </a:lnTo>
                  <a:lnTo>
                    <a:pt x="4651" y="11486"/>
                  </a:lnTo>
                  <a:lnTo>
                    <a:pt x="5209" y="11579"/>
                  </a:lnTo>
                  <a:lnTo>
                    <a:pt x="5813" y="11625"/>
                  </a:lnTo>
                  <a:lnTo>
                    <a:pt x="5813" y="11625"/>
                  </a:lnTo>
                  <a:lnTo>
                    <a:pt x="6418" y="11579"/>
                  </a:lnTo>
                  <a:lnTo>
                    <a:pt x="6976" y="11486"/>
                  </a:lnTo>
                  <a:lnTo>
                    <a:pt x="7534" y="11346"/>
                  </a:lnTo>
                  <a:lnTo>
                    <a:pt x="8045" y="11160"/>
                  </a:lnTo>
                  <a:lnTo>
                    <a:pt x="8557" y="10928"/>
                  </a:lnTo>
                  <a:lnTo>
                    <a:pt x="9022" y="10649"/>
                  </a:lnTo>
                  <a:lnTo>
                    <a:pt x="9487" y="10277"/>
                  </a:lnTo>
                  <a:lnTo>
                    <a:pt x="9905" y="9905"/>
                  </a:lnTo>
                  <a:lnTo>
                    <a:pt x="10277" y="9533"/>
                  </a:lnTo>
                  <a:lnTo>
                    <a:pt x="10603" y="9068"/>
                  </a:lnTo>
                  <a:lnTo>
                    <a:pt x="10882" y="8603"/>
                  </a:lnTo>
                  <a:lnTo>
                    <a:pt x="11161" y="8091"/>
                  </a:lnTo>
                  <a:lnTo>
                    <a:pt x="11347" y="7533"/>
                  </a:lnTo>
                  <a:lnTo>
                    <a:pt x="11486" y="6975"/>
                  </a:lnTo>
                  <a:lnTo>
                    <a:pt x="11579" y="6417"/>
                  </a:lnTo>
                  <a:lnTo>
                    <a:pt x="11626" y="5813"/>
                  </a:lnTo>
                  <a:lnTo>
                    <a:pt x="11626" y="5813"/>
                  </a:lnTo>
                  <a:lnTo>
                    <a:pt x="11579" y="5208"/>
                  </a:lnTo>
                  <a:lnTo>
                    <a:pt x="11486" y="4650"/>
                  </a:lnTo>
                  <a:lnTo>
                    <a:pt x="11347" y="4092"/>
                  </a:lnTo>
                  <a:lnTo>
                    <a:pt x="11161" y="3581"/>
                  </a:lnTo>
                  <a:lnTo>
                    <a:pt x="10882" y="3069"/>
                  </a:lnTo>
                  <a:lnTo>
                    <a:pt x="10603" y="2604"/>
                  </a:lnTo>
                  <a:lnTo>
                    <a:pt x="10277" y="2139"/>
                  </a:lnTo>
                  <a:lnTo>
                    <a:pt x="9905" y="1721"/>
                  </a:lnTo>
                  <a:lnTo>
                    <a:pt x="9487" y="1349"/>
                  </a:lnTo>
                  <a:lnTo>
                    <a:pt x="9022" y="1023"/>
                  </a:lnTo>
                  <a:lnTo>
                    <a:pt x="8557" y="744"/>
                  </a:lnTo>
                  <a:lnTo>
                    <a:pt x="8045" y="465"/>
                  </a:lnTo>
                  <a:lnTo>
                    <a:pt x="7534" y="279"/>
                  </a:lnTo>
                  <a:lnTo>
                    <a:pt x="6976" y="140"/>
                  </a:lnTo>
                  <a:lnTo>
                    <a:pt x="6418" y="47"/>
                  </a:lnTo>
                  <a:lnTo>
                    <a:pt x="5813" y="0"/>
                  </a:lnTo>
                  <a:lnTo>
                    <a:pt x="5813"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63"/>
            <p:cNvSpPr/>
            <p:nvPr/>
          </p:nvSpPr>
          <p:spPr>
            <a:xfrm>
              <a:off x="1985400" y="349455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6" name="Google Shape;2406;p63"/>
          <p:cNvGrpSpPr/>
          <p:nvPr/>
        </p:nvGrpSpPr>
        <p:grpSpPr>
          <a:xfrm>
            <a:off x="3409555" y="3306496"/>
            <a:ext cx="376648" cy="376648"/>
            <a:chOff x="2503875" y="3362000"/>
            <a:chExt cx="423200" cy="423200"/>
          </a:xfrm>
          <a:solidFill>
            <a:schemeClr val="bg1">
              <a:lumMod val="75000"/>
            </a:schemeClr>
          </a:solidFill>
        </p:grpSpPr>
        <p:sp>
          <p:nvSpPr>
            <p:cNvPr id="2407" name="Google Shape;2407;p63"/>
            <p:cNvSpPr/>
            <p:nvPr/>
          </p:nvSpPr>
          <p:spPr>
            <a:xfrm>
              <a:off x="2503875" y="3362000"/>
              <a:ext cx="325550" cy="326700"/>
            </a:xfrm>
            <a:custGeom>
              <a:avLst/>
              <a:gdLst/>
              <a:ahLst/>
              <a:cxnLst/>
              <a:rect l="l" t="t" r="r" b="b"/>
              <a:pathLst>
                <a:path w="13022" h="13068" extrusionOk="0">
                  <a:moveTo>
                    <a:pt x="9673" y="4837"/>
                  </a:moveTo>
                  <a:lnTo>
                    <a:pt x="9673" y="4837"/>
                  </a:lnTo>
                  <a:lnTo>
                    <a:pt x="10138" y="4884"/>
                  </a:lnTo>
                  <a:lnTo>
                    <a:pt x="10603" y="4930"/>
                  </a:lnTo>
                  <a:lnTo>
                    <a:pt x="11068" y="5070"/>
                  </a:lnTo>
                  <a:lnTo>
                    <a:pt x="11487" y="5209"/>
                  </a:lnTo>
                  <a:lnTo>
                    <a:pt x="11905" y="5442"/>
                  </a:lnTo>
                  <a:lnTo>
                    <a:pt x="12324" y="5674"/>
                  </a:lnTo>
                  <a:lnTo>
                    <a:pt x="12696" y="5907"/>
                  </a:lnTo>
                  <a:lnTo>
                    <a:pt x="13021" y="6232"/>
                  </a:lnTo>
                  <a:lnTo>
                    <a:pt x="13021" y="6232"/>
                  </a:lnTo>
                  <a:lnTo>
                    <a:pt x="12975" y="5907"/>
                  </a:lnTo>
                  <a:lnTo>
                    <a:pt x="12882" y="5628"/>
                  </a:lnTo>
                  <a:lnTo>
                    <a:pt x="12789" y="5349"/>
                  </a:lnTo>
                  <a:lnTo>
                    <a:pt x="12603" y="5070"/>
                  </a:lnTo>
                  <a:lnTo>
                    <a:pt x="12463" y="4837"/>
                  </a:lnTo>
                  <a:lnTo>
                    <a:pt x="12231" y="4605"/>
                  </a:lnTo>
                  <a:lnTo>
                    <a:pt x="12045" y="4419"/>
                  </a:lnTo>
                  <a:lnTo>
                    <a:pt x="11766" y="4233"/>
                  </a:lnTo>
                  <a:lnTo>
                    <a:pt x="11766" y="4233"/>
                  </a:lnTo>
                  <a:lnTo>
                    <a:pt x="11812" y="3954"/>
                  </a:lnTo>
                  <a:lnTo>
                    <a:pt x="11812" y="3675"/>
                  </a:lnTo>
                  <a:lnTo>
                    <a:pt x="11766" y="3396"/>
                  </a:lnTo>
                  <a:lnTo>
                    <a:pt x="11626" y="3117"/>
                  </a:lnTo>
                  <a:lnTo>
                    <a:pt x="11626" y="3117"/>
                  </a:lnTo>
                  <a:lnTo>
                    <a:pt x="11533" y="2884"/>
                  </a:lnTo>
                  <a:lnTo>
                    <a:pt x="11394" y="2698"/>
                  </a:lnTo>
                  <a:lnTo>
                    <a:pt x="11208" y="2512"/>
                  </a:lnTo>
                  <a:lnTo>
                    <a:pt x="11022" y="2373"/>
                  </a:lnTo>
                  <a:lnTo>
                    <a:pt x="11022" y="2373"/>
                  </a:lnTo>
                  <a:lnTo>
                    <a:pt x="10789" y="2326"/>
                  </a:lnTo>
                  <a:lnTo>
                    <a:pt x="10789" y="2326"/>
                  </a:lnTo>
                  <a:lnTo>
                    <a:pt x="10557" y="2373"/>
                  </a:lnTo>
                  <a:lnTo>
                    <a:pt x="10371" y="2466"/>
                  </a:lnTo>
                  <a:lnTo>
                    <a:pt x="10371" y="2466"/>
                  </a:lnTo>
                  <a:lnTo>
                    <a:pt x="10231" y="2559"/>
                  </a:lnTo>
                  <a:lnTo>
                    <a:pt x="10092" y="2559"/>
                  </a:lnTo>
                  <a:lnTo>
                    <a:pt x="10092" y="2559"/>
                  </a:lnTo>
                  <a:lnTo>
                    <a:pt x="9859" y="2512"/>
                  </a:lnTo>
                  <a:lnTo>
                    <a:pt x="9766" y="2466"/>
                  </a:lnTo>
                  <a:lnTo>
                    <a:pt x="9673" y="2373"/>
                  </a:lnTo>
                  <a:lnTo>
                    <a:pt x="9673" y="2373"/>
                  </a:lnTo>
                  <a:lnTo>
                    <a:pt x="9580" y="2187"/>
                  </a:lnTo>
                  <a:lnTo>
                    <a:pt x="9580" y="2001"/>
                  </a:lnTo>
                  <a:lnTo>
                    <a:pt x="9673" y="1815"/>
                  </a:lnTo>
                  <a:lnTo>
                    <a:pt x="9766" y="1675"/>
                  </a:lnTo>
                  <a:lnTo>
                    <a:pt x="9766" y="1675"/>
                  </a:lnTo>
                  <a:lnTo>
                    <a:pt x="10138" y="1489"/>
                  </a:lnTo>
                  <a:lnTo>
                    <a:pt x="10557" y="1350"/>
                  </a:lnTo>
                  <a:lnTo>
                    <a:pt x="10557" y="1350"/>
                  </a:lnTo>
                  <a:lnTo>
                    <a:pt x="10371" y="1071"/>
                  </a:lnTo>
                  <a:lnTo>
                    <a:pt x="10138" y="792"/>
                  </a:lnTo>
                  <a:lnTo>
                    <a:pt x="10138" y="792"/>
                  </a:lnTo>
                  <a:lnTo>
                    <a:pt x="9766" y="466"/>
                  </a:lnTo>
                  <a:lnTo>
                    <a:pt x="9301" y="233"/>
                  </a:lnTo>
                  <a:lnTo>
                    <a:pt x="8836" y="47"/>
                  </a:lnTo>
                  <a:lnTo>
                    <a:pt x="8325" y="1"/>
                  </a:lnTo>
                  <a:lnTo>
                    <a:pt x="8325" y="1"/>
                  </a:lnTo>
                  <a:lnTo>
                    <a:pt x="7906" y="47"/>
                  </a:lnTo>
                  <a:lnTo>
                    <a:pt x="7488" y="140"/>
                  </a:lnTo>
                  <a:lnTo>
                    <a:pt x="7116" y="326"/>
                  </a:lnTo>
                  <a:lnTo>
                    <a:pt x="6790" y="559"/>
                  </a:lnTo>
                  <a:lnTo>
                    <a:pt x="6790" y="559"/>
                  </a:lnTo>
                  <a:lnTo>
                    <a:pt x="6697" y="698"/>
                  </a:lnTo>
                  <a:lnTo>
                    <a:pt x="6697" y="698"/>
                  </a:lnTo>
                  <a:lnTo>
                    <a:pt x="6465" y="1024"/>
                  </a:lnTo>
                  <a:lnTo>
                    <a:pt x="6372" y="1396"/>
                  </a:lnTo>
                  <a:lnTo>
                    <a:pt x="6372" y="1396"/>
                  </a:lnTo>
                  <a:lnTo>
                    <a:pt x="6604" y="1396"/>
                  </a:lnTo>
                  <a:lnTo>
                    <a:pt x="6604" y="1396"/>
                  </a:lnTo>
                  <a:lnTo>
                    <a:pt x="6883" y="1489"/>
                  </a:lnTo>
                  <a:lnTo>
                    <a:pt x="7162" y="1675"/>
                  </a:lnTo>
                  <a:lnTo>
                    <a:pt x="7162" y="1675"/>
                  </a:lnTo>
                  <a:lnTo>
                    <a:pt x="7302" y="1815"/>
                  </a:lnTo>
                  <a:lnTo>
                    <a:pt x="7348" y="2001"/>
                  </a:lnTo>
                  <a:lnTo>
                    <a:pt x="7348" y="2187"/>
                  </a:lnTo>
                  <a:lnTo>
                    <a:pt x="7302" y="2373"/>
                  </a:lnTo>
                  <a:lnTo>
                    <a:pt x="7302" y="2373"/>
                  </a:lnTo>
                  <a:lnTo>
                    <a:pt x="7116" y="2512"/>
                  </a:lnTo>
                  <a:lnTo>
                    <a:pt x="6976" y="2559"/>
                  </a:lnTo>
                  <a:lnTo>
                    <a:pt x="6744" y="2559"/>
                  </a:lnTo>
                  <a:lnTo>
                    <a:pt x="6604" y="2466"/>
                  </a:lnTo>
                  <a:lnTo>
                    <a:pt x="6604" y="2466"/>
                  </a:lnTo>
                  <a:lnTo>
                    <a:pt x="6418" y="2373"/>
                  </a:lnTo>
                  <a:lnTo>
                    <a:pt x="6418" y="2373"/>
                  </a:lnTo>
                  <a:lnTo>
                    <a:pt x="6186" y="2373"/>
                  </a:lnTo>
                  <a:lnTo>
                    <a:pt x="6046" y="2419"/>
                  </a:lnTo>
                  <a:lnTo>
                    <a:pt x="5907" y="2559"/>
                  </a:lnTo>
                  <a:lnTo>
                    <a:pt x="5814" y="2698"/>
                  </a:lnTo>
                  <a:lnTo>
                    <a:pt x="5814" y="2698"/>
                  </a:lnTo>
                  <a:lnTo>
                    <a:pt x="5721" y="2838"/>
                  </a:lnTo>
                  <a:lnTo>
                    <a:pt x="5628" y="2977"/>
                  </a:lnTo>
                  <a:lnTo>
                    <a:pt x="5488" y="3024"/>
                  </a:lnTo>
                  <a:lnTo>
                    <a:pt x="5349" y="3070"/>
                  </a:lnTo>
                  <a:lnTo>
                    <a:pt x="5349" y="3070"/>
                  </a:lnTo>
                  <a:lnTo>
                    <a:pt x="5163" y="3024"/>
                  </a:lnTo>
                  <a:lnTo>
                    <a:pt x="5163" y="3024"/>
                  </a:lnTo>
                  <a:lnTo>
                    <a:pt x="5023" y="2931"/>
                  </a:lnTo>
                  <a:lnTo>
                    <a:pt x="4884" y="2791"/>
                  </a:lnTo>
                  <a:lnTo>
                    <a:pt x="4837" y="2605"/>
                  </a:lnTo>
                  <a:lnTo>
                    <a:pt x="4884" y="2419"/>
                  </a:lnTo>
                  <a:lnTo>
                    <a:pt x="4884" y="2419"/>
                  </a:lnTo>
                  <a:lnTo>
                    <a:pt x="4930" y="2187"/>
                  </a:lnTo>
                  <a:lnTo>
                    <a:pt x="5070" y="2001"/>
                  </a:lnTo>
                  <a:lnTo>
                    <a:pt x="5209" y="1861"/>
                  </a:lnTo>
                  <a:lnTo>
                    <a:pt x="5349" y="1675"/>
                  </a:lnTo>
                  <a:lnTo>
                    <a:pt x="5349" y="1675"/>
                  </a:lnTo>
                  <a:lnTo>
                    <a:pt x="5349" y="1536"/>
                  </a:lnTo>
                  <a:lnTo>
                    <a:pt x="5349" y="1536"/>
                  </a:lnTo>
                  <a:lnTo>
                    <a:pt x="5395" y="1210"/>
                  </a:lnTo>
                  <a:lnTo>
                    <a:pt x="5488" y="885"/>
                  </a:lnTo>
                  <a:lnTo>
                    <a:pt x="5628" y="559"/>
                  </a:lnTo>
                  <a:lnTo>
                    <a:pt x="5767" y="280"/>
                  </a:lnTo>
                  <a:lnTo>
                    <a:pt x="5767" y="280"/>
                  </a:lnTo>
                  <a:lnTo>
                    <a:pt x="5535" y="140"/>
                  </a:lnTo>
                  <a:lnTo>
                    <a:pt x="5256" y="94"/>
                  </a:lnTo>
                  <a:lnTo>
                    <a:pt x="4977" y="47"/>
                  </a:lnTo>
                  <a:lnTo>
                    <a:pt x="4698" y="1"/>
                  </a:lnTo>
                  <a:lnTo>
                    <a:pt x="4698" y="1"/>
                  </a:lnTo>
                  <a:lnTo>
                    <a:pt x="4186" y="47"/>
                  </a:lnTo>
                  <a:lnTo>
                    <a:pt x="3721" y="233"/>
                  </a:lnTo>
                  <a:lnTo>
                    <a:pt x="3302" y="466"/>
                  </a:lnTo>
                  <a:lnTo>
                    <a:pt x="2930" y="792"/>
                  </a:lnTo>
                  <a:lnTo>
                    <a:pt x="2930" y="792"/>
                  </a:lnTo>
                  <a:lnTo>
                    <a:pt x="2605" y="1210"/>
                  </a:lnTo>
                  <a:lnTo>
                    <a:pt x="2605" y="1210"/>
                  </a:lnTo>
                  <a:lnTo>
                    <a:pt x="2884" y="1210"/>
                  </a:lnTo>
                  <a:lnTo>
                    <a:pt x="3116" y="1257"/>
                  </a:lnTo>
                  <a:lnTo>
                    <a:pt x="3349" y="1396"/>
                  </a:lnTo>
                  <a:lnTo>
                    <a:pt x="3581" y="1489"/>
                  </a:lnTo>
                  <a:lnTo>
                    <a:pt x="3581" y="1489"/>
                  </a:lnTo>
                  <a:lnTo>
                    <a:pt x="3721" y="1675"/>
                  </a:lnTo>
                  <a:lnTo>
                    <a:pt x="3767" y="1815"/>
                  </a:lnTo>
                  <a:lnTo>
                    <a:pt x="3767" y="2001"/>
                  </a:lnTo>
                  <a:lnTo>
                    <a:pt x="3721" y="2187"/>
                  </a:lnTo>
                  <a:lnTo>
                    <a:pt x="3721" y="2187"/>
                  </a:lnTo>
                  <a:lnTo>
                    <a:pt x="3628" y="2280"/>
                  </a:lnTo>
                  <a:lnTo>
                    <a:pt x="3535" y="2373"/>
                  </a:lnTo>
                  <a:lnTo>
                    <a:pt x="3302" y="2419"/>
                  </a:lnTo>
                  <a:lnTo>
                    <a:pt x="3302" y="2419"/>
                  </a:lnTo>
                  <a:lnTo>
                    <a:pt x="3163" y="2373"/>
                  </a:lnTo>
                  <a:lnTo>
                    <a:pt x="3023" y="2326"/>
                  </a:lnTo>
                  <a:lnTo>
                    <a:pt x="3023" y="2326"/>
                  </a:lnTo>
                  <a:lnTo>
                    <a:pt x="2791" y="2233"/>
                  </a:lnTo>
                  <a:lnTo>
                    <a:pt x="2558" y="2187"/>
                  </a:lnTo>
                  <a:lnTo>
                    <a:pt x="2558" y="2187"/>
                  </a:lnTo>
                  <a:lnTo>
                    <a:pt x="2326" y="2233"/>
                  </a:lnTo>
                  <a:lnTo>
                    <a:pt x="2326" y="2233"/>
                  </a:lnTo>
                  <a:lnTo>
                    <a:pt x="2233" y="2233"/>
                  </a:lnTo>
                  <a:lnTo>
                    <a:pt x="2233" y="2233"/>
                  </a:lnTo>
                  <a:lnTo>
                    <a:pt x="2233" y="2233"/>
                  </a:lnTo>
                  <a:lnTo>
                    <a:pt x="2233" y="2233"/>
                  </a:lnTo>
                  <a:lnTo>
                    <a:pt x="1954" y="2419"/>
                  </a:lnTo>
                  <a:lnTo>
                    <a:pt x="1721" y="2605"/>
                  </a:lnTo>
                  <a:lnTo>
                    <a:pt x="1535" y="2838"/>
                  </a:lnTo>
                  <a:lnTo>
                    <a:pt x="1396" y="3117"/>
                  </a:lnTo>
                  <a:lnTo>
                    <a:pt x="1396" y="3117"/>
                  </a:lnTo>
                  <a:lnTo>
                    <a:pt x="1303" y="3349"/>
                  </a:lnTo>
                  <a:lnTo>
                    <a:pt x="1256" y="3628"/>
                  </a:lnTo>
                  <a:lnTo>
                    <a:pt x="1210" y="3861"/>
                  </a:lnTo>
                  <a:lnTo>
                    <a:pt x="1256" y="4140"/>
                  </a:lnTo>
                  <a:lnTo>
                    <a:pt x="1256" y="4140"/>
                  </a:lnTo>
                  <a:lnTo>
                    <a:pt x="1442" y="4326"/>
                  </a:lnTo>
                  <a:lnTo>
                    <a:pt x="1675" y="4558"/>
                  </a:lnTo>
                  <a:lnTo>
                    <a:pt x="1675" y="4558"/>
                  </a:lnTo>
                  <a:lnTo>
                    <a:pt x="1861" y="4419"/>
                  </a:lnTo>
                  <a:lnTo>
                    <a:pt x="2093" y="4372"/>
                  </a:lnTo>
                  <a:lnTo>
                    <a:pt x="2093" y="4372"/>
                  </a:lnTo>
                  <a:lnTo>
                    <a:pt x="2372" y="4279"/>
                  </a:lnTo>
                  <a:lnTo>
                    <a:pt x="2698" y="4326"/>
                  </a:lnTo>
                  <a:lnTo>
                    <a:pt x="2698" y="4326"/>
                  </a:lnTo>
                  <a:lnTo>
                    <a:pt x="2884" y="4372"/>
                  </a:lnTo>
                  <a:lnTo>
                    <a:pt x="3023" y="4512"/>
                  </a:lnTo>
                  <a:lnTo>
                    <a:pt x="3116" y="4651"/>
                  </a:lnTo>
                  <a:lnTo>
                    <a:pt x="3116" y="4884"/>
                  </a:lnTo>
                  <a:lnTo>
                    <a:pt x="3116" y="4884"/>
                  </a:lnTo>
                  <a:lnTo>
                    <a:pt x="3070" y="5070"/>
                  </a:lnTo>
                  <a:lnTo>
                    <a:pt x="2930" y="5209"/>
                  </a:lnTo>
                  <a:lnTo>
                    <a:pt x="2744" y="5302"/>
                  </a:lnTo>
                  <a:lnTo>
                    <a:pt x="2558" y="5302"/>
                  </a:lnTo>
                  <a:lnTo>
                    <a:pt x="2558" y="5302"/>
                  </a:lnTo>
                  <a:lnTo>
                    <a:pt x="2372" y="5302"/>
                  </a:lnTo>
                  <a:lnTo>
                    <a:pt x="2372" y="5302"/>
                  </a:lnTo>
                  <a:lnTo>
                    <a:pt x="2186" y="5395"/>
                  </a:lnTo>
                  <a:lnTo>
                    <a:pt x="2047" y="5535"/>
                  </a:lnTo>
                  <a:lnTo>
                    <a:pt x="2000" y="5721"/>
                  </a:lnTo>
                  <a:lnTo>
                    <a:pt x="2000" y="5907"/>
                  </a:lnTo>
                  <a:lnTo>
                    <a:pt x="2000" y="5907"/>
                  </a:lnTo>
                  <a:lnTo>
                    <a:pt x="2000" y="6093"/>
                  </a:lnTo>
                  <a:lnTo>
                    <a:pt x="1907" y="6279"/>
                  </a:lnTo>
                  <a:lnTo>
                    <a:pt x="1768" y="6372"/>
                  </a:lnTo>
                  <a:lnTo>
                    <a:pt x="1582" y="6465"/>
                  </a:lnTo>
                  <a:lnTo>
                    <a:pt x="1582" y="6465"/>
                  </a:lnTo>
                  <a:lnTo>
                    <a:pt x="1489" y="6465"/>
                  </a:lnTo>
                  <a:lnTo>
                    <a:pt x="1489" y="6465"/>
                  </a:lnTo>
                  <a:lnTo>
                    <a:pt x="1349" y="6465"/>
                  </a:lnTo>
                  <a:lnTo>
                    <a:pt x="1210" y="6372"/>
                  </a:lnTo>
                  <a:lnTo>
                    <a:pt x="1070" y="6232"/>
                  </a:lnTo>
                  <a:lnTo>
                    <a:pt x="1024" y="6046"/>
                  </a:lnTo>
                  <a:lnTo>
                    <a:pt x="1024" y="6046"/>
                  </a:lnTo>
                  <a:lnTo>
                    <a:pt x="977" y="5674"/>
                  </a:lnTo>
                  <a:lnTo>
                    <a:pt x="1070" y="5302"/>
                  </a:lnTo>
                  <a:lnTo>
                    <a:pt x="1070" y="5302"/>
                  </a:lnTo>
                  <a:lnTo>
                    <a:pt x="1024" y="5256"/>
                  </a:lnTo>
                  <a:lnTo>
                    <a:pt x="1024" y="5256"/>
                  </a:lnTo>
                  <a:lnTo>
                    <a:pt x="838" y="5163"/>
                  </a:lnTo>
                  <a:lnTo>
                    <a:pt x="652" y="4977"/>
                  </a:lnTo>
                  <a:lnTo>
                    <a:pt x="652" y="4977"/>
                  </a:lnTo>
                  <a:lnTo>
                    <a:pt x="559" y="4884"/>
                  </a:lnTo>
                  <a:lnTo>
                    <a:pt x="559" y="4884"/>
                  </a:lnTo>
                  <a:lnTo>
                    <a:pt x="326" y="5256"/>
                  </a:lnTo>
                  <a:lnTo>
                    <a:pt x="140" y="5628"/>
                  </a:lnTo>
                  <a:lnTo>
                    <a:pt x="47" y="6093"/>
                  </a:lnTo>
                  <a:lnTo>
                    <a:pt x="1" y="6511"/>
                  </a:lnTo>
                  <a:lnTo>
                    <a:pt x="1" y="6511"/>
                  </a:lnTo>
                  <a:lnTo>
                    <a:pt x="47" y="6976"/>
                  </a:lnTo>
                  <a:lnTo>
                    <a:pt x="140" y="7395"/>
                  </a:lnTo>
                  <a:lnTo>
                    <a:pt x="140" y="7395"/>
                  </a:lnTo>
                  <a:lnTo>
                    <a:pt x="373" y="7720"/>
                  </a:lnTo>
                  <a:lnTo>
                    <a:pt x="745" y="7953"/>
                  </a:lnTo>
                  <a:lnTo>
                    <a:pt x="1117" y="8139"/>
                  </a:lnTo>
                  <a:lnTo>
                    <a:pt x="1349" y="8185"/>
                  </a:lnTo>
                  <a:lnTo>
                    <a:pt x="1535" y="8185"/>
                  </a:lnTo>
                  <a:lnTo>
                    <a:pt x="1535" y="8185"/>
                  </a:lnTo>
                  <a:lnTo>
                    <a:pt x="1535" y="8185"/>
                  </a:lnTo>
                  <a:lnTo>
                    <a:pt x="1535" y="8185"/>
                  </a:lnTo>
                  <a:lnTo>
                    <a:pt x="1535" y="8139"/>
                  </a:lnTo>
                  <a:lnTo>
                    <a:pt x="1535" y="8139"/>
                  </a:lnTo>
                  <a:lnTo>
                    <a:pt x="1582" y="7860"/>
                  </a:lnTo>
                  <a:lnTo>
                    <a:pt x="1675" y="7534"/>
                  </a:lnTo>
                  <a:lnTo>
                    <a:pt x="1675" y="7534"/>
                  </a:lnTo>
                  <a:lnTo>
                    <a:pt x="1814" y="7395"/>
                  </a:lnTo>
                  <a:lnTo>
                    <a:pt x="1954" y="7302"/>
                  </a:lnTo>
                  <a:lnTo>
                    <a:pt x="2140" y="7255"/>
                  </a:lnTo>
                  <a:lnTo>
                    <a:pt x="2326" y="7302"/>
                  </a:lnTo>
                  <a:lnTo>
                    <a:pt x="2326" y="7302"/>
                  </a:lnTo>
                  <a:lnTo>
                    <a:pt x="2512" y="7395"/>
                  </a:lnTo>
                  <a:lnTo>
                    <a:pt x="2605" y="7581"/>
                  </a:lnTo>
                  <a:lnTo>
                    <a:pt x="2651" y="7767"/>
                  </a:lnTo>
                  <a:lnTo>
                    <a:pt x="2605" y="7953"/>
                  </a:lnTo>
                  <a:lnTo>
                    <a:pt x="2605" y="7953"/>
                  </a:lnTo>
                  <a:lnTo>
                    <a:pt x="2558" y="8139"/>
                  </a:lnTo>
                  <a:lnTo>
                    <a:pt x="2558" y="8139"/>
                  </a:lnTo>
                  <a:lnTo>
                    <a:pt x="2605" y="8325"/>
                  </a:lnTo>
                  <a:lnTo>
                    <a:pt x="2698" y="8511"/>
                  </a:lnTo>
                  <a:lnTo>
                    <a:pt x="2837" y="8604"/>
                  </a:lnTo>
                  <a:lnTo>
                    <a:pt x="3023" y="8650"/>
                  </a:lnTo>
                  <a:lnTo>
                    <a:pt x="3023" y="8650"/>
                  </a:lnTo>
                  <a:lnTo>
                    <a:pt x="3209" y="8697"/>
                  </a:lnTo>
                  <a:lnTo>
                    <a:pt x="3349" y="8836"/>
                  </a:lnTo>
                  <a:lnTo>
                    <a:pt x="3442" y="9022"/>
                  </a:lnTo>
                  <a:lnTo>
                    <a:pt x="3442" y="9208"/>
                  </a:lnTo>
                  <a:lnTo>
                    <a:pt x="3442" y="9208"/>
                  </a:lnTo>
                  <a:lnTo>
                    <a:pt x="3395" y="9394"/>
                  </a:lnTo>
                  <a:lnTo>
                    <a:pt x="3302" y="9534"/>
                  </a:lnTo>
                  <a:lnTo>
                    <a:pt x="3116" y="9627"/>
                  </a:lnTo>
                  <a:lnTo>
                    <a:pt x="2930" y="9627"/>
                  </a:lnTo>
                  <a:lnTo>
                    <a:pt x="2930" y="9627"/>
                  </a:lnTo>
                  <a:lnTo>
                    <a:pt x="2884" y="9627"/>
                  </a:lnTo>
                  <a:lnTo>
                    <a:pt x="2884" y="9627"/>
                  </a:lnTo>
                  <a:lnTo>
                    <a:pt x="2605" y="9580"/>
                  </a:lnTo>
                  <a:lnTo>
                    <a:pt x="2372" y="9487"/>
                  </a:lnTo>
                  <a:lnTo>
                    <a:pt x="2140" y="9348"/>
                  </a:lnTo>
                  <a:lnTo>
                    <a:pt x="1907" y="9162"/>
                  </a:lnTo>
                  <a:lnTo>
                    <a:pt x="1907" y="9162"/>
                  </a:lnTo>
                  <a:lnTo>
                    <a:pt x="1861" y="9162"/>
                  </a:lnTo>
                  <a:lnTo>
                    <a:pt x="1861" y="9162"/>
                  </a:lnTo>
                  <a:lnTo>
                    <a:pt x="1535" y="9162"/>
                  </a:lnTo>
                  <a:lnTo>
                    <a:pt x="1535" y="9162"/>
                  </a:lnTo>
                  <a:lnTo>
                    <a:pt x="1210" y="9162"/>
                  </a:lnTo>
                  <a:lnTo>
                    <a:pt x="1210" y="9162"/>
                  </a:lnTo>
                  <a:lnTo>
                    <a:pt x="1256" y="9534"/>
                  </a:lnTo>
                  <a:lnTo>
                    <a:pt x="1396" y="9952"/>
                  </a:lnTo>
                  <a:lnTo>
                    <a:pt x="1396" y="9952"/>
                  </a:lnTo>
                  <a:lnTo>
                    <a:pt x="1535" y="10231"/>
                  </a:lnTo>
                  <a:lnTo>
                    <a:pt x="1721" y="10464"/>
                  </a:lnTo>
                  <a:lnTo>
                    <a:pt x="1954" y="10650"/>
                  </a:lnTo>
                  <a:lnTo>
                    <a:pt x="2233" y="10836"/>
                  </a:lnTo>
                  <a:lnTo>
                    <a:pt x="2233" y="10836"/>
                  </a:lnTo>
                  <a:lnTo>
                    <a:pt x="2326" y="11208"/>
                  </a:lnTo>
                  <a:lnTo>
                    <a:pt x="2465" y="11580"/>
                  </a:lnTo>
                  <a:lnTo>
                    <a:pt x="2651" y="11952"/>
                  </a:lnTo>
                  <a:lnTo>
                    <a:pt x="2930" y="12277"/>
                  </a:lnTo>
                  <a:lnTo>
                    <a:pt x="2930" y="12277"/>
                  </a:lnTo>
                  <a:lnTo>
                    <a:pt x="3302" y="12603"/>
                  </a:lnTo>
                  <a:lnTo>
                    <a:pt x="3721" y="12835"/>
                  </a:lnTo>
                  <a:lnTo>
                    <a:pt x="4186" y="13021"/>
                  </a:lnTo>
                  <a:lnTo>
                    <a:pt x="4698" y="13068"/>
                  </a:lnTo>
                  <a:lnTo>
                    <a:pt x="4698" y="13068"/>
                  </a:lnTo>
                  <a:lnTo>
                    <a:pt x="5023" y="13021"/>
                  </a:lnTo>
                  <a:lnTo>
                    <a:pt x="5349" y="12975"/>
                  </a:lnTo>
                  <a:lnTo>
                    <a:pt x="5628" y="12882"/>
                  </a:lnTo>
                  <a:lnTo>
                    <a:pt x="5953" y="12742"/>
                  </a:lnTo>
                  <a:lnTo>
                    <a:pt x="5953" y="12742"/>
                  </a:lnTo>
                  <a:lnTo>
                    <a:pt x="5674" y="12417"/>
                  </a:lnTo>
                  <a:lnTo>
                    <a:pt x="5488" y="12045"/>
                  </a:lnTo>
                  <a:lnTo>
                    <a:pt x="5302" y="11719"/>
                  </a:lnTo>
                  <a:lnTo>
                    <a:pt x="5116" y="11301"/>
                  </a:lnTo>
                  <a:lnTo>
                    <a:pt x="5023" y="10929"/>
                  </a:lnTo>
                  <a:lnTo>
                    <a:pt x="4930" y="10510"/>
                  </a:lnTo>
                  <a:lnTo>
                    <a:pt x="4884" y="10092"/>
                  </a:lnTo>
                  <a:lnTo>
                    <a:pt x="4837" y="9673"/>
                  </a:lnTo>
                  <a:lnTo>
                    <a:pt x="4837" y="9673"/>
                  </a:lnTo>
                  <a:lnTo>
                    <a:pt x="4884" y="9162"/>
                  </a:lnTo>
                  <a:lnTo>
                    <a:pt x="4930" y="8697"/>
                  </a:lnTo>
                  <a:lnTo>
                    <a:pt x="5070" y="8232"/>
                  </a:lnTo>
                  <a:lnTo>
                    <a:pt x="5209" y="7813"/>
                  </a:lnTo>
                  <a:lnTo>
                    <a:pt x="5442" y="7395"/>
                  </a:lnTo>
                  <a:lnTo>
                    <a:pt x="5674" y="6976"/>
                  </a:lnTo>
                  <a:lnTo>
                    <a:pt x="5953" y="6604"/>
                  </a:lnTo>
                  <a:lnTo>
                    <a:pt x="6279" y="6279"/>
                  </a:lnTo>
                  <a:lnTo>
                    <a:pt x="6604" y="5953"/>
                  </a:lnTo>
                  <a:lnTo>
                    <a:pt x="6976" y="5674"/>
                  </a:lnTo>
                  <a:lnTo>
                    <a:pt x="7348" y="5442"/>
                  </a:lnTo>
                  <a:lnTo>
                    <a:pt x="7767" y="5256"/>
                  </a:lnTo>
                  <a:lnTo>
                    <a:pt x="8232" y="5070"/>
                  </a:lnTo>
                  <a:lnTo>
                    <a:pt x="8697" y="4977"/>
                  </a:lnTo>
                  <a:lnTo>
                    <a:pt x="9162" y="4884"/>
                  </a:lnTo>
                  <a:lnTo>
                    <a:pt x="9673" y="4837"/>
                  </a:lnTo>
                  <a:lnTo>
                    <a:pt x="9673" y="4837"/>
                  </a:lnTo>
                  <a:close/>
                  <a:moveTo>
                    <a:pt x="9673" y="4837"/>
                  </a:moveTo>
                  <a:lnTo>
                    <a:pt x="9673" y="4837"/>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63"/>
            <p:cNvSpPr/>
            <p:nvPr/>
          </p:nvSpPr>
          <p:spPr>
            <a:xfrm>
              <a:off x="2503875" y="3362000"/>
              <a:ext cx="325550" cy="326700"/>
            </a:xfrm>
            <a:custGeom>
              <a:avLst/>
              <a:gdLst/>
              <a:ahLst/>
              <a:cxnLst/>
              <a:rect l="l" t="t" r="r" b="b"/>
              <a:pathLst>
                <a:path w="13022" h="13068" fill="none" extrusionOk="0">
                  <a:moveTo>
                    <a:pt x="9673" y="4837"/>
                  </a:moveTo>
                  <a:lnTo>
                    <a:pt x="9673" y="4837"/>
                  </a:lnTo>
                  <a:lnTo>
                    <a:pt x="10138" y="4884"/>
                  </a:lnTo>
                  <a:lnTo>
                    <a:pt x="10603" y="4930"/>
                  </a:lnTo>
                  <a:lnTo>
                    <a:pt x="11068" y="5070"/>
                  </a:lnTo>
                  <a:lnTo>
                    <a:pt x="11487" y="5209"/>
                  </a:lnTo>
                  <a:lnTo>
                    <a:pt x="11905" y="5442"/>
                  </a:lnTo>
                  <a:lnTo>
                    <a:pt x="12324" y="5674"/>
                  </a:lnTo>
                  <a:lnTo>
                    <a:pt x="12696" y="5907"/>
                  </a:lnTo>
                  <a:lnTo>
                    <a:pt x="13021" y="6232"/>
                  </a:lnTo>
                  <a:lnTo>
                    <a:pt x="13021" y="6232"/>
                  </a:lnTo>
                  <a:lnTo>
                    <a:pt x="12975" y="5907"/>
                  </a:lnTo>
                  <a:lnTo>
                    <a:pt x="12882" y="5628"/>
                  </a:lnTo>
                  <a:lnTo>
                    <a:pt x="12789" y="5349"/>
                  </a:lnTo>
                  <a:lnTo>
                    <a:pt x="12603" y="5070"/>
                  </a:lnTo>
                  <a:lnTo>
                    <a:pt x="12463" y="4837"/>
                  </a:lnTo>
                  <a:lnTo>
                    <a:pt x="12231" y="4605"/>
                  </a:lnTo>
                  <a:lnTo>
                    <a:pt x="12045" y="4419"/>
                  </a:lnTo>
                  <a:lnTo>
                    <a:pt x="11766" y="4233"/>
                  </a:lnTo>
                  <a:lnTo>
                    <a:pt x="11766" y="4233"/>
                  </a:lnTo>
                  <a:lnTo>
                    <a:pt x="11812" y="3954"/>
                  </a:lnTo>
                  <a:lnTo>
                    <a:pt x="11812" y="3675"/>
                  </a:lnTo>
                  <a:lnTo>
                    <a:pt x="11766" y="3396"/>
                  </a:lnTo>
                  <a:lnTo>
                    <a:pt x="11626" y="3117"/>
                  </a:lnTo>
                  <a:lnTo>
                    <a:pt x="11626" y="3117"/>
                  </a:lnTo>
                  <a:lnTo>
                    <a:pt x="11533" y="2884"/>
                  </a:lnTo>
                  <a:lnTo>
                    <a:pt x="11394" y="2698"/>
                  </a:lnTo>
                  <a:lnTo>
                    <a:pt x="11208" y="2512"/>
                  </a:lnTo>
                  <a:lnTo>
                    <a:pt x="11022" y="2373"/>
                  </a:lnTo>
                  <a:lnTo>
                    <a:pt x="11022" y="2373"/>
                  </a:lnTo>
                  <a:lnTo>
                    <a:pt x="10789" y="2326"/>
                  </a:lnTo>
                  <a:lnTo>
                    <a:pt x="10789" y="2326"/>
                  </a:lnTo>
                  <a:lnTo>
                    <a:pt x="10557" y="2373"/>
                  </a:lnTo>
                  <a:lnTo>
                    <a:pt x="10371" y="2466"/>
                  </a:lnTo>
                  <a:lnTo>
                    <a:pt x="10371" y="2466"/>
                  </a:lnTo>
                  <a:lnTo>
                    <a:pt x="10231" y="2559"/>
                  </a:lnTo>
                  <a:lnTo>
                    <a:pt x="10092" y="2559"/>
                  </a:lnTo>
                  <a:lnTo>
                    <a:pt x="10092" y="2559"/>
                  </a:lnTo>
                  <a:lnTo>
                    <a:pt x="9859" y="2512"/>
                  </a:lnTo>
                  <a:lnTo>
                    <a:pt x="9766" y="2466"/>
                  </a:lnTo>
                  <a:lnTo>
                    <a:pt x="9673" y="2373"/>
                  </a:lnTo>
                  <a:lnTo>
                    <a:pt x="9673" y="2373"/>
                  </a:lnTo>
                  <a:lnTo>
                    <a:pt x="9580" y="2187"/>
                  </a:lnTo>
                  <a:lnTo>
                    <a:pt x="9580" y="2001"/>
                  </a:lnTo>
                  <a:lnTo>
                    <a:pt x="9673" y="1815"/>
                  </a:lnTo>
                  <a:lnTo>
                    <a:pt x="9766" y="1675"/>
                  </a:lnTo>
                  <a:lnTo>
                    <a:pt x="9766" y="1675"/>
                  </a:lnTo>
                  <a:lnTo>
                    <a:pt x="10138" y="1489"/>
                  </a:lnTo>
                  <a:lnTo>
                    <a:pt x="10557" y="1350"/>
                  </a:lnTo>
                  <a:lnTo>
                    <a:pt x="10557" y="1350"/>
                  </a:lnTo>
                  <a:lnTo>
                    <a:pt x="10371" y="1071"/>
                  </a:lnTo>
                  <a:lnTo>
                    <a:pt x="10138" y="792"/>
                  </a:lnTo>
                  <a:lnTo>
                    <a:pt x="10138" y="792"/>
                  </a:lnTo>
                  <a:lnTo>
                    <a:pt x="9766" y="466"/>
                  </a:lnTo>
                  <a:lnTo>
                    <a:pt x="9301" y="233"/>
                  </a:lnTo>
                  <a:lnTo>
                    <a:pt x="8836" y="47"/>
                  </a:lnTo>
                  <a:lnTo>
                    <a:pt x="8325" y="1"/>
                  </a:lnTo>
                  <a:lnTo>
                    <a:pt x="8325" y="1"/>
                  </a:lnTo>
                  <a:lnTo>
                    <a:pt x="7906" y="47"/>
                  </a:lnTo>
                  <a:lnTo>
                    <a:pt x="7488" y="140"/>
                  </a:lnTo>
                  <a:lnTo>
                    <a:pt x="7116" y="326"/>
                  </a:lnTo>
                  <a:lnTo>
                    <a:pt x="6790" y="559"/>
                  </a:lnTo>
                  <a:lnTo>
                    <a:pt x="6790" y="559"/>
                  </a:lnTo>
                  <a:lnTo>
                    <a:pt x="6697" y="698"/>
                  </a:lnTo>
                  <a:lnTo>
                    <a:pt x="6697" y="698"/>
                  </a:lnTo>
                  <a:lnTo>
                    <a:pt x="6465" y="1024"/>
                  </a:lnTo>
                  <a:lnTo>
                    <a:pt x="6372" y="1396"/>
                  </a:lnTo>
                  <a:lnTo>
                    <a:pt x="6372" y="1396"/>
                  </a:lnTo>
                  <a:lnTo>
                    <a:pt x="6604" y="1396"/>
                  </a:lnTo>
                  <a:lnTo>
                    <a:pt x="6604" y="1396"/>
                  </a:lnTo>
                  <a:lnTo>
                    <a:pt x="6883" y="1489"/>
                  </a:lnTo>
                  <a:lnTo>
                    <a:pt x="7162" y="1675"/>
                  </a:lnTo>
                  <a:lnTo>
                    <a:pt x="7162" y="1675"/>
                  </a:lnTo>
                  <a:lnTo>
                    <a:pt x="7302" y="1815"/>
                  </a:lnTo>
                  <a:lnTo>
                    <a:pt x="7348" y="2001"/>
                  </a:lnTo>
                  <a:lnTo>
                    <a:pt x="7348" y="2187"/>
                  </a:lnTo>
                  <a:lnTo>
                    <a:pt x="7302" y="2373"/>
                  </a:lnTo>
                  <a:lnTo>
                    <a:pt x="7302" y="2373"/>
                  </a:lnTo>
                  <a:lnTo>
                    <a:pt x="7116" y="2512"/>
                  </a:lnTo>
                  <a:lnTo>
                    <a:pt x="6976" y="2559"/>
                  </a:lnTo>
                  <a:lnTo>
                    <a:pt x="6744" y="2559"/>
                  </a:lnTo>
                  <a:lnTo>
                    <a:pt x="6604" y="2466"/>
                  </a:lnTo>
                  <a:lnTo>
                    <a:pt x="6604" y="2466"/>
                  </a:lnTo>
                  <a:lnTo>
                    <a:pt x="6418" y="2373"/>
                  </a:lnTo>
                  <a:lnTo>
                    <a:pt x="6418" y="2373"/>
                  </a:lnTo>
                  <a:lnTo>
                    <a:pt x="6186" y="2373"/>
                  </a:lnTo>
                  <a:lnTo>
                    <a:pt x="6046" y="2419"/>
                  </a:lnTo>
                  <a:lnTo>
                    <a:pt x="5907" y="2559"/>
                  </a:lnTo>
                  <a:lnTo>
                    <a:pt x="5814" y="2698"/>
                  </a:lnTo>
                  <a:lnTo>
                    <a:pt x="5814" y="2698"/>
                  </a:lnTo>
                  <a:lnTo>
                    <a:pt x="5721" y="2838"/>
                  </a:lnTo>
                  <a:lnTo>
                    <a:pt x="5628" y="2977"/>
                  </a:lnTo>
                  <a:lnTo>
                    <a:pt x="5488" y="3024"/>
                  </a:lnTo>
                  <a:lnTo>
                    <a:pt x="5349" y="3070"/>
                  </a:lnTo>
                  <a:lnTo>
                    <a:pt x="5349" y="3070"/>
                  </a:lnTo>
                  <a:lnTo>
                    <a:pt x="5163" y="3024"/>
                  </a:lnTo>
                  <a:lnTo>
                    <a:pt x="5163" y="3024"/>
                  </a:lnTo>
                  <a:lnTo>
                    <a:pt x="5023" y="2931"/>
                  </a:lnTo>
                  <a:lnTo>
                    <a:pt x="4884" y="2791"/>
                  </a:lnTo>
                  <a:lnTo>
                    <a:pt x="4837" y="2605"/>
                  </a:lnTo>
                  <a:lnTo>
                    <a:pt x="4884" y="2419"/>
                  </a:lnTo>
                  <a:lnTo>
                    <a:pt x="4884" y="2419"/>
                  </a:lnTo>
                  <a:lnTo>
                    <a:pt x="4930" y="2187"/>
                  </a:lnTo>
                  <a:lnTo>
                    <a:pt x="5070" y="2001"/>
                  </a:lnTo>
                  <a:lnTo>
                    <a:pt x="5209" y="1861"/>
                  </a:lnTo>
                  <a:lnTo>
                    <a:pt x="5349" y="1675"/>
                  </a:lnTo>
                  <a:lnTo>
                    <a:pt x="5349" y="1675"/>
                  </a:lnTo>
                  <a:lnTo>
                    <a:pt x="5349" y="1536"/>
                  </a:lnTo>
                  <a:lnTo>
                    <a:pt x="5349" y="1536"/>
                  </a:lnTo>
                  <a:lnTo>
                    <a:pt x="5395" y="1210"/>
                  </a:lnTo>
                  <a:lnTo>
                    <a:pt x="5488" y="885"/>
                  </a:lnTo>
                  <a:lnTo>
                    <a:pt x="5628" y="559"/>
                  </a:lnTo>
                  <a:lnTo>
                    <a:pt x="5767" y="280"/>
                  </a:lnTo>
                  <a:lnTo>
                    <a:pt x="5767" y="280"/>
                  </a:lnTo>
                  <a:lnTo>
                    <a:pt x="5535" y="140"/>
                  </a:lnTo>
                  <a:lnTo>
                    <a:pt x="5256" y="94"/>
                  </a:lnTo>
                  <a:lnTo>
                    <a:pt x="4977" y="47"/>
                  </a:lnTo>
                  <a:lnTo>
                    <a:pt x="4698" y="1"/>
                  </a:lnTo>
                  <a:lnTo>
                    <a:pt x="4698" y="1"/>
                  </a:lnTo>
                  <a:lnTo>
                    <a:pt x="4186" y="47"/>
                  </a:lnTo>
                  <a:lnTo>
                    <a:pt x="3721" y="233"/>
                  </a:lnTo>
                  <a:lnTo>
                    <a:pt x="3302" y="466"/>
                  </a:lnTo>
                  <a:lnTo>
                    <a:pt x="2930" y="792"/>
                  </a:lnTo>
                  <a:lnTo>
                    <a:pt x="2930" y="792"/>
                  </a:lnTo>
                  <a:lnTo>
                    <a:pt x="2605" y="1210"/>
                  </a:lnTo>
                  <a:lnTo>
                    <a:pt x="2605" y="1210"/>
                  </a:lnTo>
                  <a:lnTo>
                    <a:pt x="2884" y="1210"/>
                  </a:lnTo>
                  <a:lnTo>
                    <a:pt x="3116" y="1257"/>
                  </a:lnTo>
                  <a:lnTo>
                    <a:pt x="3349" y="1396"/>
                  </a:lnTo>
                  <a:lnTo>
                    <a:pt x="3581" y="1489"/>
                  </a:lnTo>
                  <a:lnTo>
                    <a:pt x="3581" y="1489"/>
                  </a:lnTo>
                  <a:lnTo>
                    <a:pt x="3721" y="1675"/>
                  </a:lnTo>
                  <a:lnTo>
                    <a:pt x="3767" y="1815"/>
                  </a:lnTo>
                  <a:lnTo>
                    <a:pt x="3767" y="2001"/>
                  </a:lnTo>
                  <a:lnTo>
                    <a:pt x="3721" y="2187"/>
                  </a:lnTo>
                  <a:lnTo>
                    <a:pt x="3721" y="2187"/>
                  </a:lnTo>
                  <a:lnTo>
                    <a:pt x="3628" y="2280"/>
                  </a:lnTo>
                  <a:lnTo>
                    <a:pt x="3535" y="2373"/>
                  </a:lnTo>
                  <a:lnTo>
                    <a:pt x="3302" y="2419"/>
                  </a:lnTo>
                  <a:lnTo>
                    <a:pt x="3302" y="2419"/>
                  </a:lnTo>
                  <a:lnTo>
                    <a:pt x="3163" y="2373"/>
                  </a:lnTo>
                  <a:lnTo>
                    <a:pt x="3023" y="2326"/>
                  </a:lnTo>
                  <a:lnTo>
                    <a:pt x="3023" y="2326"/>
                  </a:lnTo>
                  <a:lnTo>
                    <a:pt x="2791" y="2233"/>
                  </a:lnTo>
                  <a:lnTo>
                    <a:pt x="2558" y="2187"/>
                  </a:lnTo>
                  <a:lnTo>
                    <a:pt x="2558" y="2187"/>
                  </a:lnTo>
                  <a:lnTo>
                    <a:pt x="2326" y="2233"/>
                  </a:lnTo>
                  <a:lnTo>
                    <a:pt x="2326" y="2233"/>
                  </a:lnTo>
                  <a:lnTo>
                    <a:pt x="2233" y="2233"/>
                  </a:lnTo>
                  <a:lnTo>
                    <a:pt x="2233" y="2233"/>
                  </a:lnTo>
                  <a:lnTo>
                    <a:pt x="2233" y="2233"/>
                  </a:lnTo>
                  <a:lnTo>
                    <a:pt x="2233" y="2233"/>
                  </a:lnTo>
                  <a:lnTo>
                    <a:pt x="1954" y="2419"/>
                  </a:lnTo>
                  <a:lnTo>
                    <a:pt x="1721" y="2605"/>
                  </a:lnTo>
                  <a:lnTo>
                    <a:pt x="1535" y="2838"/>
                  </a:lnTo>
                  <a:lnTo>
                    <a:pt x="1396" y="3117"/>
                  </a:lnTo>
                  <a:lnTo>
                    <a:pt x="1396" y="3117"/>
                  </a:lnTo>
                  <a:lnTo>
                    <a:pt x="1303" y="3349"/>
                  </a:lnTo>
                  <a:lnTo>
                    <a:pt x="1256" y="3628"/>
                  </a:lnTo>
                  <a:lnTo>
                    <a:pt x="1210" y="3861"/>
                  </a:lnTo>
                  <a:lnTo>
                    <a:pt x="1256" y="4140"/>
                  </a:lnTo>
                  <a:lnTo>
                    <a:pt x="1256" y="4140"/>
                  </a:lnTo>
                  <a:lnTo>
                    <a:pt x="1442" y="4326"/>
                  </a:lnTo>
                  <a:lnTo>
                    <a:pt x="1675" y="4558"/>
                  </a:lnTo>
                  <a:lnTo>
                    <a:pt x="1675" y="4558"/>
                  </a:lnTo>
                  <a:lnTo>
                    <a:pt x="1861" y="4419"/>
                  </a:lnTo>
                  <a:lnTo>
                    <a:pt x="2093" y="4372"/>
                  </a:lnTo>
                  <a:lnTo>
                    <a:pt x="2093" y="4372"/>
                  </a:lnTo>
                  <a:lnTo>
                    <a:pt x="2372" y="4279"/>
                  </a:lnTo>
                  <a:lnTo>
                    <a:pt x="2698" y="4326"/>
                  </a:lnTo>
                  <a:lnTo>
                    <a:pt x="2698" y="4326"/>
                  </a:lnTo>
                  <a:lnTo>
                    <a:pt x="2884" y="4372"/>
                  </a:lnTo>
                  <a:lnTo>
                    <a:pt x="3023" y="4512"/>
                  </a:lnTo>
                  <a:lnTo>
                    <a:pt x="3116" y="4651"/>
                  </a:lnTo>
                  <a:lnTo>
                    <a:pt x="3116" y="4884"/>
                  </a:lnTo>
                  <a:lnTo>
                    <a:pt x="3116" y="4884"/>
                  </a:lnTo>
                  <a:lnTo>
                    <a:pt x="3070" y="5070"/>
                  </a:lnTo>
                  <a:lnTo>
                    <a:pt x="2930" y="5209"/>
                  </a:lnTo>
                  <a:lnTo>
                    <a:pt x="2744" y="5302"/>
                  </a:lnTo>
                  <a:lnTo>
                    <a:pt x="2558" y="5302"/>
                  </a:lnTo>
                  <a:lnTo>
                    <a:pt x="2558" y="5302"/>
                  </a:lnTo>
                  <a:lnTo>
                    <a:pt x="2372" y="5302"/>
                  </a:lnTo>
                  <a:lnTo>
                    <a:pt x="2372" y="5302"/>
                  </a:lnTo>
                  <a:lnTo>
                    <a:pt x="2186" y="5395"/>
                  </a:lnTo>
                  <a:lnTo>
                    <a:pt x="2047" y="5535"/>
                  </a:lnTo>
                  <a:lnTo>
                    <a:pt x="2000" y="5721"/>
                  </a:lnTo>
                  <a:lnTo>
                    <a:pt x="2000" y="5907"/>
                  </a:lnTo>
                  <a:lnTo>
                    <a:pt x="2000" y="5907"/>
                  </a:lnTo>
                  <a:lnTo>
                    <a:pt x="2000" y="6093"/>
                  </a:lnTo>
                  <a:lnTo>
                    <a:pt x="1907" y="6279"/>
                  </a:lnTo>
                  <a:lnTo>
                    <a:pt x="1768" y="6372"/>
                  </a:lnTo>
                  <a:lnTo>
                    <a:pt x="1582" y="6465"/>
                  </a:lnTo>
                  <a:lnTo>
                    <a:pt x="1582" y="6465"/>
                  </a:lnTo>
                  <a:lnTo>
                    <a:pt x="1489" y="6465"/>
                  </a:lnTo>
                  <a:lnTo>
                    <a:pt x="1489" y="6465"/>
                  </a:lnTo>
                  <a:lnTo>
                    <a:pt x="1349" y="6465"/>
                  </a:lnTo>
                  <a:lnTo>
                    <a:pt x="1210" y="6372"/>
                  </a:lnTo>
                  <a:lnTo>
                    <a:pt x="1070" y="6232"/>
                  </a:lnTo>
                  <a:lnTo>
                    <a:pt x="1024" y="6046"/>
                  </a:lnTo>
                  <a:lnTo>
                    <a:pt x="1024" y="6046"/>
                  </a:lnTo>
                  <a:lnTo>
                    <a:pt x="977" y="5674"/>
                  </a:lnTo>
                  <a:lnTo>
                    <a:pt x="1070" y="5302"/>
                  </a:lnTo>
                  <a:lnTo>
                    <a:pt x="1070" y="5302"/>
                  </a:lnTo>
                  <a:lnTo>
                    <a:pt x="1024" y="5256"/>
                  </a:lnTo>
                  <a:lnTo>
                    <a:pt x="1024" y="5256"/>
                  </a:lnTo>
                  <a:lnTo>
                    <a:pt x="838" y="5163"/>
                  </a:lnTo>
                  <a:lnTo>
                    <a:pt x="652" y="4977"/>
                  </a:lnTo>
                  <a:lnTo>
                    <a:pt x="652" y="4977"/>
                  </a:lnTo>
                  <a:lnTo>
                    <a:pt x="559" y="4884"/>
                  </a:lnTo>
                  <a:lnTo>
                    <a:pt x="559" y="4884"/>
                  </a:lnTo>
                  <a:lnTo>
                    <a:pt x="326" y="5256"/>
                  </a:lnTo>
                  <a:lnTo>
                    <a:pt x="140" y="5628"/>
                  </a:lnTo>
                  <a:lnTo>
                    <a:pt x="47" y="6093"/>
                  </a:lnTo>
                  <a:lnTo>
                    <a:pt x="1" y="6511"/>
                  </a:lnTo>
                  <a:lnTo>
                    <a:pt x="1" y="6511"/>
                  </a:lnTo>
                  <a:lnTo>
                    <a:pt x="47" y="6976"/>
                  </a:lnTo>
                  <a:lnTo>
                    <a:pt x="140" y="7395"/>
                  </a:lnTo>
                  <a:lnTo>
                    <a:pt x="140" y="7395"/>
                  </a:lnTo>
                  <a:lnTo>
                    <a:pt x="373" y="7720"/>
                  </a:lnTo>
                  <a:lnTo>
                    <a:pt x="745" y="7953"/>
                  </a:lnTo>
                  <a:lnTo>
                    <a:pt x="1117" y="8139"/>
                  </a:lnTo>
                  <a:lnTo>
                    <a:pt x="1349" y="8185"/>
                  </a:lnTo>
                  <a:lnTo>
                    <a:pt x="1535" y="8185"/>
                  </a:lnTo>
                  <a:lnTo>
                    <a:pt x="1535" y="8185"/>
                  </a:lnTo>
                  <a:lnTo>
                    <a:pt x="1535" y="8185"/>
                  </a:lnTo>
                  <a:lnTo>
                    <a:pt x="1535" y="8185"/>
                  </a:lnTo>
                  <a:lnTo>
                    <a:pt x="1535" y="8139"/>
                  </a:lnTo>
                  <a:lnTo>
                    <a:pt x="1535" y="8139"/>
                  </a:lnTo>
                  <a:lnTo>
                    <a:pt x="1582" y="7860"/>
                  </a:lnTo>
                  <a:lnTo>
                    <a:pt x="1675" y="7534"/>
                  </a:lnTo>
                  <a:lnTo>
                    <a:pt x="1675" y="7534"/>
                  </a:lnTo>
                  <a:lnTo>
                    <a:pt x="1814" y="7395"/>
                  </a:lnTo>
                  <a:lnTo>
                    <a:pt x="1954" y="7302"/>
                  </a:lnTo>
                  <a:lnTo>
                    <a:pt x="2140" y="7255"/>
                  </a:lnTo>
                  <a:lnTo>
                    <a:pt x="2326" y="7302"/>
                  </a:lnTo>
                  <a:lnTo>
                    <a:pt x="2326" y="7302"/>
                  </a:lnTo>
                  <a:lnTo>
                    <a:pt x="2512" y="7395"/>
                  </a:lnTo>
                  <a:lnTo>
                    <a:pt x="2605" y="7581"/>
                  </a:lnTo>
                  <a:lnTo>
                    <a:pt x="2651" y="7767"/>
                  </a:lnTo>
                  <a:lnTo>
                    <a:pt x="2605" y="7953"/>
                  </a:lnTo>
                  <a:lnTo>
                    <a:pt x="2605" y="7953"/>
                  </a:lnTo>
                  <a:lnTo>
                    <a:pt x="2558" y="8139"/>
                  </a:lnTo>
                  <a:lnTo>
                    <a:pt x="2558" y="8139"/>
                  </a:lnTo>
                  <a:lnTo>
                    <a:pt x="2605" y="8325"/>
                  </a:lnTo>
                  <a:lnTo>
                    <a:pt x="2698" y="8511"/>
                  </a:lnTo>
                  <a:lnTo>
                    <a:pt x="2837" y="8604"/>
                  </a:lnTo>
                  <a:lnTo>
                    <a:pt x="3023" y="8650"/>
                  </a:lnTo>
                  <a:lnTo>
                    <a:pt x="3023" y="8650"/>
                  </a:lnTo>
                  <a:lnTo>
                    <a:pt x="3209" y="8697"/>
                  </a:lnTo>
                  <a:lnTo>
                    <a:pt x="3349" y="8836"/>
                  </a:lnTo>
                  <a:lnTo>
                    <a:pt x="3442" y="9022"/>
                  </a:lnTo>
                  <a:lnTo>
                    <a:pt x="3442" y="9208"/>
                  </a:lnTo>
                  <a:lnTo>
                    <a:pt x="3442" y="9208"/>
                  </a:lnTo>
                  <a:lnTo>
                    <a:pt x="3395" y="9394"/>
                  </a:lnTo>
                  <a:lnTo>
                    <a:pt x="3302" y="9534"/>
                  </a:lnTo>
                  <a:lnTo>
                    <a:pt x="3116" y="9627"/>
                  </a:lnTo>
                  <a:lnTo>
                    <a:pt x="2930" y="9627"/>
                  </a:lnTo>
                  <a:lnTo>
                    <a:pt x="2930" y="9627"/>
                  </a:lnTo>
                  <a:lnTo>
                    <a:pt x="2884" y="9627"/>
                  </a:lnTo>
                  <a:lnTo>
                    <a:pt x="2884" y="9627"/>
                  </a:lnTo>
                  <a:lnTo>
                    <a:pt x="2605" y="9580"/>
                  </a:lnTo>
                  <a:lnTo>
                    <a:pt x="2372" y="9487"/>
                  </a:lnTo>
                  <a:lnTo>
                    <a:pt x="2140" y="9348"/>
                  </a:lnTo>
                  <a:lnTo>
                    <a:pt x="1907" y="9162"/>
                  </a:lnTo>
                  <a:lnTo>
                    <a:pt x="1907" y="9162"/>
                  </a:lnTo>
                  <a:lnTo>
                    <a:pt x="1861" y="9162"/>
                  </a:lnTo>
                  <a:lnTo>
                    <a:pt x="1861" y="9162"/>
                  </a:lnTo>
                  <a:lnTo>
                    <a:pt x="1535" y="9162"/>
                  </a:lnTo>
                  <a:lnTo>
                    <a:pt x="1535" y="9162"/>
                  </a:lnTo>
                  <a:lnTo>
                    <a:pt x="1210" y="9162"/>
                  </a:lnTo>
                  <a:lnTo>
                    <a:pt x="1210" y="9162"/>
                  </a:lnTo>
                  <a:lnTo>
                    <a:pt x="1256" y="9534"/>
                  </a:lnTo>
                  <a:lnTo>
                    <a:pt x="1396" y="9952"/>
                  </a:lnTo>
                  <a:lnTo>
                    <a:pt x="1396" y="9952"/>
                  </a:lnTo>
                  <a:lnTo>
                    <a:pt x="1535" y="10231"/>
                  </a:lnTo>
                  <a:lnTo>
                    <a:pt x="1721" y="10464"/>
                  </a:lnTo>
                  <a:lnTo>
                    <a:pt x="1954" y="10650"/>
                  </a:lnTo>
                  <a:lnTo>
                    <a:pt x="2233" y="10836"/>
                  </a:lnTo>
                  <a:lnTo>
                    <a:pt x="2233" y="10836"/>
                  </a:lnTo>
                  <a:lnTo>
                    <a:pt x="2326" y="11208"/>
                  </a:lnTo>
                  <a:lnTo>
                    <a:pt x="2465" y="11580"/>
                  </a:lnTo>
                  <a:lnTo>
                    <a:pt x="2651" y="11952"/>
                  </a:lnTo>
                  <a:lnTo>
                    <a:pt x="2930" y="12277"/>
                  </a:lnTo>
                  <a:lnTo>
                    <a:pt x="2930" y="12277"/>
                  </a:lnTo>
                  <a:lnTo>
                    <a:pt x="3302" y="12603"/>
                  </a:lnTo>
                  <a:lnTo>
                    <a:pt x="3721" y="12835"/>
                  </a:lnTo>
                  <a:lnTo>
                    <a:pt x="4186" y="13021"/>
                  </a:lnTo>
                  <a:lnTo>
                    <a:pt x="4698" y="13068"/>
                  </a:lnTo>
                  <a:lnTo>
                    <a:pt x="4698" y="13068"/>
                  </a:lnTo>
                  <a:lnTo>
                    <a:pt x="5023" y="13021"/>
                  </a:lnTo>
                  <a:lnTo>
                    <a:pt x="5349" y="12975"/>
                  </a:lnTo>
                  <a:lnTo>
                    <a:pt x="5628" y="12882"/>
                  </a:lnTo>
                  <a:lnTo>
                    <a:pt x="5953" y="12742"/>
                  </a:lnTo>
                  <a:lnTo>
                    <a:pt x="5953" y="12742"/>
                  </a:lnTo>
                  <a:lnTo>
                    <a:pt x="5674" y="12417"/>
                  </a:lnTo>
                  <a:lnTo>
                    <a:pt x="5488" y="12045"/>
                  </a:lnTo>
                  <a:lnTo>
                    <a:pt x="5302" y="11719"/>
                  </a:lnTo>
                  <a:lnTo>
                    <a:pt x="5116" y="11301"/>
                  </a:lnTo>
                  <a:lnTo>
                    <a:pt x="5023" y="10929"/>
                  </a:lnTo>
                  <a:lnTo>
                    <a:pt x="4930" y="10510"/>
                  </a:lnTo>
                  <a:lnTo>
                    <a:pt x="4884" y="10092"/>
                  </a:lnTo>
                  <a:lnTo>
                    <a:pt x="4837" y="9673"/>
                  </a:lnTo>
                  <a:lnTo>
                    <a:pt x="4837" y="9673"/>
                  </a:lnTo>
                  <a:lnTo>
                    <a:pt x="4884" y="9162"/>
                  </a:lnTo>
                  <a:lnTo>
                    <a:pt x="4930" y="8697"/>
                  </a:lnTo>
                  <a:lnTo>
                    <a:pt x="5070" y="8232"/>
                  </a:lnTo>
                  <a:lnTo>
                    <a:pt x="5209" y="7813"/>
                  </a:lnTo>
                  <a:lnTo>
                    <a:pt x="5442" y="7395"/>
                  </a:lnTo>
                  <a:lnTo>
                    <a:pt x="5674" y="6976"/>
                  </a:lnTo>
                  <a:lnTo>
                    <a:pt x="5953" y="6604"/>
                  </a:lnTo>
                  <a:lnTo>
                    <a:pt x="6279" y="6279"/>
                  </a:lnTo>
                  <a:lnTo>
                    <a:pt x="6604" y="5953"/>
                  </a:lnTo>
                  <a:lnTo>
                    <a:pt x="6976" y="5674"/>
                  </a:lnTo>
                  <a:lnTo>
                    <a:pt x="7348" y="5442"/>
                  </a:lnTo>
                  <a:lnTo>
                    <a:pt x="7767" y="5256"/>
                  </a:lnTo>
                  <a:lnTo>
                    <a:pt x="8232" y="5070"/>
                  </a:lnTo>
                  <a:lnTo>
                    <a:pt x="8697" y="4977"/>
                  </a:lnTo>
                  <a:lnTo>
                    <a:pt x="9162" y="4884"/>
                  </a:lnTo>
                  <a:lnTo>
                    <a:pt x="9673" y="4837"/>
                  </a:lnTo>
                  <a:lnTo>
                    <a:pt x="9673" y="483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63"/>
            <p:cNvSpPr/>
            <p:nvPr/>
          </p:nvSpPr>
          <p:spPr>
            <a:xfrm>
              <a:off x="2745700" y="34829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63"/>
            <p:cNvSpPr/>
            <p:nvPr/>
          </p:nvSpPr>
          <p:spPr>
            <a:xfrm>
              <a:off x="2821250" y="3679375"/>
              <a:ext cx="105825" cy="105825"/>
            </a:xfrm>
            <a:custGeom>
              <a:avLst/>
              <a:gdLst/>
              <a:ahLst/>
              <a:cxnLst/>
              <a:rect l="l" t="t" r="r" b="b"/>
              <a:pathLst>
                <a:path w="4233" h="4233" extrusionOk="0">
                  <a:moveTo>
                    <a:pt x="3814" y="1721"/>
                  </a:moveTo>
                  <a:lnTo>
                    <a:pt x="2930" y="838"/>
                  </a:lnTo>
                  <a:lnTo>
                    <a:pt x="2930" y="838"/>
                  </a:lnTo>
                  <a:lnTo>
                    <a:pt x="2698" y="652"/>
                  </a:lnTo>
                  <a:lnTo>
                    <a:pt x="2465" y="512"/>
                  </a:lnTo>
                  <a:lnTo>
                    <a:pt x="2186" y="419"/>
                  </a:lnTo>
                  <a:lnTo>
                    <a:pt x="1861" y="419"/>
                  </a:lnTo>
                  <a:lnTo>
                    <a:pt x="1861" y="419"/>
                  </a:lnTo>
                  <a:lnTo>
                    <a:pt x="1861" y="419"/>
                  </a:lnTo>
                  <a:lnTo>
                    <a:pt x="1861" y="419"/>
                  </a:lnTo>
                  <a:lnTo>
                    <a:pt x="1535" y="466"/>
                  </a:lnTo>
                  <a:lnTo>
                    <a:pt x="1256" y="559"/>
                  </a:lnTo>
                  <a:lnTo>
                    <a:pt x="698" y="1"/>
                  </a:lnTo>
                  <a:lnTo>
                    <a:pt x="698" y="1"/>
                  </a:lnTo>
                  <a:lnTo>
                    <a:pt x="373" y="373"/>
                  </a:lnTo>
                  <a:lnTo>
                    <a:pt x="1" y="698"/>
                  </a:lnTo>
                  <a:lnTo>
                    <a:pt x="559" y="1256"/>
                  </a:lnTo>
                  <a:lnTo>
                    <a:pt x="559" y="1256"/>
                  </a:lnTo>
                  <a:lnTo>
                    <a:pt x="419" y="1582"/>
                  </a:lnTo>
                  <a:lnTo>
                    <a:pt x="373" y="1907"/>
                  </a:lnTo>
                  <a:lnTo>
                    <a:pt x="373" y="1907"/>
                  </a:lnTo>
                  <a:lnTo>
                    <a:pt x="419" y="2186"/>
                  </a:lnTo>
                  <a:lnTo>
                    <a:pt x="512" y="2465"/>
                  </a:lnTo>
                  <a:lnTo>
                    <a:pt x="652" y="2698"/>
                  </a:lnTo>
                  <a:lnTo>
                    <a:pt x="838" y="2930"/>
                  </a:lnTo>
                  <a:lnTo>
                    <a:pt x="1675" y="3814"/>
                  </a:lnTo>
                  <a:lnTo>
                    <a:pt x="1675" y="3814"/>
                  </a:lnTo>
                  <a:lnTo>
                    <a:pt x="1907" y="4000"/>
                  </a:lnTo>
                  <a:lnTo>
                    <a:pt x="2186" y="4139"/>
                  </a:lnTo>
                  <a:lnTo>
                    <a:pt x="2465" y="4232"/>
                  </a:lnTo>
                  <a:lnTo>
                    <a:pt x="2744" y="4232"/>
                  </a:lnTo>
                  <a:lnTo>
                    <a:pt x="2744" y="4232"/>
                  </a:lnTo>
                  <a:lnTo>
                    <a:pt x="3023" y="4232"/>
                  </a:lnTo>
                  <a:lnTo>
                    <a:pt x="3302" y="4139"/>
                  </a:lnTo>
                  <a:lnTo>
                    <a:pt x="3581" y="4000"/>
                  </a:lnTo>
                  <a:lnTo>
                    <a:pt x="3814" y="3814"/>
                  </a:lnTo>
                  <a:lnTo>
                    <a:pt x="3814" y="3814"/>
                  </a:lnTo>
                  <a:lnTo>
                    <a:pt x="4000" y="3581"/>
                  </a:lnTo>
                  <a:lnTo>
                    <a:pt x="4139" y="3349"/>
                  </a:lnTo>
                  <a:lnTo>
                    <a:pt x="4186" y="3070"/>
                  </a:lnTo>
                  <a:lnTo>
                    <a:pt x="4232" y="2744"/>
                  </a:lnTo>
                  <a:lnTo>
                    <a:pt x="4232" y="2744"/>
                  </a:lnTo>
                  <a:lnTo>
                    <a:pt x="4186" y="2465"/>
                  </a:lnTo>
                  <a:lnTo>
                    <a:pt x="4139" y="2186"/>
                  </a:lnTo>
                  <a:lnTo>
                    <a:pt x="4000" y="1954"/>
                  </a:lnTo>
                  <a:lnTo>
                    <a:pt x="3814" y="1721"/>
                  </a:lnTo>
                  <a:lnTo>
                    <a:pt x="3814" y="1721"/>
                  </a:lnTo>
                  <a:close/>
                  <a:moveTo>
                    <a:pt x="3814" y="1721"/>
                  </a:moveTo>
                  <a:lnTo>
                    <a:pt x="3814" y="172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3"/>
            <p:cNvSpPr/>
            <p:nvPr/>
          </p:nvSpPr>
          <p:spPr>
            <a:xfrm>
              <a:off x="2821250" y="3679375"/>
              <a:ext cx="105825" cy="105825"/>
            </a:xfrm>
            <a:custGeom>
              <a:avLst/>
              <a:gdLst/>
              <a:ahLst/>
              <a:cxnLst/>
              <a:rect l="l" t="t" r="r" b="b"/>
              <a:pathLst>
                <a:path w="4233" h="4233" fill="none" extrusionOk="0">
                  <a:moveTo>
                    <a:pt x="3814" y="1721"/>
                  </a:moveTo>
                  <a:lnTo>
                    <a:pt x="2930" y="838"/>
                  </a:lnTo>
                  <a:lnTo>
                    <a:pt x="2930" y="838"/>
                  </a:lnTo>
                  <a:lnTo>
                    <a:pt x="2698" y="652"/>
                  </a:lnTo>
                  <a:lnTo>
                    <a:pt x="2465" y="512"/>
                  </a:lnTo>
                  <a:lnTo>
                    <a:pt x="2186" y="419"/>
                  </a:lnTo>
                  <a:lnTo>
                    <a:pt x="1861" y="419"/>
                  </a:lnTo>
                  <a:lnTo>
                    <a:pt x="1861" y="419"/>
                  </a:lnTo>
                  <a:lnTo>
                    <a:pt x="1861" y="419"/>
                  </a:lnTo>
                  <a:lnTo>
                    <a:pt x="1861" y="419"/>
                  </a:lnTo>
                  <a:lnTo>
                    <a:pt x="1535" y="466"/>
                  </a:lnTo>
                  <a:lnTo>
                    <a:pt x="1256" y="559"/>
                  </a:lnTo>
                  <a:lnTo>
                    <a:pt x="698" y="1"/>
                  </a:lnTo>
                  <a:lnTo>
                    <a:pt x="698" y="1"/>
                  </a:lnTo>
                  <a:lnTo>
                    <a:pt x="373" y="373"/>
                  </a:lnTo>
                  <a:lnTo>
                    <a:pt x="1" y="698"/>
                  </a:lnTo>
                  <a:lnTo>
                    <a:pt x="559" y="1256"/>
                  </a:lnTo>
                  <a:lnTo>
                    <a:pt x="559" y="1256"/>
                  </a:lnTo>
                  <a:lnTo>
                    <a:pt x="419" y="1582"/>
                  </a:lnTo>
                  <a:lnTo>
                    <a:pt x="373" y="1907"/>
                  </a:lnTo>
                  <a:lnTo>
                    <a:pt x="373" y="1907"/>
                  </a:lnTo>
                  <a:lnTo>
                    <a:pt x="419" y="2186"/>
                  </a:lnTo>
                  <a:lnTo>
                    <a:pt x="512" y="2465"/>
                  </a:lnTo>
                  <a:lnTo>
                    <a:pt x="652" y="2698"/>
                  </a:lnTo>
                  <a:lnTo>
                    <a:pt x="838" y="2930"/>
                  </a:lnTo>
                  <a:lnTo>
                    <a:pt x="1675" y="3814"/>
                  </a:lnTo>
                  <a:lnTo>
                    <a:pt x="1675" y="3814"/>
                  </a:lnTo>
                  <a:lnTo>
                    <a:pt x="1907" y="4000"/>
                  </a:lnTo>
                  <a:lnTo>
                    <a:pt x="2186" y="4139"/>
                  </a:lnTo>
                  <a:lnTo>
                    <a:pt x="2465" y="4232"/>
                  </a:lnTo>
                  <a:lnTo>
                    <a:pt x="2744" y="4232"/>
                  </a:lnTo>
                  <a:lnTo>
                    <a:pt x="2744" y="4232"/>
                  </a:lnTo>
                  <a:lnTo>
                    <a:pt x="3023" y="4232"/>
                  </a:lnTo>
                  <a:lnTo>
                    <a:pt x="3302" y="4139"/>
                  </a:lnTo>
                  <a:lnTo>
                    <a:pt x="3581" y="4000"/>
                  </a:lnTo>
                  <a:lnTo>
                    <a:pt x="3814" y="3814"/>
                  </a:lnTo>
                  <a:lnTo>
                    <a:pt x="3814" y="3814"/>
                  </a:lnTo>
                  <a:lnTo>
                    <a:pt x="4000" y="3581"/>
                  </a:lnTo>
                  <a:lnTo>
                    <a:pt x="4139" y="3349"/>
                  </a:lnTo>
                  <a:lnTo>
                    <a:pt x="4186" y="3070"/>
                  </a:lnTo>
                  <a:lnTo>
                    <a:pt x="4232" y="2744"/>
                  </a:lnTo>
                  <a:lnTo>
                    <a:pt x="4232" y="2744"/>
                  </a:lnTo>
                  <a:lnTo>
                    <a:pt x="4186" y="2465"/>
                  </a:lnTo>
                  <a:lnTo>
                    <a:pt x="4139" y="2186"/>
                  </a:lnTo>
                  <a:lnTo>
                    <a:pt x="4000" y="1954"/>
                  </a:lnTo>
                  <a:lnTo>
                    <a:pt x="3814" y="1721"/>
                  </a:lnTo>
                  <a:lnTo>
                    <a:pt x="3814" y="172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3"/>
            <p:cNvSpPr/>
            <p:nvPr/>
          </p:nvSpPr>
          <p:spPr>
            <a:xfrm>
              <a:off x="2916575" y="37224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3"/>
            <p:cNvSpPr/>
            <p:nvPr/>
          </p:nvSpPr>
          <p:spPr>
            <a:xfrm>
              <a:off x="2649200" y="3508500"/>
              <a:ext cx="191850" cy="190675"/>
            </a:xfrm>
            <a:custGeom>
              <a:avLst/>
              <a:gdLst/>
              <a:ahLst/>
              <a:cxnLst/>
              <a:rect l="l" t="t" r="r" b="b"/>
              <a:pathLst>
                <a:path w="7674" h="7627" extrusionOk="0">
                  <a:moveTo>
                    <a:pt x="6557" y="1116"/>
                  </a:moveTo>
                  <a:lnTo>
                    <a:pt x="6557" y="1116"/>
                  </a:lnTo>
                  <a:lnTo>
                    <a:pt x="6790" y="1395"/>
                  </a:lnTo>
                  <a:lnTo>
                    <a:pt x="7022" y="1721"/>
                  </a:lnTo>
                  <a:lnTo>
                    <a:pt x="7255" y="2046"/>
                  </a:lnTo>
                  <a:lnTo>
                    <a:pt x="7394" y="2372"/>
                  </a:lnTo>
                  <a:lnTo>
                    <a:pt x="7534" y="2744"/>
                  </a:lnTo>
                  <a:lnTo>
                    <a:pt x="7580" y="3069"/>
                  </a:lnTo>
                  <a:lnTo>
                    <a:pt x="7673" y="3441"/>
                  </a:lnTo>
                  <a:lnTo>
                    <a:pt x="7673" y="3813"/>
                  </a:lnTo>
                  <a:lnTo>
                    <a:pt x="7673" y="4185"/>
                  </a:lnTo>
                  <a:lnTo>
                    <a:pt x="7580" y="4557"/>
                  </a:lnTo>
                  <a:lnTo>
                    <a:pt x="7534" y="4883"/>
                  </a:lnTo>
                  <a:lnTo>
                    <a:pt x="7394" y="5255"/>
                  </a:lnTo>
                  <a:lnTo>
                    <a:pt x="7255" y="5580"/>
                  </a:lnTo>
                  <a:lnTo>
                    <a:pt x="7022" y="5906"/>
                  </a:lnTo>
                  <a:lnTo>
                    <a:pt x="6790" y="6231"/>
                  </a:lnTo>
                  <a:lnTo>
                    <a:pt x="6557" y="6510"/>
                  </a:lnTo>
                  <a:lnTo>
                    <a:pt x="6557" y="6510"/>
                  </a:lnTo>
                  <a:lnTo>
                    <a:pt x="6278" y="6789"/>
                  </a:lnTo>
                  <a:lnTo>
                    <a:pt x="5953" y="7022"/>
                  </a:lnTo>
                  <a:lnTo>
                    <a:pt x="5627" y="7208"/>
                  </a:lnTo>
                  <a:lnTo>
                    <a:pt x="5302" y="7347"/>
                  </a:lnTo>
                  <a:lnTo>
                    <a:pt x="4930" y="7487"/>
                  </a:lnTo>
                  <a:lnTo>
                    <a:pt x="4558" y="7580"/>
                  </a:lnTo>
                  <a:lnTo>
                    <a:pt x="4232" y="7626"/>
                  </a:lnTo>
                  <a:lnTo>
                    <a:pt x="3860" y="7626"/>
                  </a:lnTo>
                  <a:lnTo>
                    <a:pt x="3488" y="7626"/>
                  </a:lnTo>
                  <a:lnTo>
                    <a:pt x="3116" y="7580"/>
                  </a:lnTo>
                  <a:lnTo>
                    <a:pt x="2744" y="7487"/>
                  </a:lnTo>
                  <a:lnTo>
                    <a:pt x="2419" y="7347"/>
                  </a:lnTo>
                  <a:lnTo>
                    <a:pt x="2047" y="7208"/>
                  </a:lnTo>
                  <a:lnTo>
                    <a:pt x="1721" y="7022"/>
                  </a:lnTo>
                  <a:lnTo>
                    <a:pt x="1442" y="6789"/>
                  </a:lnTo>
                  <a:lnTo>
                    <a:pt x="1163" y="6510"/>
                  </a:lnTo>
                  <a:lnTo>
                    <a:pt x="1163" y="6510"/>
                  </a:lnTo>
                  <a:lnTo>
                    <a:pt x="884" y="6231"/>
                  </a:lnTo>
                  <a:lnTo>
                    <a:pt x="652" y="5906"/>
                  </a:lnTo>
                  <a:lnTo>
                    <a:pt x="466" y="5580"/>
                  </a:lnTo>
                  <a:lnTo>
                    <a:pt x="280" y="5255"/>
                  </a:lnTo>
                  <a:lnTo>
                    <a:pt x="187" y="4883"/>
                  </a:lnTo>
                  <a:lnTo>
                    <a:pt x="94" y="4557"/>
                  </a:lnTo>
                  <a:lnTo>
                    <a:pt x="47" y="4185"/>
                  </a:lnTo>
                  <a:lnTo>
                    <a:pt x="1" y="3813"/>
                  </a:lnTo>
                  <a:lnTo>
                    <a:pt x="47" y="3441"/>
                  </a:lnTo>
                  <a:lnTo>
                    <a:pt x="94" y="3069"/>
                  </a:lnTo>
                  <a:lnTo>
                    <a:pt x="187" y="2744"/>
                  </a:lnTo>
                  <a:lnTo>
                    <a:pt x="280" y="2372"/>
                  </a:lnTo>
                  <a:lnTo>
                    <a:pt x="466" y="2046"/>
                  </a:lnTo>
                  <a:lnTo>
                    <a:pt x="652" y="1721"/>
                  </a:lnTo>
                  <a:lnTo>
                    <a:pt x="884" y="1395"/>
                  </a:lnTo>
                  <a:lnTo>
                    <a:pt x="1163" y="1116"/>
                  </a:lnTo>
                  <a:lnTo>
                    <a:pt x="1163" y="1116"/>
                  </a:lnTo>
                  <a:lnTo>
                    <a:pt x="1442" y="837"/>
                  </a:lnTo>
                  <a:lnTo>
                    <a:pt x="1721" y="605"/>
                  </a:lnTo>
                  <a:lnTo>
                    <a:pt x="2047" y="419"/>
                  </a:lnTo>
                  <a:lnTo>
                    <a:pt x="2419" y="279"/>
                  </a:lnTo>
                  <a:lnTo>
                    <a:pt x="2744" y="140"/>
                  </a:lnTo>
                  <a:lnTo>
                    <a:pt x="3116" y="47"/>
                  </a:lnTo>
                  <a:lnTo>
                    <a:pt x="3488" y="0"/>
                  </a:lnTo>
                  <a:lnTo>
                    <a:pt x="3860" y="0"/>
                  </a:lnTo>
                  <a:lnTo>
                    <a:pt x="4232" y="0"/>
                  </a:lnTo>
                  <a:lnTo>
                    <a:pt x="4558" y="47"/>
                  </a:lnTo>
                  <a:lnTo>
                    <a:pt x="4930" y="140"/>
                  </a:lnTo>
                  <a:lnTo>
                    <a:pt x="5302" y="279"/>
                  </a:lnTo>
                  <a:lnTo>
                    <a:pt x="5627" y="419"/>
                  </a:lnTo>
                  <a:lnTo>
                    <a:pt x="5953" y="605"/>
                  </a:lnTo>
                  <a:lnTo>
                    <a:pt x="6278" y="837"/>
                  </a:lnTo>
                  <a:lnTo>
                    <a:pt x="6557" y="1116"/>
                  </a:lnTo>
                  <a:lnTo>
                    <a:pt x="6557" y="1116"/>
                  </a:lnTo>
                  <a:close/>
                  <a:moveTo>
                    <a:pt x="6557" y="1116"/>
                  </a:moveTo>
                  <a:lnTo>
                    <a:pt x="6557" y="1116"/>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63"/>
            <p:cNvSpPr/>
            <p:nvPr/>
          </p:nvSpPr>
          <p:spPr>
            <a:xfrm>
              <a:off x="2649200" y="3508500"/>
              <a:ext cx="191850" cy="190675"/>
            </a:xfrm>
            <a:custGeom>
              <a:avLst/>
              <a:gdLst/>
              <a:ahLst/>
              <a:cxnLst/>
              <a:rect l="l" t="t" r="r" b="b"/>
              <a:pathLst>
                <a:path w="7674" h="7627" fill="none" extrusionOk="0">
                  <a:moveTo>
                    <a:pt x="6557" y="1116"/>
                  </a:moveTo>
                  <a:lnTo>
                    <a:pt x="6557" y="1116"/>
                  </a:lnTo>
                  <a:lnTo>
                    <a:pt x="6790" y="1395"/>
                  </a:lnTo>
                  <a:lnTo>
                    <a:pt x="7022" y="1721"/>
                  </a:lnTo>
                  <a:lnTo>
                    <a:pt x="7255" y="2046"/>
                  </a:lnTo>
                  <a:lnTo>
                    <a:pt x="7394" y="2372"/>
                  </a:lnTo>
                  <a:lnTo>
                    <a:pt x="7534" y="2744"/>
                  </a:lnTo>
                  <a:lnTo>
                    <a:pt x="7580" y="3069"/>
                  </a:lnTo>
                  <a:lnTo>
                    <a:pt x="7673" y="3441"/>
                  </a:lnTo>
                  <a:lnTo>
                    <a:pt x="7673" y="3813"/>
                  </a:lnTo>
                  <a:lnTo>
                    <a:pt x="7673" y="4185"/>
                  </a:lnTo>
                  <a:lnTo>
                    <a:pt x="7580" y="4557"/>
                  </a:lnTo>
                  <a:lnTo>
                    <a:pt x="7534" y="4883"/>
                  </a:lnTo>
                  <a:lnTo>
                    <a:pt x="7394" y="5255"/>
                  </a:lnTo>
                  <a:lnTo>
                    <a:pt x="7255" y="5580"/>
                  </a:lnTo>
                  <a:lnTo>
                    <a:pt x="7022" y="5906"/>
                  </a:lnTo>
                  <a:lnTo>
                    <a:pt x="6790" y="6231"/>
                  </a:lnTo>
                  <a:lnTo>
                    <a:pt x="6557" y="6510"/>
                  </a:lnTo>
                  <a:lnTo>
                    <a:pt x="6557" y="6510"/>
                  </a:lnTo>
                  <a:lnTo>
                    <a:pt x="6278" y="6789"/>
                  </a:lnTo>
                  <a:lnTo>
                    <a:pt x="5953" y="7022"/>
                  </a:lnTo>
                  <a:lnTo>
                    <a:pt x="5627" y="7208"/>
                  </a:lnTo>
                  <a:lnTo>
                    <a:pt x="5302" y="7347"/>
                  </a:lnTo>
                  <a:lnTo>
                    <a:pt x="4930" y="7487"/>
                  </a:lnTo>
                  <a:lnTo>
                    <a:pt x="4558" y="7580"/>
                  </a:lnTo>
                  <a:lnTo>
                    <a:pt x="4232" y="7626"/>
                  </a:lnTo>
                  <a:lnTo>
                    <a:pt x="3860" y="7626"/>
                  </a:lnTo>
                  <a:lnTo>
                    <a:pt x="3488" y="7626"/>
                  </a:lnTo>
                  <a:lnTo>
                    <a:pt x="3116" y="7580"/>
                  </a:lnTo>
                  <a:lnTo>
                    <a:pt x="2744" y="7487"/>
                  </a:lnTo>
                  <a:lnTo>
                    <a:pt x="2419" y="7347"/>
                  </a:lnTo>
                  <a:lnTo>
                    <a:pt x="2047" y="7208"/>
                  </a:lnTo>
                  <a:lnTo>
                    <a:pt x="1721" y="7022"/>
                  </a:lnTo>
                  <a:lnTo>
                    <a:pt x="1442" y="6789"/>
                  </a:lnTo>
                  <a:lnTo>
                    <a:pt x="1163" y="6510"/>
                  </a:lnTo>
                  <a:lnTo>
                    <a:pt x="1163" y="6510"/>
                  </a:lnTo>
                  <a:lnTo>
                    <a:pt x="884" y="6231"/>
                  </a:lnTo>
                  <a:lnTo>
                    <a:pt x="652" y="5906"/>
                  </a:lnTo>
                  <a:lnTo>
                    <a:pt x="466" y="5580"/>
                  </a:lnTo>
                  <a:lnTo>
                    <a:pt x="280" y="5255"/>
                  </a:lnTo>
                  <a:lnTo>
                    <a:pt x="187" y="4883"/>
                  </a:lnTo>
                  <a:lnTo>
                    <a:pt x="94" y="4557"/>
                  </a:lnTo>
                  <a:lnTo>
                    <a:pt x="47" y="4185"/>
                  </a:lnTo>
                  <a:lnTo>
                    <a:pt x="1" y="3813"/>
                  </a:lnTo>
                  <a:lnTo>
                    <a:pt x="47" y="3441"/>
                  </a:lnTo>
                  <a:lnTo>
                    <a:pt x="94" y="3069"/>
                  </a:lnTo>
                  <a:lnTo>
                    <a:pt x="187" y="2744"/>
                  </a:lnTo>
                  <a:lnTo>
                    <a:pt x="280" y="2372"/>
                  </a:lnTo>
                  <a:lnTo>
                    <a:pt x="466" y="2046"/>
                  </a:lnTo>
                  <a:lnTo>
                    <a:pt x="652" y="1721"/>
                  </a:lnTo>
                  <a:lnTo>
                    <a:pt x="884" y="1395"/>
                  </a:lnTo>
                  <a:lnTo>
                    <a:pt x="1163" y="1116"/>
                  </a:lnTo>
                  <a:lnTo>
                    <a:pt x="1163" y="1116"/>
                  </a:lnTo>
                  <a:lnTo>
                    <a:pt x="1442" y="837"/>
                  </a:lnTo>
                  <a:lnTo>
                    <a:pt x="1721" y="605"/>
                  </a:lnTo>
                  <a:lnTo>
                    <a:pt x="2047" y="419"/>
                  </a:lnTo>
                  <a:lnTo>
                    <a:pt x="2419" y="279"/>
                  </a:lnTo>
                  <a:lnTo>
                    <a:pt x="2744" y="140"/>
                  </a:lnTo>
                  <a:lnTo>
                    <a:pt x="3116" y="47"/>
                  </a:lnTo>
                  <a:lnTo>
                    <a:pt x="3488" y="0"/>
                  </a:lnTo>
                  <a:lnTo>
                    <a:pt x="3860" y="0"/>
                  </a:lnTo>
                  <a:lnTo>
                    <a:pt x="4232" y="0"/>
                  </a:lnTo>
                  <a:lnTo>
                    <a:pt x="4558" y="47"/>
                  </a:lnTo>
                  <a:lnTo>
                    <a:pt x="4930" y="140"/>
                  </a:lnTo>
                  <a:lnTo>
                    <a:pt x="5302" y="279"/>
                  </a:lnTo>
                  <a:lnTo>
                    <a:pt x="5627" y="419"/>
                  </a:lnTo>
                  <a:lnTo>
                    <a:pt x="5953" y="605"/>
                  </a:lnTo>
                  <a:lnTo>
                    <a:pt x="6278" y="837"/>
                  </a:lnTo>
                  <a:lnTo>
                    <a:pt x="6557" y="1116"/>
                  </a:lnTo>
                  <a:lnTo>
                    <a:pt x="6557" y="111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63"/>
            <p:cNvSpPr/>
            <p:nvPr/>
          </p:nvSpPr>
          <p:spPr>
            <a:xfrm>
              <a:off x="2813125" y="353640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6" name="Google Shape;2416;p63"/>
          <p:cNvGrpSpPr/>
          <p:nvPr/>
        </p:nvGrpSpPr>
        <p:grpSpPr>
          <a:xfrm>
            <a:off x="4808412" y="3306496"/>
            <a:ext cx="302133" cy="376648"/>
            <a:chOff x="4075625" y="3362000"/>
            <a:chExt cx="339475" cy="423200"/>
          </a:xfrm>
          <a:solidFill>
            <a:schemeClr val="bg1">
              <a:lumMod val="75000"/>
            </a:schemeClr>
          </a:solidFill>
        </p:grpSpPr>
        <p:sp>
          <p:nvSpPr>
            <p:cNvPr id="2417" name="Google Shape;2417;p63"/>
            <p:cNvSpPr/>
            <p:nvPr/>
          </p:nvSpPr>
          <p:spPr>
            <a:xfrm>
              <a:off x="4232575" y="3444550"/>
              <a:ext cx="65125" cy="134875"/>
            </a:xfrm>
            <a:custGeom>
              <a:avLst/>
              <a:gdLst/>
              <a:ahLst/>
              <a:cxnLst/>
              <a:rect l="l" t="t" r="r" b="b"/>
              <a:pathLst>
                <a:path w="2605" h="5395" extrusionOk="0">
                  <a:moveTo>
                    <a:pt x="1302" y="1"/>
                  </a:moveTo>
                  <a:lnTo>
                    <a:pt x="977" y="233"/>
                  </a:lnTo>
                  <a:lnTo>
                    <a:pt x="744" y="512"/>
                  </a:lnTo>
                  <a:lnTo>
                    <a:pt x="512" y="838"/>
                  </a:lnTo>
                  <a:lnTo>
                    <a:pt x="326" y="1210"/>
                  </a:lnTo>
                  <a:lnTo>
                    <a:pt x="186" y="1535"/>
                  </a:lnTo>
                  <a:lnTo>
                    <a:pt x="93" y="1907"/>
                  </a:lnTo>
                  <a:lnTo>
                    <a:pt x="0" y="2326"/>
                  </a:lnTo>
                  <a:lnTo>
                    <a:pt x="0" y="2698"/>
                  </a:lnTo>
                  <a:lnTo>
                    <a:pt x="0" y="3116"/>
                  </a:lnTo>
                  <a:lnTo>
                    <a:pt x="93" y="3488"/>
                  </a:lnTo>
                  <a:lnTo>
                    <a:pt x="186" y="3860"/>
                  </a:lnTo>
                  <a:lnTo>
                    <a:pt x="326" y="4232"/>
                  </a:lnTo>
                  <a:lnTo>
                    <a:pt x="512" y="4558"/>
                  </a:lnTo>
                  <a:lnTo>
                    <a:pt x="744" y="4883"/>
                  </a:lnTo>
                  <a:lnTo>
                    <a:pt x="977" y="5162"/>
                  </a:lnTo>
                  <a:lnTo>
                    <a:pt x="1302" y="5395"/>
                  </a:lnTo>
                  <a:lnTo>
                    <a:pt x="1581" y="5162"/>
                  </a:lnTo>
                  <a:lnTo>
                    <a:pt x="1860" y="4883"/>
                  </a:lnTo>
                  <a:lnTo>
                    <a:pt x="2046" y="4558"/>
                  </a:lnTo>
                  <a:lnTo>
                    <a:pt x="2232" y="4232"/>
                  </a:lnTo>
                  <a:lnTo>
                    <a:pt x="2418" y="3860"/>
                  </a:lnTo>
                  <a:lnTo>
                    <a:pt x="2511" y="3488"/>
                  </a:lnTo>
                  <a:lnTo>
                    <a:pt x="2558" y="3116"/>
                  </a:lnTo>
                  <a:lnTo>
                    <a:pt x="2604" y="2698"/>
                  </a:lnTo>
                  <a:lnTo>
                    <a:pt x="2558" y="2326"/>
                  </a:lnTo>
                  <a:lnTo>
                    <a:pt x="2511" y="1907"/>
                  </a:lnTo>
                  <a:lnTo>
                    <a:pt x="2418" y="1535"/>
                  </a:lnTo>
                  <a:lnTo>
                    <a:pt x="2232" y="1210"/>
                  </a:lnTo>
                  <a:lnTo>
                    <a:pt x="2046" y="838"/>
                  </a:lnTo>
                  <a:lnTo>
                    <a:pt x="1860" y="512"/>
                  </a:lnTo>
                  <a:lnTo>
                    <a:pt x="1581" y="233"/>
                  </a:lnTo>
                  <a:lnTo>
                    <a:pt x="130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63"/>
            <p:cNvSpPr/>
            <p:nvPr/>
          </p:nvSpPr>
          <p:spPr>
            <a:xfrm>
              <a:off x="4232575" y="3444550"/>
              <a:ext cx="65125" cy="134875"/>
            </a:xfrm>
            <a:custGeom>
              <a:avLst/>
              <a:gdLst/>
              <a:ahLst/>
              <a:cxnLst/>
              <a:rect l="l" t="t" r="r" b="b"/>
              <a:pathLst>
                <a:path w="2605" h="5395" fill="none" extrusionOk="0">
                  <a:moveTo>
                    <a:pt x="1302" y="1"/>
                  </a:moveTo>
                  <a:lnTo>
                    <a:pt x="1302" y="1"/>
                  </a:lnTo>
                  <a:lnTo>
                    <a:pt x="977" y="233"/>
                  </a:lnTo>
                  <a:lnTo>
                    <a:pt x="744" y="512"/>
                  </a:lnTo>
                  <a:lnTo>
                    <a:pt x="512" y="838"/>
                  </a:lnTo>
                  <a:lnTo>
                    <a:pt x="326" y="1210"/>
                  </a:lnTo>
                  <a:lnTo>
                    <a:pt x="186" y="1535"/>
                  </a:lnTo>
                  <a:lnTo>
                    <a:pt x="93" y="1907"/>
                  </a:lnTo>
                  <a:lnTo>
                    <a:pt x="0" y="2326"/>
                  </a:lnTo>
                  <a:lnTo>
                    <a:pt x="0" y="2698"/>
                  </a:lnTo>
                  <a:lnTo>
                    <a:pt x="0" y="2698"/>
                  </a:lnTo>
                  <a:lnTo>
                    <a:pt x="0" y="3116"/>
                  </a:lnTo>
                  <a:lnTo>
                    <a:pt x="93" y="3488"/>
                  </a:lnTo>
                  <a:lnTo>
                    <a:pt x="186" y="3860"/>
                  </a:lnTo>
                  <a:lnTo>
                    <a:pt x="326" y="4232"/>
                  </a:lnTo>
                  <a:lnTo>
                    <a:pt x="512" y="4558"/>
                  </a:lnTo>
                  <a:lnTo>
                    <a:pt x="744" y="4883"/>
                  </a:lnTo>
                  <a:lnTo>
                    <a:pt x="977" y="5162"/>
                  </a:lnTo>
                  <a:lnTo>
                    <a:pt x="1302" y="5395"/>
                  </a:lnTo>
                  <a:lnTo>
                    <a:pt x="1302" y="5395"/>
                  </a:lnTo>
                  <a:lnTo>
                    <a:pt x="1581" y="5162"/>
                  </a:lnTo>
                  <a:lnTo>
                    <a:pt x="1860" y="4883"/>
                  </a:lnTo>
                  <a:lnTo>
                    <a:pt x="2046" y="4558"/>
                  </a:lnTo>
                  <a:lnTo>
                    <a:pt x="2232" y="4232"/>
                  </a:lnTo>
                  <a:lnTo>
                    <a:pt x="2418" y="3860"/>
                  </a:lnTo>
                  <a:lnTo>
                    <a:pt x="2511" y="3488"/>
                  </a:lnTo>
                  <a:lnTo>
                    <a:pt x="2558" y="3116"/>
                  </a:lnTo>
                  <a:lnTo>
                    <a:pt x="2604" y="2698"/>
                  </a:lnTo>
                  <a:lnTo>
                    <a:pt x="2604" y="2698"/>
                  </a:lnTo>
                  <a:lnTo>
                    <a:pt x="2558" y="2326"/>
                  </a:lnTo>
                  <a:lnTo>
                    <a:pt x="2511" y="1907"/>
                  </a:lnTo>
                  <a:lnTo>
                    <a:pt x="2418" y="1535"/>
                  </a:lnTo>
                  <a:lnTo>
                    <a:pt x="2232" y="1210"/>
                  </a:lnTo>
                  <a:lnTo>
                    <a:pt x="2046" y="838"/>
                  </a:lnTo>
                  <a:lnTo>
                    <a:pt x="1860" y="512"/>
                  </a:lnTo>
                  <a:lnTo>
                    <a:pt x="1581" y="233"/>
                  </a:lnTo>
                  <a:lnTo>
                    <a:pt x="1302" y="1"/>
                  </a:lnTo>
                  <a:lnTo>
                    <a:pt x="1302"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63"/>
            <p:cNvSpPr/>
            <p:nvPr/>
          </p:nvSpPr>
          <p:spPr>
            <a:xfrm>
              <a:off x="4265125" y="34445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63"/>
            <p:cNvSpPr/>
            <p:nvPr/>
          </p:nvSpPr>
          <p:spPr>
            <a:xfrm>
              <a:off x="4187225" y="3489900"/>
              <a:ext cx="38400" cy="83725"/>
            </a:xfrm>
            <a:custGeom>
              <a:avLst/>
              <a:gdLst/>
              <a:ahLst/>
              <a:cxnLst/>
              <a:rect l="l" t="t" r="r" b="b"/>
              <a:pathLst>
                <a:path w="1536" h="3349" extrusionOk="0">
                  <a:moveTo>
                    <a:pt x="94" y="0"/>
                  </a:moveTo>
                  <a:lnTo>
                    <a:pt x="47" y="326"/>
                  </a:lnTo>
                  <a:lnTo>
                    <a:pt x="1" y="651"/>
                  </a:lnTo>
                  <a:lnTo>
                    <a:pt x="1" y="977"/>
                  </a:lnTo>
                  <a:lnTo>
                    <a:pt x="47" y="1302"/>
                  </a:lnTo>
                  <a:lnTo>
                    <a:pt x="140" y="1581"/>
                  </a:lnTo>
                  <a:lnTo>
                    <a:pt x="233" y="1907"/>
                  </a:lnTo>
                  <a:lnTo>
                    <a:pt x="373" y="2186"/>
                  </a:lnTo>
                  <a:lnTo>
                    <a:pt x="559" y="2465"/>
                  </a:lnTo>
                  <a:lnTo>
                    <a:pt x="791" y="2744"/>
                  </a:lnTo>
                  <a:lnTo>
                    <a:pt x="1024" y="2976"/>
                  </a:lnTo>
                  <a:lnTo>
                    <a:pt x="1256" y="3162"/>
                  </a:lnTo>
                  <a:lnTo>
                    <a:pt x="1535" y="3348"/>
                  </a:lnTo>
                  <a:lnTo>
                    <a:pt x="1210" y="2790"/>
                  </a:lnTo>
                  <a:lnTo>
                    <a:pt x="977" y="2186"/>
                  </a:lnTo>
                  <a:lnTo>
                    <a:pt x="838" y="1535"/>
                  </a:lnTo>
                  <a:lnTo>
                    <a:pt x="791" y="884"/>
                  </a:lnTo>
                  <a:lnTo>
                    <a:pt x="838" y="512"/>
                  </a:lnTo>
                  <a:lnTo>
                    <a:pt x="884" y="140"/>
                  </a:lnTo>
                  <a:lnTo>
                    <a:pt x="512" y="47"/>
                  </a:lnTo>
                  <a:lnTo>
                    <a:pt x="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63"/>
            <p:cNvSpPr/>
            <p:nvPr/>
          </p:nvSpPr>
          <p:spPr>
            <a:xfrm>
              <a:off x="4187225" y="3489900"/>
              <a:ext cx="38400" cy="83725"/>
            </a:xfrm>
            <a:custGeom>
              <a:avLst/>
              <a:gdLst/>
              <a:ahLst/>
              <a:cxnLst/>
              <a:rect l="l" t="t" r="r" b="b"/>
              <a:pathLst>
                <a:path w="1536" h="3349" fill="none" extrusionOk="0">
                  <a:moveTo>
                    <a:pt x="884" y="140"/>
                  </a:moveTo>
                  <a:lnTo>
                    <a:pt x="884" y="140"/>
                  </a:lnTo>
                  <a:lnTo>
                    <a:pt x="512" y="47"/>
                  </a:lnTo>
                  <a:lnTo>
                    <a:pt x="94" y="0"/>
                  </a:lnTo>
                  <a:lnTo>
                    <a:pt x="94" y="0"/>
                  </a:lnTo>
                  <a:lnTo>
                    <a:pt x="47" y="326"/>
                  </a:lnTo>
                  <a:lnTo>
                    <a:pt x="1" y="651"/>
                  </a:lnTo>
                  <a:lnTo>
                    <a:pt x="1" y="977"/>
                  </a:lnTo>
                  <a:lnTo>
                    <a:pt x="47" y="1302"/>
                  </a:lnTo>
                  <a:lnTo>
                    <a:pt x="140" y="1581"/>
                  </a:lnTo>
                  <a:lnTo>
                    <a:pt x="233" y="1907"/>
                  </a:lnTo>
                  <a:lnTo>
                    <a:pt x="373" y="2186"/>
                  </a:lnTo>
                  <a:lnTo>
                    <a:pt x="559" y="2465"/>
                  </a:lnTo>
                  <a:lnTo>
                    <a:pt x="559" y="2465"/>
                  </a:lnTo>
                  <a:lnTo>
                    <a:pt x="791" y="2744"/>
                  </a:lnTo>
                  <a:lnTo>
                    <a:pt x="1024" y="2976"/>
                  </a:lnTo>
                  <a:lnTo>
                    <a:pt x="1256" y="3162"/>
                  </a:lnTo>
                  <a:lnTo>
                    <a:pt x="1535" y="3348"/>
                  </a:lnTo>
                  <a:lnTo>
                    <a:pt x="1535" y="3348"/>
                  </a:lnTo>
                  <a:lnTo>
                    <a:pt x="1210" y="2790"/>
                  </a:lnTo>
                  <a:lnTo>
                    <a:pt x="977" y="2186"/>
                  </a:lnTo>
                  <a:lnTo>
                    <a:pt x="838" y="1535"/>
                  </a:lnTo>
                  <a:lnTo>
                    <a:pt x="791" y="884"/>
                  </a:lnTo>
                  <a:lnTo>
                    <a:pt x="791" y="884"/>
                  </a:lnTo>
                  <a:lnTo>
                    <a:pt x="838" y="512"/>
                  </a:lnTo>
                  <a:lnTo>
                    <a:pt x="884" y="140"/>
                  </a:lnTo>
                  <a:lnTo>
                    <a:pt x="884" y="14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63"/>
            <p:cNvSpPr/>
            <p:nvPr/>
          </p:nvSpPr>
          <p:spPr>
            <a:xfrm>
              <a:off x="4209325" y="34933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63"/>
            <p:cNvSpPr/>
            <p:nvPr/>
          </p:nvSpPr>
          <p:spPr>
            <a:xfrm>
              <a:off x="4075625" y="3362000"/>
              <a:ext cx="339475" cy="423200"/>
            </a:xfrm>
            <a:custGeom>
              <a:avLst/>
              <a:gdLst/>
              <a:ahLst/>
              <a:cxnLst/>
              <a:rect l="l" t="t" r="r" b="b"/>
              <a:pathLst>
                <a:path w="13579" h="16928" extrusionOk="0">
                  <a:moveTo>
                    <a:pt x="7720" y="2187"/>
                  </a:moveTo>
                  <a:lnTo>
                    <a:pt x="7859" y="2280"/>
                  </a:lnTo>
                  <a:lnTo>
                    <a:pt x="8138" y="2466"/>
                  </a:lnTo>
                  <a:lnTo>
                    <a:pt x="8417" y="2698"/>
                  </a:lnTo>
                  <a:lnTo>
                    <a:pt x="8696" y="2977"/>
                  </a:lnTo>
                  <a:lnTo>
                    <a:pt x="8929" y="3256"/>
                  </a:lnTo>
                  <a:lnTo>
                    <a:pt x="9161" y="3535"/>
                  </a:lnTo>
                  <a:lnTo>
                    <a:pt x="9347" y="3861"/>
                  </a:lnTo>
                  <a:lnTo>
                    <a:pt x="9487" y="4186"/>
                  </a:lnTo>
                  <a:lnTo>
                    <a:pt x="9626" y="4558"/>
                  </a:lnTo>
                  <a:lnTo>
                    <a:pt x="10045" y="4419"/>
                  </a:lnTo>
                  <a:lnTo>
                    <a:pt x="10463" y="4326"/>
                  </a:lnTo>
                  <a:lnTo>
                    <a:pt x="11347" y="4326"/>
                  </a:lnTo>
                  <a:lnTo>
                    <a:pt x="11486" y="4372"/>
                  </a:lnTo>
                  <a:lnTo>
                    <a:pt x="11626" y="4465"/>
                  </a:lnTo>
                  <a:lnTo>
                    <a:pt x="11719" y="4558"/>
                  </a:lnTo>
                  <a:lnTo>
                    <a:pt x="11765" y="4698"/>
                  </a:lnTo>
                  <a:lnTo>
                    <a:pt x="11905" y="5163"/>
                  </a:lnTo>
                  <a:lnTo>
                    <a:pt x="11951" y="5674"/>
                  </a:lnTo>
                  <a:lnTo>
                    <a:pt x="11951" y="6139"/>
                  </a:lnTo>
                  <a:lnTo>
                    <a:pt x="11858" y="6651"/>
                  </a:lnTo>
                  <a:lnTo>
                    <a:pt x="11765" y="7116"/>
                  </a:lnTo>
                  <a:lnTo>
                    <a:pt x="11579" y="7581"/>
                  </a:lnTo>
                  <a:lnTo>
                    <a:pt x="11347" y="7999"/>
                  </a:lnTo>
                  <a:lnTo>
                    <a:pt x="11021" y="8418"/>
                  </a:lnTo>
                  <a:lnTo>
                    <a:pt x="10742" y="8743"/>
                  </a:lnTo>
                  <a:lnTo>
                    <a:pt x="10417" y="9022"/>
                  </a:lnTo>
                  <a:lnTo>
                    <a:pt x="10045" y="9255"/>
                  </a:lnTo>
                  <a:lnTo>
                    <a:pt x="9673" y="9487"/>
                  </a:lnTo>
                  <a:lnTo>
                    <a:pt x="9254" y="9627"/>
                  </a:lnTo>
                  <a:lnTo>
                    <a:pt x="8836" y="9766"/>
                  </a:lnTo>
                  <a:lnTo>
                    <a:pt x="8417" y="9813"/>
                  </a:lnTo>
                  <a:lnTo>
                    <a:pt x="7999" y="9859"/>
                  </a:lnTo>
                  <a:lnTo>
                    <a:pt x="7441" y="9813"/>
                  </a:lnTo>
                  <a:lnTo>
                    <a:pt x="6976" y="9813"/>
                  </a:lnTo>
                  <a:lnTo>
                    <a:pt x="6511" y="9720"/>
                  </a:lnTo>
                  <a:lnTo>
                    <a:pt x="6046" y="9580"/>
                  </a:lnTo>
                  <a:lnTo>
                    <a:pt x="5627" y="9394"/>
                  </a:lnTo>
                  <a:lnTo>
                    <a:pt x="5255" y="9162"/>
                  </a:lnTo>
                  <a:lnTo>
                    <a:pt x="4883" y="8883"/>
                  </a:lnTo>
                  <a:lnTo>
                    <a:pt x="4511" y="8557"/>
                  </a:lnTo>
                  <a:lnTo>
                    <a:pt x="4232" y="8185"/>
                  </a:lnTo>
                  <a:lnTo>
                    <a:pt x="3953" y="7767"/>
                  </a:lnTo>
                  <a:lnTo>
                    <a:pt x="3767" y="7302"/>
                  </a:lnTo>
                  <a:lnTo>
                    <a:pt x="3628" y="6837"/>
                  </a:lnTo>
                  <a:lnTo>
                    <a:pt x="3535" y="6372"/>
                  </a:lnTo>
                  <a:lnTo>
                    <a:pt x="3488" y="5860"/>
                  </a:lnTo>
                  <a:lnTo>
                    <a:pt x="3535" y="5395"/>
                  </a:lnTo>
                  <a:lnTo>
                    <a:pt x="3581" y="4884"/>
                  </a:lnTo>
                  <a:lnTo>
                    <a:pt x="3767" y="4419"/>
                  </a:lnTo>
                  <a:lnTo>
                    <a:pt x="3814" y="4279"/>
                  </a:lnTo>
                  <a:lnTo>
                    <a:pt x="3907" y="4186"/>
                  </a:lnTo>
                  <a:lnTo>
                    <a:pt x="4046" y="4140"/>
                  </a:lnTo>
                  <a:lnTo>
                    <a:pt x="4186" y="4093"/>
                  </a:lnTo>
                  <a:lnTo>
                    <a:pt x="4558" y="4093"/>
                  </a:lnTo>
                  <a:lnTo>
                    <a:pt x="4930" y="4140"/>
                  </a:lnTo>
                  <a:lnTo>
                    <a:pt x="5255" y="4233"/>
                  </a:lnTo>
                  <a:lnTo>
                    <a:pt x="5581" y="4326"/>
                  </a:lnTo>
                  <a:lnTo>
                    <a:pt x="5906" y="3721"/>
                  </a:lnTo>
                  <a:lnTo>
                    <a:pt x="6278" y="3163"/>
                  </a:lnTo>
                  <a:lnTo>
                    <a:pt x="6743" y="2652"/>
                  </a:lnTo>
                  <a:lnTo>
                    <a:pt x="7301" y="2280"/>
                  </a:lnTo>
                  <a:lnTo>
                    <a:pt x="7441" y="2187"/>
                  </a:lnTo>
                  <a:close/>
                  <a:moveTo>
                    <a:pt x="7580" y="1"/>
                  </a:moveTo>
                  <a:lnTo>
                    <a:pt x="6976" y="47"/>
                  </a:lnTo>
                  <a:lnTo>
                    <a:pt x="6371" y="94"/>
                  </a:lnTo>
                  <a:lnTo>
                    <a:pt x="5813" y="280"/>
                  </a:lnTo>
                  <a:lnTo>
                    <a:pt x="5255" y="466"/>
                  </a:lnTo>
                  <a:lnTo>
                    <a:pt x="4744" y="698"/>
                  </a:lnTo>
                  <a:lnTo>
                    <a:pt x="4232" y="1024"/>
                  </a:lnTo>
                  <a:lnTo>
                    <a:pt x="3767" y="1350"/>
                  </a:lnTo>
                  <a:lnTo>
                    <a:pt x="3349" y="1768"/>
                  </a:lnTo>
                  <a:lnTo>
                    <a:pt x="2930" y="2187"/>
                  </a:lnTo>
                  <a:lnTo>
                    <a:pt x="2558" y="2698"/>
                  </a:lnTo>
                  <a:lnTo>
                    <a:pt x="2279" y="3163"/>
                  </a:lnTo>
                  <a:lnTo>
                    <a:pt x="2000" y="3721"/>
                  </a:lnTo>
                  <a:lnTo>
                    <a:pt x="1814" y="4279"/>
                  </a:lnTo>
                  <a:lnTo>
                    <a:pt x="1675" y="4837"/>
                  </a:lnTo>
                  <a:lnTo>
                    <a:pt x="1582" y="5395"/>
                  </a:lnTo>
                  <a:lnTo>
                    <a:pt x="1582" y="6000"/>
                  </a:lnTo>
                  <a:lnTo>
                    <a:pt x="1582" y="7255"/>
                  </a:lnTo>
                  <a:lnTo>
                    <a:pt x="94" y="10045"/>
                  </a:lnTo>
                  <a:lnTo>
                    <a:pt x="47" y="10185"/>
                  </a:lnTo>
                  <a:lnTo>
                    <a:pt x="1" y="10278"/>
                  </a:lnTo>
                  <a:lnTo>
                    <a:pt x="47" y="10417"/>
                  </a:lnTo>
                  <a:lnTo>
                    <a:pt x="94" y="10557"/>
                  </a:lnTo>
                  <a:lnTo>
                    <a:pt x="140" y="10650"/>
                  </a:lnTo>
                  <a:lnTo>
                    <a:pt x="280" y="10696"/>
                  </a:lnTo>
                  <a:lnTo>
                    <a:pt x="373" y="10743"/>
                  </a:lnTo>
                  <a:lnTo>
                    <a:pt x="512" y="10789"/>
                  </a:lnTo>
                  <a:lnTo>
                    <a:pt x="1582" y="10789"/>
                  </a:lnTo>
                  <a:lnTo>
                    <a:pt x="1582" y="11998"/>
                  </a:lnTo>
                  <a:lnTo>
                    <a:pt x="1582" y="12324"/>
                  </a:lnTo>
                  <a:lnTo>
                    <a:pt x="1628" y="12649"/>
                  </a:lnTo>
                  <a:lnTo>
                    <a:pt x="1721" y="12928"/>
                  </a:lnTo>
                  <a:lnTo>
                    <a:pt x="1814" y="13207"/>
                  </a:lnTo>
                  <a:lnTo>
                    <a:pt x="1954" y="13486"/>
                  </a:lnTo>
                  <a:lnTo>
                    <a:pt x="2093" y="13719"/>
                  </a:lnTo>
                  <a:lnTo>
                    <a:pt x="2279" y="13998"/>
                  </a:lnTo>
                  <a:lnTo>
                    <a:pt x="2465" y="14184"/>
                  </a:lnTo>
                  <a:lnTo>
                    <a:pt x="2698" y="14416"/>
                  </a:lnTo>
                  <a:lnTo>
                    <a:pt x="2930" y="14556"/>
                  </a:lnTo>
                  <a:lnTo>
                    <a:pt x="3209" y="14742"/>
                  </a:lnTo>
                  <a:lnTo>
                    <a:pt x="3488" y="14881"/>
                  </a:lnTo>
                  <a:lnTo>
                    <a:pt x="3767" y="14974"/>
                  </a:lnTo>
                  <a:lnTo>
                    <a:pt x="4046" y="15067"/>
                  </a:lnTo>
                  <a:lnTo>
                    <a:pt x="4372" y="15114"/>
                  </a:lnTo>
                  <a:lnTo>
                    <a:pt x="6511" y="15114"/>
                  </a:lnTo>
                  <a:lnTo>
                    <a:pt x="6511" y="16416"/>
                  </a:lnTo>
                  <a:lnTo>
                    <a:pt x="6557" y="16602"/>
                  </a:lnTo>
                  <a:lnTo>
                    <a:pt x="6650" y="16788"/>
                  </a:lnTo>
                  <a:lnTo>
                    <a:pt x="6836" y="16881"/>
                  </a:lnTo>
                  <a:lnTo>
                    <a:pt x="7022" y="16927"/>
                  </a:lnTo>
                  <a:lnTo>
                    <a:pt x="13067" y="16927"/>
                  </a:lnTo>
                  <a:lnTo>
                    <a:pt x="13253" y="16881"/>
                  </a:lnTo>
                  <a:lnTo>
                    <a:pt x="13439" y="16788"/>
                  </a:lnTo>
                  <a:lnTo>
                    <a:pt x="13532" y="16602"/>
                  </a:lnTo>
                  <a:lnTo>
                    <a:pt x="13579" y="16416"/>
                  </a:lnTo>
                  <a:lnTo>
                    <a:pt x="13579" y="6000"/>
                  </a:lnTo>
                  <a:lnTo>
                    <a:pt x="13532" y="5395"/>
                  </a:lnTo>
                  <a:lnTo>
                    <a:pt x="13439" y="4837"/>
                  </a:lnTo>
                  <a:lnTo>
                    <a:pt x="13300" y="4279"/>
                  </a:lnTo>
                  <a:lnTo>
                    <a:pt x="13114" y="3721"/>
                  </a:lnTo>
                  <a:lnTo>
                    <a:pt x="12881" y="3163"/>
                  </a:lnTo>
                  <a:lnTo>
                    <a:pt x="12556" y="2698"/>
                  </a:lnTo>
                  <a:lnTo>
                    <a:pt x="12184" y="2187"/>
                  </a:lnTo>
                  <a:lnTo>
                    <a:pt x="11812" y="1768"/>
                  </a:lnTo>
                  <a:lnTo>
                    <a:pt x="11347" y="1350"/>
                  </a:lnTo>
                  <a:lnTo>
                    <a:pt x="10882" y="1024"/>
                  </a:lnTo>
                  <a:lnTo>
                    <a:pt x="10370" y="698"/>
                  </a:lnTo>
                  <a:lnTo>
                    <a:pt x="9859" y="466"/>
                  </a:lnTo>
                  <a:lnTo>
                    <a:pt x="9301" y="280"/>
                  </a:lnTo>
                  <a:lnTo>
                    <a:pt x="8743" y="94"/>
                  </a:lnTo>
                  <a:lnTo>
                    <a:pt x="8138" y="47"/>
                  </a:lnTo>
                  <a:lnTo>
                    <a:pt x="75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63"/>
            <p:cNvSpPr/>
            <p:nvPr/>
          </p:nvSpPr>
          <p:spPr>
            <a:xfrm>
              <a:off x="4075625" y="3362000"/>
              <a:ext cx="339475" cy="423200"/>
            </a:xfrm>
            <a:custGeom>
              <a:avLst/>
              <a:gdLst/>
              <a:ahLst/>
              <a:cxnLst/>
              <a:rect l="l" t="t" r="r" b="b"/>
              <a:pathLst>
                <a:path w="13579" h="16928" fill="none" extrusionOk="0">
                  <a:moveTo>
                    <a:pt x="11812" y="1768"/>
                  </a:moveTo>
                  <a:lnTo>
                    <a:pt x="11812" y="1768"/>
                  </a:lnTo>
                  <a:lnTo>
                    <a:pt x="11347" y="1350"/>
                  </a:lnTo>
                  <a:lnTo>
                    <a:pt x="10882" y="1024"/>
                  </a:lnTo>
                  <a:lnTo>
                    <a:pt x="10370" y="698"/>
                  </a:lnTo>
                  <a:lnTo>
                    <a:pt x="9859" y="466"/>
                  </a:lnTo>
                  <a:lnTo>
                    <a:pt x="9301" y="280"/>
                  </a:lnTo>
                  <a:lnTo>
                    <a:pt x="8743" y="94"/>
                  </a:lnTo>
                  <a:lnTo>
                    <a:pt x="8138" y="47"/>
                  </a:lnTo>
                  <a:lnTo>
                    <a:pt x="7580" y="1"/>
                  </a:lnTo>
                  <a:lnTo>
                    <a:pt x="7580" y="1"/>
                  </a:lnTo>
                  <a:lnTo>
                    <a:pt x="6976" y="47"/>
                  </a:lnTo>
                  <a:lnTo>
                    <a:pt x="6371" y="94"/>
                  </a:lnTo>
                  <a:lnTo>
                    <a:pt x="5813" y="280"/>
                  </a:lnTo>
                  <a:lnTo>
                    <a:pt x="5255" y="466"/>
                  </a:lnTo>
                  <a:lnTo>
                    <a:pt x="4744" y="698"/>
                  </a:lnTo>
                  <a:lnTo>
                    <a:pt x="4232" y="1024"/>
                  </a:lnTo>
                  <a:lnTo>
                    <a:pt x="3767" y="1350"/>
                  </a:lnTo>
                  <a:lnTo>
                    <a:pt x="3349" y="1768"/>
                  </a:lnTo>
                  <a:lnTo>
                    <a:pt x="3349" y="1768"/>
                  </a:lnTo>
                  <a:lnTo>
                    <a:pt x="2930" y="2187"/>
                  </a:lnTo>
                  <a:lnTo>
                    <a:pt x="2558" y="2698"/>
                  </a:lnTo>
                  <a:lnTo>
                    <a:pt x="2279" y="3163"/>
                  </a:lnTo>
                  <a:lnTo>
                    <a:pt x="2000" y="3721"/>
                  </a:lnTo>
                  <a:lnTo>
                    <a:pt x="1814" y="4279"/>
                  </a:lnTo>
                  <a:lnTo>
                    <a:pt x="1675" y="4837"/>
                  </a:lnTo>
                  <a:lnTo>
                    <a:pt x="1582" y="5395"/>
                  </a:lnTo>
                  <a:lnTo>
                    <a:pt x="1582" y="6000"/>
                  </a:lnTo>
                  <a:lnTo>
                    <a:pt x="1582" y="7255"/>
                  </a:lnTo>
                  <a:lnTo>
                    <a:pt x="94" y="10045"/>
                  </a:lnTo>
                  <a:lnTo>
                    <a:pt x="94" y="10045"/>
                  </a:lnTo>
                  <a:lnTo>
                    <a:pt x="47" y="10185"/>
                  </a:lnTo>
                  <a:lnTo>
                    <a:pt x="1" y="10278"/>
                  </a:lnTo>
                  <a:lnTo>
                    <a:pt x="47" y="10417"/>
                  </a:lnTo>
                  <a:lnTo>
                    <a:pt x="94" y="10557"/>
                  </a:lnTo>
                  <a:lnTo>
                    <a:pt x="94" y="10557"/>
                  </a:lnTo>
                  <a:lnTo>
                    <a:pt x="140" y="10650"/>
                  </a:lnTo>
                  <a:lnTo>
                    <a:pt x="280" y="10696"/>
                  </a:lnTo>
                  <a:lnTo>
                    <a:pt x="373" y="10743"/>
                  </a:lnTo>
                  <a:lnTo>
                    <a:pt x="512" y="10789"/>
                  </a:lnTo>
                  <a:lnTo>
                    <a:pt x="1582" y="10789"/>
                  </a:lnTo>
                  <a:lnTo>
                    <a:pt x="1582" y="11998"/>
                  </a:lnTo>
                  <a:lnTo>
                    <a:pt x="1582" y="11998"/>
                  </a:lnTo>
                  <a:lnTo>
                    <a:pt x="1582" y="12324"/>
                  </a:lnTo>
                  <a:lnTo>
                    <a:pt x="1628" y="12649"/>
                  </a:lnTo>
                  <a:lnTo>
                    <a:pt x="1721" y="12928"/>
                  </a:lnTo>
                  <a:lnTo>
                    <a:pt x="1814" y="13207"/>
                  </a:lnTo>
                  <a:lnTo>
                    <a:pt x="1954" y="13486"/>
                  </a:lnTo>
                  <a:lnTo>
                    <a:pt x="2093" y="13719"/>
                  </a:lnTo>
                  <a:lnTo>
                    <a:pt x="2279" y="13998"/>
                  </a:lnTo>
                  <a:lnTo>
                    <a:pt x="2465" y="14184"/>
                  </a:lnTo>
                  <a:lnTo>
                    <a:pt x="2698" y="14416"/>
                  </a:lnTo>
                  <a:lnTo>
                    <a:pt x="2930" y="14556"/>
                  </a:lnTo>
                  <a:lnTo>
                    <a:pt x="3209" y="14742"/>
                  </a:lnTo>
                  <a:lnTo>
                    <a:pt x="3488" y="14881"/>
                  </a:lnTo>
                  <a:lnTo>
                    <a:pt x="3767" y="14974"/>
                  </a:lnTo>
                  <a:lnTo>
                    <a:pt x="4046" y="15067"/>
                  </a:lnTo>
                  <a:lnTo>
                    <a:pt x="4372" y="15114"/>
                  </a:lnTo>
                  <a:lnTo>
                    <a:pt x="4697" y="15114"/>
                  </a:lnTo>
                  <a:lnTo>
                    <a:pt x="6511" y="15114"/>
                  </a:lnTo>
                  <a:lnTo>
                    <a:pt x="6511" y="16416"/>
                  </a:lnTo>
                  <a:lnTo>
                    <a:pt x="6511" y="16416"/>
                  </a:lnTo>
                  <a:lnTo>
                    <a:pt x="6557" y="16602"/>
                  </a:lnTo>
                  <a:lnTo>
                    <a:pt x="6650" y="16788"/>
                  </a:lnTo>
                  <a:lnTo>
                    <a:pt x="6836" y="16881"/>
                  </a:lnTo>
                  <a:lnTo>
                    <a:pt x="7022" y="16927"/>
                  </a:lnTo>
                  <a:lnTo>
                    <a:pt x="13067" y="16927"/>
                  </a:lnTo>
                  <a:lnTo>
                    <a:pt x="13067" y="16927"/>
                  </a:lnTo>
                  <a:lnTo>
                    <a:pt x="13253" y="16881"/>
                  </a:lnTo>
                  <a:lnTo>
                    <a:pt x="13439" y="16788"/>
                  </a:lnTo>
                  <a:lnTo>
                    <a:pt x="13532" y="16602"/>
                  </a:lnTo>
                  <a:lnTo>
                    <a:pt x="13579" y="16416"/>
                  </a:lnTo>
                  <a:lnTo>
                    <a:pt x="13579" y="6000"/>
                  </a:lnTo>
                  <a:lnTo>
                    <a:pt x="13579" y="6000"/>
                  </a:lnTo>
                  <a:lnTo>
                    <a:pt x="13532" y="5395"/>
                  </a:lnTo>
                  <a:lnTo>
                    <a:pt x="13439" y="4837"/>
                  </a:lnTo>
                  <a:lnTo>
                    <a:pt x="13300" y="4279"/>
                  </a:lnTo>
                  <a:lnTo>
                    <a:pt x="13114" y="3721"/>
                  </a:lnTo>
                  <a:lnTo>
                    <a:pt x="12881" y="3163"/>
                  </a:lnTo>
                  <a:lnTo>
                    <a:pt x="12556" y="2698"/>
                  </a:lnTo>
                  <a:lnTo>
                    <a:pt x="12184" y="2187"/>
                  </a:lnTo>
                  <a:lnTo>
                    <a:pt x="11812" y="1768"/>
                  </a:lnTo>
                  <a:lnTo>
                    <a:pt x="11812" y="176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63"/>
            <p:cNvSpPr/>
            <p:nvPr/>
          </p:nvSpPr>
          <p:spPr>
            <a:xfrm>
              <a:off x="4162825" y="3416650"/>
              <a:ext cx="211600" cy="191850"/>
            </a:xfrm>
            <a:custGeom>
              <a:avLst/>
              <a:gdLst/>
              <a:ahLst/>
              <a:cxnLst/>
              <a:rect l="l" t="t" r="r" b="b"/>
              <a:pathLst>
                <a:path w="8464" h="7674" fill="none" extrusionOk="0">
                  <a:moveTo>
                    <a:pt x="7533" y="6232"/>
                  </a:moveTo>
                  <a:lnTo>
                    <a:pt x="7533" y="6232"/>
                  </a:lnTo>
                  <a:lnTo>
                    <a:pt x="7254" y="6557"/>
                  </a:lnTo>
                  <a:lnTo>
                    <a:pt x="6929" y="6836"/>
                  </a:lnTo>
                  <a:lnTo>
                    <a:pt x="6557" y="7069"/>
                  </a:lnTo>
                  <a:lnTo>
                    <a:pt x="6185" y="7301"/>
                  </a:lnTo>
                  <a:lnTo>
                    <a:pt x="5766" y="7441"/>
                  </a:lnTo>
                  <a:lnTo>
                    <a:pt x="5348" y="7580"/>
                  </a:lnTo>
                  <a:lnTo>
                    <a:pt x="4929" y="7627"/>
                  </a:lnTo>
                  <a:lnTo>
                    <a:pt x="4511" y="7673"/>
                  </a:lnTo>
                  <a:lnTo>
                    <a:pt x="4511" y="7673"/>
                  </a:lnTo>
                  <a:lnTo>
                    <a:pt x="3953" y="7627"/>
                  </a:lnTo>
                  <a:lnTo>
                    <a:pt x="3953" y="7627"/>
                  </a:lnTo>
                  <a:lnTo>
                    <a:pt x="3488" y="7627"/>
                  </a:lnTo>
                  <a:lnTo>
                    <a:pt x="3023" y="7534"/>
                  </a:lnTo>
                  <a:lnTo>
                    <a:pt x="2558" y="7394"/>
                  </a:lnTo>
                  <a:lnTo>
                    <a:pt x="2139" y="7208"/>
                  </a:lnTo>
                  <a:lnTo>
                    <a:pt x="1767" y="6976"/>
                  </a:lnTo>
                  <a:lnTo>
                    <a:pt x="1395" y="6697"/>
                  </a:lnTo>
                  <a:lnTo>
                    <a:pt x="1023" y="6371"/>
                  </a:lnTo>
                  <a:lnTo>
                    <a:pt x="744" y="5999"/>
                  </a:lnTo>
                  <a:lnTo>
                    <a:pt x="744" y="5999"/>
                  </a:lnTo>
                  <a:lnTo>
                    <a:pt x="465" y="5581"/>
                  </a:lnTo>
                  <a:lnTo>
                    <a:pt x="279" y="5116"/>
                  </a:lnTo>
                  <a:lnTo>
                    <a:pt x="140" y="4651"/>
                  </a:lnTo>
                  <a:lnTo>
                    <a:pt x="47" y="4186"/>
                  </a:lnTo>
                  <a:lnTo>
                    <a:pt x="0" y="3674"/>
                  </a:lnTo>
                  <a:lnTo>
                    <a:pt x="47" y="3209"/>
                  </a:lnTo>
                  <a:lnTo>
                    <a:pt x="93" y="2698"/>
                  </a:lnTo>
                  <a:lnTo>
                    <a:pt x="279" y="2233"/>
                  </a:lnTo>
                  <a:lnTo>
                    <a:pt x="279" y="2233"/>
                  </a:lnTo>
                  <a:lnTo>
                    <a:pt x="326" y="2093"/>
                  </a:lnTo>
                  <a:lnTo>
                    <a:pt x="419" y="2000"/>
                  </a:lnTo>
                  <a:lnTo>
                    <a:pt x="558" y="1954"/>
                  </a:lnTo>
                  <a:lnTo>
                    <a:pt x="698" y="1907"/>
                  </a:lnTo>
                  <a:lnTo>
                    <a:pt x="698" y="1907"/>
                  </a:lnTo>
                  <a:lnTo>
                    <a:pt x="1070" y="1907"/>
                  </a:lnTo>
                  <a:lnTo>
                    <a:pt x="1442" y="1954"/>
                  </a:lnTo>
                  <a:lnTo>
                    <a:pt x="1767" y="2047"/>
                  </a:lnTo>
                  <a:lnTo>
                    <a:pt x="2093" y="2140"/>
                  </a:lnTo>
                  <a:lnTo>
                    <a:pt x="2093" y="2140"/>
                  </a:lnTo>
                  <a:lnTo>
                    <a:pt x="2418" y="1535"/>
                  </a:lnTo>
                  <a:lnTo>
                    <a:pt x="2790" y="977"/>
                  </a:lnTo>
                  <a:lnTo>
                    <a:pt x="3255" y="466"/>
                  </a:lnTo>
                  <a:lnTo>
                    <a:pt x="3813" y="94"/>
                  </a:lnTo>
                  <a:lnTo>
                    <a:pt x="3813" y="94"/>
                  </a:lnTo>
                  <a:lnTo>
                    <a:pt x="3953" y="1"/>
                  </a:lnTo>
                  <a:lnTo>
                    <a:pt x="4092" y="1"/>
                  </a:lnTo>
                  <a:lnTo>
                    <a:pt x="4232" y="1"/>
                  </a:lnTo>
                  <a:lnTo>
                    <a:pt x="4371" y="94"/>
                  </a:lnTo>
                  <a:lnTo>
                    <a:pt x="4371" y="94"/>
                  </a:lnTo>
                  <a:lnTo>
                    <a:pt x="4650" y="280"/>
                  </a:lnTo>
                  <a:lnTo>
                    <a:pt x="4929" y="512"/>
                  </a:lnTo>
                  <a:lnTo>
                    <a:pt x="5208" y="791"/>
                  </a:lnTo>
                  <a:lnTo>
                    <a:pt x="5441" y="1070"/>
                  </a:lnTo>
                  <a:lnTo>
                    <a:pt x="5673" y="1349"/>
                  </a:lnTo>
                  <a:lnTo>
                    <a:pt x="5859" y="1675"/>
                  </a:lnTo>
                  <a:lnTo>
                    <a:pt x="5999" y="2000"/>
                  </a:lnTo>
                  <a:lnTo>
                    <a:pt x="6138" y="2372"/>
                  </a:lnTo>
                  <a:lnTo>
                    <a:pt x="6138" y="2372"/>
                  </a:lnTo>
                  <a:lnTo>
                    <a:pt x="6557" y="2233"/>
                  </a:lnTo>
                  <a:lnTo>
                    <a:pt x="6975" y="2140"/>
                  </a:lnTo>
                  <a:lnTo>
                    <a:pt x="7394" y="2140"/>
                  </a:lnTo>
                  <a:lnTo>
                    <a:pt x="7859" y="2140"/>
                  </a:lnTo>
                  <a:lnTo>
                    <a:pt x="7859" y="2140"/>
                  </a:lnTo>
                  <a:lnTo>
                    <a:pt x="7998" y="2186"/>
                  </a:lnTo>
                  <a:lnTo>
                    <a:pt x="8138" y="2279"/>
                  </a:lnTo>
                  <a:lnTo>
                    <a:pt x="8231" y="2372"/>
                  </a:lnTo>
                  <a:lnTo>
                    <a:pt x="8277" y="2512"/>
                  </a:lnTo>
                  <a:lnTo>
                    <a:pt x="8277" y="2512"/>
                  </a:lnTo>
                  <a:lnTo>
                    <a:pt x="8417" y="2977"/>
                  </a:lnTo>
                  <a:lnTo>
                    <a:pt x="8463" y="3488"/>
                  </a:lnTo>
                  <a:lnTo>
                    <a:pt x="8463" y="3953"/>
                  </a:lnTo>
                  <a:lnTo>
                    <a:pt x="8370" y="4465"/>
                  </a:lnTo>
                  <a:lnTo>
                    <a:pt x="8277" y="4930"/>
                  </a:lnTo>
                  <a:lnTo>
                    <a:pt x="8091" y="5395"/>
                  </a:lnTo>
                  <a:lnTo>
                    <a:pt x="7859" y="5813"/>
                  </a:lnTo>
                  <a:lnTo>
                    <a:pt x="7533" y="6232"/>
                  </a:lnTo>
                  <a:lnTo>
                    <a:pt x="7533" y="623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63"/>
            <p:cNvSpPr/>
            <p:nvPr/>
          </p:nvSpPr>
          <p:spPr>
            <a:xfrm>
              <a:off x="4351150" y="35724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63"/>
            <p:cNvSpPr/>
            <p:nvPr/>
          </p:nvSpPr>
          <p:spPr>
            <a:xfrm>
              <a:off x="4300000" y="3494550"/>
              <a:ext cx="50000" cy="84875"/>
            </a:xfrm>
            <a:custGeom>
              <a:avLst/>
              <a:gdLst/>
              <a:ahLst/>
              <a:cxnLst/>
              <a:rect l="l" t="t" r="r" b="b"/>
              <a:pathLst>
                <a:path w="2000" h="3395" extrusionOk="0">
                  <a:moveTo>
                    <a:pt x="1907" y="0"/>
                  </a:moveTo>
                  <a:lnTo>
                    <a:pt x="1395" y="47"/>
                  </a:lnTo>
                  <a:lnTo>
                    <a:pt x="884" y="233"/>
                  </a:lnTo>
                  <a:lnTo>
                    <a:pt x="884" y="698"/>
                  </a:lnTo>
                  <a:lnTo>
                    <a:pt x="884" y="1070"/>
                  </a:lnTo>
                  <a:lnTo>
                    <a:pt x="837" y="1442"/>
                  </a:lnTo>
                  <a:lnTo>
                    <a:pt x="744" y="1767"/>
                  </a:lnTo>
                  <a:lnTo>
                    <a:pt x="651" y="2139"/>
                  </a:lnTo>
                  <a:lnTo>
                    <a:pt x="512" y="2465"/>
                  </a:lnTo>
                  <a:lnTo>
                    <a:pt x="372" y="2790"/>
                  </a:lnTo>
                  <a:lnTo>
                    <a:pt x="186" y="3069"/>
                  </a:lnTo>
                  <a:lnTo>
                    <a:pt x="0" y="3395"/>
                  </a:lnTo>
                  <a:lnTo>
                    <a:pt x="0" y="3395"/>
                  </a:lnTo>
                  <a:lnTo>
                    <a:pt x="372" y="3209"/>
                  </a:lnTo>
                  <a:lnTo>
                    <a:pt x="698" y="3023"/>
                  </a:lnTo>
                  <a:lnTo>
                    <a:pt x="1023" y="2744"/>
                  </a:lnTo>
                  <a:lnTo>
                    <a:pt x="1302" y="2465"/>
                  </a:lnTo>
                  <a:lnTo>
                    <a:pt x="1488" y="2186"/>
                  </a:lnTo>
                  <a:lnTo>
                    <a:pt x="1674" y="1907"/>
                  </a:lnTo>
                  <a:lnTo>
                    <a:pt x="1814" y="1628"/>
                  </a:lnTo>
                  <a:lnTo>
                    <a:pt x="1907" y="1302"/>
                  </a:lnTo>
                  <a:lnTo>
                    <a:pt x="1953" y="977"/>
                  </a:lnTo>
                  <a:lnTo>
                    <a:pt x="2000" y="651"/>
                  </a:lnTo>
                  <a:lnTo>
                    <a:pt x="1953" y="326"/>
                  </a:lnTo>
                  <a:lnTo>
                    <a:pt x="19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63"/>
            <p:cNvSpPr/>
            <p:nvPr/>
          </p:nvSpPr>
          <p:spPr>
            <a:xfrm>
              <a:off x="4300000" y="3494550"/>
              <a:ext cx="50000" cy="84875"/>
            </a:xfrm>
            <a:custGeom>
              <a:avLst/>
              <a:gdLst/>
              <a:ahLst/>
              <a:cxnLst/>
              <a:rect l="l" t="t" r="r" b="b"/>
              <a:pathLst>
                <a:path w="2000" h="3395" fill="none" extrusionOk="0">
                  <a:moveTo>
                    <a:pt x="884" y="233"/>
                  </a:moveTo>
                  <a:lnTo>
                    <a:pt x="884" y="233"/>
                  </a:lnTo>
                  <a:lnTo>
                    <a:pt x="884" y="698"/>
                  </a:lnTo>
                  <a:lnTo>
                    <a:pt x="884" y="698"/>
                  </a:lnTo>
                  <a:lnTo>
                    <a:pt x="884" y="1070"/>
                  </a:lnTo>
                  <a:lnTo>
                    <a:pt x="837" y="1442"/>
                  </a:lnTo>
                  <a:lnTo>
                    <a:pt x="744" y="1767"/>
                  </a:lnTo>
                  <a:lnTo>
                    <a:pt x="651" y="2139"/>
                  </a:lnTo>
                  <a:lnTo>
                    <a:pt x="512" y="2465"/>
                  </a:lnTo>
                  <a:lnTo>
                    <a:pt x="372" y="2790"/>
                  </a:lnTo>
                  <a:lnTo>
                    <a:pt x="186" y="3069"/>
                  </a:lnTo>
                  <a:lnTo>
                    <a:pt x="0" y="3395"/>
                  </a:lnTo>
                  <a:lnTo>
                    <a:pt x="0" y="3395"/>
                  </a:lnTo>
                  <a:lnTo>
                    <a:pt x="372" y="3209"/>
                  </a:lnTo>
                  <a:lnTo>
                    <a:pt x="698" y="3023"/>
                  </a:lnTo>
                  <a:lnTo>
                    <a:pt x="1023" y="2744"/>
                  </a:lnTo>
                  <a:lnTo>
                    <a:pt x="1302" y="2465"/>
                  </a:lnTo>
                  <a:lnTo>
                    <a:pt x="1302" y="2465"/>
                  </a:lnTo>
                  <a:lnTo>
                    <a:pt x="1488" y="2186"/>
                  </a:lnTo>
                  <a:lnTo>
                    <a:pt x="1674" y="1907"/>
                  </a:lnTo>
                  <a:lnTo>
                    <a:pt x="1814" y="1628"/>
                  </a:lnTo>
                  <a:lnTo>
                    <a:pt x="1907" y="1302"/>
                  </a:lnTo>
                  <a:lnTo>
                    <a:pt x="1953" y="977"/>
                  </a:lnTo>
                  <a:lnTo>
                    <a:pt x="2000" y="651"/>
                  </a:lnTo>
                  <a:lnTo>
                    <a:pt x="1953" y="326"/>
                  </a:lnTo>
                  <a:lnTo>
                    <a:pt x="1907" y="0"/>
                  </a:lnTo>
                  <a:lnTo>
                    <a:pt x="1907" y="0"/>
                  </a:lnTo>
                  <a:lnTo>
                    <a:pt x="1395" y="47"/>
                  </a:lnTo>
                  <a:lnTo>
                    <a:pt x="884" y="233"/>
                  </a:lnTo>
                  <a:lnTo>
                    <a:pt x="884" y="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63"/>
            <p:cNvSpPr/>
            <p:nvPr/>
          </p:nvSpPr>
          <p:spPr>
            <a:xfrm>
              <a:off x="4322075" y="35003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0" name="Google Shape;2430;p63"/>
          <p:cNvGrpSpPr/>
          <p:nvPr/>
        </p:nvGrpSpPr>
        <p:grpSpPr>
          <a:xfrm>
            <a:off x="4088291" y="3306496"/>
            <a:ext cx="376648" cy="376648"/>
            <a:chOff x="3266500" y="3362000"/>
            <a:chExt cx="423200" cy="423200"/>
          </a:xfrm>
          <a:solidFill>
            <a:schemeClr val="bg1">
              <a:lumMod val="75000"/>
            </a:schemeClr>
          </a:solidFill>
        </p:grpSpPr>
        <p:sp>
          <p:nvSpPr>
            <p:cNvPr id="2431" name="Google Shape;2431;p63"/>
            <p:cNvSpPr/>
            <p:nvPr/>
          </p:nvSpPr>
          <p:spPr>
            <a:xfrm>
              <a:off x="3552475" y="3648000"/>
              <a:ext cx="91875" cy="91850"/>
            </a:xfrm>
            <a:custGeom>
              <a:avLst/>
              <a:gdLst/>
              <a:ahLst/>
              <a:cxnLst/>
              <a:rect l="l" t="t" r="r" b="b"/>
              <a:pathLst>
                <a:path w="3675" h="3674" extrusionOk="0">
                  <a:moveTo>
                    <a:pt x="2977" y="0"/>
                  </a:moveTo>
                  <a:lnTo>
                    <a:pt x="1" y="2976"/>
                  </a:lnTo>
                  <a:lnTo>
                    <a:pt x="699" y="3674"/>
                  </a:lnTo>
                  <a:lnTo>
                    <a:pt x="3675" y="698"/>
                  </a:lnTo>
                  <a:lnTo>
                    <a:pt x="29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63"/>
            <p:cNvSpPr/>
            <p:nvPr/>
          </p:nvSpPr>
          <p:spPr>
            <a:xfrm>
              <a:off x="3552475" y="3648000"/>
              <a:ext cx="91875" cy="91850"/>
            </a:xfrm>
            <a:custGeom>
              <a:avLst/>
              <a:gdLst/>
              <a:ahLst/>
              <a:cxnLst/>
              <a:rect l="l" t="t" r="r" b="b"/>
              <a:pathLst>
                <a:path w="3675" h="3674" fill="none" extrusionOk="0">
                  <a:moveTo>
                    <a:pt x="1" y="2976"/>
                  </a:moveTo>
                  <a:lnTo>
                    <a:pt x="2977" y="0"/>
                  </a:lnTo>
                  <a:lnTo>
                    <a:pt x="3675" y="698"/>
                  </a:lnTo>
                  <a:lnTo>
                    <a:pt x="699" y="3674"/>
                  </a:lnTo>
                  <a:lnTo>
                    <a:pt x="1" y="297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63"/>
            <p:cNvSpPr/>
            <p:nvPr/>
          </p:nvSpPr>
          <p:spPr>
            <a:xfrm>
              <a:off x="3552475" y="37224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63"/>
            <p:cNvSpPr/>
            <p:nvPr/>
          </p:nvSpPr>
          <p:spPr>
            <a:xfrm>
              <a:off x="3587375" y="3682875"/>
              <a:ext cx="102325" cy="102325"/>
            </a:xfrm>
            <a:custGeom>
              <a:avLst/>
              <a:gdLst/>
              <a:ahLst/>
              <a:cxnLst/>
              <a:rect l="l" t="t" r="r" b="b"/>
              <a:pathLst>
                <a:path w="4093" h="4093" extrusionOk="0">
                  <a:moveTo>
                    <a:pt x="2976" y="0"/>
                  </a:moveTo>
                  <a:lnTo>
                    <a:pt x="0" y="2976"/>
                  </a:lnTo>
                  <a:lnTo>
                    <a:pt x="465" y="3488"/>
                  </a:lnTo>
                  <a:lnTo>
                    <a:pt x="791" y="3720"/>
                  </a:lnTo>
                  <a:lnTo>
                    <a:pt x="1163" y="3953"/>
                  </a:lnTo>
                  <a:lnTo>
                    <a:pt x="1581" y="4046"/>
                  </a:lnTo>
                  <a:lnTo>
                    <a:pt x="2000" y="4092"/>
                  </a:lnTo>
                  <a:lnTo>
                    <a:pt x="2372" y="4046"/>
                  </a:lnTo>
                  <a:lnTo>
                    <a:pt x="2790" y="3953"/>
                  </a:lnTo>
                  <a:lnTo>
                    <a:pt x="3162" y="3720"/>
                  </a:lnTo>
                  <a:lnTo>
                    <a:pt x="3488" y="3488"/>
                  </a:lnTo>
                  <a:lnTo>
                    <a:pt x="3767" y="3162"/>
                  </a:lnTo>
                  <a:lnTo>
                    <a:pt x="3953" y="2790"/>
                  </a:lnTo>
                  <a:lnTo>
                    <a:pt x="4046" y="2372"/>
                  </a:lnTo>
                  <a:lnTo>
                    <a:pt x="4092" y="2000"/>
                  </a:lnTo>
                  <a:lnTo>
                    <a:pt x="4046" y="1581"/>
                  </a:lnTo>
                  <a:lnTo>
                    <a:pt x="3953" y="1163"/>
                  </a:lnTo>
                  <a:lnTo>
                    <a:pt x="3767" y="791"/>
                  </a:lnTo>
                  <a:lnTo>
                    <a:pt x="3488" y="465"/>
                  </a:lnTo>
                  <a:lnTo>
                    <a:pt x="297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63"/>
            <p:cNvSpPr/>
            <p:nvPr/>
          </p:nvSpPr>
          <p:spPr>
            <a:xfrm>
              <a:off x="3587375" y="3682875"/>
              <a:ext cx="102325" cy="102325"/>
            </a:xfrm>
            <a:custGeom>
              <a:avLst/>
              <a:gdLst/>
              <a:ahLst/>
              <a:cxnLst/>
              <a:rect l="l" t="t" r="r" b="b"/>
              <a:pathLst>
                <a:path w="4093" h="4093" fill="none" extrusionOk="0">
                  <a:moveTo>
                    <a:pt x="3488" y="465"/>
                  </a:moveTo>
                  <a:lnTo>
                    <a:pt x="2976" y="0"/>
                  </a:lnTo>
                  <a:lnTo>
                    <a:pt x="0" y="2976"/>
                  </a:lnTo>
                  <a:lnTo>
                    <a:pt x="465" y="3488"/>
                  </a:lnTo>
                  <a:lnTo>
                    <a:pt x="465" y="3488"/>
                  </a:lnTo>
                  <a:lnTo>
                    <a:pt x="791" y="3720"/>
                  </a:lnTo>
                  <a:lnTo>
                    <a:pt x="1163" y="3953"/>
                  </a:lnTo>
                  <a:lnTo>
                    <a:pt x="1581" y="4046"/>
                  </a:lnTo>
                  <a:lnTo>
                    <a:pt x="2000" y="4092"/>
                  </a:lnTo>
                  <a:lnTo>
                    <a:pt x="2000" y="4092"/>
                  </a:lnTo>
                  <a:lnTo>
                    <a:pt x="2000" y="4092"/>
                  </a:lnTo>
                  <a:lnTo>
                    <a:pt x="2372" y="4046"/>
                  </a:lnTo>
                  <a:lnTo>
                    <a:pt x="2790" y="3953"/>
                  </a:lnTo>
                  <a:lnTo>
                    <a:pt x="3162" y="3720"/>
                  </a:lnTo>
                  <a:lnTo>
                    <a:pt x="3488" y="3488"/>
                  </a:lnTo>
                  <a:lnTo>
                    <a:pt x="3488" y="3488"/>
                  </a:lnTo>
                  <a:lnTo>
                    <a:pt x="3767" y="3162"/>
                  </a:lnTo>
                  <a:lnTo>
                    <a:pt x="3953" y="2790"/>
                  </a:lnTo>
                  <a:lnTo>
                    <a:pt x="4046" y="2372"/>
                  </a:lnTo>
                  <a:lnTo>
                    <a:pt x="4092" y="2000"/>
                  </a:lnTo>
                  <a:lnTo>
                    <a:pt x="4046" y="1581"/>
                  </a:lnTo>
                  <a:lnTo>
                    <a:pt x="3953" y="1163"/>
                  </a:lnTo>
                  <a:lnTo>
                    <a:pt x="3767" y="791"/>
                  </a:lnTo>
                  <a:lnTo>
                    <a:pt x="3488" y="465"/>
                  </a:lnTo>
                  <a:lnTo>
                    <a:pt x="3488" y="46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63"/>
            <p:cNvSpPr/>
            <p:nvPr/>
          </p:nvSpPr>
          <p:spPr>
            <a:xfrm>
              <a:off x="3674550" y="36945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63"/>
            <p:cNvSpPr/>
            <p:nvPr/>
          </p:nvSpPr>
          <p:spPr>
            <a:xfrm>
              <a:off x="3502500" y="3598000"/>
              <a:ext cx="106975" cy="106975"/>
            </a:xfrm>
            <a:custGeom>
              <a:avLst/>
              <a:gdLst/>
              <a:ahLst/>
              <a:cxnLst/>
              <a:rect l="l" t="t" r="r" b="b"/>
              <a:pathLst>
                <a:path w="4279" h="4279" extrusionOk="0">
                  <a:moveTo>
                    <a:pt x="744" y="1"/>
                  </a:moveTo>
                  <a:lnTo>
                    <a:pt x="372" y="373"/>
                  </a:lnTo>
                  <a:lnTo>
                    <a:pt x="0" y="745"/>
                  </a:lnTo>
                  <a:lnTo>
                    <a:pt x="1116" y="1814"/>
                  </a:lnTo>
                  <a:lnTo>
                    <a:pt x="326" y="2651"/>
                  </a:lnTo>
                  <a:lnTo>
                    <a:pt x="233" y="2791"/>
                  </a:lnTo>
                  <a:lnTo>
                    <a:pt x="186" y="2977"/>
                  </a:lnTo>
                  <a:lnTo>
                    <a:pt x="233" y="3163"/>
                  </a:lnTo>
                  <a:lnTo>
                    <a:pt x="326" y="3349"/>
                  </a:lnTo>
                  <a:lnTo>
                    <a:pt x="1302" y="4279"/>
                  </a:lnTo>
                  <a:lnTo>
                    <a:pt x="4279" y="1303"/>
                  </a:lnTo>
                  <a:lnTo>
                    <a:pt x="3349" y="326"/>
                  </a:lnTo>
                  <a:lnTo>
                    <a:pt x="3163" y="233"/>
                  </a:lnTo>
                  <a:lnTo>
                    <a:pt x="2977" y="187"/>
                  </a:lnTo>
                  <a:lnTo>
                    <a:pt x="2791" y="233"/>
                  </a:lnTo>
                  <a:lnTo>
                    <a:pt x="2651" y="326"/>
                  </a:lnTo>
                  <a:lnTo>
                    <a:pt x="1814" y="1117"/>
                  </a:lnTo>
                  <a:lnTo>
                    <a:pt x="74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63"/>
            <p:cNvSpPr/>
            <p:nvPr/>
          </p:nvSpPr>
          <p:spPr>
            <a:xfrm>
              <a:off x="3502500" y="3598000"/>
              <a:ext cx="106975" cy="106975"/>
            </a:xfrm>
            <a:custGeom>
              <a:avLst/>
              <a:gdLst/>
              <a:ahLst/>
              <a:cxnLst/>
              <a:rect l="l" t="t" r="r" b="b"/>
              <a:pathLst>
                <a:path w="4279" h="4279" fill="none" extrusionOk="0">
                  <a:moveTo>
                    <a:pt x="3349" y="326"/>
                  </a:moveTo>
                  <a:lnTo>
                    <a:pt x="3349" y="326"/>
                  </a:lnTo>
                  <a:lnTo>
                    <a:pt x="3163" y="233"/>
                  </a:lnTo>
                  <a:lnTo>
                    <a:pt x="2977" y="187"/>
                  </a:lnTo>
                  <a:lnTo>
                    <a:pt x="2791" y="233"/>
                  </a:lnTo>
                  <a:lnTo>
                    <a:pt x="2651" y="326"/>
                  </a:lnTo>
                  <a:lnTo>
                    <a:pt x="1814" y="1117"/>
                  </a:lnTo>
                  <a:lnTo>
                    <a:pt x="744" y="1"/>
                  </a:lnTo>
                  <a:lnTo>
                    <a:pt x="744" y="1"/>
                  </a:lnTo>
                  <a:lnTo>
                    <a:pt x="372" y="373"/>
                  </a:lnTo>
                  <a:lnTo>
                    <a:pt x="0" y="745"/>
                  </a:lnTo>
                  <a:lnTo>
                    <a:pt x="1116" y="1814"/>
                  </a:lnTo>
                  <a:lnTo>
                    <a:pt x="326" y="2651"/>
                  </a:lnTo>
                  <a:lnTo>
                    <a:pt x="326" y="2651"/>
                  </a:lnTo>
                  <a:lnTo>
                    <a:pt x="233" y="2791"/>
                  </a:lnTo>
                  <a:lnTo>
                    <a:pt x="186" y="2977"/>
                  </a:lnTo>
                  <a:lnTo>
                    <a:pt x="233" y="3163"/>
                  </a:lnTo>
                  <a:lnTo>
                    <a:pt x="326" y="3349"/>
                  </a:lnTo>
                  <a:lnTo>
                    <a:pt x="1302" y="4279"/>
                  </a:lnTo>
                  <a:lnTo>
                    <a:pt x="4279" y="1303"/>
                  </a:lnTo>
                  <a:lnTo>
                    <a:pt x="3349" y="32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63"/>
            <p:cNvSpPr/>
            <p:nvPr/>
          </p:nvSpPr>
          <p:spPr>
            <a:xfrm>
              <a:off x="3586200" y="360615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63"/>
            <p:cNvSpPr/>
            <p:nvPr/>
          </p:nvSpPr>
          <p:spPr>
            <a:xfrm>
              <a:off x="3266500" y="3362000"/>
              <a:ext cx="267400" cy="267425"/>
            </a:xfrm>
            <a:custGeom>
              <a:avLst/>
              <a:gdLst/>
              <a:ahLst/>
              <a:cxnLst/>
              <a:rect l="l" t="t" r="r" b="b"/>
              <a:pathLst>
                <a:path w="10696" h="10697" extrusionOk="0">
                  <a:moveTo>
                    <a:pt x="8138" y="2605"/>
                  </a:moveTo>
                  <a:lnTo>
                    <a:pt x="8278" y="2745"/>
                  </a:lnTo>
                  <a:lnTo>
                    <a:pt x="8417" y="2884"/>
                  </a:lnTo>
                  <a:lnTo>
                    <a:pt x="8417" y="3070"/>
                  </a:lnTo>
                  <a:lnTo>
                    <a:pt x="8417" y="3256"/>
                  </a:lnTo>
                  <a:lnTo>
                    <a:pt x="8278" y="3442"/>
                  </a:lnTo>
                  <a:lnTo>
                    <a:pt x="8138" y="3535"/>
                  </a:lnTo>
                  <a:lnTo>
                    <a:pt x="7952" y="3582"/>
                  </a:lnTo>
                  <a:lnTo>
                    <a:pt x="7906" y="3582"/>
                  </a:lnTo>
                  <a:lnTo>
                    <a:pt x="7859" y="3628"/>
                  </a:lnTo>
                  <a:lnTo>
                    <a:pt x="7813" y="3675"/>
                  </a:lnTo>
                  <a:lnTo>
                    <a:pt x="7813" y="4419"/>
                  </a:lnTo>
                  <a:lnTo>
                    <a:pt x="7766" y="4837"/>
                  </a:lnTo>
                  <a:lnTo>
                    <a:pt x="7673" y="5209"/>
                  </a:lnTo>
                  <a:lnTo>
                    <a:pt x="7487" y="5581"/>
                  </a:lnTo>
                  <a:lnTo>
                    <a:pt x="7255" y="5860"/>
                  </a:lnTo>
                  <a:lnTo>
                    <a:pt x="6929" y="6139"/>
                  </a:lnTo>
                  <a:lnTo>
                    <a:pt x="6604" y="6325"/>
                  </a:lnTo>
                  <a:lnTo>
                    <a:pt x="6232" y="6465"/>
                  </a:lnTo>
                  <a:lnTo>
                    <a:pt x="5860" y="6511"/>
                  </a:lnTo>
                  <a:lnTo>
                    <a:pt x="5860" y="8418"/>
                  </a:lnTo>
                  <a:lnTo>
                    <a:pt x="5813" y="8604"/>
                  </a:lnTo>
                  <a:lnTo>
                    <a:pt x="5720" y="8743"/>
                  </a:lnTo>
                  <a:lnTo>
                    <a:pt x="5534" y="8883"/>
                  </a:lnTo>
                  <a:lnTo>
                    <a:pt x="5162" y="8883"/>
                  </a:lnTo>
                  <a:lnTo>
                    <a:pt x="4976" y="8743"/>
                  </a:lnTo>
                  <a:lnTo>
                    <a:pt x="4883" y="8604"/>
                  </a:lnTo>
                  <a:lnTo>
                    <a:pt x="4837" y="8418"/>
                  </a:lnTo>
                  <a:lnTo>
                    <a:pt x="4837" y="6511"/>
                  </a:lnTo>
                  <a:lnTo>
                    <a:pt x="4465" y="6465"/>
                  </a:lnTo>
                  <a:lnTo>
                    <a:pt x="4093" y="6325"/>
                  </a:lnTo>
                  <a:lnTo>
                    <a:pt x="3721" y="6139"/>
                  </a:lnTo>
                  <a:lnTo>
                    <a:pt x="3442" y="5860"/>
                  </a:lnTo>
                  <a:lnTo>
                    <a:pt x="3209" y="5581"/>
                  </a:lnTo>
                  <a:lnTo>
                    <a:pt x="3023" y="5209"/>
                  </a:lnTo>
                  <a:lnTo>
                    <a:pt x="2930" y="4837"/>
                  </a:lnTo>
                  <a:lnTo>
                    <a:pt x="2884" y="4419"/>
                  </a:lnTo>
                  <a:lnTo>
                    <a:pt x="2884" y="3675"/>
                  </a:lnTo>
                  <a:lnTo>
                    <a:pt x="2837" y="3628"/>
                  </a:lnTo>
                  <a:lnTo>
                    <a:pt x="2791" y="3582"/>
                  </a:lnTo>
                  <a:lnTo>
                    <a:pt x="2744" y="3582"/>
                  </a:lnTo>
                  <a:lnTo>
                    <a:pt x="2558" y="3535"/>
                  </a:lnTo>
                  <a:lnTo>
                    <a:pt x="2419" y="3442"/>
                  </a:lnTo>
                  <a:lnTo>
                    <a:pt x="2279" y="3256"/>
                  </a:lnTo>
                  <a:lnTo>
                    <a:pt x="2279" y="3070"/>
                  </a:lnTo>
                  <a:lnTo>
                    <a:pt x="2279" y="2884"/>
                  </a:lnTo>
                  <a:lnTo>
                    <a:pt x="2419" y="2745"/>
                  </a:lnTo>
                  <a:lnTo>
                    <a:pt x="2558" y="2605"/>
                  </a:lnTo>
                  <a:lnTo>
                    <a:pt x="3023" y="2605"/>
                  </a:lnTo>
                  <a:lnTo>
                    <a:pt x="3209" y="2652"/>
                  </a:lnTo>
                  <a:lnTo>
                    <a:pt x="3395" y="2791"/>
                  </a:lnTo>
                  <a:lnTo>
                    <a:pt x="3535" y="2884"/>
                  </a:lnTo>
                  <a:lnTo>
                    <a:pt x="3674" y="3070"/>
                  </a:lnTo>
                  <a:lnTo>
                    <a:pt x="3767" y="3256"/>
                  </a:lnTo>
                  <a:lnTo>
                    <a:pt x="3860" y="3442"/>
                  </a:lnTo>
                  <a:lnTo>
                    <a:pt x="3860" y="3675"/>
                  </a:lnTo>
                  <a:lnTo>
                    <a:pt x="3860" y="4419"/>
                  </a:lnTo>
                  <a:lnTo>
                    <a:pt x="3907" y="4651"/>
                  </a:lnTo>
                  <a:lnTo>
                    <a:pt x="3953" y="4837"/>
                  </a:lnTo>
                  <a:lnTo>
                    <a:pt x="4046" y="5023"/>
                  </a:lnTo>
                  <a:lnTo>
                    <a:pt x="4139" y="5163"/>
                  </a:lnTo>
                  <a:lnTo>
                    <a:pt x="4279" y="5302"/>
                  </a:lnTo>
                  <a:lnTo>
                    <a:pt x="4465" y="5395"/>
                  </a:lnTo>
                  <a:lnTo>
                    <a:pt x="4651" y="5488"/>
                  </a:lnTo>
                  <a:lnTo>
                    <a:pt x="4837" y="5488"/>
                  </a:lnTo>
                  <a:lnTo>
                    <a:pt x="4837" y="3117"/>
                  </a:lnTo>
                  <a:lnTo>
                    <a:pt x="4883" y="2931"/>
                  </a:lnTo>
                  <a:lnTo>
                    <a:pt x="4976" y="2791"/>
                  </a:lnTo>
                  <a:lnTo>
                    <a:pt x="5162" y="2652"/>
                  </a:lnTo>
                  <a:lnTo>
                    <a:pt x="5348" y="2605"/>
                  </a:lnTo>
                  <a:lnTo>
                    <a:pt x="5534" y="2652"/>
                  </a:lnTo>
                  <a:lnTo>
                    <a:pt x="5720" y="2791"/>
                  </a:lnTo>
                  <a:lnTo>
                    <a:pt x="5813" y="2931"/>
                  </a:lnTo>
                  <a:lnTo>
                    <a:pt x="5860" y="3117"/>
                  </a:lnTo>
                  <a:lnTo>
                    <a:pt x="5860" y="5488"/>
                  </a:lnTo>
                  <a:lnTo>
                    <a:pt x="6046" y="5488"/>
                  </a:lnTo>
                  <a:lnTo>
                    <a:pt x="6232" y="5395"/>
                  </a:lnTo>
                  <a:lnTo>
                    <a:pt x="6418" y="5302"/>
                  </a:lnTo>
                  <a:lnTo>
                    <a:pt x="6557" y="5163"/>
                  </a:lnTo>
                  <a:lnTo>
                    <a:pt x="6650" y="5023"/>
                  </a:lnTo>
                  <a:lnTo>
                    <a:pt x="6743" y="4837"/>
                  </a:lnTo>
                  <a:lnTo>
                    <a:pt x="6790" y="4651"/>
                  </a:lnTo>
                  <a:lnTo>
                    <a:pt x="6836" y="4419"/>
                  </a:lnTo>
                  <a:lnTo>
                    <a:pt x="6836" y="3675"/>
                  </a:lnTo>
                  <a:lnTo>
                    <a:pt x="6836" y="3442"/>
                  </a:lnTo>
                  <a:lnTo>
                    <a:pt x="6929" y="3256"/>
                  </a:lnTo>
                  <a:lnTo>
                    <a:pt x="7022" y="3070"/>
                  </a:lnTo>
                  <a:lnTo>
                    <a:pt x="7162" y="2884"/>
                  </a:lnTo>
                  <a:lnTo>
                    <a:pt x="7301" y="2791"/>
                  </a:lnTo>
                  <a:lnTo>
                    <a:pt x="7487" y="2652"/>
                  </a:lnTo>
                  <a:lnTo>
                    <a:pt x="7673" y="2605"/>
                  </a:lnTo>
                  <a:close/>
                  <a:moveTo>
                    <a:pt x="5348" y="1"/>
                  </a:moveTo>
                  <a:lnTo>
                    <a:pt x="4790" y="47"/>
                  </a:lnTo>
                  <a:lnTo>
                    <a:pt x="4279" y="94"/>
                  </a:lnTo>
                  <a:lnTo>
                    <a:pt x="3767" y="233"/>
                  </a:lnTo>
                  <a:lnTo>
                    <a:pt x="3256" y="419"/>
                  </a:lnTo>
                  <a:lnTo>
                    <a:pt x="2791" y="652"/>
                  </a:lnTo>
                  <a:lnTo>
                    <a:pt x="2372" y="931"/>
                  </a:lnTo>
                  <a:lnTo>
                    <a:pt x="1954" y="1210"/>
                  </a:lnTo>
                  <a:lnTo>
                    <a:pt x="1582" y="1582"/>
                  </a:lnTo>
                  <a:lnTo>
                    <a:pt x="1210" y="1954"/>
                  </a:lnTo>
                  <a:lnTo>
                    <a:pt x="931" y="2373"/>
                  </a:lnTo>
                  <a:lnTo>
                    <a:pt x="652" y="2791"/>
                  </a:lnTo>
                  <a:lnTo>
                    <a:pt x="419" y="3256"/>
                  </a:lnTo>
                  <a:lnTo>
                    <a:pt x="233" y="3768"/>
                  </a:lnTo>
                  <a:lnTo>
                    <a:pt x="94" y="4279"/>
                  </a:lnTo>
                  <a:lnTo>
                    <a:pt x="47" y="4791"/>
                  </a:lnTo>
                  <a:lnTo>
                    <a:pt x="1" y="5349"/>
                  </a:lnTo>
                  <a:lnTo>
                    <a:pt x="47" y="5907"/>
                  </a:lnTo>
                  <a:lnTo>
                    <a:pt x="94" y="6418"/>
                  </a:lnTo>
                  <a:lnTo>
                    <a:pt x="233" y="6930"/>
                  </a:lnTo>
                  <a:lnTo>
                    <a:pt x="419" y="7441"/>
                  </a:lnTo>
                  <a:lnTo>
                    <a:pt x="652" y="7906"/>
                  </a:lnTo>
                  <a:lnTo>
                    <a:pt x="931" y="8325"/>
                  </a:lnTo>
                  <a:lnTo>
                    <a:pt x="1210" y="8743"/>
                  </a:lnTo>
                  <a:lnTo>
                    <a:pt x="1582" y="9115"/>
                  </a:lnTo>
                  <a:lnTo>
                    <a:pt x="1954" y="9487"/>
                  </a:lnTo>
                  <a:lnTo>
                    <a:pt x="2372" y="9766"/>
                  </a:lnTo>
                  <a:lnTo>
                    <a:pt x="2791" y="10045"/>
                  </a:lnTo>
                  <a:lnTo>
                    <a:pt x="3256" y="10278"/>
                  </a:lnTo>
                  <a:lnTo>
                    <a:pt x="3767" y="10464"/>
                  </a:lnTo>
                  <a:lnTo>
                    <a:pt x="4279" y="10603"/>
                  </a:lnTo>
                  <a:lnTo>
                    <a:pt x="4790" y="10650"/>
                  </a:lnTo>
                  <a:lnTo>
                    <a:pt x="5348" y="10696"/>
                  </a:lnTo>
                  <a:lnTo>
                    <a:pt x="5906" y="10650"/>
                  </a:lnTo>
                  <a:lnTo>
                    <a:pt x="6418" y="10603"/>
                  </a:lnTo>
                  <a:lnTo>
                    <a:pt x="6929" y="10464"/>
                  </a:lnTo>
                  <a:lnTo>
                    <a:pt x="7441" y="10278"/>
                  </a:lnTo>
                  <a:lnTo>
                    <a:pt x="7906" y="10045"/>
                  </a:lnTo>
                  <a:lnTo>
                    <a:pt x="8324" y="9766"/>
                  </a:lnTo>
                  <a:lnTo>
                    <a:pt x="8743" y="9487"/>
                  </a:lnTo>
                  <a:lnTo>
                    <a:pt x="9115" y="9115"/>
                  </a:lnTo>
                  <a:lnTo>
                    <a:pt x="9487" y="8743"/>
                  </a:lnTo>
                  <a:lnTo>
                    <a:pt x="9766" y="8325"/>
                  </a:lnTo>
                  <a:lnTo>
                    <a:pt x="10045" y="7906"/>
                  </a:lnTo>
                  <a:lnTo>
                    <a:pt x="10277" y="7441"/>
                  </a:lnTo>
                  <a:lnTo>
                    <a:pt x="10463" y="6930"/>
                  </a:lnTo>
                  <a:lnTo>
                    <a:pt x="10603" y="6418"/>
                  </a:lnTo>
                  <a:lnTo>
                    <a:pt x="10649" y="5907"/>
                  </a:lnTo>
                  <a:lnTo>
                    <a:pt x="10696" y="5349"/>
                  </a:lnTo>
                  <a:lnTo>
                    <a:pt x="10649" y="4791"/>
                  </a:lnTo>
                  <a:lnTo>
                    <a:pt x="10603" y="4279"/>
                  </a:lnTo>
                  <a:lnTo>
                    <a:pt x="10463" y="3768"/>
                  </a:lnTo>
                  <a:lnTo>
                    <a:pt x="10277" y="3256"/>
                  </a:lnTo>
                  <a:lnTo>
                    <a:pt x="10045" y="2791"/>
                  </a:lnTo>
                  <a:lnTo>
                    <a:pt x="9766" y="2373"/>
                  </a:lnTo>
                  <a:lnTo>
                    <a:pt x="9487" y="1954"/>
                  </a:lnTo>
                  <a:lnTo>
                    <a:pt x="9115" y="1582"/>
                  </a:lnTo>
                  <a:lnTo>
                    <a:pt x="8743" y="1210"/>
                  </a:lnTo>
                  <a:lnTo>
                    <a:pt x="8324" y="931"/>
                  </a:lnTo>
                  <a:lnTo>
                    <a:pt x="7906" y="652"/>
                  </a:lnTo>
                  <a:lnTo>
                    <a:pt x="7441" y="419"/>
                  </a:lnTo>
                  <a:lnTo>
                    <a:pt x="6929" y="233"/>
                  </a:lnTo>
                  <a:lnTo>
                    <a:pt x="6418" y="94"/>
                  </a:lnTo>
                  <a:lnTo>
                    <a:pt x="5906" y="47"/>
                  </a:lnTo>
                  <a:lnTo>
                    <a:pt x="534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63"/>
            <p:cNvSpPr/>
            <p:nvPr/>
          </p:nvSpPr>
          <p:spPr>
            <a:xfrm>
              <a:off x="3266500" y="3362000"/>
              <a:ext cx="267400" cy="267425"/>
            </a:xfrm>
            <a:custGeom>
              <a:avLst/>
              <a:gdLst/>
              <a:ahLst/>
              <a:cxnLst/>
              <a:rect l="l" t="t" r="r" b="b"/>
              <a:pathLst>
                <a:path w="10696" h="10697" fill="none" extrusionOk="0">
                  <a:moveTo>
                    <a:pt x="5348" y="1"/>
                  </a:moveTo>
                  <a:lnTo>
                    <a:pt x="5348" y="1"/>
                  </a:lnTo>
                  <a:lnTo>
                    <a:pt x="4790" y="47"/>
                  </a:lnTo>
                  <a:lnTo>
                    <a:pt x="4279" y="94"/>
                  </a:lnTo>
                  <a:lnTo>
                    <a:pt x="3767" y="233"/>
                  </a:lnTo>
                  <a:lnTo>
                    <a:pt x="3256" y="419"/>
                  </a:lnTo>
                  <a:lnTo>
                    <a:pt x="2791" y="652"/>
                  </a:lnTo>
                  <a:lnTo>
                    <a:pt x="2372" y="931"/>
                  </a:lnTo>
                  <a:lnTo>
                    <a:pt x="1954" y="1210"/>
                  </a:lnTo>
                  <a:lnTo>
                    <a:pt x="1582" y="1582"/>
                  </a:lnTo>
                  <a:lnTo>
                    <a:pt x="1210" y="1954"/>
                  </a:lnTo>
                  <a:lnTo>
                    <a:pt x="931" y="2373"/>
                  </a:lnTo>
                  <a:lnTo>
                    <a:pt x="652" y="2791"/>
                  </a:lnTo>
                  <a:lnTo>
                    <a:pt x="419" y="3256"/>
                  </a:lnTo>
                  <a:lnTo>
                    <a:pt x="233" y="3768"/>
                  </a:lnTo>
                  <a:lnTo>
                    <a:pt x="94" y="4279"/>
                  </a:lnTo>
                  <a:lnTo>
                    <a:pt x="47" y="4791"/>
                  </a:lnTo>
                  <a:lnTo>
                    <a:pt x="1" y="5349"/>
                  </a:lnTo>
                  <a:lnTo>
                    <a:pt x="1" y="5349"/>
                  </a:lnTo>
                  <a:lnTo>
                    <a:pt x="47" y="5907"/>
                  </a:lnTo>
                  <a:lnTo>
                    <a:pt x="94" y="6418"/>
                  </a:lnTo>
                  <a:lnTo>
                    <a:pt x="233" y="6930"/>
                  </a:lnTo>
                  <a:lnTo>
                    <a:pt x="419" y="7441"/>
                  </a:lnTo>
                  <a:lnTo>
                    <a:pt x="652" y="7906"/>
                  </a:lnTo>
                  <a:lnTo>
                    <a:pt x="931" y="8325"/>
                  </a:lnTo>
                  <a:lnTo>
                    <a:pt x="1210" y="8743"/>
                  </a:lnTo>
                  <a:lnTo>
                    <a:pt x="1582" y="9115"/>
                  </a:lnTo>
                  <a:lnTo>
                    <a:pt x="1954" y="9487"/>
                  </a:lnTo>
                  <a:lnTo>
                    <a:pt x="2372" y="9766"/>
                  </a:lnTo>
                  <a:lnTo>
                    <a:pt x="2791" y="10045"/>
                  </a:lnTo>
                  <a:lnTo>
                    <a:pt x="3256" y="10278"/>
                  </a:lnTo>
                  <a:lnTo>
                    <a:pt x="3767" y="10464"/>
                  </a:lnTo>
                  <a:lnTo>
                    <a:pt x="4279" y="10603"/>
                  </a:lnTo>
                  <a:lnTo>
                    <a:pt x="4790" y="10650"/>
                  </a:lnTo>
                  <a:lnTo>
                    <a:pt x="5348" y="10696"/>
                  </a:lnTo>
                  <a:lnTo>
                    <a:pt x="5348" y="10696"/>
                  </a:lnTo>
                  <a:lnTo>
                    <a:pt x="5906" y="10650"/>
                  </a:lnTo>
                  <a:lnTo>
                    <a:pt x="6418" y="10603"/>
                  </a:lnTo>
                  <a:lnTo>
                    <a:pt x="6929" y="10464"/>
                  </a:lnTo>
                  <a:lnTo>
                    <a:pt x="7441" y="10278"/>
                  </a:lnTo>
                  <a:lnTo>
                    <a:pt x="7906" y="10045"/>
                  </a:lnTo>
                  <a:lnTo>
                    <a:pt x="8324" y="9766"/>
                  </a:lnTo>
                  <a:lnTo>
                    <a:pt x="8743" y="9487"/>
                  </a:lnTo>
                  <a:lnTo>
                    <a:pt x="9115" y="9115"/>
                  </a:lnTo>
                  <a:lnTo>
                    <a:pt x="9487" y="8743"/>
                  </a:lnTo>
                  <a:lnTo>
                    <a:pt x="9766" y="8325"/>
                  </a:lnTo>
                  <a:lnTo>
                    <a:pt x="10045" y="7906"/>
                  </a:lnTo>
                  <a:lnTo>
                    <a:pt x="10277" y="7441"/>
                  </a:lnTo>
                  <a:lnTo>
                    <a:pt x="10463" y="6930"/>
                  </a:lnTo>
                  <a:lnTo>
                    <a:pt x="10603" y="6418"/>
                  </a:lnTo>
                  <a:lnTo>
                    <a:pt x="10649" y="5907"/>
                  </a:lnTo>
                  <a:lnTo>
                    <a:pt x="10696" y="5349"/>
                  </a:lnTo>
                  <a:lnTo>
                    <a:pt x="10696" y="5349"/>
                  </a:lnTo>
                  <a:lnTo>
                    <a:pt x="10649" y="4791"/>
                  </a:lnTo>
                  <a:lnTo>
                    <a:pt x="10603" y="4279"/>
                  </a:lnTo>
                  <a:lnTo>
                    <a:pt x="10463" y="3768"/>
                  </a:lnTo>
                  <a:lnTo>
                    <a:pt x="10277" y="3256"/>
                  </a:lnTo>
                  <a:lnTo>
                    <a:pt x="10045" y="2791"/>
                  </a:lnTo>
                  <a:lnTo>
                    <a:pt x="9766" y="2373"/>
                  </a:lnTo>
                  <a:lnTo>
                    <a:pt x="9487" y="1954"/>
                  </a:lnTo>
                  <a:lnTo>
                    <a:pt x="9115" y="1582"/>
                  </a:lnTo>
                  <a:lnTo>
                    <a:pt x="8743" y="1210"/>
                  </a:lnTo>
                  <a:lnTo>
                    <a:pt x="8324" y="931"/>
                  </a:lnTo>
                  <a:lnTo>
                    <a:pt x="7906" y="652"/>
                  </a:lnTo>
                  <a:lnTo>
                    <a:pt x="7441" y="419"/>
                  </a:lnTo>
                  <a:lnTo>
                    <a:pt x="6929" y="233"/>
                  </a:lnTo>
                  <a:lnTo>
                    <a:pt x="6418" y="94"/>
                  </a:lnTo>
                  <a:lnTo>
                    <a:pt x="5906" y="47"/>
                  </a:lnTo>
                  <a:lnTo>
                    <a:pt x="5348" y="1"/>
                  </a:lnTo>
                  <a:lnTo>
                    <a:pt x="5348"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63"/>
            <p:cNvSpPr/>
            <p:nvPr/>
          </p:nvSpPr>
          <p:spPr>
            <a:xfrm>
              <a:off x="3323475" y="3427125"/>
              <a:ext cx="153475" cy="156950"/>
            </a:xfrm>
            <a:custGeom>
              <a:avLst/>
              <a:gdLst/>
              <a:ahLst/>
              <a:cxnLst/>
              <a:rect l="l" t="t" r="r" b="b"/>
              <a:pathLst>
                <a:path w="6139" h="6278" fill="none" extrusionOk="0">
                  <a:moveTo>
                    <a:pt x="5673" y="977"/>
                  </a:moveTo>
                  <a:lnTo>
                    <a:pt x="5627" y="977"/>
                  </a:lnTo>
                  <a:lnTo>
                    <a:pt x="5627" y="977"/>
                  </a:lnTo>
                  <a:lnTo>
                    <a:pt x="5580" y="1023"/>
                  </a:lnTo>
                  <a:lnTo>
                    <a:pt x="5534" y="1070"/>
                  </a:lnTo>
                  <a:lnTo>
                    <a:pt x="5534" y="1814"/>
                  </a:lnTo>
                  <a:lnTo>
                    <a:pt x="5534" y="1814"/>
                  </a:lnTo>
                  <a:lnTo>
                    <a:pt x="5487" y="2232"/>
                  </a:lnTo>
                  <a:lnTo>
                    <a:pt x="5394" y="2604"/>
                  </a:lnTo>
                  <a:lnTo>
                    <a:pt x="5208" y="2976"/>
                  </a:lnTo>
                  <a:lnTo>
                    <a:pt x="4976" y="3255"/>
                  </a:lnTo>
                  <a:lnTo>
                    <a:pt x="4650" y="3534"/>
                  </a:lnTo>
                  <a:lnTo>
                    <a:pt x="4325" y="3720"/>
                  </a:lnTo>
                  <a:lnTo>
                    <a:pt x="3953" y="3860"/>
                  </a:lnTo>
                  <a:lnTo>
                    <a:pt x="3581" y="3906"/>
                  </a:lnTo>
                  <a:lnTo>
                    <a:pt x="3581" y="5813"/>
                  </a:lnTo>
                  <a:lnTo>
                    <a:pt x="3581" y="5813"/>
                  </a:lnTo>
                  <a:lnTo>
                    <a:pt x="3534" y="5999"/>
                  </a:lnTo>
                  <a:lnTo>
                    <a:pt x="3441" y="6138"/>
                  </a:lnTo>
                  <a:lnTo>
                    <a:pt x="3255" y="6278"/>
                  </a:lnTo>
                  <a:lnTo>
                    <a:pt x="3069" y="6278"/>
                  </a:lnTo>
                  <a:lnTo>
                    <a:pt x="3069" y="6278"/>
                  </a:lnTo>
                  <a:lnTo>
                    <a:pt x="2883" y="6278"/>
                  </a:lnTo>
                  <a:lnTo>
                    <a:pt x="2697" y="6138"/>
                  </a:lnTo>
                  <a:lnTo>
                    <a:pt x="2604" y="5999"/>
                  </a:lnTo>
                  <a:lnTo>
                    <a:pt x="2558" y="5813"/>
                  </a:lnTo>
                  <a:lnTo>
                    <a:pt x="2558" y="3906"/>
                  </a:lnTo>
                  <a:lnTo>
                    <a:pt x="2558" y="3906"/>
                  </a:lnTo>
                  <a:lnTo>
                    <a:pt x="2186" y="3860"/>
                  </a:lnTo>
                  <a:lnTo>
                    <a:pt x="1814" y="3720"/>
                  </a:lnTo>
                  <a:lnTo>
                    <a:pt x="1442" y="3534"/>
                  </a:lnTo>
                  <a:lnTo>
                    <a:pt x="1163" y="3255"/>
                  </a:lnTo>
                  <a:lnTo>
                    <a:pt x="930" y="2976"/>
                  </a:lnTo>
                  <a:lnTo>
                    <a:pt x="744" y="2604"/>
                  </a:lnTo>
                  <a:lnTo>
                    <a:pt x="651" y="2232"/>
                  </a:lnTo>
                  <a:lnTo>
                    <a:pt x="605" y="1814"/>
                  </a:lnTo>
                  <a:lnTo>
                    <a:pt x="605" y="1070"/>
                  </a:lnTo>
                  <a:lnTo>
                    <a:pt x="605" y="1070"/>
                  </a:lnTo>
                  <a:lnTo>
                    <a:pt x="558" y="1023"/>
                  </a:lnTo>
                  <a:lnTo>
                    <a:pt x="512" y="977"/>
                  </a:lnTo>
                  <a:lnTo>
                    <a:pt x="465" y="977"/>
                  </a:lnTo>
                  <a:lnTo>
                    <a:pt x="465" y="977"/>
                  </a:lnTo>
                  <a:lnTo>
                    <a:pt x="279" y="930"/>
                  </a:lnTo>
                  <a:lnTo>
                    <a:pt x="140" y="837"/>
                  </a:lnTo>
                  <a:lnTo>
                    <a:pt x="0" y="651"/>
                  </a:lnTo>
                  <a:lnTo>
                    <a:pt x="0" y="465"/>
                  </a:lnTo>
                  <a:lnTo>
                    <a:pt x="0" y="465"/>
                  </a:lnTo>
                  <a:lnTo>
                    <a:pt x="0" y="279"/>
                  </a:lnTo>
                  <a:lnTo>
                    <a:pt x="140" y="140"/>
                  </a:lnTo>
                  <a:lnTo>
                    <a:pt x="279" y="0"/>
                  </a:lnTo>
                  <a:lnTo>
                    <a:pt x="465" y="0"/>
                  </a:lnTo>
                  <a:lnTo>
                    <a:pt x="512" y="0"/>
                  </a:lnTo>
                  <a:lnTo>
                    <a:pt x="512" y="0"/>
                  </a:lnTo>
                  <a:lnTo>
                    <a:pt x="744" y="0"/>
                  </a:lnTo>
                  <a:lnTo>
                    <a:pt x="930" y="47"/>
                  </a:lnTo>
                  <a:lnTo>
                    <a:pt x="1116" y="186"/>
                  </a:lnTo>
                  <a:lnTo>
                    <a:pt x="1256" y="279"/>
                  </a:lnTo>
                  <a:lnTo>
                    <a:pt x="1395" y="465"/>
                  </a:lnTo>
                  <a:lnTo>
                    <a:pt x="1488" y="651"/>
                  </a:lnTo>
                  <a:lnTo>
                    <a:pt x="1581" y="837"/>
                  </a:lnTo>
                  <a:lnTo>
                    <a:pt x="1581" y="1070"/>
                  </a:lnTo>
                  <a:lnTo>
                    <a:pt x="1581" y="1814"/>
                  </a:lnTo>
                  <a:lnTo>
                    <a:pt x="1581" y="1814"/>
                  </a:lnTo>
                  <a:lnTo>
                    <a:pt x="1628" y="2046"/>
                  </a:lnTo>
                  <a:lnTo>
                    <a:pt x="1674" y="2232"/>
                  </a:lnTo>
                  <a:lnTo>
                    <a:pt x="1767" y="2418"/>
                  </a:lnTo>
                  <a:lnTo>
                    <a:pt x="1860" y="2558"/>
                  </a:lnTo>
                  <a:lnTo>
                    <a:pt x="2000" y="2697"/>
                  </a:lnTo>
                  <a:lnTo>
                    <a:pt x="2186" y="2790"/>
                  </a:lnTo>
                  <a:lnTo>
                    <a:pt x="2372" y="2883"/>
                  </a:lnTo>
                  <a:lnTo>
                    <a:pt x="2558" y="2883"/>
                  </a:lnTo>
                  <a:lnTo>
                    <a:pt x="2558" y="512"/>
                  </a:lnTo>
                  <a:lnTo>
                    <a:pt x="2558" y="512"/>
                  </a:lnTo>
                  <a:lnTo>
                    <a:pt x="2604" y="326"/>
                  </a:lnTo>
                  <a:lnTo>
                    <a:pt x="2697" y="186"/>
                  </a:lnTo>
                  <a:lnTo>
                    <a:pt x="2883" y="47"/>
                  </a:lnTo>
                  <a:lnTo>
                    <a:pt x="3069" y="0"/>
                  </a:lnTo>
                  <a:lnTo>
                    <a:pt x="3069" y="0"/>
                  </a:lnTo>
                  <a:lnTo>
                    <a:pt x="3255" y="47"/>
                  </a:lnTo>
                  <a:lnTo>
                    <a:pt x="3441" y="186"/>
                  </a:lnTo>
                  <a:lnTo>
                    <a:pt x="3534" y="326"/>
                  </a:lnTo>
                  <a:lnTo>
                    <a:pt x="3581" y="512"/>
                  </a:lnTo>
                  <a:lnTo>
                    <a:pt x="3581" y="2883"/>
                  </a:lnTo>
                  <a:lnTo>
                    <a:pt x="3581" y="2883"/>
                  </a:lnTo>
                  <a:lnTo>
                    <a:pt x="3767" y="2883"/>
                  </a:lnTo>
                  <a:lnTo>
                    <a:pt x="3953" y="2790"/>
                  </a:lnTo>
                  <a:lnTo>
                    <a:pt x="4139" y="2697"/>
                  </a:lnTo>
                  <a:lnTo>
                    <a:pt x="4278" y="2558"/>
                  </a:lnTo>
                  <a:lnTo>
                    <a:pt x="4371" y="2418"/>
                  </a:lnTo>
                  <a:lnTo>
                    <a:pt x="4464" y="2232"/>
                  </a:lnTo>
                  <a:lnTo>
                    <a:pt x="4511" y="2046"/>
                  </a:lnTo>
                  <a:lnTo>
                    <a:pt x="4557" y="1814"/>
                  </a:lnTo>
                  <a:lnTo>
                    <a:pt x="4557" y="1070"/>
                  </a:lnTo>
                  <a:lnTo>
                    <a:pt x="4557" y="1070"/>
                  </a:lnTo>
                  <a:lnTo>
                    <a:pt x="4557" y="837"/>
                  </a:lnTo>
                  <a:lnTo>
                    <a:pt x="4650" y="651"/>
                  </a:lnTo>
                  <a:lnTo>
                    <a:pt x="4743" y="465"/>
                  </a:lnTo>
                  <a:lnTo>
                    <a:pt x="4883" y="279"/>
                  </a:lnTo>
                  <a:lnTo>
                    <a:pt x="5022" y="186"/>
                  </a:lnTo>
                  <a:lnTo>
                    <a:pt x="5208" y="47"/>
                  </a:lnTo>
                  <a:lnTo>
                    <a:pt x="5394" y="0"/>
                  </a:lnTo>
                  <a:lnTo>
                    <a:pt x="5627" y="0"/>
                  </a:lnTo>
                  <a:lnTo>
                    <a:pt x="5673" y="0"/>
                  </a:lnTo>
                  <a:lnTo>
                    <a:pt x="5673" y="0"/>
                  </a:lnTo>
                  <a:lnTo>
                    <a:pt x="5859" y="0"/>
                  </a:lnTo>
                  <a:lnTo>
                    <a:pt x="5999" y="140"/>
                  </a:lnTo>
                  <a:lnTo>
                    <a:pt x="6138" y="279"/>
                  </a:lnTo>
                  <a:lnTo>
                    <a:pt x="6138" y="465"/>
                  </a:lnTo>
                  <a:lnTo>
                    <a:pt x="6138" y="465"/>
                  </a:lnTo>
                  <a:lnTo>
                    <a:pt x="6138" y="651"/>
                  </a:lnTo>
                  <a:lnTo>
                    <a:pt x="5999" y="837"/>
                  </a:lnTo>
                  <a:lnTo>
                    <a:pt x="5859" y="930"/>
                  </a:lnTo>
                  <a:lnTo>
                    <a:pt x="5673" y="977"/>
                  </a:lnTo>
                  <a:lnTo>
                    <a:pt x="5673"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63"/>
            <p:cNvSpPr/>
            <p:nvPr/>
          </p:nvSpPr>
          <p:spPr>
            <a:xfrm>
              <a:off x="3465300" y="34515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4" name="Google Shape;2444;p63"/>
          <p:cNvGrpSpPr/>
          <p:nvPr/>
        </p:nvGrpSpPr>
        <p:grpSpPr>
          <a:xfrm>
            <a:off x="5454040" y="3306496"/>
            <a:ext cx="302133" cy="376648"/>
            <a:chOff x="4801050" y="3362000"/>
            <a:chExt cx="339475" cy="423200"/>
          </a:xfrm>
          <a:solidFill>
            <a:schemeClr val="bg1">
              <a:lumMod val="75000"/>
            </a:schemeClr>
          </a:solidFill>
        </p:grpSpPr>
        <p:sp>
          <p:nvSpPr>
            <p:cNvPr id="2445" name="Google Shape;2445;p63"/>
            <p:cNvSpPr/>
            <p:nvPr/>
          </p:nvSpPr>
          <p:spPr>
            <a:xfrm>
              <a:off x="4948675" y="3480600"/>
              <a:ext cx="80250" cy="116275"/>
            </a:xfrm>
            <a:custGeom>
              <a:avLst/>
              <a:gdLst/>
              <a:ahLst/>
              <a:cxnLst/>
              <a:rect l="l" t="t" r="r" b="b"/>
              <a:pathLst>
                <a:path w="3210" h="4651" extrusionOk="0">
                  <a:moveTo>
                    <a:pt x="1442" y="0"/>
                  </a:moveTo>
                  <a:lnTo>
                    <a:pt x="1" y="2418"/>
                  </a:lnTo>
                  <a:lnTo>
                    <a:pt x="1256" y="2837"/>
                  </a:lnTo>
                  <a:lnTo>
                    <a:pt x="1396" y="2883"/>
                  </a:lnTo>
                  <a:lnTo>
                    <a:pt x="1535" y="2976"/>
                  </a:lnTo>
                  <a:lnTo>
                    <a:pt x="1582" y="3116"/>
                  </a:lnTo>
                  <a:lnTo>
                    <a:pt x="1628" y="3302"/>
                  </a:lnTo>
                  <a:lnTo>
                    <a:pt x="1628" y="4650"/>
                  </a:lnTo>
                  <a:lnTo>
                    <a:pt x="3210" y="2372"/>
                  </a:lnTo>
                  <a:lnTo>
                    <a:pt x="1815" y="2000"/>
                  </a:lnTo>
                  <a:lnTo>
                    <a:pt x="1675" y="1953"/>
                  </a:lnTo>
                  <a:lnTo>
                    <a:pt x="1535" y="1860"/>
                  </a:lnTo>
                  <a:lnTo>
                    <a:pt x="1489" y="1721"/>
                  </a:lnTo>
                  <a:lnTo>
                    <a:pt x="1442" y="1535"/>
                  </a:lnTo>
                  <a:lnTo>
                    <a:pt x="144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63"/>
            <p:cNvSpPr/>
            <p:nvPr/>
          </p:nvSpPr>
          <p:spPr>
            <a:xfrm>
              <a:off x="4948675" y="3480600"/>
              <a:ext cx="80250" cy="116275"/>
            </a:xfrm>
            <a:custGeom>
              <a:avLst/>
              <a:gdLst/>
              <a:ahLst/>
              <a:cxnLst/>
              <a:rect l="l" t="t" r="r" b="b"/>
              <a:pathLst>
                <a:path w="3210" h="4651" fill="none" extrusionOk="0">
                  <a:moveTo>
                    <a:pt x="1442" y="1535"/>
                  </a:moveTo>
                  <a:lnTo>
                    <a:pt x="1442" y="0"/>
                  </a:lnTo>
                  <a:lnTo>
                    <a:pt x="1" y="2418"/>
                  </a:lnTo>
                  <a:lnTo>
                    <a:pt x="1256" y="2837"/>
                  </a:lnTo>
                  <a:lnTo>
                    <a:pt x="1256" y="2837"/>
                  </a:lnTo>
                  <a:lnTo>
                    <a:pt x="1396" y="2883"/>
                  </a:lnTo>
                  <a:lnTo>
                    <a:pt x="1535" y="2976"/>
                  </a:lnTo>
                  <a:lnTo>
                    <a:pt x="1582" y="3116"/>
                  </a:lnTo>
                  <a:lnTo>
                    <a:pt x="1628" y="3302"/>
                  </a:lnTo>
                  <a:lnTo>
                    <a:pt x="1628" y="4650"/>
                  </a:lnTo>
                  <a:lnTo>
                    <a:pt x="3210" y="2372"/>
                  </a:lnTo>
                  <a:lnTo>
                    <a:pt x="1815" y="2000"/>
                  </a:lnTo>
                  <a:lnTo>
                    <a:pt x="1815" y="2000"/>
                  </a:lnTo>
                  <a:lnTo>
                    <a:pt x="1675" y="1953"/>
                  </a:lnTo>
                  <a:lnTo>
                    <a:pt x="1535" y="1860"/>
                  </a:lnTo>
                  <a:lnTo>
                    <a:pt x="1489" y="1721"/>
                  </a:lnTo>
                  <a:lnTo>
                    <a:pt x="1442" y="1535"/>
                  </a:lnTo>
                  <a:lnTo>
                    <a:pt x="1442" y="1535"/>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63"/>
            <p:cNvSpPr/>
            <p:nvPr/>
          </p:nvSpPr>
          <p:spPr>
            <a:xfrm>
              <a:off x="4984725" y="35189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63"/>
            <p:cNvSpPr/>
            <p:nvPr/>
          </p:nvSpPr>
          <p:spPr>
            <a:xfrm>
              <a:off x="4801050" y="3362000"/>
              <a:ext cx="339475" cy="423200"/>
            </a:xfrm>
            <a:custGeom>
              <a:avLst/>
              <a:gdLst/>
              <a:ahLst/>
              <a:cxnLst/>
              <a:rect l="l" t="t" r="r" b="b"/>
              <a:pathLst>
                <a:path w="13579" h="16928" extrusionOk="0">
                  <a:moveTo>
                    <a:pt x="7813" y="2466"/>
                  </a:moveTo>
                  <a:lnTo>
                    <a:pt x="7999" y="2512"/>
                  </a:lnTo>
                  <a:lnTo>
                    <a:pt x="8138" y="2559"/>
                  </a:lnTo>
                  <a:lnTo>
                    <a:pt x="8231" y="2698"/>
                  </a:lnTo>
                  <a:lnTo>
                    <a:pt x="8324" y="2838"/>
                  </a:lnTo>
                  <a:lnTo>
                    <a:pt x="8324" y="2977"/>
                  </a:lnTo>
                  <a:lnTo>
                    <a:pt x="8324" y="5907"/>
                  </a:lnTo>
                  <a:lnTo>
                    <a:pt x="10091" y="6372"/>
                  </a:lnTo>
                  <a:lnTo>
                    <a:pt x="10184" y="6418"/>
                  </a:lnTo>
                  <a:lnTo>
                    <a:pt x="10277" y="6465"/>
                  </a:lnTo>
                  <a:lnTo>
                    <a:pt x="10370" y="6558"/>
                  </a:lnTo>
                  <a:lnTo>
                    <a:pt x="10417" y="6651"/>
                  </a:lnTo>
                  <a:lnTo>
                    <a:pt x="10463" y="6790"/>
                  </a:lnTo>
                  <a:lnTo>
                    <a:pt x="10463" y="6883"/>
                  </a:lnTo>
                  <a:lnTo>
                    <a:pt x="10417" y="7023"/>
                  </a:lnTo>
                  <a:lnTo>
                    <a:pt x="10370" y="7116"/>
                  </a:lnTo>
                  <a:lnTo>
                    <a:pt x="7440" y="11208"/>
                  </a:lnTo>
                  <a:lnTo>
                    <a:pt x="7347" y="11301"/>
                  </a:lnTo>
                  <a:lnTo>
                    <a:pt x="7254" y="11347"/>
                  </a:lnTo>
                  <a:lnTo>
                    <a:pt x="7022" y="11394"/>
                  </a:lnTo>
                  <a:lnTo>
                    <a:pt x="6882" y="11394"/>
                  </a:lnTo>
                  <a:lnTo>
                    <a:pt x="6743" y="11301"/>
                  </a:lnTo>
                  <a:lnTo>
                    <a:pt x="6603" y="11208"/>
                  </a:lnTo>
                  <a:lnTo>
                    <a:pt x="6557" y="11068"/>
                  </a:lnTo>
                  <a:lnTo>
                    <a:pt x="6510" y="10929"/>
                  </a:lnTo>
                  <a:lnTo>
                    <a:pt x="6510" y="8418"/>
                  </a:lnTo>
                  <a:lnTo>
                    <a:pt x="5022" y="7953"/>
                  </a:lnTo>
                  <a:lnTo>
                    <a:pt x="4790" y="7813"/>
                  </a:lnTo>
                  <a:lnTo>
                    <a:pt x="4697" y="7674"/>
                  </a:lnTo>
                  <a:lnTo>
                    <a:pt x="4650" y="7441"/>
                  </a:lnTo>
                  <a:lnTo>
                    <a:pt x="4697" y="7209"/>
                  </a:lnTo>
                  <a:lnTo>
                    <a:pt x="7440" y="2698"/>
                  </a:lnTo>
                  <a:lnTo>
                    <a:pt x="7533" y="2605"/>
                  </a:lnTo>
                  <a:lnTo>
                    <a:pt x="7673" y="2512"/>
                  </a:lnTo>
                  <a:lnTo>
                    <a:pt x="7813" y="2466"/>
                  </a:lnTo>
                  <a:close/>
                  <a:moveTo>
                    <a:pt x="7580" y="1"/>
                  </a:moveTo>
                  <a:lnTo>
                    <a:pt x="6975" y="47"/>
                  </a:lnTo>
                  <a:lnTo>
                    <a:pt x="6371" y="94"/>
                  </a:lnTo>
                  <a:lnTo>
                    <a:pt x="5813" y="280"/>
                  </a:lnTo>
                  <a:lnTo>
                    <a:pt x="5255" y="466"/>
                  </a:lnTo>
                  <a:lnTo>
                    <a:pt x="4743" y="698"/>
                  </a:lnTo>
                  <a:lnTo>
                    <a:pt x="4232" y="1024"/>
                  </a:lnTo>
                  <a:lnTo>
                    <a:pt x="3767" y="1350"/>
                  </a:lnTo>
                  <a:lnTo>
                    <a:pt x="3348" y="1768"/>
                  </a:lnTo>
                  <a:lnTo>
                    <a:pt x="2930" y="2187"/>
                  </a:lnTo>
                  <a:lnTo>
                    <a:pt x="2558" y="2698"/>
                  </a:lnTo>
                  <a:lnTo>
                    <a:pt x="2279" y="3163"/>
                  </a:lnTo>
                  <a:lnTo>
                    <a:pt x="2000" y="3721"/>
                  </a:lnTo>
                  <a:lnTo>
                    <a:pt x="1814" y="4279"/>
                  </a:lnTo>
                  <a:lnTo>
                    <a:pt x="1674" y="4837"/>
                  </a:lnTo>
                  <a:lnTo>
                    <a:pt x="1581" y="5395"/>
                  </a:lnTo>
                  <a:lnTo>
                    <a:pt x="1581" y="6000"/>
                  </a:lnTo>
                  <a:lnTo>
                    <a:pt x="1581" y="7255"/>
                  </a:lnTo>
                  <a:lnTo>
                    <a:pt x="93" y="10045"/>
                  </a:lnTo>
                  <a:lnTo>
                    <a:pt x="47" y="10185"/>
                  </a:lnTo>
                  <a:lnTo>
                    <a:pt x="0" y="10278"/>
                  </a:lnTo>
                  <a:lnTo>
                    <a:pt x="47" y="10417"/>
                  </a:lnTo>
                  <a:lnTo>
                    <a:pt x="93" y="10557"/>
                  </a:lnTo>
                  <a:lnTo>
                    <a:pt x="140" y="10650"/>
                  </a:lnTo>
                  <a:lnTo>
                    <a:pt x="279" y="10696"/>
                  </a:lnTo>
                  <a:lnTo>
                    <a:pt x="372" y="10743"/>
                  </a:lnTo>
                  <a:lnTo>
                    <a:pt x="512" y="10789"/>
                  </a:lnTo>
                  <a:lnTo>
                    <a:pt x="1581" y="10789"/>
                  </a:lnTo>
                  <a:lnTo>
                    <a:pt x="1581" y="11998"/>
                  </a:lnTo>
                  <a:lnTo>
                    <a:pt x="1581" y="12324"/>
                  </a:lnTo>
                  <a:lnTo>
                    <a:pt x="1628" y="12649"/>
                  </a:lnTo>
                  <a:lnTo>
                    <a:pt x="1721" y="12928"/>
                  </a:lnTo>
                  <a:lnTo>
                    <a:pt x="1814" y="13207"/>
                  </a:lnTo>
                  <a:lnTo>
                    <a:pt x="1953" y="13486"/>
                  </a:lnTo>
                  <a:lnTo>
                    <a:pt x="2093" y="13719"/>
                  </a:lnTo>
                  <a:lnTo>
                    <a:pt x="2279" y="13998"/>
                  </a:lnTo>
                  <a:lnTo>
                    <a:pt x="2465" y="14184"/>
                  </a:lnTo>
                  <a:lnTo>
                    <a:pt x="2697" y="14416"/>
                  </a:lnTo>
                  <a:lnTo>
                    <a:pt x="2930" y="14556"/>
                  </a:lnTo>
                  <a:lnTo>
                    <a:pt x="3209" y="14742"/>
                  </a:lnTo>
                  <a:lnTo>
                    <a:pt x="3488" y="14881"/>
                  </a:lnTo>
                  <a:lnTo>
                    <a:pt x="3767" y="14974"/>
                  </a:lnTo>
                  <a:lnTo>
                    <a:pt x="4046" y="15067"/>
                  </a:lnTo>
                  <a:lnTo>
                    <a:pt x="4371" y="15114"/>
                  </a:lnTo>
                  <a:lnTo>
                    <a:pt x="6510" y="15114"/>
                  </a:lnTo>
                  <a:lnTo>
                    <a:pt x="6510" y="16416"/>
                  </a:lnTo>
                  <a:lnTo>
                    <a:pt x="6557" y="16602"/>
                  </a:lnTo>
                  <a:lnTo>
                    <a:pt x="6650" y="16788"/>
                  </a:lnTo>
                  <a:lnTo>
                    <a:pt x="6836" y="16881"/>
                  </a:lnTo>
                  <a:lnTo>
                    <a:pt x="7022" y="16927"/>
                  </a:lnTo>
                  <a:lnTo>
                    <a:pt x="13067" y="16927"/>
                  </a:lnTo>
                  <a:lnTo>
                    <a:pt x="13253" y="16881"/>
                  </a:lnTo>
                  <a:lnTo>
                    <a:pt x="13439" y="16788"/>
                  </a:lnTo>
                  <a:lnTo>
                    <a:pt x="13532" y="16602"/>
                  </a:lnTo>
                  <a:lnTo>
                    <a:pt x="13579" y="16416"/>
                  </a:lnTo>
                  <a:lnTo>
                    <a:pt x="13579" y="6000"/>
                  </a:lnTo>
                  <a:lnTo>
                    <a:pt x="13532" y="5395"/>
                  </a:lnTo>
                  <a:lnTo>
                    <a:pt x="13439" y="4837"/>
                  </a:lnTo>
                  <a:lnTo>
                    <a:pt x="13300" y="4279"/>
                  </a:lnTo>
                  <a:lnTo>
                    <a:pt x="13114" y="3721"/>
                  </a:lnTo>
                  <a:lnTo>
                    <a:pt x="12881" y="3163"/>
                  </a:lnTo>
                  <a:lnTo>
                    <a:pt x="12556" y="2698"/>
                  </a:lnTo>
                  <a:lnTo>
                    <a:pt x="12184" y="2187"/>
                  </a:lnTo>
                  <a:lnTo>
                    <a:pt x="11812" y="1768"/>
                  </a:lnTo>
                  <a:lnTo>
                    <a:pt x="11347" y="1350"/>
                  </a:lnTo>
                  <a:lnTo>
                    <a:pt x="10882" y="1024"/>
                  </a:lnTo>
                  <a:lnTo>
                    <a:pt x="10370" y="698"/>
                  </a:lnTo>
                  <a:lnTo>
                    <a:pt x="9859" y="466"/>
                  </a:lnTo>
                  <a:lnTo>
                    <a:pt x="9301" y="280"/>
                  </a:lnTo>
                  <a:lnTo>
                    <a:pt x="8743" y="94"/>
                  </a:lnTo>
                  <a:lnTo>
                    <a:pt x="8138" y="47"/>
                  </a:lnTo>
                  <a:lnTo>
                    <a:pt x="75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63"/>
            <p:cNvSpPr/>
            <p:nvPr/>
          </p:nvSpPr>
          <p:spPr>
            <a:xfrm>
              <a:off x="4801050" y="3362000"/>
              <a:ext cx="339475" cy="423200"/>
            </a:xfrm>
            <a:custGeom>
              <a:avLst/>
              <a:gdLst/>
              <a:ahLst/>
              <a:cxnLst/>
              <a:rect l="l" t="t" r="r" b="b"/>
              <a:pathLst>
                <a:path w="13579" h="16928" fill="none" extrusionOk="0">
                  <a:moveTo>
                    <a:pt x="11812" y="1768"/>
                  </a:moveTo>
                  <a:lnTo>
                    <a:pt x="11812" y="1768"/>
                  </a:lnTo>
                  <a:lnTo>
                    <a:pt x="11347" y="1350"/>
                  </a:lnTo>
                  <a:lnTo>
                    <a:pt x="10882" y="1024"/>
                  </a:lnTo>
                  <a:lnTo>
                    <a:pt x="10370" y="698"/>
                  </a:lnTo>
                  <a:lnTo>
                    <a:pt x="9859" y="466"/>
                  </a:lnTo>
                  <a:lnTo>
                    <a:pt x="9301" y="280"/>
                  </a:lnTo>
                  <a:lnTo>
                    <a:pt x="8743" y="94"/>
                  </a:lnTo>
                  <a:lnTo>
                    <a:pt x="8138" y="47"/>
                  </a:lnTo>
                  <a:lnTo>
                    <a:pt x="7580" y="1"/>
                  </a:lnTo>
                  <a:lnTo>
                    <a:pt x="7580" y="1"/>
                  </a:lnTo>
                  <a:lnTo>
                    <a:pt x="6975" y="47"/>
                  </a:lnTo>
                  <a:lnTo>
                    <a:pt x="6371" y="94"/>
                  </a:lnTo>
                  <a:lnTo>
                    <a:pt x="5813" y="280"/>
                  </a:lnTo>
                  <a:lnTo>
                    <a:pt x="5255" y="466"/>
                  </a:lnTo>
                  <a:lnTo>
                    <a:pt x="4743" y="698"/>
                  </a:lnTo>
                  <a:lnTo>
                    <a:pt x="4232" y="1024"/>
                  </a:lnTo>
                  <a:lnTo>
                    <a:pt x="3767" y="1350"/>
                  </a:lnTo>
                  <a:lnTo>
                    <a:pt x="3348" y="1768"/>
                  </a:lnTo>
                  <a:lnTo>
                    <a:pt x="3348" y="1768"/>
                  </a:lnTo>
                  <a:lnTo>
                    <a:pt x="2930" y="2187"/>
                  </a:lnTo>
                  <a:lnTo>
                    <a:pt x="2558" y="2698"/>
                  </a:lnTo>
                  <a:lnTo>
                    <a:pt x="2279" y="3163"/>
                  </a:lnTo>
                  <a:lnTo>
                    <a:pt x="2000" y="3721"/>
                  </a:lnTo>
                  <a:lnTo>
                    <a:pt x="1814" y="4279"/>
                  </a:lnTo>
                  <a:lnTo>
                    <a:pt x="1674" y="4837"/>
                  </a:lnTo>
                  <a:lnTo>
                    <a:pt x="1581" y="5395"/>
                  </a:lnTo>
                  <a:lnTo>
                    <a:pt x="1581" y="6000"/>
                  </a:lnTo>
                  <a:lnTo>
                    <a:pt x="1581" y="7255"/>
                  </a:lnTo>
                  <a:lnTo>
                    <a:pt x="93" y="10045"/>
                  </a:lnTo>
                  <a:lnTo>
                    <a:pt x="93" y="10045"/>
                  </a:lnTo>
                  <a:lnTo>
                    <a:pt x="47" y="10185"/>
                  </a:lnTo>
                  <a:lnTo>
                    <a:pt x="0" y="10278"/>
                  </a:lnTo>
                  <a:lnTo>
                    <a:pt x="47" y="10417"/>
                  </a:lnTo>
                  <a:lnTo>
                    <a:pt x="93" y="10557"/>
                  </a:lnTo>
                  <a:lnTo>
                    <a:pt x="93" y="10557"/>
                  </a:lnTo>
                  <a:lnTo>
                    <a:pt x="140" y="10650"/>
                  </a:lnTo>
                  <a:lnTo>
                    <a:pt x="279" y="10696"/>
                  </a:lnTo>
                  <a:lnTo>
                    <a:pt x="372" y="10743"/>
                  </a:lnTo>
                  <a:lnTo>
                    <a:pt x="512" y="10789"/>
                  </a:lnTo>
                  <a:lnTo>
                    <a:pt x="1581" y="10789"/>
                  </a:lnTo>
                  <a:lnTo>
                    <a:pt x="1581" y="11998"/>
                  </a:lnTo>
                  <a:lnTo>
                    <a:pt x="1581" y="11998"/>
                  </a:lnTo>
                  <a:lnTo>
                    <a:pt x="1581" y="12324"/>
                  </a:lnTo>
                  <a:lnTo>
                    <a:pt x="1628" y="12649"/>
                  </a:lnTo>
                  <a:lnTo>
                    <a:pt x="1721" y="12928"/>
                  </a:lnTo>
                  <a:lnTo>
                    <a:pt x="1814" y="13207"/>
                  </a:lnTo>
                  <a:lnTo>
                    <a:pt x="1953" y="13486"/>
                  </a:lnTo>
                  <a:lnTo>
                    <a:pt x="2093" y="13719"/>
                  </a:lnTo>
                  <a:lnTo>
                    <a:pt x="2279" y="13998"/>
                  </a:lnTo>
                  <a:lnTo>
                    <a:pt x="2465" y="14184"/>
                  </a:lnTo>
                  <a:lnTo>
                    <a:pt x="2697" y="14416"/>
                  </a:lnTo>
                  <a:lnTo>
                    <a:pt x="2930" y="14556"/>
                  </a:lnTo>
                  <a:lnTo>
                    <a:pt x="3209" y="14742"/>
                  </a:lnTo>
                  <a:lnTo>
                    <a:pt x="3488" y="14881"/>
                  </a:lnTo>
                  <a:lnTo>
                    <a:pt x="3767" y="14974"/>
                  </a:lnTo>
                  <a:lnTo>
                    <a:pt x="4046" y="15067"/>
                  </a:lnTo>
                  <a:lnTo>
                    <a:pt x="4371" y="15114"/>
                  </a:lnTo>
                  <a:lnTo>
                    <a:pt x="4697" y="15114"/>
                  </a:lnTo>
                  <a:lnTo>
                    <a:pt x="6510" y="15114"/>
                  </a:lnTo>
                  <a:lnTo>
                    <a:pt x="6510" y="16416"/>
                  </a:lnTo>
                  <a:lnTo>
                    <a:pt x="6510" y="16416"/>
                  </a:lnTo>
                  <a:lnTo>
                    <a:pt x="6557" y="16602"/>
                  </a:lnTo>
                  <a:lnTo>
                    <a:pt x="6650" y="16788"/>
                  </a:lnTo>
                  <a:lnTo>
                    <a:pt x="6836" y="16881"/>
                  </a:lnTo>
                  <a:lnTo>
                    <a:pt x="7022" y="16927"/>
                  </a:lnTo>
                  <a:lnTo>
                    <a:pt x="13067" y="16927"/>
                  </a:lnTo>
                  <a:lnTo>
                    <a:pt x="13067" y="16927"/>
                  </a:lnTo>
                  <a:lnTo>
                    <a:pt x="13253" y="16881"/>
                  </a:lnTo>
                  <a:lnTo>
                    <a:pt x="13439" y="16788"/>
                  </a:lnTo>
                  <a:lnTo>
                    <a:pt x="13532" y="16602"/>
                  </a:lnTo>
                  <a:lnTo>
                    <a:pt x="13579" y="16416"/>
                  </a:lnTo>
                  <a:lnTo>
                    <a:pt x="13579" y="6000"/>
                  </a:lnTo>
                  <a:lnTo>
                    <a:pt x="13579" y="6000"/>
                  </a:lnTo>
                  <a:lnTo>
                    <a:pt x="13532" y="5395"/>
                  </a:lnTo>
                  <a:lnTo>
                    <a:pt x="13439" y="4837"/>
                  </a:lnTo>
                  <a:lnTo>
                    <a:pt x="13300" y="4279"/>
                  </a:lnTo>
                  <a:lnTo>
                    <a:pt x="13114" y="3721"/>
                  </a:lnTo>
                  <a:lnTo>
                    <a:pt x="12881" y="3163"/>
                  </a:lnTo>
                  <a:lnTo>
                    <a:pt x="12556" y="2698"/>
                  </a:lnTo>
                  <a:lnTo>
                    <a:pt x="12184" y="2187"/>
                  </a:lnTo>
                  <a:lnTo>
                    <a:pt x="11812" y="1768"/>
                  </a:lnTo>
                  <a:lnTo>
                    <a:pt x="11812" y="176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63"/>
            <p:cNvSpPr/>
            <p:nvPr/>
          </p:nvSpPr>
          <p:spPr>
            <a:xfrm>
              <a:off x="4917300" y="3423625"/>
              <a:ext cx="145350" cy="223225"/>
            </a:xfrm>
            <a:custGeom>
              <a:avLst/>
              <a:gdLst/>
              <a:ahLst/>
              <a:cxnLst/>
              <a:rect l="l" t="t" r="r" b="b"/>
              <a:pathLst>
                <a:path w="5814" h="8929" fill="none" extrusionOk="0">
                  <a:moveTo>
                    <a:pt x="5720" y="4651"/>
                  </a:moveTo>
                  <a:lnTo>
                    <a:pt x="2790" y="8743"/>
                  </a:lnTo>
                  <a:lnTo>
                    <a:pt x="2790" y="8743"/>
                  </a:lnTo>
                  <a:lnTo>
                    <a:pt x="2697" y="8836"/>
                  </a:lnTo>
                  <a:lnTo>
                    <a:pt x="2604" y="8882"/>
                  </a:lnTo>
                  <a:lnTo>
                    <a:pt x="2372" y="8929"/>
                  </a:lnTo>
                  <a:lnTo>
                    <a:pt x="2372" y="8929"/>
                  </a:lnTo>
                  <a:lnTo>
                    <a:pt x="2232" y="8929"/>
                  </a:lnTo>
                  <a:lnTo>
                    <a:pt x="2232" y="8929"/>
                  </a:lnTo>
                  <a:lnTo>
                    <a:pt x="2093" y="8836"/>
                  </a:lnTo>
                  <a:lnTo>
                    <a:pt x="1953" y="8743"/>
                  </a:lnTo>
                  <a:lnTo>
                    <a:pt x="1907" y="8603"/>
                  </a:lnTo>
                  <a:lnTo>
                    <a:pt x="1860" y="8464"/>
                  </a:lnTo>
                  <a:lnTo>
                    <a:pt x="1860" y="5953"/>
                  </a:lnTo>
                  <a:lnTo>
                    <a:pt x="372" y="5488"/>
                  </a:lnTo>
                  <a:lnTo>
                    <a:pt x="372" y="5488"/>
                  </a:lnTo>
                  <a:lnTo>
                    <a:pt x="140" y="5348"/>
                  </a:lnTo>
                  <a:lnTo>
                    <a:pt x="47" y="5209"/>
                  </a:lnTo>
                  <a:lnTo>
                    <a:pt x="47" y="5209"/>
                  </a:lnTo>
                  <a:lnTo>
                    <a:pt x="0" y="4976"/>
                  </a:lnTo>
                  <a:lnTo>
                    <a:pt x="47" y="4744"/>
                  </a:lnTo>
                  <a:lnTo>
                    <a:pt x="2790" y="233"/>
                  </a:lnTo>
                  <a:lnTo>
                    <a:pt x="2790" y="233"/>
                  </a:lnTo>
                  <a:lnTo>
                    <a:pt x="2883" y="140"/>
                  </a:lnTo>
                  <a:lnTo>
                    <a:pt x="3023" y="47"/>
                  </a:lnTo>
                  <a:lnTo>
                    <a:pt x="3163" y="1"/>
                  </a:lnTo>
                  <a:lnTo>
                    <a:pt x="3349" y="47"/>
                  </a:lnTo>
                  <a:lnTo>
                    <a:pt x="3349" y="47"/>
                  </a:lnTo>
                  <a:lnTo>
                    <a:pt x="3488" y="94"/>
                  </a:lnTo>
                  <a:lnTo>
                    <a:pt x="3581" y="233"/>
                  </a:lnTo>
                  <a:lnTo>
                    <a:pt x="3674" y="373"/>
                  </a:lnTo>
                  <a:lnTo>
                    <a:pt x="3674" y="512"/>
                  </a:lnTo>
                  <a:lnTo>
                    <a:pt x="3674" y="3442"/>
                  </a:lnTo>
                  <a:lnTo>
                    <a:pt x="5441" y="3907"/>
                  </a:lnTo>
                  <a:lnTo>
                    <a:pt x="5441" y="3907"/>
                  </a:lnTo>
                  <a:lnTo>
                    <a:pt x="5534" y="3953"/>
                  </a:lnTo>
                  <a:lnTo>
                    <a:pt x="5627" y="4000"/>
                  </a:lnTo>
                  <a:lnTo>
                    <a:pt x="5720" y="4093"/>
                  </a:lnTo>
                  <a:lnTo>
                    <a:pt x="5767" y="4186"/>
                  </a:lnTo>
                  <a:lnTo>
                    <a:pt x="5767" y="4186"/>
                  </a:lnTo>
                  <a:lnTo>
                    <a:pt x="5813" y="4325"/>
                  </a:lnTo>
                  <a:lnTo>
                    <a:pt x="5813" y="4418"/>
                  </a:lnTo>
                  <a:lnTo>
                    <a:pt x="5767" y="4558"/>
                  </a:lnTo>
                  <a:lnTo>
                    <a:pt x="5720" y="4651"/>
                  </a:lnTo>
                  <a:lnTo>
                    <a:pt x="5720" y="465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63"/>
            <p:cNvSpPr/>
            <p:nvPr/>
          </p:nvSpPr>
          <p:spPr>
            <a:xfrm>
              <a:off x="5060300" y="35398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2" name="Google Shape;2452;p63"/>
          <p:cNvGrpSpPr/>
          <p:nvPr/>
        </p:nvGrpSpPr>
        <p:grpSpPr>
          <a:xfrm>
            <a:off x="6134846" y="3306496"/>
            <a:ext cx="297994" cy="376648"/>
            <a:chOff x="5566000" y="3362000"/>
            <a:chExt cx="334825" cy="423200"/>
          </a:xfrm>
          <a:solidFill>
            <a:schemeClr val="bg1">
              <a:lumMod val="75000"/>
            </a:schemeClr>
          </a:solidFill>
        </p:grpSpPr>
        <p:sp>
          <p:nvSpPr>
            <p:cNvPr id="2453" name="Google Shape;2453;p63"/>
            <p:cNvSpPr/>
            <p:nvPr/>
          </p:nvSpPr>
          <p:spPr>
            <a:xfrm>
              <a:off x="5566000" y="3362000"/>
              <a:ext cx="334825" cy="74450"/>
            </a:xfrm>
            <a:custGeom>
              <a:avLst/>
              <a:gdLst/>
              <a:ahLst/>
              <a:cxnLst/>
              <a:rect l="l" t="t" r="r" b="b"/>
              <a:pathLst>
                <a:path w="13393" h="2978" extrusionOk="0">
                  <a:moveTo>
                    <a:pt x="1488" y="1"/>
                  </a:moveTo>
                  <a:lnTo>
                    <a:pt x="1209" y="47"/>
                  </a:lnTo>
                  <a:lnTo>
                    <a:pt x="930" y="140"/>
                  </a:lnTo>
                  <a:lnTo>
                    <a:pt x="651" y="233"/>
                  </a:lnTo>
                  <a:lnTo>
                    <a:pt x="465" y="419"/>
                  </a:lnTo>
                  <a:lnTo>
                    <a:pt x="279" y="652"/>
                  </a:lnTo>
                  <a:lnTo>
                    <a:pt x="140" y="931"/>
                  </a:lnTo>
                  <a:lnTo>
                    <a:pt x="47" y="1210"/>
                  </a:lnTo>
                  <a:lnTo>
                    <a:pt x="0" y="1489"/>
                  </a:lnTo>
                  <a:lnTo>
                    <a:pt x="47" y="1768"/>
                  </a:lnTo>
                  <a:lnTo>
                    <a:pt x="140" y="2047"/>
                  </a:lnTo>
                  <a:lnTo>
                    <a:pt x="279" y="2326"/>
                  </a:lnTo>
                  <a:lnTo>
                    <a:pt x="465" y="2559"/>
                  </a:lnTo>
                  <a:lnTo>
                    <a:pt x="651" y="2745"/>
                  </a:lnTo>
                  <a:lnTo>
                    <a:pt x="930" y="2838"/>
                  </a:lnTo>
                  <a:lnTo>
                    <a:pt x="1209" y="2931"/>
                  </a:lnTo>
                  <a:lnTo>
                    <a:pt x="1488" y="2977"/>
                  </a:lnTo>
                  <a:lnTo>
                    <a:pt x="12881" y="2977"/>
                  </a:lnTo>
                  <a:lnTo>
                    <a:pt x="13067" y="2931"/>
                  </a:lnTo>
                  <a:lnTo>
                    <a:pt x="13206" y="2838"/>
                  </a:lnTo>
                  <a:lnTo>
                    <a:pt x="13346" y="2652"/>
                  </a:lnTo>
                  <a:lnTo>
                    <a:pt x="13392" y="2466"/>
                  </a:lnTo>
                  <a:lnTo>
                    <a:pt x="13392" y="512"/>
                  </a:lnTo>
                  <a:lnTo>
                    <a:pt x="13346" y="326"/>
                  </a:lnTo>
                  <a:lnTo>
                    <a:pt x="13206" y="140"/>
                  </a:lnTo>
                  <a:lnTo>
                    <a:pt x="13067" y="47"/>
                  </a:lnTo>
                  <a:lnTo>
                    <a:pt x="1288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63"/>
            <p:cNvSpPr/>
            <p:nvPr/>
          </p:nvSpPr>
          <p:spPr>
            <a:xfrm>
              <a:off x="5566000" y="3362000"/>
              <a:ext cx="334825" cy="74450"/>
            </a:xfrm>
            <a:custGeom>
              <a:avLst/>
              <a:gdLst/>
              <a:ahLst/>
              <a:cxnLst/>
              <a:rect l="l" t="t" r="r" b="b"/>
              <a:pathLst>
                <a:path w="13393" h="2978" fill="none" extrusionOk="0">
                  <a:moveTo>
                    <a:pt x="1488" y="2977"/>
                  </a:moveTo>
                  <a:lnTo>
                    <a:pt x="12881" y="2977"/>
                  </a:lnTo>
                  <a:lnTo>
                    <a:pt x="12881" y="2977"/>
                  </a:lnTo>
                  <a:lnTo>
                    <a:pt x="13067" y="2931"/>
                  </a:lnTo>
                  <a:lnTo>
                    <a:pt x="13206" y="2838"/>
                  </a:lnTo>
                  <a:lnTo>
                    <a:pt x="13346" y="2652"/>
                  </a:lnTo>
                  <a:lnTo>
                    <a:pt x="13392" y="2466"/>
                  </a:lnTo>
                  <a:lnTo>
                    <a:pt x="13392" y="512"/>
                  </a:lnTo>
                  <a:lnTo>
                    <a:pt x="13392" y="512"/>
                  </a:lnTo>
                  <a:lnTo>
                    <a:pt x="13346" y="326"/>
                  </a:lnTo>
                  <a:lnTo>
                    <a:pt x="13206" y="140"/>
                  </a:lnTo>
                  <a:lnTo>
                    <a:pt x="13067" y="47"/>
                  </a:lnTo>
                  <a:lnTo>
                    <a:pt x="12881" y="1"/>
                  </a:lnTo>
                  <a:lnTo>
                    <a:pt x="1488" y="1"/>
                  </a:lnTo>
                  <a:lnTo>
                    <a:pt x="1488" y="1"/>
                  </a:lnTo>
                  <a:lnTo>
                    <a:pt x="1209" y="47"/>
                  </a:lnTo>
                  <a:lnTo>
                    <a:pt x="930" y="140"/>
                  </a:lnTo>
                  <a:lnTo>
                    <a:pt x="651" y="233"/>
                  </a:lnTo>
                  <a:lnTo>
                    <a:pt x="465" y="419"/>
                  </a:lnTo>
                  <a:lnTo>
                    <a:pt x="279" y="652"/>
                  </a:lnTo>
                  <a:lnTo>
                    <a:pt x="140" y="931"/>
                  </a:lnTo>
                  <a:lnTo>
                    <a:pt x="47" y="1210"/>
                  </a:lnTo>
                  <a:lnTo>
                    <a:pt x="0" y="1489"/>
                  </a:lnTo>
                  <a:lnTo>
                    <a:pt x="0" y="1489"/>
                  </a:lnTo>
                  <a:lnTo>
                    <a:pt x="47" y="1768"/>
                  </a:lnTo>
                  <a:lnTo>
                    <a:pt x="140" y="2047"/>
                  </a:lnTo>
                  <a:lnTo>
                    <a:pt x="279" y="2326"/>
                  </a:lnTo>
                  <a:lnTo>
                    <a:pt x="465" y="2559"/>
                  </a:lnTo>
                  <a:lnTo>
                    <a:pt x="651" y="2745"/>
                  </a:lnTo>
                  <a:lnTo>
                    <a:pt x="930" y="2838"/>
                  </a:lnTo>
                  <a:lnTo>
                    <a:pt x="1209" y="2931"/>
                  </a:lnTo>
                  <a:lnTo>
                    <a:pt x="1488" y="2977"/>
                  </a:lnTo>
                  <a:lnTo>
                    <a:pt x="1488" y="2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63"/>
            <p:cNvSpPr/>
            <p:nvPr/>
          </p:nvSpPr>
          <p:spPr>
            <a:xfrm>
              <a:off x="5603200" y="34364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63"/>
            <p:cNvSpPr/>
            <p:nvPr/>
          </p:nvSpPr>
          <p:spPr>
            <a:xfrm>
              <a:off x="5640400" y="3521275"/>
              <a:ext cx="80225" cy="191850"/>
            </a:xfrm>
            <a:custGeom>
              <a:avLst/>
              <a:gdLst/>
              <a:ahLst/>
              <a:cxnLst/>
              <a:rect l="l" t="t" r="r" b="b"/>
              <a:pathLst>
                <a:path w="3209" h="7674" extrusionOk="0">
                  <a:moveTo>
                    <a:pt x="2790" y="1"/>
                  </a:moveTo>
                  <a:lnTo>
                    <a:pt x="2604" y="47"/>
                  </a:lnTo>
                  <a:lnTo>
                    <a:pt x="2418" y="187"/>
                  </a:lnTo>
                  <a:lnTo>
                    <a:pt x="2325" y="419"/>
                  </a:lnTo>
                  <a:lnTo>
                    <a:pt x="2325" y="605"/>
                  </a:lnTo>
                  <a:lnTo>
                    <a:pt x="2325" y="745"/>
                  </a:lnTo>
                  <a:lnTo>
                    <a:pt x="2325" y="884"/>
                  </a:lnTo>
                  <a:lnTo>
                    <a:pt x="2279" y="977"/>
                  </a:lnTo>
                  <a:lnTo>
                    <a:pt x="2232" y="1070"/>
                  </a:lnTo>
                  <a:lnTo>
                    <a:pt x="2139" y="1163"/>
                  </a:lnTo>
                  <a:lnTo>
                    <a:pt x="2000" y="1210"/>
                  </a:lnTo>
                  <a:lnTo>
                    <a:pt x="1907" y="1256"/>
                  </a:lnTo>
                  <a:lnTo>
                    <a:pt x="1442" y="1256"/>
                  </a:lnTo>
                  <a:lnTo>
                    <a:pt x="1302" y="1349"/>
                  </a:lnTo>
                  <a:lnTo>
                    <a:pt x="1163" y="1442"/>
                  </a:lnTo>
                  <a:lnTo>
                    <a:pt x="1023" y="1535"/>
                  </a:lnTo>
                  <a:lnTo>
                    <a:pt x="977" y="1675"/>
                  </a:lnTo>
                  <a:lnTo>
                    <a:pt x="930" y="1814"/>
                  </a:lnTo>
                  <a:lnTo>
                    <a:pt x="884" y="1954"/>
                  </a:lnTo>
                  <a:lnTo>
                    <a:pt x="884" y="2093"/>
                  </a:lnTo>
                  <a:lnTo>
                    <a:pt x="930" y="2279"/>
                  </a:lnTo>
                  <a:lnTo>
                    <a:pt x="1023" y="2419"/>
                  </a:lnTo>
                  <a:lnTo>
                    <a:pt x="1116" y="2558"/>
                  </a:lnTo>
                  <a:lnTo>
                    <a:pt x="1256" y="2651"/>
                  </a:lnTo>
                  <a:lnTo>
                    <a:pt x="1395" y="2744"/>
                  </a:lnTo>
                  <a:lnTo>
                    <a:pt x="1535" y="2791"/>
                  </a:lnTo>
                  <a:lnTo>
                    <a:pt x="1721" y="2791"/>
                  </a:lnTo>
                  <a:lnTo>
                    <a:pt x="1907" y="2837"/>
                  </a:lnTo>
                  <a:lnTo>
                    <a:pt x="2093" y="2930"/>
                  </a:lnTo>
                  <a:lnTo>
                    <a:pt x="2186" y="3070"/>
                  </a:lnTo>
                  <a:lnTo>
                    <a:pt x="2232" y="3256"/>
                  </a:lnTo>
                  <a:lnTo>
                    <a:pt x="2232" y="3395"/>
                  </a:lnTo>
                  <a:lnTo>
                    <a:pt x="2186" y="3488"/>
                  </a:lnTo>
                  <a:lnTo>
                    <a:pt x="2093" y="3674"/>
                  </a:lnTo>
                  <a:lnTo>
                    <a:pt x="1907" y="3767"/>
                  </a:lnTo>
                  <a:lnTo>
                    <a:pt x="1674" y="3814"/>
                  </a:lnTo>
                  <a:lnTo>
                    <a:pt x="1349" y="3767"/>
                  </a:lnTo>
                  <a:lnTo>
                    <a:pt x="1023" y="3674"/>
                  </a:lnTo>
                  <a:lnTo>
                    <a:pt x="744" y="3535"/>
                  </a:lnTo>
                  <a:lnTo>
                    <a:pt x="465" y="3349"/>
                  </a:lnTo>
                  <a:lnTo>
                    <a:pt x="326" y="3349"/>
                  </a:lnTo>
                  <a:lnTo>
                    <a:pt x="186" y="3442"/>
                  </a:lnTo>
                  <a:lnTo>
                    <a:pt x="93" y="3581"/>
                  </a:lnTo>
                  <a:lnTo>
                    <a:pt x="47" y="3674"/>
                  </a:lnTo>
                  <a:lnTo>
                    <a:pt x="0" y="3814"/>
                  </a:lnTo>
                  <a:lnTo>
                    <a:pt x="47" y="4046"/>
                  </a:lnTo>
                  <a:lnTo>
                    <a:pt x="233" y="4232"/>
                  </a:lnTo>
                  <a:lnTo>
                    <a:pt x="419" y="4325"/>
                  </a:lnTo>
                  <a:lnTo>
                    <a:pt x="651" y="4325"/>
                  </a:lnTo>
                  <a:lnTo>
                    <a:pt x="791" y="4279"/>
                  </a:lnTo>
                  <a:lnTo>
                    <a:pt x="977" y="4325"/>
                  </a:lnTo>
                  <a:lnTo>
                    <a:pt x="1116" y="4418"/>
                  </a:lnTo>
                  <a:lnTo>
                    <a:pt x="1209" y="4558"/>
                  </a:lnTo>
                  <a:lnTo>
                    <a:pt x="1256" y="4697"/>
                  </a:lnTo>
                  <a:lnTo>
                    <a:pt x="1256" y="4837"/>
                  </a:lnTo>
                  <a:lnTo>
                    <a:pt x="1209" y="5023"/>
                  </a:lnTo>
                  <a:lnTo>
                    <a:pt x="1116" y="5162"/>
                  </a:lnTo>
                  <a:lnTo>
                    <a:pt x="1023" y="5255"/>
                  </a:lnTo>
                  <a:lnTo>
                    <a:pt x="930" y="5395"/>
                  </a:lnTo>
                  <a:lnTo>
                    <a:pt x="884" y="5534"/>
                  </a:lnTo>
                  <a:lnTo>
                    <a:pt x="884" y="5720"/>
                  </a:lnTo>
                  <a:lnTo>
                    <a:pt x="884" y="5860"/>
                  </a:lnTo>
                  <a:lnTo>
                    <a:pt x="930" y="6046"/>
                  </a:lnTo>
                  <a:lnTo>
                    <a:pt x="1023" y="6185"/>
                  </a:lnTo>
                  <a:lnTo>
                    <a:pt x="1163" y="6278"/>
                  </a:lnTo>
                  <a:lnTo>
                    <a:pt x="1256" y="6418"/>
                  </a:lnTo>
                  <a:lnTo>
                    <a:pt x="1442" y="6464"/>
                  </a:lnTo>
                  <a:lnTo>
                    <a:pt x="1860" y="6464"/>
                  </a:lnTo>
                  <a:lnTo>
                    <a:pt x="2000" y="6511"/>
                  </a:lnTo>
                  <a:lnTo>
                    <a:pt x="2093" y="6557"/>
                  </a:lnTo>
                  <a:lnTo>
                    <a:pt x="2186" y="6650"/>
                  </a:lnTo>
                  <a:lnTo>
                    <a:pt x="2279" y="6743"/>
                  </a:lnTo>
                  <a:lnTo>
                    <a:pt x="2325" y="6836"/>
                  </a:lnTo>
                  <a:lnTo>
                    <a:pt x="2325" y="6929"/>
                  </a:lnTo>
                  <a:lnTo>
                    <a:pt x="2325" y="7069"/>
                  </a:lnTo>
                  <a:lnTo>
                    <a:pt x="2325" y="7301"/>
                  </a:lnTo>
                  <a:lnTo>
                    <a:pt x="2418" y="7487"/>
                  </a:lnTo>
                  <a:lnTo>
                    <a:pt x="2558" y="7580"/>
                  </a:lnTo>
                  <a:lnTo>
                    <a:pt x="2651" y="7627"/>
                  </a:lnTo>
                  <a:lnTo>
                    <a:pt x="2790" y="7673"/>
                  </a:lnTo>
                  <a:lnTo>
                    <a:pt x="2930" y="7627"/>
                  </a:lnTo>
                  <a:lnTo>
                    <a:pt x="3023" y="7580"/>
                  </a:lnTo>
                  <a:lnTo>
                    <a:pt x="3162" y="7534"/>
                  </a:lnTo>
                  <a:lnTo>
                    <a:pt x="3209" y="7441"/>
                  </a:lnTo>
                  <a:lnTo>
                    <a:pt x="3209" y="5999"/>
                  </a:lnTo>
                  <a:lnTo>
                    <a:pt x="2930" y="6092"/>
                  </a:lnTo>
                  <a:lnTo>
                    <a:pt x="2651" y="6092"/>
                  </a:lnTo>
                  <a:lnTo>
                    <a:pt x="2418" y="6046"/>
                  </a:lnTo>
                  <a:lnTo>
                    <a:pt x="2279" y="5906"/>
                  </a:lnTo>
                  <a:lnTo>
                    <a:pt x="2186" y="5767"/>
                  </a:lnTo>
                  <a:lnTo>
                    <a:pt x="2186" y="5581"/>
                  </a:lnTo>
                  <a:lnTo>
                    <a:pt x="2232" y="5348"/>
                  </a:lnTo>
                  <a:lnTo>
                    <a:pt x="2325" y="5209"/>
                  </a:lnTo>
                  <a:lnTo>
                    <a:pt x="2511" y="5116"/>
                  </a:lnTo>
                  <a:lnTo>
                    <a:pt x="2744" y="5116"/>
                  </a:lnTo>
                  <a:lnTo>
                    <a:pt x="2883" y="5069"/>
                  </a:lnTo>
                  <a:lnTo>
                    <a:pt x="3069" y="4976"/>
                  </a:lnTo>
                  <a:lnTo>
                    <a:pt x="3162" y="4837"/>
                  </a:lnTo>
                  <a:lnTo>
                    <a:pt x="3209" y="4697"/>
                  </a:lnTo>
                  <a:lnTo>
                    <a:pt x="3209" y="233"/>
                  </a:lnTo>
                  <a:lnTo>
                    <a:pt x="3162" y="140"/>
                  </a:lnTo>
                  <a:lnTo>
                    <a:pt x="3023" y="47"/>
                  </a:lnTo>
                  <a:lnTo>
                    <a:pt x="293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63"/>
            <p:cNvSpPr/>
            <p:nvPr/>
          </p:nvSpPr>
          <p:spPr>
            <a:xfrm>
              <a:off x="5640400" y="3521275"/>
              <a:ext cx="80225" cy="191850"/>
            </a:xfrm>
            <a:custGeom>
              <a:avLst/>
              <a:gdLst/>
              <a:ahLst/>
              <a:cxnLst/>
              <a:rect l="l" t="t" r="r" b="b"/>
              <a:pathLst>
                <a:path w="3209" h="7674" fill="none" extrusionOk="0">
                  <a:moveTo>
                    <a:pt x="2697" y="5116"/>
                  </a:moveTo>
                  <a:lnTo>
                    <a:pt x="2697" y="5116"/>
                  </a:lnTo>
                  <a:lnTo>
                    <a:pt x="2744" y="5116"/>
                  </a:lnTo>
                  <a:lnTo>
                    <a:pt x="2744" y="5116"/>
                  </a:lnTo>
                  <a:lnTo>
                    <a:pt x="2883" y="5069"/>
                  </a:lnTo>
                  <a:lnTo>
                    <a:pt x="3069" y="4976"/>
                  </a:lnTo>
                  <a:lnTo>
                    <a:pt x="3162" y="4837"/>
                  </a:lnTo>
                  <a:lnTo>
                    <a:pt x="3209" y="4697"/>
                  </a:lnTo>
                  <a:lnTo>
                    <a:pt x="3209" y="4697"/>
                  </a:lnTo>
                  <a:lnTo>
                    <a:pt x="3209" y="233"/>
                  </a:lnTo>
                  <a:lnTo>
                    <a:pt x="3209" y="233"/>
                  </a:lnTo>
                  <a:lnTo>
                    <a:pt x="3162" y="140"/>
                  </a:lnTo>
                  <a:lnTo>
                    <a:pt x="3023" y="47"/>
                  </a:lnTo>
                  <a:lnTo>
                    <a:pt x="2930" y="1"/>
                  </a:lnTo>
                  <a:lnTo>
                    <a:pt x="2790" y="1"/>
                  </a:lnTo>
                  <a:lnTo>
                    <a:pt x="2790" y="1"/>
                  </a:lnTo>
                  <a:lnTo>
                    <a:pt x="2604" y="47"/>
                  </a:lnTo>
                  <a:lnTo>
                    <a:pt x="2418" y="187"/>
                  </a:lnTo>
                  <a:lnTo>
                    <a:pt x="2418" y="187"/>
                  </a:lnTo>
                  <a:lnTo>
                    <a:pt x="2325" y="419"/>
                  </a:lnTo>
                  <a:lnTo>
                    <a:pt x="2325" y="605"/>
                  </a:lnTo>
                  <a:lnTo>
                    <a:pt x="2325" y="605"/>
                  </a:lnTo>
                  <a:lnTo>
                    <a:pt x="2325" y="745"/>
                  </a:lnTo>
                  <a:lnTo>
                    <a:pt x="2325" y="884"/>
                  </a:lnTo>
                  <a:lnTo>
                    <a:pt x="2279" y="977"/>
                  </a:lnTo>
                  <a:lnTo>
                    <a:pt x="2232" y="1070"/>
                  </a:lnTo>
                  <a:lnTo>
                    <a:pt x="2232" y="1070"/>
                  </a:lnTo>
                  <a:lnTo>
                    <a:pt x="2139" y="1163"/>
                  </a:lnTo>
                  <a:lnTo>
                    <a:pt x="2000" y="1210"/>
                  </a:lnTo>
                  <a:lnTo>
                    <a:pt x="1907" y="1256"/>
                  </a:lnTo>
                  <a:lnTo>
                    <a:pt x="1767" y="1256"/>
                  </a:lnTo>
                  <a:lnTo>
                    <a:pt x="1767" y="1256"/>
                  </a:lnTo>
                  <a:lnTo>
                    <a:pt x="1581" y="1256"/>
                  </a:lnTo>
                  <a:lnTo>
                    <a:pt x="1442" y="1256"/>
                  </a:lnTo>
                  <a:lnTo>
                    <a:pt x="1302" y="1349"/>
                  </a:lnTo>
                  <a:lnTo>
                    <a:pt x="1163" y="1442"/>
                  </a:lnTo>
                  <a:lnTo>
                    <a:pt x="1163" y="1442"/>
                  </a:lnTo>
                  <a:lnTo>
                    <a:pt x="1023" y="1535"/>
                  </a:lnTo>
                  <a:lnTo>
                    <a:pt x="977" y="1675"/>
                  </a:lnTo>
                  <a:lnTo>
                    <a:pt x="930" y="1814"/>
                  </a:lnTo>
                  <a:lnTo>
                    <a:pt x="884" y="1954"/>
                  </a:lnTo>
                  <a:lnTo>
                    <a:pt x="884" y="1954"/>
                  </a:lnTo>
                  <a:lnTo>
                    <a:pt x="884" y="2093"/>
                  </a:lnTo>
                  <a:lnTo>
                    <a:pt x="930" y="2279"/>
                  </a:lnTo>
                  <a:lnTo>
                    <a:pt x="1023" y="2419"/>
                  </a:lnTo>
                  <a:lnTo>
                    <a:pt x="1116" y="2558"/>
                  </a:lnTo>
                  <a:lnTo>
                    <a:pt x="1256" y="2651"/>
                  </a:lnTo>
                  <a:lnTo>
                    <a:pt x="1395" y="2744"/>
                  </a:lnTo>
                  <a:lnTo>
                    <a:pt x="1535" y="2791"/>
                  </a:lnTo>
                  <a:lnTo>
                    <a:pt x="1721" y="2791"/>
                  </a:lnTo>
                  <a:lnTo>
                    <a:pt x="1721" y="2791"/>
                  </a:lnTo>
                  <a:lnTo>
                    <a:pt x="1907" y="2837"/>
                  </a:lnTo>
                  <a:lnTo>
                    <a:pt x="2093" y="2930"/>
                  </a:lnTo>
                  <a:lnTo>
                    <a:pt x="2186" y="3070"/>
                  </a:lnTo>
                  <a:lnTo>
                    <a:pt x="2232" y="3256"/>
                  </a:lnTo>
                  <a:lnTo>
                    <a:pt x="2232" y="3256"/>
                  </a:lnTo>
                  <a:lnTo>
                    <a:pt x="2232" y="3395"/>
                  </a:lnTo>
                  <a:lnTo>
                    <a:pt x="2186" y="3488"/>
                  </a:lnTo>
                  <a:lnTo>
                    <a:pt x="2093" y="3674"/>
                  </a:lnTo>
                  <a:lnTo>
                    <a:pt x="1907" y="3767"/>
                  </a:lnTo>
                  <a:lnTo>
                    <a:pt x="1674" y="3814"/>
                  </a:lnTo>
                  <a:lnTo>
                    <a:pt x="1674" y="3814"/>
                  </a:lnTo>
                  <a:lnTo>
                    <a:pt x="1349" y="3767"/>
                  </a:lnTo>
                  <a:lnTo>
                    <a:pt x="1023" y="3674"/>
                  </a:lnTo>
                  <a:lnTo>
                    <a:pt x="744" y="3535"/>
                  </a:lnTo>
                  <a:lnTo>
                    <a:pt x="465" y="3349"/>
                  </a:lnTo>
                  <a:lnTo>
                    <a:pt x="465" y="3349"/>
                  </a:lnTo>
                  <a:lnTo>
                    <a:pt x="326" y="3349"/>
                  </a:lnTo>
                  <a:lnTo>
                    <a:pt x="186" y="3442"/>
                  </a:lnTo>
                  <a:lnTo>
                    <a:pt x="186" y="3442"/>
                  </a:lnTo>
                  <a:lnTo>
                    <a:pt x="93" y="3581"/>
                  </a:lnTo>
                  <a:lnTo>
                    <a:pt x="47" y="3674"/>
                  </a:lnTo>
                  <a:lnTo>
                    <a:pt x="0" y="3814"/>
                  </a:lnTo>
                  <a:lnTo>
                    <a:pt x="0" y="3814"/>
                  </a:lnTo>
                  <a:lnTo>
                    <a:pt x="47" y="4046"/>
                  </a:lnTo>
                  <a:lnTo>
                    <a:pt x="233" y="4232"/>
                  </a:lnTo>
                  <a:lnTo>
                    <a:pt x="233" y="4232"/>
                  </a:lnTo>
                  <a:lnTo>
                    <a:pt x="419" y="4325"/>
                  </a:lnTo>
                  <a:lnTo>
                    <a:pt x="651" y="4325"/>
                  </a:lnTo>
                  <a:lnTo>
                    <a:pt x="651" y="4325"/>
                  </a:lnTo>
                  <a:lnTo>
                    <a:pt x="791" y="4279"/>
                  </a:lnTo>
                  <a:lnTo>
                    <a:pt x="977" y="4325"/>
                  </a:lnTo>
                  <a:lnTo>
                    <a:pt x="1116" y="4418"/>
                  </a:lnTo>
                  <a:lnTo>
                    <a:pt x="1209" y="4558"/>
                  </a:lnTo>
                  <a:lnTo>
                    <a:pt x="1209" y="4558"/>
                  </a:lnTo>
                  <a:lnTo>
                    <a:pt x="1256" y="4697"/>
                  </a:lnTo>
                  <a:lnTo>
                    <a:pt x="1256" y="4837"/>
                  </a:lnTo>
                  <a:lnTo>
                    <a:pt x="1209" y="5023"/>
                  </a:lnTo>
                  <a:lnTo>
                    <a:pt x="1116" y="5162"/>
                  </a:lnTo>
                  <a:lnTo>
                    <a:pt x="1116" y="5162"/>
                  </a:lnTo>
                  <a:lnTo>
                    <a:pt x="1023" y="5255"/>
                  </a:lnTo>
                  <a:lnTo>
                    <a:pt x="930" y="5395"/>
                  </a:lnTo>
                  <a:lnTo>
                    <a:pt x="884" y="5534"/>
                  </a:lnTo>
                  <a:lnTo>
                    <a:pt x="884" y="5720"/>
                  </a:lnTo>
                  <a:lnTo>
                    <a:pt x="884" y="5720"/>
                  </a:lnTo>
                  <a:lnTo>
                    <a:pt x="884" y="5860"/>
                  </a:lnTo>
                  <a:lnTo>
                    <a:pt x="930" y="6046"/>
                  </a:lnTo>
                  <a:lnTo>
                    <a:pt x="1023" y="6185"/>
                  </a:lnTo>
                  <a:lnTo>
                    <a:pt x="1163" y="6278"/>
                  </a:lnTo>
                  <a:lnTo>
                    <a:pt x="1163" y="6278"/>
                  </a:lnTo>
                  <a:lnTo>
                    <a:pt x="1256" y="6418"/>
                  </a:lnTo>
                  <a:lnTo>
                    <a:pt x="1442" y="6464"/>
                  </a:lnTo>
                  <a:lnTo>
                    <a:pt x="1581" y="6464"/>
                  </a:lnTo>
                  <a:lnTo>
                    <a:pt x="1767" y="6464"/>
                  </a:lnTo>
                  <a:lnTo>
                    <a:pt x="1767" y="6464"/>
                  </a:lnTo>
                  <a:lnTo>
                    <a:pt x="1860" y="6464"/>
                  </a:lnTo>
                  <a:lnTo>
                    <a:pt x="2000" y="6511"/>
                  </a:lnTo>
                  <a:lnTo>
                    <a:pt x="2093" y="6557"/>
                  </a:lnTo>
                  <a:lnTo>
                    <a:pt x="2186" y="6650"/>
                  </a:lnTo>
                  <a:lnTo>
                    <a:pt x="2186" y="6650"/>
                  </a:lnTo>
                  <a:lnTo>
                    <a:pt x="2279" y="6743"/>
                  </a:lnTo>
                  <a:lnTo>
                    <a:pt x="2325" y="6836"/>
                  </a:lnTo>
                  <a:lnTo>
                    <a:pt x="2325" y="6929"/>
                  </a:lnTo>
                  <a:lnTo>
                    <a:pt x="2325" y="7069"/>
                  </a:lnTo>
                  <a:lnTo>
                    <a:pt x="2325" y="7069"/>
                  </a:lnTo>
                  <a:lnTo>
                    <a:pt x="2325" y="7301"/>
                  </a:lnTo>
                  <a:lnTo>
                    <a:pt x="2418" y="7487"/>
                  </a:lnTo>
                  <a:lnTo>
                    <a:pt x="2418" y="7487"/>
                  </a:lnTo>
                  <a:lnTo>
                    <a:pt x="2558" y="7580"/>
                  </a:lnTo>
                  <a:lnTo>
                    <a:pt x="2651" y="7627"/>
                  </a:lnTo>
                  <a:lnTo>
                    <a:pt x="2790" y="7673"/>
                  </a:lnTo>
                  <a:lnTo>
                    <a:pt x="2790" y="7673"/>
                  </a:lnTo>
                  <a:lnTo>
                    <a:pt x="2930" y="7627"/>
                  </a:lnTo>
                  <a:lnTo>
                    <a:pt x="3023" y="7580"/>
                  </a:lnTo>
                  <a:lnTo>
                    <a:pt x="3162" y="7534"/>
                  </a:lnTo>
                  <a:lnTo>
                    <a:pt x="3209" y="7441"/>
                  </a:lnTo>
                  <a:lnTo>
                    <a:pt x="3209" y="5999"/>
                  </a:lnTo>
                  <a:lnTo>
                    <a:pt x="3209" y="5999"/>
                  </a:lnTo>
                  <a:lnTo>
                    <a:pt x="2930" y="6092"/>
                  </a:lnTo>
                  <a:lnTo>
                    <a:pt x="2651" y="6092"/>
                  </a:lnTo>
                  <a:lnTo>
                    <a:pt x="2651" y="6092"/>
                  </a:lnTo>
                  <a:lnTo>
                    <a:pt x="2418" y="6046"/>
                  </a:lnTo>
                  <a:lnTo>
                    <a:pt x="2279" y="5906"/>
                  </a:lnTo>
                  <a:lnTo>
                    <a:pt x="2186" y="5767"/>
                  </a:lnTo>
                  <a:lnTo>
                    <a:pt x="2186" y="5581"/>
                  </a:lnTo>
                  <a:lnTo>
                    <a:pt x="2186" y="5581"/>
                  </a:lnTo>
                  <a:lnTo>
                    <a:pt x="2232" y="5348"/>
                  </a:lnTo>
                  <a:lnTo>
                    <a:pt x="2325" y="5209"/>
                  </a:lnTo>
                  <a:lnTo>
                    <a:pt x="2511" y="5116"/>
                  </a:lnTo>
                  <a:lnTo>
                    <a:pt x="2697" y="5116"/>
                  </a:lnTo>
                  <a:lnTo>
                    <a:pt x="2697" y="511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63"/>
            <p:cNvSpPr/>
            <p:nvPr/>
          </p:nvSpPr>
          <p:spPr>
            <a:xfrm>
              <a:off x="5707825" y="36491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63"/>
            <p:cNvSpPr/>
            <p:nvPr/>
          </p:nvSpPr>
          <p:spPr>
            <a:xfrm>
              <a:off x="5746175" y="3521275"/>
              <a:ext cx="80250" cy="191850"/>
            </a:xfrm>
            <a:custGeom>
              <a:avLst/>
              <a:gdLst/>
              <a:ahLst/>
              <a:cxnLst/>
              <a:rect l="l" t="t" r="r" b="b"/>
              <a:pathLst>
                <a:path w="3210" h="7674" extrusionOk="0">
                  <a:moveTo>
                    <a:pt x="280" y="1"/>
                  </a:moveTo>
                  <a:lnTo>
                    <a:pt x="140" y="47"/>
                  </a:lnTo>
                  <a:lnTo>
                    <a:pt x="47" y="140"/>
                  </a:lnTo>
                  <a:lnTo>
                    <a:pt x="1" y="233"/>
                  </a:lnTo>
                  <a:lnTo>
                    <a:pt x="1" y="2558"/>
                  </a:lnTo>
                  <a:lnTo>
                    <a:pt x="47" y="2744"/>
                  </a:lnTo>
                  <a:lnTo>
                    <a:pt x="140" y="2837"/>
                  </a:lnTo>
                  <a:lnTo>
                    <a:pt x="280" y="2930"/>
                  </a:lnTo>
                  <a:lnTo>
                    <a:pt x="466" y="2977"/>
                  </a:lnTo>
                  <a:lnTo>
                    <a:pt x="652" y="3023"/>
                  </a:lnTo>
                  <a:lnTo>
                    <a:pt x="838" y="3116"/>
                  </a:lnTo>
                  <a:lnTo>
                    <a:pt x="977" y="3256"/>
                  </a:lnTo>
                  <a:lnTo>
                    <a:pt x="1024" y="3442"/>
                  </a:lnTo>
                  <a:lnTo>
                    <a:pt x="977" y="3674"/>
                  </a:lnTo>
                  <a:lnTo>
                    <a:pt x="884" y="3814"/>
                  </a:lnTo>
                  <a:lnTo>
                    <a:pt x="698" y="3953"/>
                  </a:lnTo>
                  <a:lnTo>
                    <a:pt x="233" y="3953"/>
                  </a:lnTo>
                  <a:lnTo>
                    <a:pt x="1" y="3907"/>
                  </a:lnTo>
                  <a:lnTo>
                    <a:pt x="1" y="7441"/>
                  </a:lnTo>
                  <a:lnTo>
                    <a:pt x="47" y="7534"/>
                  </a:lnTo>
                  <a:lnTo>
                    <a:pt x="140" y="7580"/>
                  </a:lnTo>
                  <a:lnTo>
                    <a:pt x="280" y="7627"/>
                  </a:lnTo>
                  <a:lnTo>
                    <a:pt x="419" y="7673"/>
                  </a:lnTo>
                  <a:lnTo>
                    <a:pt x="512" y="7627"/>
                  </a:lnTo>
                  <a:lnTo>
                    <a:pt x="652" y="7580"/>
                  </a:lnTo>
                  <a:lnTo>
                    <a:pt x="791" y="7487"/>
                  </a:lnTo>
                  <a:lnTo>
                    <a:pt x="884" y="7301"/>
                  </a:lnTo>
                  <a:lnTo>
                    <a:pt x="884" y="7069"/>
                  </a:lnTo>
                  <a:lnTo>
                    <a:pt x="884" y="6929"/>
                  </a:lnTo>
                  <a:lnTo>
                    <a:pt x="884" y="6836"/>
                  </a:lnTo>
                  <a:lnTo>
                    <a:pt x="931" y="6743"/>
                  </a:lnTo>
                  <a:lnTo>
                    <a:pt x="1024" y="6650"/>
                  </a:lnTo>
                  <a:lnTo>
                    <a:pt x="1117" y="6557"/>
                  </a:lnTo>
                  <a:lnTo>
                    <a:pt x="1210" y="6511"/>
                  </a:lnTo>
                  <a:lnTo>
                    <a:pt x="1303" y="6464"/>
                  </a:lnTo>
                  <a:lnTo>
                    <a:pt x="1768" y="6464"/>
                  </a:lnTo>
                  <a:lnTo>
                    <a:pt x="1907" y="6418"/>
                  </a:lnTo>
                  <a:lnTo>
                    <a:pt x="2047" y="6278"/>
                  </a:lnTo>
                  <a:lnTo>
                    <a:pt x="2186" y="6185"/>
                  </a:lnTo>
                  <a:lnTo>
                    <a:pt x="2279" y="6046"/>
                  </a:lnTo>
                  <a:lnTo>
                    <a:pt x="2326" y="5860"/>
                  </a:lnTo>
                  <a:lnTo>
                    <a:pt x="2326" y="5720"/>
                  </a:lnTo>
                  <a:lnTo>
                    <a:pt x="2326" y="5534"/>
                  </a:lnTo>
                  <a:lnTo>
                    <a:pt x="2279" y="5395"/>
                  </a:lnTo>
                  <a:lnTo>
                    <a:pt x="2186" y="5255"/>
                  </a:lnTo>
                  <a:lnTo>
                    <a:pt x="2093" y="5162"/>
                  </a:lnTo>
                  <a:lnTo>
                    <a:pt x="2000" y="5023"/>
                  </a:lnTo>
                  <a:lnTo>
                    <a:pt x="1954" y="4837"/>
                  </a:lnTo>
                  <a:lnTo>
                    <a:pt x="1954" y="4697"/>
                  </a:lnTo>
                  <a:lnTo>
                    <a:pt x="2000" y="4558"/>
                  </a:lnTo>
                  <a:lnTo>
                    <a:pt x="2093" y="4418"/>
                  </a:lnTo>
                  <a:lnTo>
                    <a:pt x="2233" y="4325"/>
                  </a:lnTo>
                  <a:lnTo>
                    <a:pt x="2419" y="4279"/>
                  </a:lnTo>
                  <a:lnTo>
                    <a:pt x="2558" y="4325"/>
                  </a:lnTo>
                  <a:lnTo>
                    <a:pt x="2791" y="4325"/>
                  </a:lnTo>
                  <a:lnTo>
                    <a:pt x="2977" y="4232"/>
                  </a:lnTo>
                  <a:lnTo>
                    <a:pt x="3116" y="4046"/>
                  </a:lnTo>
                  <a:lnTo>
                    <a:pt x="3209" y="3814"/>
                  </a:lnTo>
                  <a:lnTo>
                    <a:pt x="3163" y="3628"/>
                  </a:lnTo>
                  <a:lnTo>
                    <a:pt x="3023" y="3442"/>
                  </a:lnTo>
                  <a:lnTo>
                    <a:pt x="2837" y="3349"/>
                  </a:lnTo>
                  <a:lnTo>
                    <a:pt x="2605" y="3349"/>
                  </a:lnTo>
                  <a:lnTo>
                    <a:pt x="2465" y="3395"/>
                  </a:lnTo>
                  <a:lnTo>
                    <a:pt x="2326" y="3488"/>
                  </a:lnTo>
                  <a:lnTo>
                    <a:pt x="2140" y="3628"/>
                  </a:lnTo>
                  <a:lnTo>
                    <a:pt x="1954" y="3674"/>
                  </a:lnTo>
                  <a:lnTo>
                    <a:pt x="1768" y="3628"/>
                  </a:lnTo>
                  <a:lnTo>
                    <a:pt x="1628" y="3535"/>
                  </a:lnTo>
                  <a:lnTo>
                    <a:pt x="1489" y="3395"/>
                  </a:lnTo>
                  <a:lnTo>
                    <a:pt x="1442" y="3209"/>
                  </a:lnTo>
                  <a:lnTo>
                    <a:pt x="1489" y="3023"/>
                  </a:lnTo>
                  <a:lnTo>
                    <a:pt x="1582" y="2837"/>
                  </a:lnTo>
                  <a:lnTo>
                    <a:pt x="1861" y="2605"/>
                  </a:lnTo>
                  <a:lnTo>
                    <a:pt x="2233" y="2419"/>
                  </a:lnTo>
                  <a:lnTo>
                    <a:pt x="2326" y="2233"/>
                  </a:lnTo>
                  <a:lnTo>
                    <a:pt x="2326" y="2000"/>
                  </a:lnTo>
                  <a:lnTo>
                    <a:pt x="2279" y="1721"/>
                  </a:lnTo>
                  <a:lnTo>
                    <a:pt x="2140" y="1489"/>
                  </a:lnTo>
                  <a:lnTo>
                    <a:pt x="1954" y="1349"/>
                  </a:lnTo>
                  <a:lnTo>
                    <a:pt x="1675" y="1256"/>
                  </a:lnTo>
                  <a:lnTo>
                    <a:pt x="1582" y="1396"/>
                  </a:lnTo>
                  <a:lnTo>
                    <a:pt x="1396" y="1535"/>
                  </a:lnTo>
                  <a:lnTo>
                    <a:pt x="1163" y="1582"/>
                  </a:lnTo>
                  <a:lnTo>
                    <a:pt x="1024" y="1582"/>
                  </a:lnTo>
                  <a:lnTo>
                    <a:pt x="884" y="1489"/>
                  </a:lnTo>
                  <a:lnTo>
                    <a:pt x="745" y="1349"/>
                  </a:lnTo>
                  <a:lnTo>
                    <a:pt x="698" y="1163"/>
                  </a:lnTo>
                  <a:lnTo>
                    <a:pt x="698" y="977"/>
                  </a:lnTo>
                  <a:lnTo>
                    <a:pt x="791" y="791"/>
                  </a:lnTo>
                  <a:lnTo>
                    <a:pt x="838" y="652"/>
                  </a:lnTo>
                  <a:lnTo>
                    <a:pt x="884" y="512"/>
                  </a:lnTo>
                  <a:lnTo>
                    <a:pt x="884" y="373"/>
                  </a:lnTo>
                  <a:lnTo>
                    <a:pt x="791" y="187"/>
                  </a:lnTo>
                  <a:lnTo>
                    <a:pt x="605" y="47"/>
                  </a:lnTo>
                  <a:lnTo>
                    <a:pt x="4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63"/>
            <p:cNvSpPr/>
            <p:nvPr/>
          </p:nvSpPr>
          <p:spPr>
            <a:xfrm>
              <a:off x="5746175" y="3521275"/>
              <a:ext cx="80250" cy="191850"/>
            </a:xfrm>
            <a:custGeom>
              <a:avLst/>
              <a:gdLst/>
              <a:ahLst/>
              <a:cxnLst/>
              <a:rect l="l" t="t" r="r" b="b"/>
              <a:pathLst>
                <a:path w="3210" h="7674" fill="none" extrusionOk="0">
                  <a:moveTo>
                    <a:pt x="2605" y="3349"/>
                  </a:moveTo>
                  <a:lnTo>
                    <a:pt x="2605" y="3349"/>
                  </a:lnTo>
                  <a:lnTo>
                    <a:pt x="2465" y="3395"/>
                  </a:lnTo>
                  <a:lnTo>
                    <a:pt x="2326" y="3488"/>
                  </a:lnTo>
                  <a:lnTo>
                    <a:pt x="2326" y="3488"/>
                  </a:lnTo>
                  <a:lnTo>
                    <a:pt x="2140" y="3628"/>
                  </a:lnTo>
                  <a:lnTo>
                    <a:pt x="1954" y="3674"/>
                  </a:lnTo>
                  <a:lnTo>
                    <a:pt x="1954" y="3674"/>
                  </a:lnTo>
                  <a:lnTo>
                    <a:pt x="1768" y="3628"/>
                  </a:lnTo>
                  <a:lnTo>
                    <a:pt x="1628" y="3535"/>
                  </a:lnTo>
                  <a:lnTo>
                    <a:pt x="1628" y="3535"/>
                  </a:lnTo>
                  <a:lnTo>
                    <a:pt x="1489" y="3395"/>
                  </a:lnTo>
                  <a:lnTo>
                    <a:pt x="1442" y="3209"/>
                  </a:lnTo>
                  <a:lnTo>
                    <a:pt x="1489" y="3023"/>
                  </a:lnTo>
                  <a:lnTo>
                    <a:pt x="1582" y="2837"/>
                  </a:lnTo>
                  <a:lnTo>
                    <a:pt x="1582" y="2837"/>
                  </a:lnTo>
                  <a:lnTo>
                    <a:pt x="1861" y="2605"/>
                  </a:lnTo>
                  <a:lnTo>
                    <a:pt x="2233" y="2419"/>
                  </a:lnTo>
                  <a:lnTo>
                    <a:pt x="2233" y="2419"/>
                  </a:lnTo>
                  <a:lnTo>
                    <a:pt x="2326" y="2233"/>
                  </a:lnTo>
                  <a:lnTo>
                    <a:pt x="2326" y="2000"/>
                  </a:lnTo>
                  <a:lnTo>
                    <a:pt x="2326" y="2000"/>
                  </a:lnTo>
                  <a:lnTo>
                    <a:pt x="2279" y="1721"/>
                  </a:lnTo>
                  <a:lnTo>
                    <a:pt x="2140" y="1489"/>
                  </a:lnTo>
                  <a:lnTo>
                    <a:pt x="1954" y="1349"/>
                  </a:lnTo>
                  <a:lnTo>
                    <a:pt x="1675" y="1256"/>
                  </a:lnTo>
                  <a:lnTo>
                    <a:pt x="1675" y="1256"/>
                  </a:lnTo>
                  <a:lnTo>
                    <a:pt x="1582" y="1396"/>
                  </a:lnTo>
                  <a:lnTo>
                    <a:pt x="1582" y="1396"/>
                  </a:lnTo>
                  <a:lnTo>
                    <a:pt x="1396" y="1535"/>
                  </a:lnTo>
                  <a:lnTo>
                    <a:pt x="1163" y="1582"/>
                  </a:lnTo>
                  <a:lnTo>
                    <a:pt x="1163" y="1582"/>
                  </a:lnTo>
                  <a:lnTo>
                    <a:pt x="1024" y="1582"/>
                  </a:lnTo>
                  <a:lnTo>
                    <a:pt x="884" y="1489"/>
                  </a:lnTo>
                  <a:lnTo>
                    <a:pt x="884" y="1489"/>
                  </a:lnTo>
                  <a:lnTo>
                    <a:pt x="745" y="1349"/>
                  </a:lnTo>
                  <a:lnTo>
                    <a:pt x="698" y="1163"/>
                  </a:lnTo>
                  <a:lnTo>
                    <a:pt x="698" y="977"/>
                  </a:lnTo>
                  <a:lnTo>
                    <a:pt x="791" y="791"/>
                  </a:lnTo>
                  <a:lnTo>
                    <a:pt x="791" y="791"/>
                  </a:lnTo>
                  <a:lnTo>
                    <a:pt x="838" y="652"/>
                  </a:lnTo>
                  <a:lnTo>
                    <a:pt x="884" y="512"/>
                  </a:lnTo>
                  <a:lnTo>
                    <a:pt x="884" y="512"/>
                  </a:lnTo>
                  <a:lnTo>
                    <a:pt x="884" y="512"/>
                  </a:lnTo>
                  <a:lnTo>
                    <a:pt x="884" y="512"/>
                  </a:lnTo>
                  <a:lnTo>
                    <a:pt x="884" y="373"/>
                  </a:lnTo>
                  <a:lnTo>
                    <a:pt x="791" y="187"/>
                  </a:lnTo>
                  <a:lnTo>
                    <a:pt x="791" y="187"/>
                  </a:lnTo>
                  <a:lnTo>
                    <a:pt x="605" y="47"/>
                  </a:lnTo>
                  <a:lnTo>
                    <a:pt x="419" y="1"/>
                  </a:lnTo>
                  <a:lnTo>
                    <a:pt x="419" y="1"/>
                  </a:lnTo>
                  <a:lnTo>
                    <a:pt x="280" y="1"/>
                  </a:lnTo>
                  <a:lnTo>
                    <a:pt x="140" y="47"/>
                  </a:lnTo>
                  <a:lnTo>
                    <a:pt x="47" y="140"/>
                  </a:lnTo>
                  <a:lnTo>
                    <a:pt x="1" y="233"/>
                  </a:lnTo>
                  <a:lnTo>
                    <a:pt x="1" y="233"/>
                  </a:lnTo>
                  <a:lnTo>
                    <a:pt x="1" y="2558"/>
                  </a:lnTo>
                  <a:lnTo>
                    <a:pt x="1" y="2558"/>
                  </a:lnTo>
                  <a:lnTo>
                    <a:pt x="47" y="2744"/>
                  </a:lnTo>
                  <a:lnTo>
                    <a:pt x="140" y="2837"/>
                  </a:lnTo>
                  <a:lnTo>
                    <a:pt x="280" y="2930"/>
                  </a:lnTo>
                  <a:lnTo>
                    <a:pt x="466" y="2977"/>
                  </a:lnTo>
                  <a:lnTo>
                    <a:pt x="466" y="2977"/>
                  </a:lnTo>
                  <a:lnTo>
                    <a:pt x="652" y="3023"/>
                  </a:lnTo>
                  <a:lnTo>
                    <a:pt x="838" y="3116"/>
                  </a:lnTo>
                  <a:lnTo>
                    <a:pt x="977" y="3256"/>
                  </a:lnTo>
                  <a:lnTo>
                    <a:pt x="1024" y="3442"/>
                  </a:lnTo>
                  <a:lnTo>
                    <a:pt x="1024" y="3442"/>
                  </a:lnTo>
                  <a:lnTo>
                    <a:pt x="977" y="3674"/>
                  </a:lnTo>
                  <a:lnTo>
                    <a:pt x="884" y="3814"/>
                  </a:lnTo>
                  <a:lnTo>
                    <a:pt x="698" y="3953"/>
                  </a:lnTo>
                  <a:lnTo>
                    <a:pt x="466" y="3953"/>
                  </a:lnTo>
                  <a:lnTo>
                    <a:pt x="466" y="3953"/>
                  </a:lnTo>
                  <a:lnTo>
                    <a:pt x="233" y="3953"/>
                  </a:lnTo>
                  <a:lnTo>
                    <a:pt x="1" y="3907"/>
                  </a:lnTo>
                  <a:lnTo>
                    <a:pt x="1" y="7441"/>
                  </a:lnTo>
                  <a:lnTo>
                    <a:pt x="1" y="7441"/>
                  </a:lnTo>
                  <a:lnTo>
                    <a:pt x="47" y="7534"/>
                  </a:lnTo>
                  <a:lnTo>
                    <a:pt x="140" y="7580"/>
                  </a:lnTo>
                  <a:lnTo>
                    <a:pt x="280" y="7627"/>
                  </a:lnTo>
                  <a:lnTo>
                    <a:pt x="419" y="7673"/>
                  </a:lnTo>
                  <a:lnTo>
                    <a:pt x="419" y="7673"/>
                  </a:lnTo>
                  <a:lnTo>
                    <a:pt x="512" y="7627"/>
                  </a:lnTo>
                  <a:lnTo>
                    <a:pt x="652" y="7580"/>
                  </a:lnTo>
                  <a:lnTo>
                    <a:pt x="791" y="7487"/>
                  </a:lnTo>
                  <a:lnTo>
                    <a:pt x="791" y="7487"/>
                  </a:lnTo>
                  <a:lnTo>
                    <a:pt x="884" y="7301"/>
                  </a:lnTo>
                  <a:lnTo>
                    <a:pt x="884" y="7069"/>
                  </a:lnTo>
                  <a:lnTo>
                    <a:pt x="884" y="7069"/>
                  </a:lnTo>
                  <a:lnTo>
                    <a:pt x="884" y="6929"/>
                  </a:lnTo>
                  <a:lnTo>
                    <a:pt x="884" y="6836"/>
                  </a:lnTo>
                  <a:lnTo>
                    <a:pt x="931" y="6743"/>
                  </a:lnTo>
                  <a:lnTo>
                    <a:pt x="1024" y="6650"/>
                  </a:lnTo>
                  <a:lnTo>
                    <a:pt x="1024" y="6650"/>
                  </a:lnTo>
                  <a:lnTo>
                    <a:pt x="1117" y="6557"/>
                  </a:lnTo>
                  <a:lnTo>
                    <a:pt x="1210" y="6511"/>
                  </a:lnTo>
                  <a:lnTo>
                    <a:pt x="1303" y="6464"/>
                  </a:lnTo>
                  <a:lnTo>
                    <a:pt x="1442" y="6464"/>
                  </a:lnTo>
                  <a:lnTo>
                    <a:pt x="1442" y="6464"/>
                  </a:lnTo>
                  <a:lnTo>
                    <a:pt x="1628" y="6464"/>
                  </a:lnTo>
                  <a:lnTo>
                    <a:pt x="1768" y="6464"/>
                  </a:lnTo>
                  <a:lnTo>
                    <a:pt x="1907" y="6418"/>
                  </a:lnTo>
                  <a:lnTo>
                    <a:pt x="2047" y="6278"/>
                  </a:lnTo>
                  <a:lnTo>
                    <a:pt x="2047" y="6278"/>
                  </a:lnTo>
                  <a:lnTo>
                    <a:pt x="2186" y="6185"/>
                  </a:lnTo>
                  <a:lnTo>
                    <a:pt x="2279" y="6046"/>
                  </a:lnTo>
                  <a:lnTo>
                    <a:pt x="2326" y="5860"/>
                  </a:lnTo>
                  <a:lnTo>
                    <a:pt x="2326" y="5720"/>
                  </a:lnTo>
                  <a:lnTo>
                    <a:pt x="2326" y="5720"/>
                  </a:lnTo>
                  <a:lnTo>
                    <a:pt x="2326" y="5534"/>
                  </a:lnTo>
                  <a:lnTo>
                    <a:pt x="2279" y="5395"/>
                  </a:lnTo>
                  <a:lnTo>
                    <a:pt x="2186" y="5255"/>
                  </a:lnTo>
                  <a:lnTo>
                    <a:pt x="2093" y="5162"/>
                  </a:lnTo>
                  <a:lnTo>
                    <a:pt x="2093" y="5162"/>
                  </a:lnTo>
                  <a:lnTo>
                    <a:pt x="2000" y="5023"/>
                  </a:lnTo>
                  <a:lnTo>
                    <a:pt x="1954" y="4837"/>
                  </a:lnTo>
                  <a:lnTo>
                    <a:pt x="1954" y="4697"/>
                  </a:lnTo>
                  <a:lnTo>
                    <a:pt x="2000" y="4558"/>
                  </a:lnTo>
                  <a:lnTo>
                    <a:pt x="2000" y="4558"/>
                  </a:lnTo>
                  <a:lnTo>
                    <a:pt x="2093" y="4418"/>
                  </a:lnTo>
                  <a:lnTo>
                    <a:pt x="2233" y="4325"/>
                  </a:lnTo>
                  <a:lnTo>
                    <a:pt x="2419" y="4279"/>
                  </a:lnTo>
                  <a:lnTo>
                    <a:pt x="2558" y="4325"/>
                  </a:lnTo>
                  <a:lnTo>
                    <a:pt x="2558" y="4325"/>
                  </a:lnTo>
                  <a:lnTo>
                    <a:pt x="2791" y="4325"/>
                  </a:lnTo>
                  <a:lnTo>
                    <a:pt x="2977" y="4232"/>
                  </a:lnTo>
                  <a:lnTo>
                    <a:pt x="2977" y="4232"/>
                  </a:lnTo>
                  <a:lnTo>
                    <a:pt x="3116" y="4046"/>
                  </a:lnTo>
                  <a:lnTo>
                    <a:pt x="3209" y="3814"/>
                  </a:lnTo>
                  <a:lnTo>
                    <a:pt x="3209" y="3814"/>
                  </a:lnTo>
                  <a:lnTo>
                    <a:pt x="3163" y="3628"/>
                  </a:lnTo>
                  <a:lnTo>
                    <a:pt x="3023" y="3442"/>
                  </a:lnTo>
                  <a:lnTo>
                    <a:pt x="2837" y="3349"/>
                  </a:lnTo>
                  <a:lnTo>
                    <a:pt x="2605" y="3349"/>
                  </a:lnTo>
                  <a:lnTo>
                    <a:pt x="2605" y="334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63"/>
            <p:cNvSpPr/>
            <p:nvPr/>
          </p:nvSpPr>
          <p:spPr>
            <a:xfrm>
              <a:off x="5811275" y="36049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63"/>
            <p:cNvSpPr/>
            <p:nvPr/>
          </p:nvSpPr>
          <p:spPr>
            <a:xfrm>
              <a:off x="5566000" y="3449200"/>
              <a:ext cx="334825" cy="336000"/>
            </a:xfrm>
            <a:custGeom>
              <a:avLst/>
              <a:gdLst/>
              <a:ahLst/>
              <a:cxnLst/>
              <a:rect l="l" t="t" r="r" b="b"/>
              <a:pathLst>
                <a:path w="13393" h="13440" extrusionOk="0">
                  <a:moveTo>
                    <a:pt x="7626" y="1907"/>
                  </a:moveTo>
                  <a:lnTo>
                    <a:pt x="7952" y="1954"/>
                  </a:lnTo>
                  <a:lnTo>
                    <a:pt x="8277" y="2047"/>
                  </a:lnTo>
                  <a:lnTo>
                    <a:pt x="8556" y="2233"/>
                  </a:lnTo>
                  <a:lnTo>
                    <a:pt x="8789" y="2465"/>
                  </a:lnTo>
                  <a:lnTo>
                    <a:pt x="8975" y="2791"/>
                  </a:lnTo>
                  <a:lnTo>
                    <a:pt x="9068" y="3163"/>
                  </a:lnTo>
                  <a:lnTo>
                    <a:pt x="9393" y="3256"/>
                  </a:lnTo>
                  <a:lnTo>
                    <a:pt x="9672" y="3349"/>
                  </a:lnTo>
                  <a:lnTo>
                    <a:pt x="9905" y="3535"/>
                  </a:lnTo>
                  <a:lnTo>
                    <a:pt x="10091" y="3767"/>
                  </a:lnTo>
                  <a:lnTo>
                    <a:pt x="10277" y="4000"/>
                  </a:lnTo>
                  <a:lnTo>
                    <a:pt x="10416" y="4279"/>
                  </a:lnTo>
                  <a:lnTo>
                    <a:pt x="10509" y="4558"/>
                  </a:lnTo>
                  <a:lnTo>
                    <a:pt x="10556" y="4883"/>
                  </a:lnTo>
                  <a:lnTo>
                    <a:pt x="10509" y="5116"/>
                  </a:lnTo>
                  <a:lnTo>
                    <a:pt x="10463" y="5348"/>
                  </a:lnTo>
                  <a:lnTo>
                    <a:pt x="10649" y="5441"/>
                  </a:lnTo>
                  <a:lnTo>
                    <a:pt x="10928" y="5627"/>
                  </a:lnTo>
                  <a:lnTo>
                    <a:pt x="11114" y="5860"/>
                  </a:lnTo>
                  <a:lnTo>
                    <a:pt x="11300" y="6185"/>
                  </a:lnTo>
                  <a:lnTo>
                    <a:pt x="11346" y="6418"/>
                  </a:lnTo>
                  <a:lnTo>
                    <a:pt x="11393" y="6697"/>
                  </a:lnTo>
                  <a:lnTo>
                    <a:pt x="11346" y="7069"/>
                  </a:lnTo>
                  <a:lnTo>
                    <a:pt x="11253" y="7394"/>
                  </a:lnTo>
                  <a:lnTo>
                    <a:pt x="11067" y="7673"/>
                  </a:lnTo>
                  <a:lnTo>
                    <a:pt x="10788" y="7906"/>
                  </a:lnTo>
                  <a:lnTo>
                    <a:pt x="10463" y="8092"/>
                  </a:lnTo>
                  <a:lnTo>
                    <a:pt x="10509" y="8324"/>
                  </a:lnTo>
                  <a:lnTo>
                    <a:pt x="10556" y="8603"/>
                  </a:lnTo>
                  <a:lnTo>
                    <a:pt x="10509" y="8975"/>
                  </a:lnTo>
                  <a:lnTo>
                    <a:pt x="10370" y="9347"/>
                  </a:lnTo>
                  <a:lnTo>
                    <a:pt x="10184" y="9673"/>
                  </a:lnTo>
                  <a:lnTo>
                    <a:pt x="9905" y="9952"/>
                  </a:lnTo>
                  <a:lnTo>
                    <a:pt x="9719" y="10091"/>
                  </a:lnTo>
                  <a:lnTo>
                    <a:pt x="9533" y="10184"/>
                  </a:lnTo>
                  <a:lnTo>
                    <a:pt x="9300" y="10277"/>
                  </a:lnTo>
                  <a:lnTo>
                    <a:pt x="9068" y="10324"/>
                  </a:lnTo>
                  <a:lnTo>
                    <a:pt x="8928" y="10696"/>
                  </a:lnTo>
                  <a:lnTo>
                    <a:pt x="8742" y="10975"/>
                  </a:lnTo>
                  <a:lnTo>
                    <a:pt x="8510" y="11207"/>
                  </a:lnTo>
                  <a:lnTo>
                    <a:pt x="8231" y="11393"/>
                  </a:lnTo>
                  <a:lnTo>
                    <a:pt x="7952" y="11486"/>
                  </a:lnTo>
                  <a:lnTo>
                    <a:pt x="7626" y="11533"/>
                  </a:lnTo>
                  <a:lnTo>
                    <a:pt x="7347" y="11486"/>
                  </a:lnTo>
                  <a:lnTo>
                    <a:pt x="7115" y="11440"/>
                  </a:lnTo>
                  <a:lnTo>
                    <a:pt x="6882" y="11347"/>
                  </a:lnTo>
                  <a:lnTo>
                    <a:pt x="6696" y="11207"/>
                  </a:lnTo>
                  <a:lnTo>
                    <a:pt x="6510" y="11347"/>
                  </a:lnTo>
                  <a:lnTo>
                    <a:pt x="6278" y="11440"/>
                  </a:lnTo>
                  <a:lnTo>
                    <a:pt x="6045" y="11486"/>
                  </a:lnTo>
                  <a:lnTo>
                    <a:pt x="5766" y="11533"/>
                  </a:lnTo>
                  <a:lnTo>
                    <a:pt x="5441" y="11486"/>
                  </a:lnTo>
                  <a:lnTo>
                    <a:pt x="5162" y="11393"/>
                  </a:lnTo>
                  <a:lnTo>
                    <a:pt x="4883" y="11207"/>
                  </a:lnTo>
                  <a:lnTo>
                    <a:pt x="4650" y="10975"/>
                  </a:lnTo>
                  <a:lnTo>
                    <a:pt x="4464" y="10696"/>
                  </a:lnTo>
                  <a:lnTo>
                    <a:pt x="4325" y="10324"/>
                  </a:lnTo>
                  <a:lnTo>
                    <a:pt x="4092" y="10277"/>
                  </a:lnTo>
                  <a:lnTo>
                    <a:pt x="3860" y="10184"/>
                  </a:lnTo>
                  <a:lnTo>
                    <a:pt x="3674" y="10091"/>
                  </a:lnTo>
                  <a:lnTo>
                    <a:pt x="3488" y="9952"/>
                  </a:lnTo>
                  <a:lnTo>
                    <a:pt x="3209" y="9673"/>
                  </a:lnTo>
                  <a:lnTo>
                    <a:pt x="3023" y="9347"/>
                  </a:lnTo>
                  <a:lnTo>
                    <a:pt x="2883" y="8975"/>
                  </a:lnTo>
                  <a:lnTo>
                    <a:pt x="2837" y="8603"/>
                  </a:lnTo>
                  <a:lnTo>
                    <a:pt x="2883" y="8324"/>
                  </a:lnTo>
                  <a:lnTo>
                    <a:pt x="2930" y="8092"/>
                  </a:lnTo>
                  <a:lnTo>
                    <a:pt x="2604" y="7906"/>
                  </a:lnTo>
                  <a:lnTo>
                    <a:pt x="2325" y="7673"/>
                  </a:lnTo>
                  <a:lnTo>
                    <a:pt x="2139" y="7394"/>
                  </a:lnTo>
                  <a:lnTo>
                    <a:pt x="2046" y="7069"/>
                  </a:lnTo>
                  <a:lnTo>
                    <a:pt x="2000" y="6697"/>
                  </a:lnTo>
                  <a:lnTo>
                    <a:pt x="2046" y="6371"/>
                  </a:lnTo>
                  <a:lnTo>
                    <a:pt x="2139" y="6092"/>
                  </a:lnTo>
                  <a:lnTo>
                    <a:pt x="2325" y="5813"/>
                  </a:lnTo>
                  <a:lnTo>
                    <a:pt x="2558" y="5581"/>
                  </a:lnTo>
                  <a:lnTo>
                    <a:pt x="2697" y="5441"/>
                  </a:lnTo>
                  <a:lnTo>
                    <a:pt x="2930" y="5348"/>
                  </a:lnTo>
                  <a:lnTo>
                    <a:pt x="2883" y="5116"/>
                  </a:lnTo>
                  <a:lnTo>
                    <a:pt x="2837" y="4883"/>
                  </a:lnTo>
                  <a:lnTo>
                    <a:pt x="2883" y="4511"/>
                  </a:lnTo>
                  <a:lnTo>
                    <a:pt x="3023" y="4139"/>
                  </a:lnTo>
                  <a:lnTo>
                    <a:pt x="3209" y="3814"/>
                  </a:lnTo>
                  <a:lnTo>
                    <a:pt x="3488" y="3535"/>
                  </a:lnTo>
                  <a:lnTo>
                    <a:pt x="3674" y="3395"/>
                  </a:lnTo>
                  <a:lnTo>
                    <a:pt x="3860" y="3302"/>
                  </a:lnTo>
                  <a:lnTo>
                    <a:pt x="4092" y="3209"/>
                  </a:lnTo>
                  <a:lnTo>
                    <a:pt x="4325" y="3163"/>
                  </a:lnTo>
                  <a:lnTo>
                    <a:pt x="4418" y="2791"/>
                  </a:lnTo>
                  <a:lnTo>
                    <a:pt x="4604" y="2465"/>
                  </a:lnTo>
                  <a:lnTo>
                    <a:pt x="4836" y="2233"/>
                  </a:lnTo>
                  <a:lnTo>
                    <a:pt x="5115" y="2047"/>
                  </a:lnTo>
                  <a:lnTo>
                    <a:pt x="5441" y="1954"/>
                  </a:lnTo>
                  <a:lnTo>
                    <a:pt x="5766" y="1907"/>
                  </a:lnTo>
                  <a:lnTo>
                    <a:pt x="6045" y="1907"/>
                  </a:lnTo>
                  <a:lnTo>
                    <a:pt x="6278" y="1954"/>
                  </a:lnTo>
                  <a:lnTo>
                    <a:pt x="6510" y="2093"/>
                  </a:lnTo>
                  <a:lnTo>
                    <a:pt x="6696" y="2186"/>
                  </a:lnTo>
                  <a:lnTo>
                    <a:pt x="6882" y="2093"/>
                  </a:lnTo>
                  <a:lnTo>
                    <a:pt x="7115" y="1954"/>
                  </a:lnTo>
                  <a:lnTo>
                    <a:pt x="7347" y="1907"/>
                  </a:lnTo>
                  <a:close/>
                  <a:moveTo>
                    <a:pt x="0" y="1"/>
                  </a:moveTo>
                  <a:lnTo>
                    <a:pt x="0" y="11951"/>
                  </a:lnTo>
                  <a:lnTo>
                    <a:pt x="47" y="12230"/>
                  </a:lnTo>
                  <a:lnTo>
                    <a:pt x="140" y="12509"/>
                  </a:lnTo>
                  <a:lnTo>
                    <a:pt x="279" y="12788"/>
                  </a:lnTo>
                  <a:lnTo>
                    <a:pt x="465" y="13021"/>
                  </a:lnTo>
                  <a:lnTo>
                    <a:pt x="651" y="13207"/>
                  </a:lnTo>
                  <a:lnTo>
                    <a:pt x="930" y="13300"/>
                  </a:lnTo>
                  <a:lnTo>
                    <a:pt x="1209" y="13393"/>
                  </a:lnTo>
                  <a:lnTo>
                    <a:pt x="1488" y="13439"/>
                  </a:lnTo>
                  <a:lnTo>
                    <a:pt x="12881" y="13439"/>
                  </a:lnTo>
                  <a:lnTo>
                    <a:pt x="13067" y="13393"/>
                  </a:lnTo>
                  <a:lnTo>
                    <a:pt x="13206" y="13300"/>
                  </a:lnTo>
                  <a:lnTo>
                    <a:pt x="13346" y="13114"/>
                  </a:lnTo>
                  <a:lnTo>
                    <a:pt x="13392" y="12928"/>
                  </a:lnTo>
                  <a:lnTo>
                    <a:pt x="13392" y="373"/>
                  </a:lnTo>
                  <a:lnTo>
                    <a:pt x="13113" y="466"/>
                  </a:lnTo>
                  <a:lnTo>
                    <a:pt x="1116" y="466"/>
                  </a:lnTo>
                  <a:lnTo>
                    <a:pt x="698" y="326"/>
                  </a:lnTo>
                  <a:lnTo>
                    <a:pt x="326" y="187"/>
                  </a:ln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63"/>
            <p:cNvSpPr/>
            <p:nvPr/>
          </p:nvSpPr>
          <p:spPr>
            <a:xfrm>
              <a:off x="5566000" y="3449200"/>
              <a:ext cx="334825" cy="336000"/>
            </a:xfrm>
            <a:custGeom>
              <a:avLst/>
              <a:gdLst/>
              <a:ahLst/>
              <a:cxnLst/>
              <a:rect l="l" t="t" r="r" b="b"/>
              <a:pathLst>
                <a:path w="13393" h="13440" fill="none" extrusionOk="0">
                  <a:moveTo>
                    <a:pt x="12881" y="466"/>
                  </a:moveTo>
                  <a:lnTo>
                    <a:pt x="1488" y="466"/>
                  </a:lnTo>
                  <a:lnTo>
                    <a:pt x="1488" y="466"/>
                  </a:lnTo>
                  <a:lnTo>
                    <a:pt x="1116" y="466"/>
                  </a:lnTo>
                  <a:lnTo>
                    <a:pt x="698" y="326"/>
                  </a:lnTo>
                  <a:lnTo>
                    <a:pt x="326" y="187"/>
                  </a:lnTo>
                  <a:lnTo>
                    <a:pt x="0" y="1"/>
                  </a:lnTo>
                  <a:lnTo>
                    <a:pt x="0" y="11951"/>
                  </a:lnTo>
                  <a:lnTo>
                    <a:pt x="0" y="11951"/>
                  </a:lnTo>
                  <a:lnTo>
                    <a:pt x="47" y="12230"/>
                  </a:lnTo>
                  <a:lnTo>
                    <a:pt x="140" y="12509"/>
                  </a:lnTo>
                  <a:lnTo>
                    <a:pt x="279" y="12788"/>
                  </a:lnTo>
                  <a:lnTo>
                    <a:pt x="465" y="13021"/>
                  </a:lnTo>
                  <a:lnTo>
                    <a:pt x="651" y="13207"/>
                  </a:lnTo>
                  <a:lnTo>
                    <a:pt x="930" y="13300"/>
                  </a:lnTo>
                  <a:lnTo>
                    <a:pt x="1209" y="13393"/>
                  </a:lnTo>
                  <a:lnTo>
                    <a:pt x="1488" y="13439"/>
                  </a:lnTo>
                  <a:lnTo>
                    <a:pt x="12881" y="13439"/>
                  </a:lnTo>
                  <a:lnTo>
                    <a:pt x="12881" y="13439"/>
                  </a:lnTo>
                  <a:lnTo>
                    <a:pt x="13067" y="13393"/>
                  </a:lnTo>
                  <a:lnTo>
                    <a:pt x="13206" y="13300"/>
                  </a:lnTo>
                  <a:lnTo>
                    <a:pt x="13346" y="13114"/>
                  </a:lnTo>
                  <a:lnTo>
                    <a:pt x="13392" y="12928"/>
                  </a:lnTo>
                  <a:lnTo>
                    <a:pt x="13392" y="373"/>
                  </a:lnTo>
                  <a:lnTo>
                    <a:pt x="13392" y="373"/>
                  </a:lnTo>
                  <a:lnTo>
                    <a:pt x="13113" y="466"/>
                  </a:lnTo>
                  <a:lnTo>
                    <a:pt x="12881" y="466"/>
                  </a:lnTo>
                  <a:lnTo>
                    <a:pt x="12881" y="46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63"/>
            <p:cNvSpPr/>
            <p:nvPr/>
          </p:nvSpPr>
          <p:spPr>
            <a:xfrm>
              <a:off x="5615975" y="3496875"/>
              <a:ext cx="234850" cy="240650"/>
            </a:xfrm>
            <a:custGeom>
              <a:avLst/>
              <a:gdLst/>
              <a:ahLst/>
              <a:cxnLst/>
              <a:rect l="l" t="t" r="r" b="b"/>
              <a:pathLst>
                <a:path w="9394" h="9626" fill="none" extrusionOk="0">
                  <a:moveTo>
                    <a:pt x="8789" y="5999"/>
                  </a:moveTo>
                  <a:lnTo>
                    <a:pt x="8789" y="5999"/>
                  </a:lnTo>
                  <a:lnTo>
                    <a:pt x="8464" y="6185"/>
                  </a:lnTo>
                  <a:lnTo>
                    <a:pt x="8464" y="6185"/>
                  </a:lnTo>
                  <a:lnTo>
                    <a:pt x="8510" y="6417"/>
                  </a:lnTo>
                  <a:lnTo>
                    <a:pt x="8557" y="6696"/>
                  </a:lnTo>
                  <a:lnTo>
                    <a:pt x="8557" y="6696"/>
                  </a:lnTo>
                  <a:lnTo>
                    <a:pt x="8510" y="7068"/>
                  </a:lnTo>
                  <a:lnTo>
                    <a:pt x="8371" y="7440"/>
                  </a:lnTo>
                  <a:lnTo>
                    <a:pt x="8185" y="7766"/>
                  </a:lnTo>
                  <a:lnTo>
                    <a:pt x="7906" y="8045"/>
                  </a:lnTo>
                  <a:lnTo>
                    <a:pt x="7906" y="8045"/>
                  </a:lnTo>
                  <a:lnTo>
                    <a:pt x="7720" y="8184"/>
                  </a:lnTo>
                  <a:lnTo>
                    <a:pt x="7534" y="8277"/>
                  </a:lnTo>
                  <a:lnTo>
                    <a:pt x="7301" y="8370"/>
                  </a:lnTo>
                  <a:lnTo>
                    <a:pt x="7069" y="8417"/>
                  </a:lnTo>
                  <a:lnTo>
                    <a:pt x="7069" y="8417"/>
                  </a:lnTo>
                  <a:lnTo>
                    <a:pt x="6929" y="8789"/>
                  </a:lnTo>
                  <a:lnTo>
                    <a:pt x="6743" y="9068"/>
                  </a:lnTo>
                  <a:lnTo>
                    <a:pt x="6743" y="9068"/>
                  </a:lnTo>
                  <a:lnTo>
                    <a:pt x="6511" y="9300"/>
                  </a:lnTo>
                  <a:lnTo>
                    <a:pt x="6232" y="9486"/>
                  </a:lnTo>
                  <a:lnTo>
                    <a:pt x="5953" y="9579"/>
                  </a:lnTo>
                  <a:lnTo>
                    <a:pt x="5627" y="9626"/>
                  </a:lnTo>
                  <a:lnTo>
                    <a:pt x="5627" y="9626"/>
                  </a:lnTo>
                  <a:lnTo>
                    <a:pt x="5348" y="9579"/>
                  </a:lnTo>
                  <a:lnTo>
                    <a:pt x="5116" y="9533"/>
                  </a:lnTo>
                  <a:lnTo>
                    <a:pt x="4883" y="9440"/>
                  </a:lnTo>
                  <a:lnTo>
                    <a:pt x="4697" y="9300"/>
                  </a:lnTo>
                  <a:lnTo>
                    <a:pt x="4697" y="9300"/>
                  </a:lnTo>
                  <a:lnTo>
                    <a:pt x="4511" y="9440"/>
                  </a:lnTo>
                  <a:lnTo>
                    <a:pt x="4279" y="9533"/>
                  </a:lnTo>
                  <a:lnTo>
                    <a:pt x="4046" y="9579"/>
                  </a:lnTo>
                  <a:lnTo>
                    <a:pt x="3767" y="9626"/>
                  </a:lnTo>
                  <a:lnTo>
                    <a:pt x="3767" y="9626"/>
                  </a:lnTo>
                  <a:lnTo>
                    <a:pt x="3442" y="9579"/>
                  </a:lnTo>
                  <a:lnTo>
                    <a:pt x="3163" y="9486"/>
                  </a:lnTo>
                  <a:lnTo>
                    <a:pt x="2884" y="9300"/>
                  </a:lnTo>
                  <a:lnTo>
                    <a:pt x="2651" y="9068"/>
                  </a:lnTo>
                  <a:lnTo>
                    <a:pt x="2651" y="9068"/>
                  </a:lnTo>
                  <a:lnTo>
                    <a:pt x="2465" y="8789"/>
                  </a:lnTo>
                  <a:lnTo>
                    <a:pt x="2326" y="8417"/>
                  </a:lnTo>
                  <a:lnTo>
                    <a:pt x="2326" y="8417"/>
                  </a:lnTo>
                  <a:lnTo>
                    <a:pt x="2093" y="8370"/>
                  </a:lnTo>
                  <a:lnTo>
                    <a:pt x="1861" y="8277"/>
                  </a:lnTo>
                  <a:lnTo>
                    <a:pt x="1675" y="8184"/>
                  </a:lnTo>
                  <a:lnTo>
                    <a:pt x="1489" y="8045"/>
                  </a:lnTo>
                  <a:lnTo>
                    <a:pt x="1489" y="8045"/>
                  </a:lnTo>
                  <a:lnTo>
                    <a:pt x="1210" y="7766"/>
                  </a:lnTo>
                  <a:lnTo>
                    <a:pt x="1024" y="7440"/>
                  </a:lnTo>
                  <a:lnTo>
                    <a:pt x="884" y="7068"/>
                  </a:lnTo>
                  <a:lnTo>
                    <a:pt x="838" y="6696"/>
                  </a:lnTo>
                  <a:lnTo>
                    <a:pt x="838" y="6696"/>
                  </a:lnTo>
                  <a:lnTo>
                    <a:pt x="884" y="6417"/>
                  </a:lnTo>
                  <a:lnTo>
                    <a:pt x="931" y="6185"/>
                  </a:lnTo>
                  <a:lnTo>
                    <a:pt x="931" y="6185"/>
                  </a:lnTo>
                  <a:lnTo>
                    <a:pt x="605" y="5999"/>
                  </a:lnTo>
                  <a:lnTo>
                    <a:pt x="605" y="5999"/>
                  </a:lnTo>
                  <a:lnTo>
                    <a:pt x="326" y="5766"/>
                  </a:lnTo>
                  <a:lnTo>
                    <a:pt x="140" y="5487"/>
                  </a:lnTo>
                  <a:lnTo>
                    <a:pt x="47" y="5162"/>
                  </a:lnTo>
                  <a:lnTo>
                    <a:pt x="1" y="4790"/>
                  </a:lnTo>
                  <a:lnTo>
                    <a:pt x="1" y="4790"/>
                  </a:lnTo>
                  <a:lnTo>
                    <a:pt x="47" y="4464"/>
                  </a:lnTo>
                  <a:lnTo>
                    <a:pt x="140" y="4185"/>
                  </a:lnTo>
                  <a:lnTo>
                    <a:pt x="326" y="3906"/>
                  </a:lnTo>
                  <a:lnTo>
                    <a:pt x="559" y="3674"/>
                  </a:lnTo>
                  <a:lnTo>
                    <a:pt x="559" y="3674"/>
                  </a:lnTo>
                  <a:lnTo>
                    <a:pt x="698" y="3534"/>
                  </a:lnTo>
                  <a:lnTo>
                    <a:pt x="931" y="3441"/>
                  </a:lnTo>
                  <a:lnTo>
                    <a:pt x="931" y="3441"/>
                  </a:lnTo>
                  <a:lnTo>
                    <a:pt x="884" y="3209"/>
                  </a:lnTo>
                  <a:lnTo>
                    <a:pt x="838" y="2976"/>
                  </a:lnTo>
                  <a:lnTo>
                    <a:pt x="838" y="2976"/>
                  </a:lnTo>
                  <a:lnTo>
                    <a:pt x="884" y="2604"/>
                  </a:lnTo>
                  <a:lnTo>
                    <a:pt x="1024" y="2232"/>
                  </a:lnTo>
                  <a:lnTo>
                    <a:pt x="1210" y="1907"/>
                  </a:lnTo>
                  <a:lnTo>
                    <a:pt x="1489" y="1628"/>
                  </a:lnTo>
                  <a:lnTo>
                    <a:pt x="1489" y="1628"/>
                  </a:lnTo>
                  <a:lnTo>
                    <a:pt x="1675" y="1488"/>
                  </a:lnTo>
                  <a:lnTo>
                    <a:pt x="1861" y="1395"/>
                  </a:lnTo>
                  <a:lnTo>
                    <a:pt x="2093" y="1302"/>
                  </a:lnTo>
                  <a:lnTo>
                    <a:pt x="2326" y="1256"/>
                  </a:lnTo>
                  <a:lnTo>
                    <a:pt x="2326" y="1256"/>
                  </a:lnTo>
                  <a:lnTo>
                    <a:pt x="2419" y="884"/>
                  </a:lnTo>
                  <a:lnTo>
                    <a:pt x="2605" y="558"/>
                  </a:lnTo>
                  <a:lnTo>
                    <a:pt x="2605" y="558"/>
                  </a:lnTo>
                  <a:lnTo>
                    <a:pt x="2837" y="326"/>
                  </a:lnTo>
                  <a:lnTo>
                    <a:pt x="3116" y="140"/>
                  </a:lnTo>
                  <a:lnTo>
                    <a:pt x="3442" y="47"/>
                  </a:lnTo>
                  <a:lnTo>
                    <a:pt x="3767" y="0"/>
                  </a:lnTo>
                  <a:lnTo>
                    <a:pt x="3767" y="0"/>
                  </a:lnTo>
                  <a:lnTo>
                    <a:pt x="4046" y="0"/>
                  </a:lnTo>
                  <a:lnTo>
                    <a:pt x="4279" y="47"/>
                  </a:lnTo>
                  <a:lnTo>
                    <a:pt x="4511" y="186"/>
                  </a:lnTo>
                  <a:lnTo>
                    <a:pt x="4697" y="279"/>
                  </a:lnTo>
                  <a:lnTo>
                    <a:pt x="4697" y="279"/>
                  </a:lnTo>
                  <a:lnTo>
                    <a:pt x="4883" y="186"/>
                  </a:lnTo>
                  <a:lnTo>
                    <a:pt x="5116" y="47"/>
                  </a:lnTo>
                  <a:lnTo>
                    <a:pt x="5348" y="0"/>
                  </a:lnTo>
                  <a:lnTo>
                    <a:pt x="5627" y="0"/>
                  </a:lnTo>
                  <a:lnTo>
                    <a:pt x="5627" y="0"/>
                  </a:lnTo>
                  <a:lnTo>
                    <a:pt x="5953" y="47"/>
                  </a:lnTo>
                  <a:lnTo>
                    <a:pt x="6278" y="140"/>
                  </a:lnTo>
                  <a:lnTo>
                    <a:pt x="6557" y="326"/>
                  </a:lnTo>
                  <a:lnTo>
                    <a:pt x="6790" y="558"/>
                  </a:lnTo>
                  <a:lnTo>
                    <a:pt x="6790" y="558"/>
                  </a:lnTo>
                  <a:lnTo>
                    <a:pt x="6976" y="884"/>
                  </a:lnTo>
                  <a:lnTo>
                    <a:pt x="7069" y="1256"/>
                  </a:lnTo>
                  <a:lnTo>
                    <a:pt x="7069" y="1256"/>
                  </a:lnTo>
                  <a:lnTo>
                    <a:pt x="7394" y="1349"/>
                  </a:lnTo>
                  <a:lnTo>
                    <a:pt x="7673" y="1442"/>
                  </a:lnTo>
                  <a:lnTo>
                    <a:pt x="7906" y="1628"/>
                  </a:lnTo>
                  <a:lnTo>
                    <a:pt x="8092" y="1860"/>
                  </a:lnTo>
                  <a:lnTo>
                    <a:pt x="8278" y="2093"/>
                  </a:lnTo>
                  <a:lnTo>
                    <a:pt x="8417" y="2372"/>
                  </a:lnTo>
                  <a:lnTo>
                    <a:pt x="8510" y="2651"/>
                  </a:lnTo>
                  <a:lnTo>
                    <a:pt x="8557" y="2976"/>
                  </a:lnTo>
                  <a:lnTo>
                    <a:pt x="8557" y="2976"/>
                  </a:lnTo>
                  <a:lnTo>
                    <a:pt x="8510" y="3209"/>
                  </a:lnTo>
                  <a:lnTo>
                    <a:pt x="8464" y="3441"/>
                  </a:lnTo>
                  <a:lnTo>
                    <a:pt x="8464" y="3441"/>
                  </a:lnTo>
                  <a:lnTo>
                    <a:pt x="8650" y="3534"/>
                  </a:lnTo>
                  <a:lnTo>
                    <a:pt x="8650" y="3534"/>
                  </a:lnTo>
                  <a:lnTo>
                    <a:pt x="8929" y="3720"/>
                  </a:lnTo>
                  <a:lnTo>
                    <a:pt x="8929" y="3720"/>
                  </a:lnTo>
                  <a:lnTo>
                    <a:pt x="9115" y="3953"/>
                  </a:lnTo>
                  <a:lnTo>
                    <a:pt x="9301" y="4278"/>
                  </a:lnTo>
                  <a:lnTo>
                    <a:pt x="9301" y="4278"/>
                  </a:lnTo>
                  <a:lnTo>
                    <a:pt x="9347" y="4511"/>
                  </a:lnTo>
                  <a:lnTo>
                    <a:pt x="9394" y="4790"/>
                  </a:lnTo>
                  <a:lnTo>
                    <a:pt x="9394" y="4790"/>
                  </a:lnTo>
                  <a:lnTo>
                    <a:pt x="9347" y="5162"/>
                  </a:lnTo>
                  <a:lnTo>
                    <a:pt x="9254" y="5487"/>
                  </a:lnTo>
                  <a:lnTo>
                    <a:pt x="9068" y="5766"/>
                  </a:lnTo>
                  <a:lnTo>
                    <a:pt x="8789" y="5999"/>
                  </a:lnTo>
                  <a:lnTo>
                    <a:pt x="8789" y="599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63"/>
            <p:cNvSpPr/>
            <p:nvPr/>
          </p:nvSpPr>
          <p:spPr>
            <a:xfrm>
              <a:off x="5835700" y="36468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6" name="Google Shape;2466;p63"/>
          <p:cNvGrpSpPr/>
          <p:nvPr/>
        </p:nvGrpSpPr>
        <p:grpSpPr>
          <a:xfrm>
            <a:off x="6711143" y="3333418"/>
            <a:ext cx="376626" cy="324894"/>
            <a:chOff x="6213525" y="3392250"/>
            <a:chExt cx="423175" cy="365050"/>
          </a:xfrm>
          <a:solidFill>
            <a:schemeClr val="bg1">
              <a:lumMod val="75000"/>
            </a:schemeClr>
          </a:solidFill>
        </p:grpSpPr>
        <p:sp>
          <p:nvSpPr>
            <p:cNvPr id="2467" name="Google Shape;2467;p63"/>
            <p:cNvSpPr/>
            <p:nvPr/>
          </p:nvSpPr>
          <p:spPr>
            <a:xfrm>
              <a:off x="6213525" y="3392250"/>
              <a:ext cx="198800" cy="363875"/>
            </a:xfrm>
            <a:custGeom>
              <a:avLst/>
              <a:gdLst/>
              <a:ahLst/>
              <a:cxnLst/>
              <a:rect l="l" t="t" r="r" b="b"/>
              <a:pathLst>
                <a:path w="7952" h="14555" extrusionOk="0">
                  <a:moveTo>
                    <a:pt x="4232" y="0"/>
                  </a:moveTo>
                  <a:lnTo>
                    <a:pt x="3767" y="93"/>
                  </a:lnTo>
                  <a:lnTo>
                    <a:pt x="3302" y="186"/>
                  </a:lnTo>
                  <a:lnTo>
                    <a:pt x="2883" y="372"/>
                  </a:lnTo>
                  <a:lnTo>
                    <a:pt x="2465" y="558"/>
                  </a:lnTo>
                  <a:lnTo>
                    <a:pt x="2093" y="791"/>
                  </a:lnTo>
                  <a:lnTo>
                    <a:pt x="1721" y="1070"/>
                  </a:lnTo>
                  <a:lnTo>
                    <a:pt x="1395" y="1349"/>
                  </a:lnTo>
                  <a:lnTo>
                    <a:pt x="1070" y="1674"/>
                  </a:lnTo>
                  <a:lnTo>
                    <a:pt x="791" y="2046"/>
                  </a:lnTo>
                  <a:lnTo>
                    <a:pt x="558" y="2418"/>
                  </a:lnTo>
                  <a:lnTo>
                    <a:pt x="372" y="2837"/>
                  </a:lnTo>
                  <a:lnTo>
                    <a:pt x="233" y="3302"/>
                  </a:lnTo>
                  <a:lnTo>
                    <a:pt x="93" y="3720"/>
                  </a:lnTo>
                  <a:lnTo>
                    <a:pt x="47" y="4185"/>
                  </a:lnTo>
                  <a:lnTo>
                    <a:pt x="0" y="4650"/>
                  </a:lnTo>
                  <a:lnTo>
                    <a:pt x="47" y="5162"/>
                  </a:lnTo>
                  <a:lnTo>
                    <a:pt x="93" y="5673"/>
                  </a:lnTo>
                  <a:lnTo>
                    <a:pt x="233" y="6138"/>
                  </a:lnTo>
                  <a:lnTo>
                    <a:pt x="372" y="6650"/>
                  </a:lnTo>
                  <a:lnTo>
                    <a:pt x="605" y="7115"/>
                  </a:lnTo>
                  <a:lnTo>
                    <a:pt x="791" y="7626"/>
                  </a:lnTo>
                  <a:lnTo>
                    <a:pt x="1302" y="8510"/>
                  </a:lnTo>
                  <a:lnTo>
                    <a:pt x="1860" y="9347"/>
                  </a:lnTo>
                  <a:lnTo>
                    <a:pt x="2418" y="10091"/>
                  </a:lnTo>
                  <a:lnTo>
                    <a:pt x="2976" y="10742"/>
                  </a:lnTo>
                  <a:lnTo>
                    <a:pt x="3395" y="11207"/>
                  </a:lnTo>
                  <a:lnTo>
                    <a:pt x="4092" y="11904"/>
                  </a:lnTo>
                  <a:lnTo>
                    <a:pt x="4743" y="12509"/>
                  </a:lnTo>
                  <a:lnTo>
                    <a:pt x="5441" y="13113"/>
                  </a:lnTo>
                  <a:lnTo>
                    <a:pt x="6138" y="13578"/>
                  </a:lnTo>
                  <a:lnTo>
                    <a:pt x="6650" y="13950"/>
                  </a:lnTo>
                  <a:lnTo>
                    <a:pt x="7115" y="14183"/>
                  </a:lnTo>
                  <a:lnTo>
                    <a:pt x="7580" y="14415"/>
                  </a:lnTo>
                  <a:lnTo>
                    <a:pt x="7952" y="14555"/>
                  </a:lnTo>
                  <a:lnTo>
                    <a:pt x="7952" y="1302"/>
                  </a:lnTo>
                  <a:lnTo>
                    <a:pt x="7626" y="977"/>
                  </a:lnTo>
                  <a:lnTo>
                    <a:pt x="7208" y="698"/>
                  </a:lnTo>
                  <a:lnTo>
                    <a:pt x="6650" y="419"/>
                  </a:lnTo>
                  <a:lnTo>
                    <a:pt x="5999" y="186"/>
                  </a:lnTo>
                  <a:lnTo>
                    <a:pt x="5348" y="47"/>
                  </a:lnTo>
                  <a:lnTo>
                    <a:pt x="46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63"/>
            <p:cNvSpPr/>
            <p:nvPr/>
          </p:nvSpPr>
          <p:spPr>
            <a:xfrm>
              <a:off x="6213525" y="3392250"/>
              <a:ext cx="198800" cy="363875"/>
            </a:xfrm>
            <a:custGeom>
              <a:avLst/>
              <a:gdLst/>
              <a:ahLst/>
              <a:cxnLst/>
              <a:rect l="l" t="t" r="r" b="b"/>
              <a:pathLst>
                <a:path w="7952" h="14555" fill="none" extrusionOk="0">
                  <a:moveTo>
                    <a:pt x="4697" y="0"/>
                  </a:moveTo>
                  <a:lnTo>
                    <a:pt x="4697" y="0"/>
                  </a:lnTo>
                  <a:lnTo>
                    <a:pt x="4232" y="0"/>
                  </a:lnTo>
                  <a:lnTo>
                    <a:pt x="3767" y="93"/>
                  </a:lnTo>
                  <a:lnTo>
                    <a:pt x="3302" y="186"/>
                  </a:lnTo>
                  <a:lnTo>
                    <a:pt x="2883" y="372"/>
                  </a:lnTo>
                  <a:lnTo>
                    <a:pt x="2465" y="558"/>
                  </a:lnTo>
                  <a:lnTo>
                    <a:pt x="2093" y="791"/>
                  </a:lnTo>
                  <a:lnTo>
                    <a:pt x="1721" y="1070"/>
                  </a:lnTo>
                  <a:lnTo>
                    <a:pt x="1395" y="1349"/>
                  </a:lnTo>
                  <a:lnTo>
                    <a:pt x="1070" y="1674"/>
                  </a:lnTo>
                  <a:lnTo>
                    <a:pt x="791" y="2046"/>
                  </a:lnTo>
                  <a:lnTo>
                    <a:pt x="558" y="2418"/>
                  </a:lnTo>
                  <a:lnTo>
                    <a:pt x="372" y="2837"/>
                  </a:lnTo>
                  <a:lnTo>
                    <a:pt x="233" y="3302"/>
                  </a:lnTo>
                  <a:lnTo>
                    <a:pt x="93" y="3720"/>
                  </a:lnTo>
                  <a:lnTo>
                    <a:pt x="47" y="4185"/>
                  </a:lnTo>
                  <a:lnTo>
                    <a:pt x="0" y="4650"/>
                  </a:lnTo>
                  <a:lnTo>
                    <a:pt x="0" y="4650"/>
                  </a:lnTo>
                  <a:lnTo>
                    <a:pt x="47" y="5162"/>
                  </a:lnTo>
                  <a:lnTo>
                    <a:pt x="93" y="5673"/>
                  </a:lnTo>
                  <a:lnTo>
                    <a:pt x="233" y="6138"/>
                  </a:lnTo>
                  <a:lnTo>
                    <a:pt x="372" y="6650"/>
                  </a:lnTo>
                  <a:lnTo>
                    <a:pt x="605" y="7115"/>
                  </a:lnTo>
                  <a:lnTo>
                    <a:pt x="791" y="7626"/>
                  </a:lnTo>
                  <a:lnTo>
                    <a:pt x="1302" y="8510"/>
                  </a:lnTo>
                  <a:lnTo>
                    <a:pt x="1860" y="9347"/>
                  </a:lnTo>
                  <a:lnTo>
                    <a:pt x="2418" y="10091"/>
                  </a:lnTo>
                  <a:lnTo>
                    <a:pt x="2976" y="10742"/>
                  </a:lnTo>
                  <a:lnTo>
                    <a:pt x="3395" y="11207"/>
                  </a:lnTo>
                  <a:lnTo>
                    <a:pt x="3395" y="11207"/>
                  </a:lnTo>
                  <a:lnTo>
                    <a:pt x="4092" y="11904"/>
                  </a:lnTo>
                  <a:lnTo>
                    <a:pt x="4743" y="12509"/>
                  </a:lnTo>
                  <a:lnTo>
                    <a:pt x="5441" y="13113"/>
                  </a:lnTo>
                  <a:lnTo>
                    <a:pt x="6138" y="13578"/>
                  </a:lnTo>
                  <a:lnTo>
                    <a:pt x="6138" y="13578"/>
                  </a:lnTo>
                  <a:lnTo>
                    <a:pt x="6650" y="13950"/>
                  </a:lnTo>
                  <a:lnTo>
                    <a:pt x="7115" y="14183"/>
                  </a:lnTo>
                  <a:lnTo>
                    <a:pt x="7580" y="14415"/>
                  </a:lnTo>
                  <a:lnTo>
                    <a:pt x="7952" y="14555"/>
                  </a:lnTo>
                  <a:lnTo>
                    <a:pt x="7952" y="1302"/>
                  </a:lnTo>
                  <a:lnTo>
                    <a:pt x="7952" y="1302"/>
                  </a:lnTo>
                  <a:lnTo>
                    <a:pt x="7626" y="977"/>
                  </a:lnTo>
                  <a:lnTo>
                    <a:pt x="7208" y="698"/>
                  </a:lnTo>
                  <a:lnTo>
                    <a:pt x="7208" y="698"/>
                  </a:lnTo>
                  <a:lnTo>
                    <a:pt x="6650" y="419"/>
                  </a:lnTo>
                  <a:lnTo>
                    <a:pt x="5999" y="186"/>
                  </a:lnTo>
                  <a:lnTo>
                    <a:pt x="5348" y="47"/>
                  </a:lnTo>
                  <a:lnTo>
                    <a:pt x="4697" y="0"/>
                  </a:lnTo>
                  <a:lnTo>
                    <a:pt x="4697"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63"/>
            <p:cNvSpPr/>
            <p:nvPr/>
          </p:nvSpPr>
          <p:spPr>
            <a:xfrm>
              <a:off x="6330925" y="3392250"/>
              <a:ext cx="25" cy="0"/>
            </a:xfrm>
            <a:custGeom>
              <a:avLst/>
              <a:gdLst/>
              <a:ahLst/>
              <a:cxnLst/>
              <a:rect l="l" t="t" r="r" b="b"/>
              <a:pathLst>
                <a:path w="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63"/>
            <p:cNvSpPr/>
            <p:nvPr/>
          </p:nvSpPr>
          <p:spPr>
            <a:xfrm>
              <a:off x="6437900" y="3392250"/>
              <a:ext cx="198800" cy="365050"/>
            </a:xfrm>
            <a:custGeom>
              <a:avLst/>
              <a:gdLst/>
              <a:ahLst/>
              <a:cxnLst/>
              <a:rect l="l" t="t" r="r" b="b"/>
              <a:pathLst>
                <a:path w="7952" h="14602" extrusionOk="0">
                  <a:moveTo>
                    <a:pt x="1814" y="0"/>
                  </a:moveTo>
                  <a:lnTo>
                    <a:pt x="1535" y="47"/>
                  </a:lnTo>
                  <a:lnTo>
                    <a:pt x="977" y="233"/>
                  </a:lnTo>
                  <a:lnTo>
                    <a:pt x="465" y="465"/>
                  </a:lnTo>
                  <a:lnTo>
                    <a:pt x="0" y="837"/>
                  </a:lnTo>
                  <a:lnTo>
                    <a:pt x="0" y="14415"/>
                  </a:lnTo>
                  <a:lnTo>
                    <a:pt x="419" y="14555"/>
                  </a:lnTo>
                  <a:lnTo>
                    <a:pt x="930" y="14601"/>
                  </a:lnTo>
                  <a:lnTo>
                    <a:pt x="1395" y="14555"/>
                  </a:lnTo>
                  <a:lnTo>
                    <a:pt x="1860" y="14415"/>
                  </a:lnTo>
                  <a:lnTo>
                    <a:pt x="2279" y="14229"/>
                  </a:lnTo>
                  <a:lnTo>
                    <a:pt x="2651" y="13950"/>
                  </a:lnTo>
                  <a:lnTo>
                    <a:pt x="2976" y="13625"/>
                  </a:lnTo>
                  <a:lnTo>
                    <a:pt x="3255" y="13253"/>
                  </a:lnTo>
                  <a:lnTo>
                    <a:pt x="3441" y="12834"/>
                  </a:lnTo>
                  <a:lnTo>
                    <a:pt x="3534" y="12369"/>
                  </a:lnTo>
                  <a:lnTo>
                    <a:pt x="3488" y="12044"/>
                  </a:lnTo>
                  <a:lnTo>
                    <a:pt x="3395" y="11765"/>
                  </a:lnTo>
                  <a:lnTo>
                    <a:pt x="3255" y="11532"/>
                  </a:lnTo>
                  <a:lnTo>
                    <a:pt x="3069" y="11300"/>
                  </a:lnTo>
                  <a:lnTo>
                    <a:pt x="2976" y="11207"/>
                  </a:lnTo>
                  <a:lnTo>
                    <a:pt x="2930" y="11300"/>
                  </a:lnTo>
                  <a:lnTo>
                    <a:pt x="2883" y="11439"/>
                  </a:lnTo>
                  <a:lnTo>
                    <a:pt x="2790" y="11579"/>
                  </a:lnTo>
                  <a:lnTo>
                    <a:pt x="2604" y="11625"/>
                  </a:lnTo>
                  <a:lnTo>
                    <a:pt x="2465" y="11672"/>
                  </a:lnTo>
                  <a:lnTo>
                    <a:pt x="2325" y="11672"/>
                  </a:lnTo>
                  <a:lnTo>
                    <a:pt x="2186" y="11579"/>
                  </a:lnTo>
                  <a:lnTo>
                    <a:pt x="2046" y="11439"/>
                  </a:lnTo>
                  <a:lnTo>
                    <a:pt x="1953" y="11253"/>
                  </a:lnTo>
                  <a:lnTo>
                    <a:pt x="2000" y="11067"/>
                  </a:lnTo>
                  <a:lnTo>
                    <a:pt x="2093" y="10788"/>
                  </a:lnTo>
                  <a:lnTo>
                    <a:pt x="2232" y="10509"/>
                  </a:lnTo>
                  <a:lnTo>
                    <a:pt x="2372" y="10277"/>
                  </a:lnTo>
                  <a:lnTo>
                    <a:pt x="2604" y="10091"/>
                  </a:lnTo>
                  <a:lnTo>
                    <a:pt x="2837" y="9905"/>
                  </a:lnTo>
                  <a:lnTo>
                    <a:pt x="3116" y="9812"/>
                  </a:lnTo>
                  <a:lnTo>
                    <a:pt x="3395" y="9719"/>
                  </a:lnTo>
                  <a:lnTo>
                    <a:pt x="3674" y="9719"/>
                  </a:lnTo>
                  <a:lnTo>
                    <a:pt x="3906" y="9765"/>
                  </a:lnTo>
                  <a:lnTo>
                    <a:pt x="4046" y="9858"/>
                  </a:lnTo>
                  <a:lnTo>
                    <a:pt x="4139" y="9998"/>
                  </a:lnTo>
                  <a:lnTo>
                    <a:pt x="4185" y="10184"/>
                  </a:lnTo>
                  <a:lnTo>
                    <a:pt x="4185" y="10370"/>
                  </a:lnTo>
                  <a:lnTo>
                    <a:pt x="4092" y="10509"/>
                  </a:lnTo>
                  <a:lnTo>
                    <a:pt x="3999" y="10602"/>
                  </a:lnTo>
                  <a:lnTo>
                    <a:pt x="3860" y="10695"/>
                  </a:lnTo>
                  <a:lnTo>
                    <a:pt x="4046" y="10928"/>
                  </a:lnTo>
                  <a:lnTo>
                    <a:pt x="4232" y="11207"/>
                  </a:lnTo>
                  <a:lnTo>
                    <a:pt x="4371" y="11532"/>
                  </a:lnTo>
                  <a:lnTo>
                    <a:pt x="4464" y="11858"/>
                  </a:lnTo>
                  <a:lnTo>
                    <a:pt x="4743" y="11625"/>
                  </a:lnTo>
                  <a:lnTo>
                    <a:pt x="4976" y="11346"/>
                  </a:lnTo>
                  <a:lnTo>
                    <a:pt x="5162" y="11067"/>
                  </a:lnTo>
                  <a:lnTo>
                    <a:pt x="5301" y="10742"/>
                  </a:lnTo>
                  <a:lnTo>
                    <a:pt x="5394" y="10463"/>
                  </a:lnTo>
                  <a:lnTo>
                    <a:pt x="5394" y="10184"/>
                  </a:lnTo>
                  <a:lnTo>
                    <a:pt x="5394" y="9951"/>
                  </a:lnTo>
                  <a:lnTo>
                    <a:pt x="5348" y="9672"/>
                  </a:lnTo>
                  <a:lnTo>
                    <a:pt x="5255" y="9440"/>
                  </a:lnTo>
                  <a:lnTo>
                    <a:pt x="5162" y="9207"/>
                  </a:lnTo>
                  <a:lnTo>
                    <a:pt x="5022" y="8975"/>
                  </a:lnTo>
                  <a:lnTo>
                    <a:pt x="4883" y="8789"/>
                  </a:lnTo>
                  <a:lnTo>
                    <a:pt x="4697" y="8603"/>
                  </a:lnTo>
                  <a:lnTo>
                    <a:pt x="4511" y="8463"/>
                  </a:lnTo>
                  <a:lnTo>
                    <a:pt x="4371" y="8277"/>
                  </a:lnTo>
                  <a:lnTo>
                    <a:pt x="4325" y="8138"/>
                  </a:lnTo>
                  <a:lnTo>
                    <a:pt x="4325" y="7905"/>
                  </a:lnTo>
                  <a:lnTo>
                    <a:pt x="4418" y="7766"/>
                  </a:lnTo>
                  <a:lnTo>
                    <a:pt x="4557" y="7626"/>
                  </a:lnTo>
                  <a:lnTo>
                    <a:pt x="4743" y="7533"/>
                  </a:lnTo>
                  <a:lnTo>
                    <a:pt x="4929" y="7580"/>
                  </a:lnTo>
                  <a:lnTo>
                    <a:pt x="5115" y="7673"/>
                  </a:lnTo>
                  <a:lnTo>
                    <a:pt x="5394" y="7905"/>
                  </a:lnTo>
                  <a:lnTo>
                    <a:pt x="5627" y="8138"/>
                  </a:lnTo>
                  <a:lnTo>
                    <a:pt x="5859" y="8463"/>
                  </a:lnTo>
                  <a:lnTo>
                    <a:pt x="6045" y="8789"/>
                  </a:lnTo>
                  <a:lnTo>
                    <a:pt x="6185" y="9114"/>
                  </a:lnTo>
                  <a:lnTo>
                    <a:pt x="6278" y="9440"/>
                  </a:lnTo>
                  <a:lnTo>
                    <a:pt x="6371" y="9812"/>
                  </a:lnTo>
                  <a:lnTo>
                    <a:pt x="6371" y="10184"/>
                  </a:lnTo>
                  <a:lnTo>
                    <a:pt x="6371" y="10416"/>
                  </a:lnTo>
                  <a:lnTo>
                    <a:pt x="6696" y="10230"/>
                  </a:lnTo>
                  <a:lnTo>
                    <a:pt x="7022" y="9998"/>
                  </a:lnTo>
                  <a:lnTo>
                    <a:pt x="7301" y="9719"/>
                  </a:lnTo>
                  <a:lnTo>
                    <a:pt x="7533" y="9440"/>
                  </a:lnTo>
                  <a:lnTo>
                    <a:pt x="7719" y="9114"/>
                  </a:lnTo>
                  <a:lnTo>
                    <a:pt x="7859" y="8742"/>
                  </a:lnTo>
                  <a:lnTo>
                    <a:pt x="7905" y="8370"/>
                  </a:lnTo>
                  <a:lnTo>
                    <a:pt x="7952" y="7952"/>
                  </a:lnTo>
                  <a:lnTo>
                    <a:pt x="7952" y="7626"/>
                  </a:lnTo>
                  <a:lnTo>
                    <a:pt x="7859" y="7347"/>
                  </a:lnTo>
                  <a:lnTo>
                    <a:pt x="7812" y="7022"/>
                  </a:lnTo>
                  <a:lnTo>
                    <a:pt x="7673" y="6743"/>
                  </a:lnTo>
                  <a:lnTo>
                    <a:pt x="7533" y="6464"/>
                  </a:lnTo>
                  <a:lnTo>
                    <a:pt x="7347" y="6231"/>
                  </a:lnTo>
                  <a:lnTo>
                    <a:pt x="7115" y="5999"/>
                  </a:lnTo>
                  <a:lnTo>
                    <a:pt x="6882" y="5813"/>
                  </a:lnTo>
                  <a:lnTo>
                    <a:pt x="6929" y="5487"/>
                  </a:lnTo>
                  <a:lnTo>
                    <a:pt x="6929" y="5208"/>
                  </a:lnTo>
                  <a:lnTo>
                    <a:pt x="6882" y="4650"/>
                  </a:lnTo>
                  <a:lnTo>
                    <a:pt x="6743" y="4139"/>
                  </a:lnTo>
                  <a:lnTo>
                    <a:pt x="6510" y="3720"/>
                  </a:lnTo>
                  <a:lnTo>
                    <a:pt x="6185" y="3302"/>
                  </a:lnTo>
                  <a:lnTo>
                    <a:pt x="5999" y="3720"/>
                  </a:lnTo>
                  <a:lnTo>
                    <a:pt x="5813" y="4139"/>
                  </a:lnTo>
                  <a:lnTo>
                    <a:pt x="5534" y="4511"/>
                  </a:lnTo>
                  <a:lnTo>
                    <a:pt x="5208" y="4883"/>
                  </a:lnTo>
                  <a:lnTo>
                    <a:pt x="5022" y="4976"/>
                  </a:lnTo>
                  <a:lnTo>
                    <a:pt x="4929" y="5022"/>
                  </a:lnTo>
                  <a:lnTo>
                    <a:pt x="4790" y="5069"/>
                  </a:lnTo>
                  <a:lnTo>
                    <a:pt x="4650" y="5022"/>
                  </a:lnTo>
                  <a:lnTo>
                    <a:pt x="4464" y="4929"/>
                  </a:lnTo>
                  <a:lnTo>
                    <a:pt x="4371" y="4790"/>
                  </a:lnTo>
                  <a:lnTo>
                    <a:pt x="4325" y="4604"/>
                  </a:lnTo>
                  <a:lnTo>
                    <a:pt x="4232" y="4325"/>
                  </a:lnTo>
                  <a:lnTo>
                    <a:pt x="4092" y="4092"/>
                  </a:lnTo>
                  <a:lnTo>
                    <a:pt x="3906" y="3906"/>
                  </a:lnTo>
                  <a:lnTo>
                    <a:pt x="3627" y="3720"/>
                  </a:lnTo>
                  <a:lnTo>
                    <a:pt x="3488" y="3627"/>
                  </a:lnTo>
                  <a:lnTo>
                    <a:pt x="3395" y="3488"/>
                  </a:lnTo>
                  <a:lnTo>
                    <a:pt x="3348" y="3302"/>
                  </a:lnTo>
                  <a:lnTo>
                    <a:pt x="3348" y="3116"/>
                  </a:lnTo>
                  <a:lnTo>
                    <a:pt x="3488" y="2930"/>
                  </a:lnTo>
                  <a:lnTo>
                    <a:pt x="3627" y="2837"/>
                  </a:lnTo>
                  <a:lnTo>
                    <a:pt x="3813" y="2790"/>
                  </a:lnTo>
                  <a:lnTo>
                    <a:pt x="3999" y="2837"/>
                  </a:lnTo>
                  <a:lnTo>
                    <a:pt x="4278" y="2976"/>
                  </a:lnTo>
                  <a:lnTo>
                    <a:pt x="4557" y="3162"/>
                  </a:lnTo>
                  <a:lnTo>
                    <a:pt x="4790" y="3348"/>
                  </a:lnTo>
                  <a:lnTo>
                    <a:pt x="4976" y="3627"/>
                  </a:lnTo>
                  <a:lnTo>
                    <a:pt x="5115" y="3348"/>
                  </a:lnTo>
                  <a:lnTo>
                    <a:pt x="5208" y="3116"/>
                  </a:lnTo>
                  <a:lnTo>
                    <a:pt x="5255" y="2837"/>
                  </a:lnTo>
                  <a:lnTo>
                    <a:pt x="5255" y="2558"/>
                  </a:lnTo>
                  <a:lnTo>
                    <a:pt x="5115" y="2000"/>
                  </a:lnTo>
                  <a:lnTo>
                    <a:pt x="4883" y="1535"/>
                  </a:lnTo>
                  <a:lnTo>
                    <a:pt x="4557" y="1070"/>
                  </a:lnTo>
                  <a:lnTo>
                    <a:pt x="4185" y="698"/>
                  </a:lnTo>
                  <a:lnTo>
                    <a:pt x="3720" y="419"/>
                  </a:lnTo>
                  <a:lnTo>
                    <a:pt x="3255" y="186"/>
                  </a:lnTo>
                  <a:lnTo>
                    <a:pt x="2697" y="47"/>
                  </a:lnTo>
                  <a:lnTo>
                    <a:pt x="213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63"/>
            <p:cNvSpPr/>
            <p:nvPr/>
          </p:nvSpPr>
          <p:spPr>
            <a:xfrm>
              <a:off x="6437900" y="3392250"/>
              <a:ext cx="198800" cy="365050"/>
            </a:xfrm>
            <a:custGeom>
              <a:avLst/>
              <a:gdLst/>
              <a:ahLst/>
              <a:cxnLst/>
              <a:rect l="l" t="t" r="r" b="b"/>
              <a:pathLst>
                <a:path w="7952" h="14602" fill="none" extrusionOk="0">
                  <a:moveTo>
                    <a:pt x="6882" y="5813"/>
                  </a:moveTo>
                  <a:lnTo>
                    <a:pt x="6882" y="5813"/>
                  </a:lnTo>
                  <a:lnTo>
                    <a:pt x="6929" y="5487"/>
                  </a:lnTo>
                  <a:lnTo>
                    <a:pt x="6929" y="5208"/>
                  </a:lnTo>
                  <a:lnTo>
                    <a:pt x="6929" y="5208"/>
                  </a:lnTo>
                  <a:lnTo>
                    <a:pt x="6882" y="4650"/>
                  </a:lnTo>
                  <a:lnTo>
                    <a:pt x="6743" y="4139"/>
                  </a:lnTo>
                  <a:lnTo>
                    <a:pt x="6510" y="3720"/>
                  </a:lnTo>
                  <a:lnTo>
                    <a:pt x="6185" y="3302"/>
                  </a:lnTo>
                  <a:lnTo>
                    <a:pt x="6185" y="3302"/>
                  </a:lnTo>
                  <a:lnTo>
                    <a:pt x="5999" y="3720"/>
                  </a:lnTo>
                  <a:lnTo>
                    <a:pt x="5813" y="4139"/>
                  </a:lnTo>
                  <a:lnTo>
                    <a:pt x="5534" y="4511"/>
                  </a:lnTo>
                  <a:lnTo>
                    <a:pt x="5208" y="4883"/>
                  </a:lnTo>
                  <a:lnTo>
                    <a:pt x="5208" y="4883"/>
                  </a:lnTo>
                  <a:lnTo>
                    <a:pt x="5022" y="4976"/>
                  </a:lnTo>
                  <a:lnTo>
                    <a:pt x="4929" y="5022"/>
                  </a:lnTo>
                  <a:lnTo>
                    <a:pt x="4790" y="5069"/>
                  </a:lnTo>
                  <a:lnTo>
                    <a:pt x="4790" y="5069"/>
                  </a:lnTo>
                  <a:lnTo>
                    <a:pt x="4650" y="5022"/>
                  </a:lnTo>
                  <a:lnTo>
                    <a:pt x="4464" y="4929"/>
                  </a:lnTo>
                  <a:lnTo>
                    <a:pt x="4371" y="4790"/>
                  </a:lnTo>
                  <a:lnTo>
                    <a:pt x="4325" y="4604"/>
                  </a:lnTo>
                  <a:lnTo>
                    <a:pt x="4325" y="4604"/>
                  </a:lnTo>
                  <a:lnTo>
                    <a:pt x="4232" y="4325"/>
                  </a:lnTo>
                  <a:lnTo>
                    <a:pt x="4092" y="4092"/>
                  </a:lnTo>
                  <a:lnTo>
                    <a:pt x="3906" y="3906"/>
                  </a:lnTo>
                  <a:lnTo>
                    <a:pt x="3627" y="3720"/>
                  </a:lnTo>
                  <a:lnTo>
                    <a:pt x="3627" y="3720"/>
                  </a:lnTo>
                  <a:lnTo>
                    <a:pt x="3488" y="3627"/>
                  </a:lnTo>
                  <a:lnTo>
                    <a:pt x="3395" y="3488"/>
                  </a:lnTo>
                  <a:lnTo>
                    <a:pt x="3348" y="3302"/>
                  </a:lnTo>
                  <a:lnTo>
                    <a:pt x="3348" y="3116"/>
                  </a:lnTo>
                  <a:lnTo>
                    <a:pt x="3348" y="3116"/>
                  </a:lnTo>
                  <a:lnTo>
                    <a:pt x="3488" y="2930"/>
                  </a:lnTo>
                  <a:lnTo>
                    <a:pt x="3627" y="2837"/>
                  </a:lnTo>
                  <a:lnTo>
                    <a:pt x="3813" y="2790"/>
                  </a:lnTo>
                  <a:lnTo>
                    <a:pt x="3999" y="2837"/>
                  </a:lnTo>
                  <a:lnTo>
                    <a:pt x="3999" y="2837"/>
                  </a:lnTo>
                  <a:lnTo>
                    <a:pt x="4278" y="2976"/>
                  </a:lnTo>
                  <a:lnTo>
                    <a:pt x="4557" y="3162"/>
                  </a:lnTo>
                  <a:lnTo>
                    <a:pt x="4790" y="3348"/>
                  </a:lnTo>
                  <a:lnTo>
                    <a:pt x="4976" y="3627"/>
                  </a:lnTo>
                  <a:lnTo>
                    <a:pt x="4976" y="3627"/>
                  </a:lnTo>
                  <a:lnTo>
                    <a:pt x="5115" y="3348"/>
                  </a:lnTo>
                  <a:lnTo>
                    <a:pt x="5208" y="3116"/>
                  </a:lnTo>
                  <a:lnTo>
                    <a:pt x="5255" y="2837"/>
                  </a:lnTo>
                  <a:lnTo>
                    <a:pt x="5255" y="2558"/>
                  </a:lnTo>
                  <a:lnTo>
                    <a:pt x="5255" y="2558"/>
                  </a:lnTo>
                  <a:lnTo>
                    <a:pt x="5115" y="2000"/>
                  </a:lnTo>
                  <a:lnTo>
                    <a:pt x="4883" y="1535"/>
                  </a:lnTo>
                  <a:lnTo>
                    <a:pt x="4557" y="1070"/>
                  </a:lnTo>
                  <a:lnTo>
                    <a:pt x="4185" y="698"/>
                  </a:lnTo>
                  <a:lnTo>
                    <a:pt x="3720" y="419"/>
                  </a:lnTo>
                  <a:lnTo>
                    <a:pt x="3255" y="186"/>
                  </a:lnTo>
                  <a:lnTo>
                    <a:pt x="2697" y="47"/>
                  </a:lnTo>
                  <a:lnTo>
                    <a:pt x="2139" y="0"/>
                  </a:lnTo>
                  <a:lnTo>
                    <a:pt x="2139" y="0"/>
                  </a:lnTo>
                  <a:lnTo>
                    <a:pt x="1814" y="0"/>
                  </a:lnTo>
                  <a:lnTo>
                    <a:pt x="1535" y="47"/>
                  </a:lnTo>
                  <a:lnTo>
                    <a:pt x="977" y="233"/>
                  </a:lnTo>
                  <a:lnTo>
                    <a:pt x="465" y="465"/>
                  </a:lnTo>
                  <a:lnTo>
                    <a:pt x="0" y="837"/>
                  </a:lnTo>
                  <a:lnTo>
                    <a:pt x="0" y="14415"/>
                  </a:lnTo>
                  <a:lnTo>
                    <a:pt x="0" y="14415"/>
                  </a:lnTo>
                  <a:lnTo>
                    <a:pt x="419" y="14555"/>
                  </a:lnTo>
                  <a:lnTo>
                    <a:pt x="930" y="14601"/>
                  </a:lnTo>
                  <a:lnTo>
                    <a:pt x="930" y="14601"/>
                  </a:lnTo>
                  <a:lnTo>
                    <a:pt x="1395" y="14555"/>
                  </a:lnTo>
                  <a:lnTo>
                    <a:pt x="1860" y="14415"/>
                  </a:lnTo>
                  <a:lnTo>
                    <a:pt x="2279" y="14229"/>
                  </a:lnTo>
                  <a:lnTo>
                    <a:pt x="2651" y="13950"/>
                  </a:lnTo>
                  <a:lnTo>
                    <a:pt x="2976" y="13625"/>
                  </a:lnTo>
                  <a:lnTo>
                    <a:pt x="3255" y="13253"/>
                  </a:lnTo>
                  <a:lnTo>
                    <a:pt x="3441" y="12834"/>
                  </a:lnTo>
                  <a:lnTo>
                    <a:pt x="3534" y="12369"/>
                  </a:lnTo>
                  <a:lnTo>
                    <a:pt x="3534" y="12369"/>
                  </a:lnTo>
                  <a:lnTo>
                    <a:pt x="3488" y="12044"/>
                  </a:lnTo>
                  <a:lnTo>
                    <a:pt x="3395" y="11765"/>
                  </a:lnTo>
                  <a:lnTo>
                    <a:pt x="3255" y="11532"/>
                  </a:lnTo>
                  <a:lnTo>
                    <a:pt x="3069" y="11300"/>
                  </a:lnTo>
                  <a:lnTo>
                    <a:pt x="3069" y="11300"/>
                  </a:lnTo>
                  <a:lnTo>
                    <a:pt x="2976" y="11207"/>
                  </a:lnTo>
                  <a:lnTo>
                    <a:pt x="2976" y="11207"/>
                  </a:lnTo>
                  <a:lnTo>
                    <a:pt x="2930" y="11300"/>
                  </a:lnTo>
                  <a:lnTo>
                    <a:pt x="2930" y="11300"/>
                  </a:lnTo>
                  <a:lnTo>
                    <a:pt x="2883" y="11439"/>
                  </a:lnTo>
                  <a:lnTo>
                    <a:pt x="2790" y="11579"/>
                  </a:lnTo>
                  <a:lnTo>
                    <a:pt x="2604" y="11625"/>
                  </a:lnTo>
                  <a:lnTo>
                    <a:pt x="2465" y="11672"/>
                  </a:lnTo>
                  <a:lnTo>
                    <a:pt x="2465" y="11672"/>
                  </a:lnTo>
                  <a:lnTo>
                    <a:pt x="2325" y="11672"/>
                  </a:lnTo>
                  <a:lnTo>
                    <a:pt x="2325" y="11672"/>
                  </a:lnTo>
                  <a:lnTo>
                    <a:pt x="2186" y="11579"/>
                  </a:lnTo>
                  <a:lnTo>
                    <a:pt x="2046" y="11439"/>
                  </a:lnTo>
                  <a:lnTo>
                    <a:pt x="1953" y="11253"/>
                  </a:lnTo>
                  <a:lnTo>
                    <a:pt x="2000" y="11067"/>
                  </a:lnTo>
                  <a:lnTo>
                    <a:pt x="2000" y="11067"/>
                  </a:lnTo>
                  <a:lnTo>
                    <a:pt x="2093" y="10788"/>
                  </a:lnTo>
                  <a:lnTo>
                    <a:pt x="2232" y="10509"/>
                  </a:lnTo>
                  <a:lnTo>
                    <a:pt x="2372" y="10277"/>
                  </a:lnTo>
                  <a:lnTo>
                    <a:pt x="2604" y="10091"/>
                  </a:lnTo>
                  <a:lnTo>
                    <a:pt x="2837" y="9905"/>
                  </a:lnTo>
                  <a:lnTo>
                    <a:pt x="3116" y="9812"/>
                  </a:lnTo>
                  <a:lnTo>
                    <a:pt x="3395" y="9719"/>
                  </a:lnTo>
                  <a:lnTo>
                    <a:pt x="3674" y="9719"/>
                  </a:lnTo>
                  <a:lnTo>
                    <a:pt x="3674" y="9719"/>
                  </a:lnTo>
                  <a:lnTo>
                    <a:pt x="3906" y="9765"/>
                  </a:lnTo>
                  <a:lnTo>
                    <a:pt x="4046" y="9858"/>
                  </a:lnTo>
                  <a:lnTo>
                    <a:pt x="4139" y="9998"/>
                  </a:lnTo>
                  <a:lnTo>
                    <a:pt x="4185" y="10184"/>
                  </a:lnTo>
                  <a:lnTo>
                    <a:pt x="4185" y="10184"/>
                  </a:lnTo>
                  <a:lnTo>
                    <a:pt x="4185" y="10370"/>
                  </a:lnTo>
                  <a:lnTo>
                    <a:pt x="4092" y="10509"/>
                  </a:lnTo>
                  <a:lnTo>
                    <a:pt x="3999" y="10602"/>
                  </a:lnTo>
                  <a:lnTo>
                    <a:pt x="3860" y="10695"/>
                  </a:lnTo>
                  <a:lnTo>
                    <a:pt x="3860" y="10695"/>
                  </a:lnTo>
                  <a:lnTo>
                    <a:pt x="4046" y="10928"/>
                  </a:lnTo>
                  <a:lnTo>
                    <a:pt x="4232" y="11207"/>
                  </a:lnTo>
                  <a:lnTo>
                    <a:pt x="4371" y="11532"/>
                  </a:lnTo>
                  <a:lnTo>
                    <a:pt x="4464" y="11858"/>
                  </a:lnTo>
                  <a:lnTo>
                    <a:pt x="4464" y="11858"/>
                  </a:lnTo>
                  <a:lnTo>
                    <a:pt x="4743" y="11625"/>
                  </a:lnTo>
                  <a:lnTo>
                    <a:pt x="4976" y="11346"/>
                  </a:lnTo>
                  <a:lnTo>
                    <a:pt x="5162" y="11067"/>
                  </a:lnTo>
                  <a:lnTo>
                    <a:pt x="5301" y="10742"/>
                  </a:lnTo>
                  <a:lnTo>
                    <a:pt x="5301" y="10742"/>
                  </a:lnTo>
                  <a:lnTo>
                    <a:pt x="5394" y="10463"/>
                  </a:lnTo>
                  <a:lnTo>
                    <a:pt x="5394" y="10184"/>
                  </a:lnTo>
                  <a:lnTo>
                    <a:pt x="5394" y="10184"/>
                  </a:lnTo>
                  <a:lnTo>
                    <a:pt x="5394" y="9951"/>
                  </a:lnTo>
                  <a:lnTo>
                    <a:pt x="5348" y="9672"/>
                  </a:lnTo>
                  <a:lnTo>
                    <a:pt x="5255" y="9440"/>
                  </a:lnTo>
                  <a:lnTo>
                    <a:pt x="5162" y="9207"/>
                  </a:lnTo>
                  <a:lnTo>
                    <a:pt x="5022" y="8975"/>
                  </a:lnTo>
                  <a:lnTo>
                    <a:pt x="4883" y="8789"/>
                  </a:lnTo>
                  <a:lnTo>
                    <a:pt x="4697" y="8603"/>
                  </a:lnTo>
                  <a:lnTo>
                    <a:pt x="4511" y="8463"/>
                  </a:lnTo>
                  <a:lnTo>
                    <a:pt x="4511" y="8463"/>
                  </a:lnTo>
                  <a:lnTo>
                    <a:pt x="4371" y="8277"/>
                  </a:lnTo>
                  <a:lnTo>
                    <a:pt x="4325" y="8138"/>
                  </a:lnTo>
                  <a:lnTo>
                    <a:pt x="4325" y="7905"/>
                  </a:lnTo>
                  <a:lnTo>
                    <a:pt x="4418" y="7766"/>
                  </a:lnTo>
                  <a:lnTo>
                    <a:pt x="4418" y="7766"/>
                  </a:lnTo>
                  <a:lnTo>
                    <a:pt x="4557" y="7626"/>
                  </a:lnTo>
                  <a:lnTo>
                    <a:pt x="4743" y="7533"/>
                  </a:lnTo>
                  <a:lnTo>
                    <a:pt x="4929" y="7580"/>
                  </a:lnTo>
                  <a:lnTo>
                    <a:pt x="5115" y="7673"/>
                  </a:lnTo>
                  <a:lnTo>
                    <a:pt x="5115" y="7673"/>
                  </a:lnTo>
                  <a:lnTo>
                    <a:pt x="5394" y="7905"/>
                  </a:lnTo>
                  <a:lnTo>
                    <a:pt x="5627" y="8138"/>
                  </a:lnTo>
                  <a:lnTo>
                    <a:pt x="5859" y="8463"/>
                  </a:lnTo>
                  <a:lnTo>
                    <a:pt x="6045" y="8789"/>
                  </a:lnTo>
                  <a:lnTo>
                    <a:pt x="6185" y="9114"/>
                  </a:lnTo>
                  <a:lnTo>
                    <a:pt x="6278" y="9440"/>
                  </a:lnTo>
                  <a:lnTo>
                    <a:pt x="6371" y="9812"/>
                  </a:lnTo>
                  <a:lnTo>
                    <a:pt x="6371" y="10184"/>
                  </a:lnTo>
                  <a:lnTo>
                    <a:pt x="6371" y="10184"/>
                  </a:lnTo>
                  <a:lnTo>
                    <a:pt x="6371" y="10416"/>
                  </a:lnTo>
                  <a:lnTo>
                    <a:pt x="6371" y="10416"/>
                  </a:lnTo>
                  <a:lnTo>
                    <a:pt x="6696" y="10230"/>
                  </a:lnTo>
                  <a:lnTo>
                    <a:pt x="7022" y="9998"/>
                  </a:lnTo>
                  <a:lnTo>
                    <a:pt x="7301" y="9719"/>
                  </a:lnTo>
                  <a:lnTo>
                    <a:pt x="7533" y="9440"/>
                  </a:lnTo>
                  <a:lnTo>
                    <a:pt x="7719" y="9114"/>
                  </a:lnTo>
                  <a:lnTo>
                    <a:pt x="7859" y="8742"/>
                  </a:lnTo>
                  <a:lnTo>
                    <a:pt x="7905" y="8370"/>
                  </a:lnTo>
                  <a:lnTo>
                    <a:pt x="7952" y="7952"/>
                  </a:lnTo>
                  <a:lnTo>
                    <a:pt x="7952" y="7952"/>
                  </a:lnTo>
                  <a:lnTo>
                    <a:pt x="7952" y="7626"/>
                  </a:lnTo>
                  <a:lnTo>
                    <a:pt x="7859" y="7347"/>
                  </a:lnTo>
                  <a:lnTo>
                    <a:pt x="7812" y="7022"/>
                  </a:lnTo>
                  <a:lnTo>
                    <a:pt x="7673" y="6743"/>
                  </a:lnTo>
                  <a:lnTo>
                    <a:pt x="7533" y="6464"/>
                  </a:lnTo>
                  <a:lnTo>
                    <a:pt x="7347" y="6231"/>
                  </a:lnTo>
                  <a:lnTo>
                    <a:pt x="7115" y="5999"/>
                  </a:lnTo>
                  <a:lnTo>
                    <a:pt x="6882" y="5813"/>
                  </a:lnTo>
                  <a:lnTo>
                    <a:pt x="6882" y="581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63"/>
            <p:cNvSpPr/>
            <p:nvPr/>
          </p:nvSpPr>
          <p:spPr>
            <a:xfrm>
              <a:off x="6609950" y="35375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3" name="Google Shape;2473;p63"/>
          <p:cNvGrpSpPr/>
          <p:nvPr/>
        </p:nvGrpSpPr>
        <p:grpSpPr>
          <a:xfrm>
            <a:off x="7414710" y="3306496"/>
            <a:ext cx="295925" cy="376648"/>
            <a:chOff x="7004050" y="3362000"/>
            <a:chExt cx="332500" cy="423200"/>
          </a:xfrm>
          <a:solidFill>
            <a:schemeClr val="bg1">
              <a:lumMod val="75000"/>
            </a:schemeClr>
          </a:solidFill>
        </p:grpSpPr>
        <p:sp>
          <p:nvSpPr>
            <p:cNvPr id="2474" name="Google Shape;2474;p63"/>
            <p:cNvSpPr/>
            <p:nvPr/>
          </p:nvSpPr>
          <p:spPr>
            <a:xfrm>
              <a:off x="7101700" y="3362000"/>
              <a:ext cx="137200" cy="93050"/>
            </a:xfrm>
            <a:custGeom>
              <a:avLst/>
              <a:gdLst/>
              <a:ahLst/>
              <a:cxnLst/>
              <a:rect l="l" t="t" r="r" b="b"/>
              <a:pathLst>
                <a:path w="5488" h="3722" extrusionOk="0">
                  <a:moveTo>
                    <a:pt x="605" y="1"/>
                  </a:moveTo>
                  <a:lnTo>
                    <a:pt x="93" y="745"/>
                  </a:lnTo>
                  <a:lnTo>
                    <a:pt x="0" y="931"/>
                  </a:lnTo>
                  <a:lnTo>
                    <a:pt x="0" y="1117"/>
                  </a:lnTo>
                  <a:lnTo>
                    <a:pt x="47" y="1303"/>
                  </a:lnTo>
                  <a:lnTo>
                    <a:pt x="186" y="1489"/>
                  </a:lnTo>
                  <a:lnTo>
                    <a:pt x="2093" y="3721"/>
                  </a:lnTo>
                  <a:lnTo>
                    <a:pt x="3395" y="3721"/>
                  </a:lnTo>
                  <a:lnTo>
                    <a:pt x="5301" y="1489"/>
                  </a:lnTo>
                  <a:lnTo>
                    <a:pt x="5441" y="1303"/>
                  </a:lnTo>
                  <a:lnTo>
                    <a:pt x="5487" y="1117"/>
                  </a:lnTo>
                  <a:lnTo>
                    <a:pt x="5487" y="931"/>
                  </a:lnTo>
                  <a:lnTo>
                    <a:pt x="5394" y="745"/>
                  </a:lnTo>
                  <a:lnTo>
                    <a:pt x="488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63"/>
            <p:cNvSpPr/>
            <p:nvPr/>
          </p:nvSpPr>
          <p:spPr>
            <a:xfrm>
              <a:off x="7101700" y="3362000"/>
              <a:ext cx="137200" cy="93050"/>
            </a:xfrm>
            <a:custGeom>
              <a:avLst/>
              <a:gdLst/>
              <a:ahLst/>
              <a:cxnLst/>
              <a:rect l="l" t="t" r="r" b="b"/>
              <a:pathLst>
                <a:path w="5488" h="3722" fill="none" extrusionOk="0">
                  <a:moveTo>
                    <a:pt x="2093" y="3721"/>
                  </a:moveTo>
                  <a:lnTo>
                    <a:pt x="3395" y="3721"/>
                  </a:lnTo>
                  <a:lnTo>
                    <a:pt x="5301" y="1489"/>
                  </a:lnTo>
                  <a:lnTo>
                    <a:pt x="5301" y="1489"/>
                  </a:lnTo>
                  <a:lnTo>
                    <a:pt x="5441" y="1303"/>
                  </a:lnTo>
                  <a:lnTo>
                    <a:pt x="5487" y="1117"/>
                  </a:lnTo>
                  <a:lnTo>
                    <a:pt x="5487" y="931"/>
                  </a:lnTo>
                  <a:lnTo>
                    <a:pt x="5394" y="745"/>
                  </a:lnTo>
                  <a:lnTo>
                    <a:pt x="5394" y="745"/>
                  </a:lnTo>
                  <a:lnTo>
                    <a:pt x="4883" y="1"/>
                  </a:lnTo>
                  <a:lnTo>
                    <a:pt x="2976" y="1"/>
                  </a:lnTo>
                  <a:lnTo>
                    <a:pt x="2976" y="1"/>
                  </a:lnTo>
                  <a:lnTo>
                    <a:pt x="605" y="1"/>
                  </a:lnTo>
                  <a:lnTo>
                    <a:pt x="605" y="1"/>
                  </a:lnTo>
                  <a:lnTo>
                    <a:pt x="93" y="745"/>
                  </a:lnTo>
                  <a:lnTo>
                    <a:pt x="93" y="745"/>
                  </a:lnTo>
                  <a:lnTo>
                    <a:pt x="0" y="931"/>
                  </a:lnTo>
                  <a:lnTo>
                    <a:pt x="0" y="1117"/>
                  </a:lnTo>
                  <a:lnTo>
                    <a:pt x="47" y="1303"/>
                  </a:lnTo>
                  <a:lnTo>
                    <a:pt x="186" y="1489"/>
                  </a:lnTo>
                  <a:lnTo>
                    <a:pt x="2093" y="372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63"/>
            <p:cNvSpPr/>
            <p:nvPr/>
          </p:nvSpPr>
          <p:spPr>
            <a:xfrm>
              <a:off x="7154000" y="345502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63"/>
            <p:cNvSpPr/>
            <p:nvPr/>
          </p:nvSpPr>
          <p:spPr>
            <a:xfrm>
              <a:off x="7004050" y="3362000"/>
              <a:ext cx="323200" cy="423200"/>
            </a:xfrm>
            <a:custGeom>
              <a:avLst/>
              <a:gdLst/>
              <a:ahLst/>
              <a:cxnLst/>
              <a:rect l="l" t="t" r="r" b="b"/>
              <a:pathLst>
                <a:path w="12928" h="16928" extrusionOk="0">
                  <a:moveTo>
                    <a:pt x="9765" y="1"/>
                  </a:moveTo>
                  <a:lnTo>
                    <a:pt x="10044" y="94"/>
                  </a:lnTo>
                  <a:lnTo>
                    <a:pt x="10277" y="233"/>
                  </a:lnTo>
                  <a:lnTo>
                    <a:pt x="10463" y="419"/>
                  </a:lnTo>
                  <a:lnTo>
                    <a:pt x="10602" y="652"/>
                  </a:lnTo>
                  <a:lnTo>
                    <a:pt x="10649" y="885"/>
                  </a:lnTo>
                  <a:lnTo>
                    <a:pt x="10649" y="1164"/>
                  </a:lnTo>
                  <a:lnTo>
                    <a:pt x="10556" y="1396"/>
                  </a:lnTo>
                  <a:lnTo>
                    <a:pt x="10416" y="1629"/>
                  </a:lnTo>
                  <a:lnTo>
                    <a:pt x="93" y="13440"/>
                  </a:lnTo>
                  <a:lnTo>
                    <a:pt x="47" y="13579"/>
                  </a:lnTo>
                  <a:lnTo>
                    <a:pt x="0" y="13719"/>
                  </a:lnTo>
                  <a:lnTo>
                    <a:pt x="0" y="13905"/>
                  </a:lnTo>
                  <a:lnTo>
                    <a:pt x="47" y="14044"/>
                  </a:lnTo>
                  <a:lnTo>
                    <a:pt x="1488" y="16648"/>
                  </a:lnTo>
                  <a:lnTo>
                    <a:pt x="1535" y="16788"/>
                  </a:lnTo>
                  <a:lnTo>
                    <a:pt x="1628" y="16834"/>
                  </a:lnTo>
                  <a:lnTo>
                    <a:pt x="1721" y="16881"/>
                  </a:lnTo>
                  <a:lnTo>
                    <a:pt x="1860" y="16927"/>
                  </a:lnTo>
                  <a:lnTo>
                    <a:pt x="1907" y="16927"/>
                  </a:lnTo>
                  <a:lnTo>
                    <a:pt x="2139" y="16881"/>
                  </a:lnTo>
                  <a:lnTo>
                    <a:pt x="2279" y="16741"/>
                  </a:lnTo>
                  <a:lnTo>
                    <a:pt x="11765" y="5814"/>
                  </a:lnTo>
                  <a:lnTo>
                    <a:pt x="12090" y="5442"/>
                  </a:lnTo>
                  <a:lnTo>
                    <a:pt x="12369" y="5023"/>
                  </a:lnTo>
                  <a:lnTo>
                    <a:pt x="12555" y="4605"/>
                  </a:lnTo>
                  <a:lnTo>
                    <a:pt x="12741" y="4140"/>
                  </a:lnTo>
                  <a:lnTo>
                    <a:pt x="12834" y="3675"/>
                  </a:lnTo>
                  <a:lnTo>
                    <a:pt x="12927" y="3210"/>
                  </a:lnTo>
                  <a:lnTo>
                    <a:pt x="12927" y="2698"/>
                  </a:lnTo>
                  <a:lnTo>
                    <a:pt x="12927" y="2233"/>
                  </a:lnTo>
                  <a:lnTo>
                    <a:pt x="12834" y="1908"/>
                  </a:lnTo>
                  <a:lnTo>
                    <a:pt x="12741" y="1582"/>
                  </a:lnTo>
                  <a:lnTo>
                    <a:pt x="12648" y="1303"/>
                  </a:lnTo>
                  <a:lnTo>
                    <a:pt x="12462" y="1024"/>
                  </a:lnTo>
                  <a:lnTo>
                    <a:pt x="12276" y="745"/>
                  </a:lnTo>
                  <a:lnTo>
                    <a:pt x="12044" y="559"/>
                  </a:lnTo>
                  <a:lnTo>
                    <a:pt x="11765" y="373"/>
                  </a:lnTo>
                  <a:lnTo>
                    <a:pt x="11486" y="187"/>
                  </a:lnTo>
                  <a:lnTo>
                    <a:pt x="11114" y="94"/>
                  </a:lnTo>
                  <a:lnTo>
                    <a:pt x="10649" y="47"/>
                  </a:lnTo>
                  <a:lnTo>
                    <a:pt x="985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63"/>
            <p:cNvSpPr/>
            <p:nvPr/>
          </p:nvSpPr>
          <p:spPr>
            <a:xfrm>
              <a:off x="7004050" y="3362000"/>
              <a:ext cx="323200" cy="423200"/>
            </a:xfrm>
            <a:custGeom>
              <a:avLst/>
              <a:gdLst/>
              <a:ahLst/>
              <a:cxnLst/>
              <a:rect l="l" t="t" r="r" b="b"/>
              <a:pathLst>
                <a:path w="12928" h="16928" fill="none" extrusionOk="0">
                  <a:moveTo>
                    <a:pt x="12927" y="2233"/>
                  </a:moveTo>
                  <a:lnTo>
                    <a:pt x="12927" y="2233"/>
                  </a:lnTo>
                  <a:lnTo>
                    <a:pt x="12834" y="1908"/>
                  </a:lnTo>
                  <a:lnTo>
                    <a:pt x="12741" y="1582"/>
                  </a:lnTo>
                  <a:lnTo>
                    <a:pt x="12648" y="1303"/>
                  </a:lnTo>
                  <a:lnTo>
                    <a:pt x="12462" y="1024"/>
                  </a:lnTo>
                  <a:lnTo>
                    <a:pt x="12276" y="745"/>
                  </a:lnTo>
                  <a:lnTo>
                    <a:pt x="12044" y="559"/>
                  </a:lnTo>
                  <a:lnTo>
                    <a:pt x="11765" y="373"/>
                  </a:lnTo>
                  <a:lnTo>
                    <a:pt x="11486" y="187"/>
                  </a:lnTo>
                  <a:lnTo>
                    <a:pt x="11486" y="187"/>
                  </a:lnTo>
                  <a:lnTo>
                    <a:pt x="11114" y="94"/>
                  </a:lnTo>
                  <a:lnTo>
                    <a:pt x="10649" y="47"/>
                  </a:lnTo>
                  <a:lnTo>
                    <a:pt x="9858" y="1"/>
                  </a:lnTo>
                  <a:lnTo>
                    <a:pt x="9858" y="1"/>
                  </a:lnTo>
                  <a:lnTo>
                    <a:pt x="9765" y="1"/>
                  </a:lnTo>
                  <a:lnTo>
                    <a:pt x="9765" y="1"/>
                  </a:lnTo>
                  <a:lnTo>
                    <a:pt x="10044" y="94"/>
                  </a:lnTo>
                  <a:lnTo>
                    <a:pt x="10277" y="233"/>
                  </a:lnTo>
                  <a:lnTo>
                    <a:pt x="10463" y="419"/>
                  </a:lnTo>
                  <a:lnTo>
                    <a:pt x="10602" y="652"/>
                  </a:lnTo>
                  <a:lnTo>
                    <a:pt x="10649" y="885"/>
                  </a:lnTo>
                  <a:lnTo>
                    <a:pt x="10649" y="1164"/>
                  </a:lnTo>
                  <a:lnTo>
                    <a:pt x="10556" y="1396"/>
                  </a:lnTo>
                  <a:lnTo>
                    <a:pt x="10416" y="1629"/>
                  </a:lnTo>
                  <a:lnTo>
                    <a:pt x="93" y="13440"/>
                  </a:lnTo>
                  <a:lnTo>
                    <a:pt x="93" y="13440"/>
                  </a:lnTo>
                  <a:lnTo>
                    <a:pt x="47" y="13579"/>
                  </a:lnTo>
                  <a:lnTo>
                    <a:pt x="0" y="13719"/>
                  </a:lnTo>
                  <a:lnTo>
                    <a:pt x="0" y="13905"/>
                  </a:lnTo>
                  <a:lnTo>
                    <a:pt x="47" y="14044"/>
                  </a:lnTo>
                  <a:lnTo>
                    <a:pt x="1488" y="16648"/>
                  </a:lnTo>
                  <a:lnTo>
                    <a:pt x="1488" y="16648"/>
                  </a:lnTo>
                  <a:lnTo>
                    <a:pt x="1535" y="16788"/>
                  </a:lnTo>
                  <a:lnTo>
                    <a:pt x="1628" y="16834"/>
                  </a:lnTo>
                  <a:lnTo>
                    <a:pt x="1721" y="16881"/>
                  </a:lnTo>
                  <a:lnTo>
                    <a:pt x="1860" y="16927"/>
                  </a:lnTo>
                  <a:lnTo>
                    <a:pt x="1860" y="16927"/>
                  </a:lnTo>
                  <a:lnTo>
                    <a:pt x="1907" y="16927"/>
                  </a:lnTo>
                  <a:lnTo>
                    <a:pt x="1907" y="16927"/>
                  </a:lnTo>
                  <a:lnTo>
                    <a:pt x="2139" y="16881"/>
                  </a:lnTo>
                  <a:lnTo>
                    <a:pt x="2279" y="16741"/>
                  </a:lnTo>
                  <a:lnTo>
                    <a:pt x="11765" y="5814"/>
                  </a:lnTo>
                  <a:lnTo>
                    <a:pt x="11765" y="5814"/>
                  </a:lnTo>
                  <a:lnTo>
                    <a:pt x="12090" y="5442"/>
                  </a:lnTo>
                  <a:lnTo>
                    <a:pt x="12369" y="5023"/>
                  </a:lnTo>
                  <a:lnTo>
                    <a:pt x="12555" y="4605"/>
                  </a:lnTo>
                  <a:lnTo>
                    <a:pt x="12741" y="4140"/>
                  </a:lnTo>
                  <a:lnTo>
                    <a:pt x="12834" y="3675"/>
                  </a:lnTo>
                  <a:lnTo>
                    <a:pt x="12927" y="3210"/>
                  </a:lnTo>
                  <a:lnTo>
                    <a:pt x="12927" y="2698"/>
                  </a:lnTo>
                  <a:lnTo>
                    <a:pt x="12927" y="2233"/>
                  </a:lnTo>
                  <a:lnTo>
                    <a:pt x="12927" y="2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63"/>
            <p:cNvSpPr/>
            <p:nvPr/>
          </p:nvSpPr>
          <p:spPr>
            <a:xfrm>
              <a:off x="7327225" y="34178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63"/>
            <p:cNvSpPr/>
            <p:nvPr/>
          </p:nvSpPr>
          <p:spPr>
            <a:xfrm>
              <a:off x="7013350" y="3362000"/>
              <a:ext cx="140675" cy="202325"/>
            </a:xfrm>
            <a:custGeom>
              <a:avLst/>
              <a:gdLst/>
              <a:ahLst/>
              <a:cxnLst/>
              <a:rect l="l" t="t" r="r" b="b"/>
              <a:pathLst>
                <a:path w="5627" h="8093" extrusionOk="0">
                  <a:moveTo>
                    <a:pt x="3069" y="1"/>
                  </a:moveTo>
                  <a:lnTo>
                    <a:pt x="2279" y="47"/>
                  </a:lnTo>
                  <a:lnTo>
                    <a:pt x="1814" y="94"/>
                  </a:lnTo>
                  <a:lnTo>
                    <a:pt x="1442" y="187"/>
                  </a:lnTo>
                  <a:lnTo>
                    <a:pt x="1163" y="373"/>
                  </a:lnTo>
                  <a:lnTo>
                    <a:pt x="884" y="559"/>
                  </a:lnTo>
                  <a:lnTo>
                    <a:pt x="651" y="745"/>
                  </a:lnTo>
                  <a:lnTo>
                    <a:pt x="465" y="1024"/>
                  </a:lnTo>
                  <a:lnTo>
                    <a:pt x="279" y="1303"/>
                  </a:lnTo>
                  <a:lnTo>
                    <a:pt x="186" y="1582"/>
                  </a:lnTo>
                  <a:lnTo>
                    <a:pt x="93" y="1908"/>
                  </a:lnTo>
                  <a:lnTo>
                    <a:pt x="0" y="2233"/>
                  </a:lnTo>
                  <a:lnTo>
                    <a:pt x="0" y="2698"/>
                  </a:lnTo>
                  <a:lnTo>
                    <a:pt x="0" y="3210"/>
                  </a:lnTo>
                  <a:lnTo>
                    <a:pt x="93" y="3675"/>
                  </a:lnTo>
                  <a:lnTo>
                    <a:pt x="186" y="4140"/>
                  </a:lnTo>
                  <a:lnTo>
                    <a:pt x="372" y="4605"/>
                  </a:lnTo>
                  <a:lnTo>
                    <a:pt x="558" y="5023"/>
                  </a:lnTo>
                  <a:lnTo>
                    <a:pt x="837" y="5442"/>
                  </a:lnTo>
                  <a:lnTo>
                    <a:pt x="1163" y="5814"/>
                  </a:lnTo>
                  <a:lnTo>
                    <a:pt x="3116" y="8092"/>
                  </a:lnTo>
                  <a:lnTo>
                    <a:pt x="5627" y="5209"/>
                  </a:lnTo>
                  <a:lnTo>
                    <a:pt x="2511" y="1629"/>
                  </a:lnTo>
                  <a:lnTo>
                    <a:pt x="2372" y="1396"/>
                  </a:lnTo>
                  <a:lnTo>
                    <a:pt x="2279" y="1164"/>
                  </a:lnTo>
                  <a:lnTo>
                    <a:pt x="2279" y="885"/>
                  </a:lnTo>
                  <a:lnTo>
                    <a:pt x="2325" y="652"/>
                  </a:lnTo>
                  <a:lnTo>
                    <a:pt x="2465" y="419"/>
                  </a:lnTo>
                  <a:lnTo>
                    <a:pt x="2651" y="233"/>
                  </a:lnTo>
                  <a:lnTo>
                    <a:pt x="2883" y="94"/>
                  </a:lnTo>
                  <a:lnTo>
                    <a:pt x="316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63"/>
            <p:cNvSpPr/>
            <p:nvPr/>
          </p:nvSpPr>
          <p:spPr>
            <a:xfrm>
              <a:off x="7013350" y="3362000"/>
              <a:ext cx="140675" cy="202325"/>
            </a:xfrm>
            <a:custGeom>
              <a:avLst/>
              <a:gdLst/>
              <a:ahLst/>
              <a:cxnLst/>
              <a:rect l="l" t="t" r="r" b="b"/>
              <a:pathLst>
                <a:path w="5627" h="8093" fill="none" extrusionOk="0">
                  <a:moveTo>
                    <a:pt x="3116" y="8092"/>
                  </a:moveTo>
                  <a:lnTo>
                    <a:pt x="5627" y="5209"/>
                  </a:lnTo>
                  <a:lnTo>
                    <a:pt x="2511" y="1629"/>
                  </a:lnTo>
                  <a:lnTo>
                    <a:pt x="2511" y="1629"/>
                  </a:lnTo>
                  <a:lnTo>
                    <a:pt x="2372" y="1396"/>
                  </a:lnTo>
                  <a:lnTo>
                    <a:pt x="2279" y="1164"/>
                  </a:lnTo>
                  <a:lnTo>
                    <a:pt x="2279" y="885"/>
                  </a:lnTo>
                  <a:lnTo>
                    <a:pt x="2325" y="652"/>
                  </a:lnTo>
                  <a:lnTo>
                    <a:pt x="2465" y="419"/>
                  </a:lnTo>
                  <a:lnTo>
                    <a:pt x="2651" y="233"/>
                  </a:lnTo>
                  <a:lnTo>
                    <a:pt x="2883" y="94"/>
                  </a:lnTo>
                  <a:lnTo>
                    <a:pt x="3162" y="1"/>
                  </a:lnTo>
                  <a:lnTo>
                    <a:pt x="3162" y="1"/>
                  </a:lnTo>
                  <a:lnTo>
                    <a:pt x="3069" y="1"/>
                  </a:lnTo>
                  <a:lnTo>
                    <a:pt x="3069" y="1"/>
                  </a:lnTo>
                  <a:lnTo>
                    <a:pt x="2279" y="47"/>
                  </a:lnTo>
                  <a:lnTo>
                    <a:pt x="1814" y="94"/>
                  </a:lnTo>
                  <a:lnTo>
                    <a:pt x="1442" y="187"/>
                  </a:lnTo>
                  <a:lnTo>
                    <a:pt x="1442" y="187"/>
                  </a:lnTo>
                  <a:lnTo>
                    <a:pt x="1163" y="373"/>
                  </a:lnTo>
                  <a:lnTo>
                    <a:pt x="884" y="559"/>
                  </a:lnTo>
                  <a:lnTo>
                    <a:pt x="651" y="745"/>
                  </a:lnTo>
                  <a:lnTo>
                    <a:pt x="465" y="1024"/>
                  </a:lnTo>
                  <a:lnTo>
                    <a:pt x="279" y="1303"/>
                  </a:lnTo>
                  <a:lnTo>
                    <a:pt x="186" y="1582"/>
                  </a:lnTo>
                  <a:lnTo>
                    <a:pt x="93" y="1908"/>
                  </a:lnTo>
                  <a:lnTo>
                    <a:pt x="0" y="2233"/>
                  </a:lnTo>
                  <a:lnTo>
                    <a:pt x="0" y="2233"/>
                  </a:lnTo>
                  <a:lnTo>
                    <a:pt x="0" y="2698"/>
                  </a:lnTo>
                  <a:lnTo>
                    <a:pt x="0" y="3210"/>
                  </a:lnTo>
                  <a:lnTo>
                    <a:pt x="93" y="3675"/>
                  </a:lnTo>
                  <a:lnTo>
                    <a:pt x="186" y="4140"/>
                  </a:lnTo>
                  <a:lnTo>
                    <a:pt x="372" y="4605"/>
                  </a:lnTo>
                  <a:lnTo>
                    <a:pt x="558" y="5023"/>
                  </a:lnTo>
                  <a:lnTo>
                    <a:pt x="837" y="5442"/>
                  </a:lnTo>
                  <a:lnTo>
                    <a:pt x="1163" y="5814"/>
                  </a:lnTo>
                  <a:lnTo>
                    <a:pt x="3116" y="809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63"/>
            <p:cNvSpPr/>
            <p:nvPr/>
          </p:nvSpPr>
          <p:spPr>
            <a:xfrm>
              <a:off x="7091225" y="35643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63"/>
            <p:cNvSpPr/>
            <p:nvPr/>
          </p:nvSpPr>
          <p:spPr>
            <a:xfrm>
              <a:off x="7186550" y="3601500"/>
              <a:ext cx="150000" cy="183700"/>
            </a:xfrm>
            <a:custGeom>
              <a:avLst/>
              <a:gdLst/>
              <a:ahLst/>
              <a:cxnLst/>
              <a:rect l="l" t="t" r="r" b="b"/>
              <a:pathLst>
                <a:path w="6000" h="7348" extrusionOk="0">
                  <a:moveTo>
                    <a:pt x="2512" y="0"/>
                  </a:moveTo>
                  <a:lnTo>
                    <a:pt x="1" y="2930"/>
                  </a:lnTo>
                  <a:lnTo>
                    <a:pt x="3721" y="7161"/>
                  </a:lnTo>
                  <a:lnTo>
                    <a:pt x="3860" y="7301"/>
                  </a:lnTo>
                  <a:lnTo>
                    <a:pt x="4093" y="7347"/>
                  </a:lnTo>
                  <a:lnTo>
                    <a:pt x="4139" y="7347"/>
                  </a:lnTo>
                  <a:lnTo>
                    <a:pt x="4279" y="7301"/>
                  </a:lnTo>
                  <a:lnTo>
                    <a:pt x="4372" y="7254"/>
                  </a:lnTo>
                  <a:lnTo>
                    <a:pt x="4465" y="7208"/>
                  </a:lnTo>
                  <a:lnTo>
                    <a:pt x="4511" y="7068"/>
                  </a:lnTo>
                  <a:lnTo>
                    <a:pt x="5953" y="4464"/>
                  </a:lnTo>
                  <a:lnTo>
                    <a:pt x="5999" y="4325"/>
                  </a:lnTo>
                  <a:lnTo>
                    <a:pt x="5999" y="4139"/>
                  </a:lnTo>
                  <a:lnTo>
                    <a:pt x="5953" y="3999"/>
                  </a:lnTo>
                  <a:lnTo>
                    <a:pt x="5906" y="3860"/>
                  </a:lnTo>
                  <a:lnTo>
                    <a:pt x="251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63"/>
            <p:cNvSpPr/>
            <p:nvPr/>
          </p:nvSpPr>
          <p:spPr>
            <a:xfrm>
              <a:off x="7186550" y="3601500"/>
              <a:ext cx="150000" cy="183700"/>
            </a:xfrm>
            <a:custGeom>
              <a:avLst/>
              <a:gdLst/>
              <a:ahLst/>
              <a:cxnLst/>
              <a:rect l="l" t="t" r="r" b="b"/>
              <a:pathLst>
                <a:path w="6000" h="7348" fill="none" extrusionOk="0">
                  <a:moveTo>
                    <a:pt x="5906" y="3860"/>
                  </a:moveTo>
                  <a:lnTo>
                    <a:pt x="2512" y="0"/>
                  </a:lnTo>
                  <a:lnTo>
                    <a:pt x="1" y="2930"/>
                  </a:lnTo>
                  <a:lnTo>
                    <a:pt x="3721" y="7161"/>
                  </a:lnTo>
                  <a:lnTo>
                    <a:pt x="3721" y="7161"/>
                  </a:lnTo>
                  <a:lnTo>
                    <a:pt x="3860" y="7301"/>
                  </a:lnTo>
                  <a:lnTo>
                    <a:pt x="4093" y="7347"/>
                  </a:lnTo>
                  <a:lnTo>
                    <a:pt x="4093" y="7347"/>
                  </a:lnTo>
                  <a:lnTo>
                    <a:pt x="4139" y="7347"/>
                  </a:lnTo>
                  <a:lnTo>
                    <a:pt x="4139" y="7347"/>
                  </a:lnTo>
                  <a:lnTo>
                    <a:pt x="4279" y="7301"/>
                  </a:lnTo>
                  <a:lnTo>
                    <a:pt x="4372" y="7254"/>
                  </a:lnTo>
                  <a:lnTo>
                    <a:pt x="4465" y="7208"/>
                  </a:lnTo>
                  <a:lnTo>
                    <a:pt x="4511" y="7068"/>
                  </a:lnTo>
                  <a:lnTo>
                    <a:pt x="5953" y="4464"/>
                  </a:lnTo>
                  <a:lnTo>
                    <a:pt x="5953" y="4464"/>
                  </a:lnTo>
                  <a:lnTo>
                    <a:pt x="5999" y="4325"/>
                  </a:lnTo>
                  <a:lnTo>
                    <a:pt x="5999" y="4139"/>
                  </a:lnTo>
                  <a:lnTo>
                    <a:pt x="5953" y="3999"/>
                  </a:lnTo>
                  <a:lnTo>
                    <a:pt x="5906" y="3860"/>
                  </a:lnTo>
                  <a:lnTo>
                    <a:pt x="5906" y="386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63"/>
            <p:cNvSpPr/>
            <p:nvPr/>
          </p:nvSpPr>
          <p:spPr>
            <a:xfrm>
              <a:off x="7334200" y="36979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6" name="Google Shape;2486;p63"/>
          <p:cNvGrpSpPr/>
          <p:nvPr/>
        </p:nvGrpSpPr>
        <p:grpSpPr>
          <a:xfrm>
            <a:off x="1438561" y="3902462"/>
            <a:ext cx="286602" cy="376626"/>
            <a:chOff x="289275" y="4031625"/>
            <a:chExt cx="322025" cy="423175"/>
          </a:xfrm>
          <a:solidFill>
            <a:schemeClr val="bg1">
              <a:lumMod val="75000"/>
            </a:schemeClr>
          </a:solidFill>
        </p:grpSpPr>
        <p:sp>
          <p:nvSpPr>
            <p:cNvPr id="2487" name="Google Shape;2487;p63"/>
            <p:cNvSpPr/>
            <p:nvPr/>
          </p:nvSpPr>
          <p:spPr>
            <a:xfrm>
              <a:off x="525250" y="4061850"/>
              <a:ext cx="55825" cy="55825"/>
            </a:xfrm>
            <a:custGeom>
              <a:avLst/>
              <a:gdLst/>
              <a:ahLst/>
              <a:cxnLst/>
              <a:rect l="l" t="t" r="r" b="b"/>
              <a:pathLst>
                <a:path w="2233" h="2233" extrusionOk="0">
                  <a:moveTo>
                    <a:pt x="1" y="1"/>
                  </a:moveTo>
                  <a:lnTo>
                    <a:pt x="1" y="2233"/>
                  </a:lnTo>
                  <a:lnTo>
                    <a:pt x="2233" y="2233"/>
                  </a:lnTo>
                  <a:lnTo>
                    <a:pt x="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63"/>
            <p:cNvSpPr/>
            <p:nvPr/>
          </p:nvSpPr>
          <p:spPr>
            <a:xfrm>
              <a:off x="525250" y="4061850"/>
              <a:ext cx="55825" cy="55825"/>
            </a:xfrm>
            <a:custGeom>
              <a:avLst/>
              <a:gdLst/>
              <a:ahLst/>
              <a:cxnLst/>
              <a:rect l="l" t="t" r="r" b="b"/>
              <a:pathLst>
                <a:path w="2233" h="2233" fill="none" extrusionOk="0">
                  <a:moveTo>
                    <a:pt x="1" y="1"/>
                  </a:moveTo>
                  <a:lnTo>
                    <a:pt x="1" y="2233"/>
                  </a:lnTo>
                  <a:lnTo>
                    <a:pt x="2233" y="2233"/>
                  </a:ln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63"/>
            <p:cNvSpPr/>
            <p:nvPr/>
          </p:nvSpPr>
          <p:spPr>
            <a:xfrm>
              <a:off x="525250" y="40618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63"/>
            <p:cNvSpPr/>
            <p:nvPr/>
          </p:nvSpPr>
          <p:spPr>
            <a:xfrm>
              <a:off x="289275" y="4031625"/>
              <a:ext cx="322025" cy="423175"/>
            </a:xfrm>
            <a:custGeom>
              <a:avLst/>
              <a:gdLst/>
              <a:ahLst/>
              <a:cxnLst/>
              <a:rect l="l" t="t" r="r" b="b"/>
              <a:pathLst>
                <a:path w="12881" h="16927" extrusionOk="0">
                  <a:moveTo>
                    <a:pt x="7208" y="2000"/>
                  </a:moveTo>
                  <a:lnTo>
                    <a:pt x="7347" y="2140"/>
                  </a:lnTo>
                  <a:lnTo>
                    <a:pt x="7440" y="2279"/>
                  </a:lnTo>
                  <a:lnTo>
                    <a:pt x="7487" y="2465"/>
                  </a:lnTo>
                  <a:lnTo>
                    <a:pt x="7440" y="2651"/>
                  </a:lnTo>
                  <a:lnTo>
                    <a:pt x="7347" y="2837"/>
                  </a:lnTo>
                  <a:lnTo>
                    <a:pt x="7208" y="2930"/>
                  </a:lnTo>
                  <a:lnTo>
                    <a:pt x="6975" y="2977"/>
                  </a:lnTo>
                  <a:lnTo>
                    <a:pt x="6929" y="2977"/>
                  </a:lnTo>
                  <a:lnTo>
                    <a:pt x="6929" y="3674"/>
                  </a:lnTo>
                  <a:lnTo>
                    <a:pt x="6929" y="4000"/>
                  </a:lnTo>
                  <a:lnTo>
                    <a:pt x="6836" y="4372"/>
                  </a:lnTo>
                  <a:lnTo>
                    <a:pt x="6650" y="4651"/>
                  </a:lnTo>
                  <a:lnTo>
                    <a:pt x="6464" y="4930"/>
                  </a:lnTo>
                  <a:lnTo>
                    <a:pt x="6185" y="5162"/>
                  </a:lnTo>
                  <a:lnTo>
                    <a:pt x="5906" y="5348"/>
                  </a:lnTo>
                  <a:lnTo>
                    <a:pt x="5580" y="5488"/>
                  </a:lnTo>
                  <a:lnTo>
                    <a:pt x="5208" y="5534"/>
                  </a:lnTo>
                  <a:lnTo>
                    <a:pt x="5208" y="6464"/>
                  </a:lnTo>
                  <a:lnTo>
                    <a:pt x="5162" y="6650"/>
                  </a:lnTo>
                  <a:lnTo>
                    <a:pt x="5069" y="6836"/>
                  </a:lnTo>
                  <a:lnTo>
                    <a:pt x="4929" y="6929"/>
                  </a:lnTo>
                  <a:lnTo>
                    <a:pt x="4743" y="6976"/>
                  </a:lnTo>
                  <a:lnTo>
                    <a:pt x="4511" y="6929"/>
                  </a:lnTo>
                  <a:lnTo>
                    <a:pt x="4371" y="6836"/>
                  </a:lnTo>
                  <a:lnTo>
                    <a:pt x="4278" y="6650"/>
                  </a:lnTo>
                  <a:lnTo>
                    <a:pt x="4232" y="6464"/>
                  </a:lnTo>
                  <a:lnTo>
                    <a:pt x="4232" y="5534"/>
                  </a:lnTo>
                  <a:lnTo>
                    <a:pt x="3860" y="5488"/>
                  </a:lnTo>
                  <a:lnTo>
                    <a:pt x="3534" y="5348"/>
                  </a:lnTo>
                  <a:lnTo>
                    <a:pt x="3255" y="5162"/>
                  </a:lnTo>
                  <a:lnTo>
                    <a:pt x="2976" y="4930"/>
                  </a:lnTo>
                  <a:lnTo>
                    <a:pt x="2790" y="4651"/>
                  </a:lnTo>
                  <a:lnTo>
                    <a:pt x="2604" y="4372"/>
                  </a:lnTo>
                  <a:lnTo>
                    <a:pt x="2511" y="4000"/>
                  </a:lnTo>
                  <a:lnTo>
                    <a:pt x="2511" y="3674"/>
                  </a:lnTo>
                  <a:lnTo>
                    <a:pt x="2511" y="2977"/>
                  </a:lnTo>
                  <a:lnTo>
                    <a:pt x="2465" y="2977"/>
                  </a:lnTo>
                  <a:lnTo>
                    <a:pt x="2232" y="2930"/>
                  </a:lnTo>
                  <a:lnTo>
                    <a:pt x="2093" y="2837"/>
                  </a:lnTo>
                  <a:lnTo>
                    <a:pt x="2000" y="2651"/>
                  </a:lnTo>
                  <a:lnTo>
                    <a:pt x="1953" y="2465"/>
                  </a:lnTo>
                  <a:lnTo>
                    <a:pt x="2000" y="2279"/>
                  </a:lnTo>
                  <a:lnTo>
                    <a:pt x="2093" y="2140"/>
                  </a:lnTo>
                  <a:lnTo>
                    <a:pt x="2232" y="2000"/>
                  </a:lnTo>
                  <a:lnTo>
                    <a:pt x="2697" y="2000"/>
                  </a:lnTo>
                  <a:lnTo>
                    <a:pt x="2883" y="2047"/>
                  </a:lnTo>
                  <a:lnTo>
                    <a:pt x="3023" y="2140"/>
                  </a:lnTo>
                  <a:lnTo>
                    <a:pt x="3209" y="2279"/>
                  </a:lnTo>
                  <a:lnTo>
                    <a:pt x="3302" y="2419"/>
                  </a:lnTo>
                  <a:lnTo>
                    <a:pt x="3395" y="2605"/>
                  </a:lnTo>
                  <a:lnTo>
                    <a:pt x="3441" y="2791"/>
                  </a:lnTo>
                  <a:lnTo>
                    <a:pt x="3488" y="2977"/>
                  </a:lnTo>
                  <a:lnTo>
                    <a:pt x="3488" y="3674"/>
                  </a:lnTo>
                  <a:lnTo>
                    <a:pt x="3488" y="3814"/>
                  </a:lnTo>
                  <a:lnTo>
                    <a:pt x="3534" y="3953"/>
                  </a:lnTo>
                  <a:lnTo>
                    <a:pt x="3720" y="4232"/>
                  </a:lnTo>
                  <a:lnTo>
                    <a:pt x="3953" y="4418"/>
                  </a:lnTo>
                  <a:lnTo>
                    <a:pt x="4092" y="4511"/>
                  </a:lnTo>
                  <a:lnTo>
                    <a:pt x="4232" y="4558"/>
                  </a:lnTo>
                  <a:lnTo>
                    <a:pt x="4232" y="2512"/>
                  </a:lnTo>
                  <a:lnTo>
                    <a:pt x="4278" y="2326"/>
                  </a:lnTo>
                  <a:lnTo>
                    <a:pt x="4371" y="2186"/>
                  </a:lnTo>
                  <a:lnTo>
                    <a:pt x="4511" y="2047"/>
                  </a:lnTo>
                  <a:lnTo>
                    <a:pt x="4743" y="2000"/>
                  </a:lnTo>
                  <a:lnTo>
                    <a:pt x="4929" y="2047"/>
                  </a:lnTo>
                  <a:lnTo>
                    <a:pt x="5069" y="2186"/>
                  </a:lnTo>
                  <a:lnTo>
                    <a:pt x="5162" y="2326"/>
                  </a:lnTo>
                  <a:lnTo>
                    <a:pt x="5208" y="2512"/>
                  </a:lnTo>
                  <a:lnTo>
                    <a:pt x="5208" y="4558"/>
                  </a:lnTo>
                  <a:lnTo>
                    <a:pt x="5348" y="4511"/>
                  </a:lnTo>
                  <a:lnTo>
                    <a:pt x="5487" y="4418"/>
                  </a:lnTo>
                  <a:lnTo>
                    <a:pt x="5766" y="4232"/>
                  </a:lnTo>
                  <a:lnTo>
                    <a:pt x="5906" y="3953"/>
                  </a:lnTo>
                  <a:lnTo>
                    <a:pt x="5952" y="3814"/>
                  </a:lnTo>
                  <a:lnTo>
                    <a:pt x="5952" y="3674"/>
                  </a:lnTo>
                  <a:lnTo>
                    <a:pt x="5952" y="2977"/>
                  </a:lnTo>
                  <a:lnTo>
                    <a:pt x="5999" y="2791"/>
                  </a:lnTo>
                  <a:lnTo>
                    <a:pt x="6045" y="2605"/>
                  </a:lnTo>
                  <a:lnTo>
                    <a:pt x="6138" y="2419"/>
                  </a:lnTo>
                  <a:lnTo>
                    <a:pt x="6231" y="2279"/>
                  </a:lnTo>
                  <a:lnTo>
                    <a:pt x="6417" y="2140"/>
                  </a:lnTo>
                  <a:lnTo>
                    <a:pt x="6557" y="2047"/>
                  </a:lnTo>
                  <a:lnTo>
                    <a:pt x="6743" y="2000"/>
                  </a:lnTo>
                  <a:close/>
                  <a:moveTo>
                    <a:pt x="10416" y="7952"/>
                  </a:moveTo>
                  <a:lnTo>
                    <a:pt x="10602" y="7999"/>
                  </a:lnTo>
                  <a:lnTo>
                    <a:pt x="10742" y="8092"/>
                  </a:lnTo>
                  <a:lnTo>
                    <a:pt x="10835" y="8278"/>
                  </a:lnTo>
                  <a:lnTo>
                    <a:pt x="10881" y="8464"/>
                  </a:lnTo>
                  <a:lnTo>
                    <a:pt x="10835" y="8650"/>
                  </a:lnTo>
                  <a:lnTo>
                    <a:pt x="10742" y="8836"/>
                  </a:lnTo>
                  <a:lnTo>
                    <a:pt x="10602" y="8929"/>
                  </a:lnTo>
                  <a:lnTo>
                    <a:pt x="10416" y="8975"/>
                  </a:lnTo>
                  <a:lnTo>
                    <a:pt x="2465" y="8975"/>
                  </a:lnTo>
                  <a:lnTo>
                    <a:pt x="2279" y="8929"/>
                  </a:lnTo>
                  <a:lnTo>
                    <a:pt x="2093" y="8836"/>
                  </a:lnTo>
                  <a:lnTo>
                    <a:pt x="2000" y="8650"/>
                  </a:lnTo>
                  <a:lnTo>
                    <a:pt x="1953" y="8464"/>
                  </a:lnTo>
                  <a:lnTo>
                    <a:pt x="2000" y="8278"/>
                  </a:lnTo>
                  <a:lnTo>
                    <a:pt x="2093" y="8092"/>
                  </a:lnTo>
                  <a:lnTo>
                    <a:pt x="2279" y="7999"/>
                  </a:lnTo>
                  <a:lnTo>
                    <a:pt x="2465" y="7952"/>
                  </a:lnTo>
                  <a:close/>
                  <a:moveTo>
                    <a:pt x="10416" y="9952"/>
                  </a:moveTo>
                  <a:lnTo>
                    <a:pt x="10602" y="9998"/>
                  </a:lnTo>
                  <a:lnTo>
                    <a:pt x="10742" y="10091"/>
                  </a:lnTo>
                  <a:lnTo>
                    <a:pt x="10835" y="10277"/>
                  </a:lnTo>
                  <a:lnTo>
                    <a:pt x="10881" y="10463"/>
                  </a:lnTo>
                  <a:lnTo>
                    <a:pt x="10835" y="10649"/>
                  </a:lnTo>
                  <a:lnTo>
                    <a:pt x="10742" y="10789"/>
                  </a:lnTo>
                  <a:lnTo>
                    <a:pt x="10602" y="10882"/>
                  </a:lnTo>
                  <a:lnTo>
                    <a:pt x="10416" y="10928"/>
                  </a:lnTo>
                  <a:lnTo>
                    <a:pt x="2465" y="10928"/>
                  </a:lnTo>
                  <a:lnTo>
                    <a:pt x="2279" y="10882"/>
                  </a:lnTo>
                  <a:lnTo>
                    <a:pt x="2093" y="10789"/>
                  </a:lnTo>
                  <a:lnTo>
                    <a:pt x="2000" y="10649"/>
                  </a:lnTo>
                  <a:lnTo>
                    <a:pt x="1953" y="10463"/>
                  </a:lnTo>
                  <a:lnTo>
                    <a:pt x="2000" y="10277"/>
                  </a:lnTo>
                  <a:lnTo>
                    <a:pt x="2093" y="10091"/>
                  </a:lnTo>
                  <a:lnTo>
                    <a:pt x="2279" y="9998"/>
                  </a:lnTo>
                  <a:lnTo>
                    <a:pt x="2465" y="9952"/>
                  </a:lnTo>
                  <a:close/>
                  <a:moveTo>
                    <a:pt x="10602" y="11951"/>
                  </a:moveTo>
                  <a:lnTo>
                    <a:pt x="10742" y="12091"/>
                  </a:lnTo>
                  <a:lnTo>
                    <a:pt x="10835" y="12230"/>
                  </a:lnTo>
                  <a:lnTo>
                    <a:pt x="10881" y="12416"/>
                  </a:lnTo>
                  <a:lnTo>
                    <a:pt x="10835" y="12602"/>
                  </a:lnTo>
                  <a:lnTo>
                    <a:pt x="10742" y="12788"/>
                  </a:lnTo>
                  <a:lnTo>
                    <a:pt x="10602" y="12881"/>
                  </a:lnTo>
                  <a:lnTo>
                    <a:pt x="10416" y="12928"/>
                  </a:lnTo>
                  <a:lnTo>
                    <a:pt x="2465" y="12928"/>
                  </a:lnTo>
                  <a:lnTo>
                    <a:pt x="2279" y="12881"/>
                  </a:lnTo>
                  <a:lnTo>
                    <a:pt x="2093" y="12788"/>
                  </a:lnTo>
                  <a:lnTo>
                    <a:pt x="2000" y="12602"/>
                  </a:lnTo>
                  <a:lnTo>
                    <a:pt x="1953" y="12416"/>
                  </a:lnTo>
                  <a:lnTo>
                    <a:pt x="2000" y="12230"/>
                  </a:lnTo>
                  <a:lnTo>
                    <a:pt x="2093" y="12091"/>
                  </a:lnTo>
                  <a:lnTo>
                    <a:pt x="2279" y="11951"/>
                  </a:lnTo>
                  <a:close/>
                  <a:moveTo>
                    <a:pt x="6417" y="13904"/>
                  </a:moveTo>
                  <a:lnTo>
                    <a:pt x="6603" y="13951"/>
                  </a:lnTo>
                  <a:lnTo>
                    <a:pt x="6789" y="14044"/>
                  </a:lnTo>
                  <a:lnTo>
                    <a:pt x="6882" y="14230"/>
                  </a:lnTo>
                  <a:lnTo>
                    <a:pt x="6929" y="14416"/>
                  </a:lnTo>
                  <a:lnTo>
                    <a:pt x="6882" y="14602"/>
                  </a:lnTo>
                  <a:lnTo>
                    <a:pt x="6789" y="14788"/>
                  </a:lnTo>
                  <a:lnTo>
                    <a:pt x="6603" y="14881"/>
                  </a:lnTo>
                  <a:lnTo>
                    <a:pt x="6417" y="14927"/>
                  </a:lnTo>
                  <a:lnTo>
                    <a:pt x="2465" y="14927"/>
                  </a:lnTo>
                  <a:lnTo>
                    <a:pt x="2279" y="14881"/>
                  </a:lnTo>
                  <a:lnTo>
                    <a:pt x="2093" y="14788"/>
                  </a:lnTo>
                  <a:lnTo>
                    <a:pt x="2000" y="14602"/>
                  </a:lnTo>
                  <a:lnTo>
                    <a:pt x="1953" y="14416"/>
                  </a:lnTo>
                  <a:lnTo>
                    <a:pt x="2000" y="14230"/>
                  </a:lnTo>
                  <a:lnTo>
                    <a:pt x="2093" y="14044"/>
                  </a:lnTo>
                  <a:lnTo>
                    <a:pt x="2279" y="13951"/>
                  </a:lnTo>
                  <a:lnTo>
                    <a:pt x="2465" y="13904"/>
                  </a:lnTo>
                  <a:close/>
                  <a:moveTo>
                    <a:pt x="465" y="1"/>
                  </a:moveTo>
                  <a:lnTo>
                    <a:pt x="279" y="47"/>
                  </a:lnTo>
                  <a:lnTo>
                    <a:pt x="140" y="140"/>
                  </a:lnTo>
                  <a:lnTo>
                    <a:pt x="0" y="326"/>
                  </a:lnTo>
                  <a:lnTo>
                    <a:pt x="0" y="512"/>
                  </a:lnTo>
                  <a:lnTo>
                    <a:pt x="0" y="16415"/>
                  </a:lnTo>
                  <a:lnTo>
                    <a:pt x="0" y="16602"/>
                  </a:lnTo>
                  <a:lnTo>
                    <a:pt x="140" y="16788"/>
                  </a:lnTo>
                  <a:lnTo>
                    <a:pt x="279" y="16881"/>
                  </a:lnTo>
                  <a:lnTo>
                    <a:pt x="465" y="16927"/>
                  </a:lnTo>
                  <a:lnTo>
                    <a:pt x="12369" y="16927"/>
                  </a:lnTo>
                  <a:lnTo>
                    <a:pt x="12555" y="16881"/>
                  </a:lnTo>
                  <a:lnTo>
                    <a:pt x="12741" y="16788"/>
                  </a:lnTo>
                  <a:lnTo>
                    <a:pt x="12834" y="16602"/>
                  </a:lnTo>
                  <a:lnTo>
                    <a:pt x="12881" y="16415"/>
                  </a:lnTo>
                  <a:lnTo>
                    <a:pt x="12881" y="4418"/>
                  </a:lnTo>
                  <a:lnTo>
                    <a:pt x="8928" y="4418"/>
                  </a:lnTo>
                  <a:lnTo>
                    <a:pt x="8742" y="4372"/>
                  </a:lnTo>
                  <a:lnTo>
                    <a:pt x="8603" y="4279"/>
                  </a:lnTo>
                  <a:lnTo>
                    <a:pt x="8510" y="4139"/>
                  </a:lnTo>
                  <a:lnTo>
                    <a:pt x="8463" y="3953"/>
                  </a:lnTo>
                  <a:lnTo>
                    <a:pt x="846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63"/>
            <p:cNvSpPr/>
            <p:nvPr/>
          </p:nvSpPr>
          <p:spPr>
            <a:xfrm>
              <a:off x="289275" y="4031625"/>
              <a:ext cx="322025" cy="423175"/>
            </a:xfrm>
            <a:custGeom>
              <a:avLst/>
              <a:gdLst/>
              <a:ahLst/>
              <a:cxnLst/>
              <a:rect l="l" t="t" r="r" b="b"/>
              <a:pathLst>
                <a:path w="12881" h="16927" fill="none" extrusionOk="0">
                  <a:moveTo>
                    <a:pt x="8463" y="3953"/>
                  </a:moveTo>
                  <a:lnTo>
                    <a:pt x="8463" y="1"/>
                  </a:lnTo>
                  <a:lnTo>
                    <a:pt x="465" y="1"/>
                  </a:lnTo>
                  <a:lnTo>
                    <a:pt x="465" y="1"/>
                  </a:lnTo>
                  <a:lnTo>
                    <a:pt x="279" y="47"/>
                  </a:lnTo>
                  <a:lnTo>
                    <a:pt x="140" y="140"/>
                  </a:lnTo>
                  <a:lnTo>
                    <a:pt x="0" y="326"/>
                  </a:lnTo>
                  <a:lnTo>
                    <a:pt x="0" y="512"/>
                  </a:lnTo>
                  <a:lnTo>
                    <a:pt x="0" y="16415"/>
                  </a:lnTo>
                  <a:lnTo>
                    <a:pt x="0" y="16415"/>
                  </a:lnTo>
                  <a:lnTo>
                    <a:pt x="0" y="16602"/>
                  </a:lnTo>
                  <a:lnTo>
                    <a:pt x="140" y="16788"/>
                  </a:lnTo>
                  <a:lnTo>
                    <a:pt x="279" y="16881"/>
                  </a:lnTo>
                  <a:lnTo>
                    <a:pt x="465" y="16927"/>
                  </a:lnTo>
                  <a:lnTo>
                    <a:pt x="12369" y="16927"/>
                  </a:lnTo>
                  <a:lnTo>
                    <a:pt x="12369" y="16927"/>
                  </a:lnTo>
                  <a:lnTo>
                    <a:pt x="12555" y="16881"/>
                  </a:lnTo>
                  <a:lnTo>
                    <a:pt x="12741" y="16788"/>
                  </a:lnTo>
                  <a:lnTo>
                    <a:pt x="12834" y="16602"/>
                  </a:lnTo>
                  <a:lnTo>
                    <a:pt x="12881" y="16415"/>
                  </a:lnTo>
                  <a:lnTo>
                    <a:pt x="12881" y="4418"/>
                  </a:lnTo>
                  <a:lnTo>
                    <a:pt x="8928" y="4418"/>
                  </a:lnTo>
                  <a:lnTo>
                    <a:pt x="8928" y="4418"/>
                  </a:lnTo>
                  <a:lnTo>
                    <a:pt x="8742" y="4372"/>
                  </a:lnTo>
                  <a:lnTo>
                    <a:pt x="8603" y="4279"/>
                  </a:lnTo>
                  <a:lnTo>
                    <a:pt x="8510" y="4139"/>
                  </a:lnTo>
                  <a:lnTo>
                    <a:pt x="8463" y="3953"/>
                  </a:lnTo>
                  <a:lnTo>
                    <a:pt x="8463" y="395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63"/>
            <p:cNvSpPr/>
            <p:nvPr/>
          </p:nvSpPr>
          <p:spPr>
            <a:xfrm>
              <a:off x="338100" y="4081625"/>
              <a:ext cx="138350" cy="124400"/>
            </a:xfrm>
            <a:custGeom>
              <a:avLst/>
              <a:gdLst/>
              <a:ahLst/>
              <a:cxnLst/>
              <a:rect l="l" t="t" r="r" b="b"/>
              <a:pathLst>
                <a:path w="5534" h="4976" fill="none" extrusionOk="0">
                  <a:moveTo>
                    <a:pt x="512" y="0"/>
                  </a:moveTo>
                  <a:lnTo>
                    <a:pt x="512" y="0"/>
                  </a:lnTo>
                  <a:lnTo>
                    <a:pt x="512" y="0"/>
                  </a:lnTo>
                  <a:lnTo>
                    <a:pt x="744" y="0"/>
                  </a:lnTo>
                  <a:lnTo>
                    <a:pt x="930" y="47"/>
                  </a:lnTo>
                  <a:lnTo>
                    <a:pt x="1070" y="140"/>
                  </a:lnTo>
                  <a:lnTo>
                    <a:pt x="1256" y="279"/>
                  </a:lnTo>
                  <a:lnTo>
                    <a:pt x="1349" y="419"/>
                  </a:lnTo>
                  <a:lnTo>
                    <a:pt x="1442" y="605"/>
                  </a:lnTo>
                  <a:lnTo>
                    <a:pt x="1488" y="791"/>
                  </a:lnTo>
                  <a:lnTo>
                    <a:pt x="1535" y="977"/>
                  </a:lnTo>
                  <a:lnTo>
                    <a:pt x="1535" y="1674"/>
                  </a:lnTo>
                  <a:lnTo>
                    <a:pt x="1535" y="1674"/>
                  </a:lnTo>
                  <a:lnTo>
                    <a:pt x="1535" y="1814"/>
                  </a:lnTo>
                  <a:lnTo>
                    <a:pt x="1581" y="1953"/>
                  </a:lnTo>
                  <a:lnTo>
                    <a:pt x="1767" y="2232"/>
                  </a:lnTo>
                  <a:lnTo>
                    <a:pt x="2000" y="2418"/>
                  </a:lnTo>
                  <a:lnTo>
                    <a:pt x="2139" y="2511"/>
                  </a:lnTo>
                  <a:lnTo>
                    <a:pt x="2279" y="2558"/>
                  </a:lnTo>
                  <a:lnTo>
                    <a:pt x="2279" y="512"/>
                  </a:lnTo>
                  <a:lnTo>
                    <a:pt x="2279" y="512"/>
                  </a:lnTo>
                  <a:lnTo>
                    <a:pt x="2325" y="326"/>
                  </a:lnTo>
                  <a:lnTo>
                    <a:pt x="2418" y="186"/>
                  </a:lnTo>
                  <a:lnTo>
                    <a:pt x="2558" y="47"/>
                  </a:lnTo>
                  <a:lnTo>
                    <a:pt x="2790" y="0"/>
                  </a:lnTo>
                  <a:lnTo>
                    <a:pt x="2790" y="0"/>
                  </a:lnTo>
                  <a:lnTo>
                    <a:pt x="2976" y="47"/>
                  </a:lnTo>
                  <a:lnTo>
                    <a:pt x="3116" y="186"/>
                  </a:lnTo>
                  <a:lnTo>
                    <a:pt x="3209" y="326"/>
                  </a:lnTo>
                  <a:lnTo>
                    <a:pt x="3255" y="512"/>
                  </a:lnTo>
                  <a:lnTo>
                    <a:pt x="3255" y="2558"/>
                  </a:lnTo>
                  <a:lnTo>
                    <a:pt x="3255" y="2558"/>
                  </a:lnTo>
                  <a:lnTo>
                    <a:pt x="3395" y="2511"/>
                  </a:lnTo>
                  <a:lnTo>
                    <a:pt x="3534" y="2418"/>
                  </a:lnTo>
                  <a:lnTo>
                    <a:pt x="3813" y="2232"/>
                  </a:lnTo>
                  <a:lnTo>
                    <a:pt x="3953" y="1953"/>
                  </a:lnTo>
                  <a:lnTo>
                    <a:pt x="3999" y="1814"/>
                  </a:lnTo>
                  <a:lnTo>
                    <a:pt x="3999" y="1674"/>
                  </a:lnTo>
                  <a:lnTo>
                    <a:pt x="3999" y="977"/>
                  </a:lnTo>
                  <a:lnTo>
                    <a:pt x="3999" y="977"/>
                  </a:lnTo>
                  <a:lnTo>
                    <a:pt x="4046" y="791"/>
                  </a:lnTo>
                  <a:lnTo>
                    <a:pt x="4092" y="605"/>
                  </a:lnTo>
                  <a:lnTo>
                    <a:pt x="4185" y="419"/>
                  </a:lnTo>
                  <a:lnTo>
                    <a:pt x="4278" y="279"/>
                  </a:lnTo>
                  <a:lnTo>
                    <a:pt x="4464" y="140"/>
                  </a:lnTo>
                  <a:lnTo>
                    <a:pt x="4604" y="47"/>
                  </a:lnTo>
                  <a:lnTo>
                    <a:pt x="4790" y="0"/>
                  </a:lnTo>
                  <a:lnTo>
                    <a:pt x="5022" y="0"/>
                  </a:lnTo>
                  <a:lnTo>
                    <a:pt x="5022" y="0"/>
                  </a:lnTo>
                  <a:lnTo>
                    <a:pt x="5022" y="0"/>
                  </a:lnTo>
                  <a:lnTo>
                    <a:pt x="5255" y="0"/>
                  </a:lnTo>
                  <a:lnTo>
                    <a:pt x="5394" y="140"/>
                  </a:lnTo>
                  <a:lnTo>
                    <a:pt x="5487" y="279"/>
                  </a:lnTo>
                  <a:lnTo>
                    <a:pt x="5534" y="465"/>
                  </a:lnTo>
                  <a:lnTo>
                    <a:pt x="5534" y="465"/>
                  </a:lnTo>
                  <a:lnTo>
                    <a:pt x="5487" y="651"/>
                  </a:lnTo>
                  <a:lnTo>
                    <a:pt x="5394" y="837"/>
                  </a:lnTo>
                  <a:lnTo>
                    <a:pt x="5255" y="930"/>
                  </a:lnTo>
                  <a:lnTo>
                    <a:pt x="5022" y="977"/>
                  </a:lnTo>
                  <a:lnTo>
                    <a:pt x="5022" y="977"/>
                  </a:lnTo>
                  <a:lnTo>
                    <a:pt x="5022" y="977"/>
                  </a:lnTo>
                  <a:lnTo>
                    <a:pt x="4976" y="977"/>
                  </a:lnTo>
                  <a:lnTo>
                    <a:pt x="4976" y="1674"/>
                  </a:lnTo>
                  <a:lnTo>
                    <a:pt x="4976" y="1674"/>
                  </a:lnTo>
                  <a:lnTo>
                    <a:pt x="4976" y="2000"/>
                  </a:lnTo>
                  <a:lnTo>
                    <a:pt x="4883" y="2372"/>
                  </a:lnTo>
                  <a:lnTo>
                    <a:pt x="4697" y="2651"/>
                  </a:lnTo>
                  <a:lnTo>
                    <a:pt x="4511" y="2930"/>
                  </a:lnTo>
                  <a:lnTo>
                    <a:pt x="4232" y="3162"/>
                  </a:lnTo>
                  <a:lnTo>
                    <a:pt x="3953" y="3348"/>
                  </a:lnTo>
                  <a:lnTo>
                    <a:pt x="3627" y="3488"/>
                  </a:lnTo>
                  <a:lnTo>
                    <a:pt x="3255" y="3534"/>
                  </a:lnTo>
                  <a:lnTo>
                    <a:pt x="3255" y="4464"/>
                  </a:lnTo>
                  <a:lnTo>
                    <a:pt x="3255" y="4464"/>
                  </a:lnTo>
                  <a:lnTo>
                    <a:pt x="3209" y="4650"/>
                  </a:lnTo>
                  <a:lnTo>
                    <a:pt x="3116" y="4836"/>
                  </a:lnTo>
                  <a:lnTo>
                    <a:pt x="2976" y="4929"/>
                  </a:lnTo>
                  <a:lnTo>
                    <a:pt x="2790" y="4976"/>
                  </a:lnTo>
                  <a:lnTo>
                    <a:pt x="2790" y="4976"/>
                  </a:lnTo>
                  <a:lnTo>
                    <a:pt x="2558" y="4929"/>
                  </a:lnTo>
                  <a:lnTo>
                    <a:pt x="2418" y="4836"/>
                  </a:lnTo>
                  <a:lnTo>
                    <a:pt x="2325" y="4650"/>
                  </a:lnTo>
                  <a:lnTo>
                    <a:pt x="2279" y="4464"/>
                  </a:lnTo>
                  <a:lnTo>
                    <a:pt x="2279" y="3534"/>
                  </a:lnTo>
                  <a:lnTo>
                    <a:pt x="2279" y="3534"/>
                  </a:lnTo>
                  <a:lnTo>
                    <a:pt x="1907" y="3488"/>
                  </a:lnTo>
                  <a:lnTo>
                    <a:pt x="1581" y="3348"/>
                  </a:lnTo>
                  <a:lnTo>
                    <a:pt x="1302" y="3162"/>
                  </a:lnTo>
                  <a:lnTo>
                    <a:pt x="1023" y="2930"/>
                  </a:lnTo>
                  <a:lnTo>
                    <a:pt x="837" y="2651"/>
                  </a:lnTo>
                  <a:lnTo>
                    <a:pt x="651" y="2372"/>
                  </a:lnTo>
                  <a:lnTo>
                    <a:pt x="558" y="2000"/>
                  </a:lnTo>
                  <a:lnTo>
                    <a:pt x="558" y="1674"/>
                  </a:lnTo>
                  <a:lnTo>
                    <a:pt x="558" y="977"/>
                  </a:lnTo>
                  <a:lnTo>
                    <a:pt x="558" y="977"/>
                  </a:lnTo>
                  <a:lnTo>
                    <a:pt x="512" y="977"/>
                  </a:lnTo>
                  <a:lnTo>
                    <a:pt x="512" y="977"/>
                  </a:lnTo>
                  <a:lnTo>
                    <a:pt x="512" y="977"/>
                  </a:lnTo>
                  <a:lnTo>
                    <a:pt x="279" y="930"/>
                  </a:lnTo>
                  <a:lnTo>
                    <a:pt x="140" y="837"/>
                  </a:lnTo>
                  <a:lnTo>
                    <a:pt x="47" y="651"/>
                  </a:lnTo>
                  <a:lnTo>
                    <a:pt x="0" y="465"/>
                  </a:lnTo>
                  <a:lnTo>
                    <a:pt x="0" y="465"/>
                  </a:lnTo>
                  <a:lnTo>
                    <a:pt x="47" y="279"/>
                  </a:lnTo>
                  <a:lnTo>
                    <a:pt x="140" y="140"/>
                  </a:lnTo>
                  <a:lnTo>
                    <a:pt x="279" y="0"/>
                  </a:lnTo>
                  <a:lnTo>
                    <a:pt x="512" y="0"/>
                  </a:lnTo>
                  <a:lnTo>
                    <a:pt x="512"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63"/>
            <p:cNvSpPr/>
            <p:nvPr/>
          </p:nvSpPr>
          <p:spPr>
            <a:xfrm>
              <a:off x="338100" y="4379225"/>
              <a:ext cx="124400" cy="25600"/>
            </a:xfrm>
            <a:custGeom>
              <a:avLst/>
              <a:gdLst/>
              <a:ahLst/>
              <a:cxnLst/>
              <a:rect l="l" t="t" r="r" b="b"/>
              <a:pathLst>
                <a:path w="4976" h="1024" fill="none" extrusionOk="0">
                  <a:moveTo>
                    <a:pt x="4464" y="1023"/>
                  </a:moveTo>
                  <a:lnTo>
                    <a:pt x="512" y="1023"/>
                  </a:lnTo>
                  <a:lnTo>
                    <a:pt x="512" y="1023"/>
                  </a:lnTo>
                  <a:lnTo>
                    <a:pt x="326" y="977"/>
                  </a:lnTo>
                  <a:lnTo>
                    <a:pt x="140" y="884"/>
                  </a:lnTo>
                  <a:lnTo>
                    <a:pt x="47" y="698"/>
                  </a:lnTo>
                  <a:lnTo>
                    <a:pt x="0" y="512"/>
                  </a:lnTo>
                  <a:lnTo>
                    <a:pt x="0" y="512"/>
                  </a:lnTo>
                  <a:lnTo>
                    <a:pt x="47" y="326"/>
                  </a:lnTo>
                  <a:lnTo>
                    <a:pt x="140" y="140"/>
                  </a:lnTo>
                  <a:lnTo>
                    <a:pt x="326" y="47"/>
                  </a:lnTo>
                  <a:lnTo>
                    <a:pt x="512" y="0"/>
                  </a:lnTo>
                  <a:lnTo>
                    <a:pt x="4464" y="0"/>
                  </a:lnTo>
                  <a:lnTo>
                    <a:pt x="4464" y="0"/>
                  </a:lnTo>
                  <a:lnTo>
                    <a:pt x="4650" y="47"/>
                  </a:lnTo>
                  <a:lnTo>
                    <a:pt x="4836" y="140"/>
                  </a:lnTo>
                  <a:lnTo>
                    <a:pt x="4929" y="326"/>
                  </a:lnTo>
                  <a:lnTo>
                    <a:pt x="4976" y="512"/>
                  </a:lnTo>
                  <a:lnTo>
                    <a:pt x="4976" y="512"/>
                  </a:lnTo>
                  <a:lnTo>
                    <a:pt x="4929" y="698"/>
                  </a:lnTo>
                  <a:lnTo>
                    <a:pt x="4836" y="884"/>
                  </a:lnTo>
                  <a:lnTo>
                    <a:pt x="4650" y="977"/>
                  </a:lnTo>
                  <a:lnTo>
                    <a:pt x="4464" y="1023"/>
                  </a:lnTo>
                  <a:lnTo>
                    <a:pt x="4464" y="102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63"/>
            <p:cNvSpPr/>
            <p:nvPr/>
          </p:nvSpPr>
          <p:spPr>
            <a:xfrm>
              <a:off x="338100" y="4330400"/>
              <a:ext cx="223225" cy="24425"/>
            </a:xfrm>
            <a:custGeom>
              <a:avLst/>
              <a:gdLst/>
              <a:ahLst/>
              <a:cxnLst/>
              <a:rect l="l" t="t" r="r" b="b"/>
              <a:pathLst>
                <a:path w="8929" h="977" fill="none" extrusionOk="0">
                  <a:moveTo>
                    <a:pt x="8463" y="977"/>
                  </a:moveTo>
                  <a:lnTo>
                    <a:pt x="512" y="977"/>
                  </a:lnTo>
                  <a:lnTo>
                    <a:pt x="512" y="977"/>
                  </a:lnTo>
                  <a:lnTo>
                    <a:pt x="326" y="930"/>
                  </a:lnTo>
                  <a:lnTo>
                    <a:pt x="140" y="837"/>
                  </a:lnTo>
                  <a:lnTo>
                    <a:pt x="47" y="651"/>
                  </a:lnTo>
                  <a:lnTo>
                    <a:pt x="0" y="465"/>
                  </a:lnTo>
                  <a:lnTo>
                    <a:pt x="0" y="465"/>
                  </a:lnTo>
                  <a:lnTo>
                    <a:pt x="47" y="279"/>
                  </a:lnTo>
                  <a:lnTo>
                    <a:pt x="140" y="140"/>
                  </a:lnTo>
                  <a:lnTo>
                    <a:pt x="326" y="0"/>
                  </a:lnTo>
                  <a:lnTo>
                    <a:pt x="512" y="0"/>
                  </a:lnTo>
                  <a:lnTo>
                    <a:pt x="8463" y="0"/>
                  </a:lnTo>
                  <a:lnTo>
                    <a:pt x="8463" y="0"/>
                  </a:lnTo>
                  <a:lnTo>
                    <a:pt x="8649" y="0"/>
                  </a:lnTo>
                  <a:lnTo>
                    <a:pt x="8789" y="140"/>
                  </a:lnTo>
                  <a:lnTo>
                    <a:pt x="8882" y="279"/>
                  </a:lnTo>
                  <a:lnTo>
                    <a:pt x="8928" y="465"/>
                  </a:lnTo>
                  <a:lnTo>
                    <a:pt x="8928" y="465"/>
                  </a:lnTo>
                  <a:lnTo>
                    <a:pt x="8882" y="651"/>
                  </a:lnTo>
                  <a:lnTo>
                    <a:pt x="8789" y="837"/>
                  </a:lnTo>
                  <a:lnTo>
                    <a:pt x="8649" y="930"/>
                  </a:lnTo>
                  <a:lnTo>
                    <a:pt x="8463" y="977"/>
                  </a:lnTo>
                  <a:lnTo>
                    <a:pt x="8463"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63"/>
            <p:cNvSpPr/>
            <p:nvPr/>
          </p:nvSpPr>
          <p:spPr>
            <a:xfrm>
              <a:off x="338100" y="4280400"/>
              <a:ext cx="223225" cy="24450"/>
            </a:xfrm>
            <a:custGeom>
              <a:avLst/>
              <a:gdLst/>
              <a:ahLst/>
              <a:cxnLst/>
              <a:rect l="l" t="t" r="r" b="b"/>
              <a:pathLst>
                <a:path w="8929" h="978" fill="none" extrusionOk="0">
                  <a:moveTo>
                    <a:pt x="8463" y="977"/>
                  </a:moveTo>
                  <a:lnTo>
                    <a:pt x="512" y="977"/>
                  </a:lnTo>
                  <a:lnTo>
                    <a:pt x="512" y="977"/>
                  </a:lnTo>
                  <a:lnTo>
                    <a:pt x="326" y="931"/>
                  </a:lnTo>
                  <a:lnTo>
                    <a:pt x="140" y="838"/>
                  </a:lnTo>
                  <a:lnTo>
                    <a:pt x="47" y="698"/>
                  </a:lnTo>
                  <a:lnTo>
                    <a:pt x="0" y="512"/>
                  </a:lnTo>
                  <a:lnTo>
                    <a:pt x="0" y="512"/>
                  </a:lnTo>
                  <a:lnTo>
                    <a:pt x="47" y="326"/>
                  </a:lnTo>
                  <a:lnTo>
                    <a:pt x="140" y="140"/>
                  </a:lnTo>
                  <a:lnTo>
                    <a:pt x="326" y="47"/>
                  </a:lnTo>
                  <a:lnTo>
                    <a:pt x="512" y="1"/>
                  </a:lnTo>
                  <a:lnTo>
                    <a:pt x="8463" y="1"/>
                  </a:lnTo>
                  <a:lnTo>
                    <a:pt x="8463" y="1"/>
                  </a:lnTo>
                  <a:lnTo>
                    <a:pt x="8649" y="47"/>
                  </a:lnTo>
                  <a:lnTo>
                    <a:pt x="8789" y="140"/>
                  </a:lnTo>
                  <a:lnTo>
                    <a:pt x="8882" y="326"/>
                  </a:lnTo>
                  <a:lnTo>
                    <a:pt x="8928" y="512"/>
                  </a:lnTo>
                  <a:lnTo>
                    <a:pt x="8928" y="512"/>
                  </a:lnTo>
                  <a:lnTo>
                    <a:pt x="8882" y="698"/>
                  </a:lnTo>
                  <a:lnTo>
                    <a:pt x="8789" y="838"/>
                  </a:lnTo>
                  <a:lnTo>
                    <a:pt x="8649" y="931"/>
                  </a:lnTo>
                  <a:lnTo>
                    <a:pt x="8463" y="977"/>
                  </a:lnTo>
                  <a:lnTo>
                    <a:pt x="8463"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63"/>
            <p:cNvSpPr/>
            <p:nvPr/>
          </p:nvSpPr>
          <p:spPr>
            <a:xfrm>
              <a:off x="338100" y="4230425"/>
              <a:ext cx="223225" cy="25600"/>
            </a:xfrm>
            <a:custGeom>
              <a:avLst/>
              <a:gdLst/>
              <a:ahLst/>
              <a:cxnLst/>
              <a:rect l="l" t="t" r="r" b="b"/>
              <a:pathLst>
                <a:path w="8929" h="1024" fill="none" extrusionOk="0">
                  <a:moveTo>
                    <a:pt x="8928" y="512"/>
                  </a:moveTo>
                  <a:lnTo>
                    <a:pt x="8928" y="512"/>
                  </a:lnTo>
                  <a:lnTo>
                    <a:pt x="8882" y="698"/>
                  </a:lnTo>
                  <a:lnTo>
                    <a:pt x="8789" y="884"/>
                  </a:lnTo>
                  <a:lnTo>
                    <a:pt x="8649" y="977"/>
                  </a:lnTo>
                  <a:lnTo>
                    <a:pt x="8463" y="1023"/>
                  </a:lnTo>
                  <a:lnTo>
                    <a:pt x="512" y="1023"/>
                  </a:lnTo>
                  <a:lnTo>
                    <a:pt x="512" y="1023"/>
                  </a:lnTo>
                  <a:lnTo>
                    <a:pt x="326" y="977"/>
                  </a:lnTo>
                  <a:lnTo>
                    <a:pt x="140" y="884"/>
                  </a:lnTo>
                  <a:lnTo>
                    <a:pt x="47" y="698"/>
                  </a:lnTo>
                  <a:lnTo>
                    <a:pt x="0" y="512"/>
                  </a:lnTo>
                  <a:lnTo>
                    <a:pt x="0" y="512"/>
                  </a:lnTo>
                  <a:lnTo>
                    <a:pt x="47" y="326"/>
                  </a:lnTo>
                  <a:lnTo>
                    <a:pt x="140" y="140"/>
                  </a:lnTo>
                  <a:lnTo>
                    <a:pt x="326" y="47"/>
                  </a:lnTo>
                  <a:lnTo>
                    <a:pt x="512" y="0"/>
                  </a:lnTo>
                  <a:lnTo>
                    <a:pt x="8463" y="0"/>
                  </a:lnTo>
                  <a:lnTo>
                    <a:pt x="8463" y="0"/>
                  </a:lnTo>
                  <a:lnTo>
                    <a:pt x="8649" y="47"/>
                  </a:lnTo>
                  <a:lnTo>
                    <a:pt x="8789" y="140"/>
                  </a:lnTo>
                  <a:lnTo>
                    <a:pt x="8882" y="326"/>
                  </a:lnTo>
                  <a:lnTo>
                    <a:pt x="8928" y="512"/>
                  </a:lnTo>
                  <a:lnTo>
                    <a:pt x="8928" y="512"/>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63"/>
            <p:cNvSpPr/>
            <p:nvPr/>
          </p:nvSpPr>
          <p:spPr>
            <a:xfrm>
              <a:off x="561300" y="424320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63"/>
            <p:cNvSpPr/>
            <p:nvPr/>
          </p:nvSpPr>
          <p:spPr>
            <a:xfrm>
              <a:off x="529900" y="4031625"/>
              <a:ext cx="81400" cy="81400"/>
            </a:xfrm>
            <a:custGeom>
              <a:avLst/>
              <a:gdLst/>
              <a:ahLst/>
              <a:cxnLst/>
              <a:rect l="l" t="t" r="r" b="b"/>
              <a:pathLst>
                <a:path w="3256" h="3256" extrusionOk="0">
                  <a:moveTo>
                    <a:pt x="1" y="1"/>
                  </a:moveTo>
                  <a:lnTo>
                    <a:pt x="3256" y="3256"/>
                  </a:lnTo>
                  <a:lnTo>
                    <a:pt x="3256" y="512"/>
                  </a:lnTo>
                  <a:lnTo>
                    <a:pt x="3209" y="326"/>
                  </a:lnTo>
                  <a:lnTo>
                    <a:pt x="3116" y="140"/>
                  </a:lnTo>
                  <a:lnTo>
                    <a:pt x="2930" y="47"/>
                  </a:lnTo>
                  <a:lnTo>
                    <a:pt x="274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63"/>
            <p:cNvSpPr/>
            <p:nvPr/>
          </p:nvSpPr>
          <p:spPr>
            <a:xfrm>
              <a:off x="529900" y="4031625"/>
              <a:ext cx="81400" cy="81400"/>
            </a:xfrm>
            <a:custGeom>
              <a:avLst/>
              <a:gdLst/>
              <a:ahLst/>
              <a:cxnLst/>
              <a:rect l="l" t="t" r="r" b="b"/>
              <a:pathLst>
                <a:path w="3256" h="3256" fill="none" extrusionOk="0">
                  <a:moveTo>
                    <a:pt x="2744" y="1"/>
                  </a:moveTo>
                  <a:lnTo>
                    <a:pt x="1" y="1"/>
                  </a:lnTo>
                  <a:lnTo>
                    <a:pt x="3256" y="3256"/>
                  </a:lnTo>
                  <a:lnTo>
                    <a:pt x="3256" y="512"/>
                  </a:lnTo>
                  <a:lnTo>
                    <a:pt x="3256" y="512"/>
                  </a:lnTo>
                  <a:lnTo>
                    <a:pt x="3209" y="326"/>
                  </a:lnTo>
                  <a:lnTo>
                    <a:pt x="3116" y="140"/>
                  </a:lnTo>
                  <a:lnTo>
                    <a:pt x="2930" y="47"/>
                  </a:lnTo>
                  <a:lnTo>
                    <a:pt x="2744" y="1"/>
                  </a:lnTo>
                  <a:lnTo>
                    <a:pt x="2744"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63"/>
            <p:cNvSpPr/>
            <p:nvPr/>
          </p:nvSpPr>
          <p:spPr>
            <a:xfrm>
              <a:off x="598500" y="40316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1" name="Google Shape;2501;p63"/>
          <p:cNvSpPr/>
          <p:nvPr/>
        </p:nvSpPr>
        <p:spPr>
          <a:xfrm>
            <a:off x="2070729" y="4083544"/>
            <a:ext cx="22" cy="22"/>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2" name="Google Shape;2502;p63"/>
          <p:cNvGrpSpPr/>
          <p:nvPr/>
        </p:nvGrpSpPr>
        <p:grpSpPr>
          <a:xfrm>
            <a:off x="2070728" y="3902462"/>
            <a:ext cx="347656" cy="376626"/>
            <a:chOff x="999575" y="4031625"/>
            <a:chExt cx="390625" cy="423175"/>
          </a:xfrm>
          <a:solidFill>
            <a:schemeClr val="bg1">
              <a:lumMod val="75000"/>
            </a:schemeClr>
          </a:solidFill>
        </p:grpSpPr>
        <p:sp>
          <p:nvSpPr>
            <p:cNvPr id="2503" name="Google Shape;2503;p63"/>
            <p:cNvSpPr/>
            <p:nvPr/>
          </p:nvSpPr>
          <p:spPr>
            <a:xfrm>
              <a:off x="999575" y="4031625"/>
              <a:ext cx="146500" cy="125575"/>
            </a:xfrm>
            <a:custGeom>
              <a:avLst/>
              <a:gdLst/>
              <a:ahLst/>
              <a:cxnLst/>
              <a:rect l="l" t="t" r="r" b="b"/>
              <a:pathLst>
                <a:path w="5860" h="5023" extrusionOk="0">
                  <a:moveTo>
                    <a:pt x="2651" y="1"/>
                  </a:moveTo>
                  <a:lnTo>
                    <a:pt x="2325" y="47"/>
                  </a:lnTo>
                  <a:lnTo>
                    <a:pt x="2046" y="140"/>
                  </a:lnTo>
                  <a:lnTo>
                    <a:pt x="1814" y="233"/>
                  </a:lnTo>
                  <a:lnTo>
                    <a:pt x="1302" y="512"/>
                  </a:lnTo>
                  <a:lnTo>
                    <a:pt x="884" y="838"/>
                  </a:lnTo>
                  <a:lnTo>
                    <a:pt x="512" y="1303"/>
                  </a:lnTo>
                  <a:lnTo>
                    <a:pt x="233" y="1768"/>
                  </a:lnTo>
                  <a:lnTo>
                    <a:pt x="140" y="2047"/>
                  </a:lnTo>
                  <a:lnTo>
                    <a:pt x="47" y="2326"/>
                  </a:lnTo>
                  <a:lnTo>
                    <a:pt x="47" y="2651"/>
                  </a:lnTo>
                  <a:lnTo>
                    <a:pt x="0" y="2930"/>
                  </a:lnTo>
                  <a:lnTo>
                    <a:pt x="0" y="5023"/>
                  </a:lnTo>
                  <a:lnTo>
                    <a:pt x="5859" y="5023"/>
                  </a:lnTo>
                  <a:lnTo>
                    <a:pt x="5859" y="2930"/>
                  </a:lnTo>
                  <a:lnTo>
                    <a:pt x="5859" y="2651"/>
                  </a:lnTo>
                  <a:lnTo>
                    <a:pt x="5813" y="2326"/>
                  </a:lnTo>
                  <a:lnTo>
                    <a:pt x="5720" y="2047"/>
                  </a:lnTo>
                  <a:lnTo>
                    <a:pt x="5627" y="1768"/>
                  </a:lnTo>
                  <a:lnTo>
                    <a:pt x="5348" y="1303"/>
                  </a:lnTo>
                  <a:lnTo>
                    <a:pt x="5022" y="838"/>
                  </a:lnTo>
                  <a:lnTo>
                    <a:pt x="4557" y="512"/>
                  </a:lnTo>
                  <a:lnTo>
                    <a:pt x="4092" y="233"/>
                  </a:lnTo>
                  <a:lnTo>
                    <a:pt x="3813" y="140"/>
                  </a:lnTo>
                  <a:lnTo>
                    <a:pt x="3534" y="47"/>
                  </a:lnTo>
                  <a:lnTo>
                    <a:pt x="325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63"/>
            <p:cNvSpPr/>
            <p:nvPr/>
          </p:nvSpPr>
          <p:spPr>
            <a:xfrm>
              <a:off x="999575" y="4031625"/>
              <a:ext cx="146500" cy="125575"/>
            </a:xfrm>
            <a:custGeom>
              <a:avLst/>
              <a:gdLst/>
              <a:ahLst/>
              <a:cxnLst/>
              <a:rect l="l" t="t" r="r" b="b"/>
              <a:pathLst>
                <a:path w="5860" h="5023" fill="none" extrusionOk="0">
                  <a:moveTo>
                    <a:pt x="2930" y="1"/>
                  </a:moveTo>
                  <a:lnTo>
                    <a:pt x="2930" y="1"/>
                  </a:lnTo>
                  <a:lnTo>
                    <a:pt x="2651" y="1"/>
                  </a:lnTo>
                  <a:lnTo>
                    <a:pt x="2325" y="47"/>
                  </a:lnTo>
                  <a:lnTo>
                    <a:pt x="2046" y="140"/>
                  </a:lnTo>
                  <a:lnTo>
                    <a:pt x="1814" y="233"/>
                  </a:lnTo>
                  <a:lnTo>
                    <a:pt x="1302" y="512"/>
                  </a:lnTo>
                  <a:lnTo>
                    <a:pt x="884" y="838"/>
                  </a:lnTo>
                  <a:lnTo>
                    <a:pt x="512" y="1303"/>
                  </a:lnTo>
                  <a:lnTo>
                    <a:pt x="233" y="1768"/>
                  </a:lnTo>
                  <a:lnTo>
                    <a:pt x="140" y="2047"/>
                  </a:lnTo>
                  <a:lnTo>
                    <a:pt x="47" y="2326"/>
                  </a:lnTo>
                  <a:lnTo>
                    <a:pt x="47" y="2651"/>
                  </a:lnTo>
                  <a:lnTo>
                    <a:pt x="0" y="2930"/>
                  </a:lnTo>
                  <a:lnTo>
                    <a:pt x="0" y="5023"/>
                  </a:lnTo>
                  <a:lnTo>
                    <a:pt x="5859" y="5023"/>
                  </a:lnTo>
                  <a:lnTo>
                    <a:pt x="5859" y="2930"/>
                  </a:lnTo>
                  <a:lnTo>
                    <a:pt x="5859" y="2930"/>
                  </a:lnTo>
                  <a:lnTo>
                    <a:pt x="5859" y="2651"/>
                  </a:lnTo>
                  <a:lnTo>
                    <a:pt x="5813" y="2326"/>
                  </a:lnTo>
                  <a:lnTo>
                    <a:pt x="5720" y="2047"/>
                  </a:lnTo>
                  <a:lnTo>
                    <a:pt x="5627" y="1768"/>
                  </a:lnTo>
                  <a:lnTo>
                    <a:pt x="5348" y="1303"/>
                  </a:lnTo>
                  <a:lnTo>
                    <a:pt x="5022" y="838"/>
                  </a:lnTo>
                  <a:lnTo>
                    <a:pt x="4557" y="512"/>
                  </a:lnTo>
                  <a:lnTo>
                    <a:pt x="4092" y="233"/>
                  </a:lnTo>
                  <a:lnTo>
                    <a:pt x="3813" y="140"/>
                  </a:lnTo>
                  <a:lnTo>
                    <a:pt x="3534" y="47"/>
                  </a:lnTo>
                  <a:lnTo>
                    <a:pt x="3255" y="1"/>
                  </a:lnTo>
                  <a:lnTo>
                    <a:pt x="2930" y="1"/>
                  </a:lnTo>
                  <a:lnTo>
                    <a:pt x="293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63"/>
            <p:cNvSpPr/>
            <p:nvPr/>
          </p:nvSpPr>
          <p:spPr>
            <a:xfrm>
              <a:off x="1072800" y="403162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63"/>
            <p:cNvSpPr/>
            <p:nvPr/>
          </p:nvSpPr>
          <p:spPr>
            <a:xfrm>
              <a:off x="999575" y="4182750"/>
              <a:ext cx="146500" cy="125575"/>
            </a:xfrm>
            <a:custGeom>
              <a:avLst/>
              <a:gdLst/>
              <a:ahLst/>
              <a:cxnLst/>
              <a:rect l="l" t="t" r="r" b="b"/>
              <a:pathLst>
                <a:path w="5860" h="5023" extrusionOk="0">
                  <a:moveTo>
                    <a:pt x="0" y="1"/>
                  </a:moveTo>
                  <a:lnTo>
                    <a:pt x="0" y="2093"/>
                  </a:lnTo>
                  <a:lnTo>
                    <a:pt x="47" y="2372"/>
                  </a:lnTo>
                  <a:lnTo>
                    <a:pt x="47" y="2698"/>
                  </a:lnTo>
                  <a:lnTo>
                    <a:pt x="140" y="2977"/>
                  </a:lnTo>
                  <a:lnTo>
                    <a:pt x="233" y="3209"/>
                  </a:lnTo>
                  <a:lnTo>
                    <a:pt x="512" y="3721"/>
                  </a:lnTo>
                  <a:lnTo>
                    <a:pt x="884" y="4139"/>
                  </a:lnTo>
                  <a:lnTo>
                    <a:pt x="1302" y="4511"/>
                  </a:lnTo>
                  <a:lnTo>
                    <a:pt x="1814" y="4790"/>
                  </a:lnTo>
                  <a:lnTo>
                    <a:pt x="2046" y="4883"/>
                  </a:lnTo>
                  <a:lnTo>
                    <a:pt x="2325" y="4976"/>
                  </a:lnTo>
                  <a:lnTo>
                    <a:pt x="2651" y="5023"/>
                  </a:lnTo>
                  <a:lnTo>
                    <a:pt x="3255" y="5023"/>
                  </a:lnTo>
                  <a:lnTo>
                    <a:pt x="3534" y="4976"/>
                  </a:lnTo>
                  <a:lnTo>
                    <a:pt x="3813" y="4883"/>
                  </a:lnTo>
                  <a:lnTo>
                    <a:pt x="4092" y="4790"/>
                  </a:lnTo>
                  <a:lnTo>
                    <a:pt x="4557" y="4511"/>
                  </a:lnTo>
                  <a:lnTo>
                    <a:pt x="5022" y="4139"/>
                  </a:lnTo>
                  <a:lnTo>
                    <a:pt x="5348" y="3721"/>
                  </a:lnTo>
                  <a:lnTo>
                    <a:pt x="5627" y="3209"/>
                  </a:lnTo>
                  <a:lnTo>
                    <a:pt x="5720" y="2977"/>
                  </a:lnTo>
                  <a:lnTo>
                    <a:pt x="5813" y="2698"/>
                  </a:lnTo>
                  <a:lnTo>
                    <a:pt x="5859" y="2372"/>
                  </a:lnTo>
                  <a:lnTo>
                    <a:pt x="5859" y="2093"/>
                  </a:lnTo>
                  <a:lnTo>
                    <a:pt x="58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63"/>
            <p:cNvSpPr/>
            <p:nvPr/>
          </p:nvSpPr>
          <p:spPr>
            <a:xfrm>
              <a:off x="999575" y="4182750"/>
              <a:ext cx="146500" cy="125575"/>
            </a:xfrm>
            <a:custGeom>
              <a:avLst/>
              <a:gdLst/>
              <a:ahLst/>
              <a:cxnLst/>
              <a:rect l="l" t="t" r="r" b="b"/>
              <a:pathLst>
                <a:path w="5860" h="5023" fill="none" extrusionOk="0">
                  <a:moveTo>
                    <a:pt x="0" y="2093"/>
                  </a:moveTo>
                  <a:lnTo>
                    <a:pt x="0" y="2093"/>
                  </a:lnTo>
                  <a:lnTo>
                    <a:pt x="47" y="2372"/>
                  </a:lnTo>
                  <a:lnTo>
                    <a:pt x="47" y="2698"/>
                  </a:lnTo>
                  <a:lnTo>
                    <a:pt x="140" y="2977"/>
                  </a:lnTo>
                  <a:lnTo>
                    <a:pt x="233" y="3209"/>
                  </a:lnTo>
                  <a:lnTo>
                    <a:pt x="512" y="3721"/>
                  </a:lnTo>
                  <a:lnTo>
                    <a:pt x="884" y="4139"/>
                  </a:lnTo>
                  <a:lnTo>
                    <a:pt x="1302" y="4511"/>
                  </a:lnTo>
                  <a:lnTo>
                    <a:pt x="1814" y="4790"/>
                  </a:lnTo>
                  <a:lnTo>
                    <a:pt x="2046" y="4883"/>
                  </a:lnTo>
                  <a:lnTo>
                    <a:pt x="2325" y="4976"/>
                  </a:lnTo>
                  <a:lnTo>
                    <a:pt x="2651" y="5023"/>
                  </a:lnTo>
                  <a:lnTo>
                    <a:pt x="2930" y="5023"/>
                  </a:lnTo>
                  <a:lnTo>
                    <a:pt x="2930" y="5023"/>
                  </a:lnTo>
                  <a:lnTo>
                    <a:pt x="3255" y="5023"/>
                  </a:lnTo>
                  <a:lnTo>
                    <a:pt x="3534" y="4976"/>
                  </a:lnTo>
                  <a:lnTo>
                    <a:pt x="3813" y="4883"/>
                  </a:lnTo>
                  <a:lnTo>
                    <a:pt x="4092" y="4790"/>
                  </a:lnTo>
                  <a:lnTo>
                    <a:pt x="4557" y="4511"/>
                  </a:lnTo>
                  <a:lnTo>
                    <a:pt x="5022" y="4139"/>
                  </a:lnTo>
                  <a:lnTo>
                    <a:pt x="5348" y="3721"/>
                  </a:lnTo>
                  <a:lnTo>
                    <a:pt x="5627" y="3209"/>
                  </a:lnTo>
                  <a:lnTo>
                    <a:pt x="5720" y="2977"/>
                  </a:lnTo>
                  <a:lnTo>
                    <a:pt x="5813" y="2698"/>
                  </a:lnTo>
                  <a:lnTo>
                    <a:pt x="5859" y="2372"/>
                  </a:lnTo>
                  <a:lnTo>
                    <a:pt x="5859" y="2093"/>
                  </a:lnTo>
                  <a:lnTo>
                    <a:pt x="5859" y="1"/>
                  </a:lnTo>
                  <a:lnTo>
                    <a:pt x="0" y="1"/>
                  </a:lnTo>
                  <a:lnTo>
                    <a:pt x="0" y="209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63"/>
            <p:cNvSpPr/>
            <p:nvPr/>
          </p:nvSpPr>
          <p:spPr>
            <a:xfrm>
              <a:off x="1189075" y="4253675"/>
              <a:ext cx="201125" cy="201125"/>
            </a:xfrm>
            <a:custGeom>
              <a:avLst/>
              <a:gdLst/>
              <a:ahLst/>
              <a:cxnLst/>
              <a:rect l="l" t="t" r="r" b="b"/>
              <a:pathLst>
                <a:path w="8045" h="8045" extrusionOk="0">
                  <a:moveTo>
                    <a:pt x="2976" y="2558"/>
                  </a:moveTo>
                  <a:lnTo>
                    <a:pt x="3209" y="2604"/>
                  </a:lnTo>
                  <a:lnTo>
                    <a:pt x="3348" y="2697"/>
                  </a:lnTo>
                  <a:lnTo>
                    <a:pt x="3441" y="2883"/>
                  </a:lnTo>
                  <a:lnTo>
                    <a:pt x="3488" y="3069"/>
                  </a:lnTo>
                  <a:lnTo>
                    <a:pt x="3441" y="3255"/>
                  </a:lnTo>
                  <a:lnTo>
                    <a:pt x="3348" y="3395"/>
                  </a:lnTo>
                  <a:lnTo>
                    <a:pt x="3209" y="3488"/>
                  </a:lnTo>
                  <a:lnTo>
                    <a:pt x="2976" y="3534"/>
                  </a:lnTo>
                  <a:lnTo>
                    <a:pt x="2790" y="3488"/>
                  </a:lnTo>
                  <a:lnTo>
                    <a:pt x="2651" y="3395"/>
                  </a:lnTo>
                  <a:lnTo>
                    <a:pt x="2558" y="3255"/>
                  </a:lnTo>
                  <a:lnTo>
                    <a:pt x="2511" y="3069"/>
                  </a:lnTo>
                  <a:lnTo>
                    <a:pt x="2558" y="2883"/>
                  </a:lnTo>
                  <a:lnTo>
                    <a:pt x="2651" y="2697"/>
                  </a:lnTo>
                  <a:lnTo>
                    <a:pt x="2790" y="2604"/>
                  </a:lnTo>
                  <a:lnTo>
                    <a:pt x="2976" y="2558"/>
                  </a:lnTo>
                  <a:close/>
                  <a:moveTo>
                    <a:pt x="5022" y="2558"/>
                  </a:moveTo>
                  <a:lnTo>
                    <a:pt x="5255" y="2604"/>
                  </a:lnTo>
                  <a:lnTo>
                    <a:pt x="5394" y="2697"/>
                  </a:lnTo>
                  <a:lnTo>
                    <a:pt x="5487" y="2883"/>
                  </a:lnTo>
                  <a:lnTo>
                    <a:pt x="5534" y="3069"/>
                  </a:lnTo>
                  <a:lnTo>
                    <a:pt x="5487" y="3255"/>
                  </a:lnTo>
                  <a:lnTo>
                    <a:pt x="5394" y="3395"/>
                  </a:lnTo>
                  <a:lnTo>
                    <a:pt x="5255" y="3488"/>
                  </a:lnTo>
                  <a:lnTo>
                    <a:pt x="5022" y="3534"/>
                  </a:lnTo>
                  <a:lnTo>
                    <a:pt x="4836" y="3488"/>
                  </a:lnTo>
                  <a:lnTo>
                    <a:pt x="4697" y="3395"/>
                  </a:lnTo>
                  <a:lnTo>
                    <a:pt x="4604" y="3255"/>
                  </a:lnTo>
                  <a:lnTo>
                    <a:pt x="4557" y="3069"/>
                  </a:lnTo>
                  <a:lnTo>
                    <a:pt x="4604" y="2883"/>
                  </a:lnTo>
                  <a:lnTo>
                    <a:pt x="4697" y="2697"/>
                  </a:lnTo>
                  <a:lnTo>
                    <a:pt x="4836" y="2604"/>
                  </a:lnTo>
                  <a:lnTo>
                    <a:pt x="5022" y="2558"/>
                  </a:lnTo>
                  <a:close/>
                  <a:moveTo>
                    <a:pt x="5208" y="4464"/>
                  </a:moveTo>
                  <a:lnTo>
                    <a:pt x="5394" y="4511"/>
                  </a:lnTo>
                  <a:lnTo>
                    <a:pt x="5534" y="4650"/>
                  </a:lnTo>
                  <a:lnTo>
                    <a:pt x="5580" y="4836"/>
                  </a:lnTo>
                  <a:lnTo>
                    <a:pt x="5580" y="5022"/>
                  </a:lnTo>
                  <a:lnTo>
                    <a:pt x="5534" y="5208"/>
                  </a:lnTo>
                  <a:lnTo>
                    <a:pt x="5208" y="5534"/>
                  </a:lnTo>
                  <a:lnTo>
                    <a:pt x="4883" y="5813"/>
                  </a:lnTo>
                  <a:lnTo>
                    <a:pt x="4464" y="5952"/>
                  </a:lnTo>
                  <a:lnTo>
                    <a:pt x="3999" y="5999"/>
                  </a:lnTo>
                  <a:lnTo>
                    <a:pt x="3813" y="5999"/>
                  </a:lnTo>
                  <a:lnTo>
                    <a:pt x="3581" y="5952"/>
                  </a:lnTo>
                  <a:lnTo>
                    <a:pt x="3162" y="5813"/>
                  </a:lnTo>
                  <a:lnTo>
                    <a:pt x="2790" y="5534"/>
                  </a:lnTo>
                  <a:lnTo>
                    <a:pt x="2651" y="5394"/>
                  </a:lnTo>
                  <a:lnTo>
                    <a:pt x="2511" y="5208"/>
                  </a:lnTo>
                  <a:lnTo>
                    <a:pt x="2418" y="5022"/>
                  </a:lnTo>
                  <a:lnTo>
                    <a:pt x="2418" y="4836"/>
                  </a:lnTo>
                  <a:lnTo>
                    <a:pt x="2511" y="4650"/>
                  </a:lnTo>
                  <a:lnTo>
                    <a:pt x="2651" y="4511"/>
                  </a:lnTo>
                  <a:lnTo>
                    <a:pt x="2837" y="4464"/>
                  </a:lnTo>
                  <a:lnTo>
                    <a:pt x="3023" y="4464"/>
                  </a:lnTo>
                  <a:lnTo>
                    <a:pt x="3209" y="4511"/>
                  </a:lnTo>
                  <a:lnTo>
                    <a:pt x="3348" y="4650"/>
                  </a:lnTo>
                  <a:lnTo>
                    <a:pt x="3441" y="4790"/>
                  </a:lnTo>
                  <a:lnTo>
                    <a:pt x="3627" y="4929"/>
                  </a:lnTo>
                  <a:lnTo>
                    <a:pt x="3813" y="4976"/>
                  </a:lnTo>
                  <a:lnTo>
                    <a:pt x="3999" y="5022"/>
                  </a:lnTo>
                  <a:lnTo>
                    <a:pt x="4232" y="4976"/>
                  </a:lnTo>
                  <a:lnTo>
                    <a:pt x="4418" y="4929"/>
                  </a:lnTo>
                  <a:lnTo>
                    <a:pt x="4557" y="4790"/>
                  </a:lnTo>
                  <a:lnTo>
                    <a:pt x="4697" y="4650"/>
                  </a:lnTo>
                  <a:lnTo>
                    <a:pt x="4836" y="4511"/>
                  </a:lnTo>
                  <a:lnTo>
                    <a:pt x="5022" y="4464"/>
                  </a:lnTo>
                  <a:close/>
                  <a:moveTo>
                    <a:pt x="3999" y="0"/>
                  </a:moveTo>
                  <a:lnTo>
                    <a:pt x="3627" y="47"/>
                  </a:lnTo>
                  <a:lnTo>
                    <a:pt x="3209" y="93"/>
                  </a:lnTo>
                  <a:lnTo>
                    <a:pt x="2837" y="186"/>
                  </a:lnTo>
                  <a:lnTo>
                    <a:pt x="2465" y="326"/>
                  </a:lnTo>
                  <a:lnTo>
                    <a:pt x="2093" y="512"/>
                  </a:lnTo>
                  <a:lnTo>
                    <a:pt x="1767" y="698"/>
                  </a:lnTo>
                  <a:lnTo>
                    <a:pt x="1442" y="930"/>
                  </a:lnTo>
                  <a:lnTo>
                    <a:pt x="1163" y="1209"/>
                  </a:lnTo>
                  <a:lnTo>
                    <a:pt x="930" y="1488"/>
                  </a:lnTo>
                  <a:lnTo>
                    <a:pt x="698" y="1767"/>
                  </a:lnTo>
                  <a:lnTo>
                    <a:pt x="465" y="2093"/>
                  </a:lnTo>
                  <a:lnTo>
                    <a:pt x="326" y="2465"/>
                  </a:lnTo>
                  <a:lnTo>
                    <a:pt x="186" y="2837"/>
                  </a:lnTo>
                  <a:lnTo>
                    <a:pt x="93" y="3209"/>
                  </a:lnTo>
                  <a:lnTo>
                    <a:pt x="0" y="3627"/>
                  </a:lnTo>
                  <a:lnTo>
                    <a:pt x="0" y="4046"/>
                  </a:lnTo>
                  <a:lnTo>
                    <a:pt x="0" y="4418"/>
                  </a:lnTo>
                  <a:lnTo>
                    <a:pt x="93" y="4836"/>
                  </a:lnTo>
                  <a:lnTo>
                    <a:pt x="186" y="5208"/>
                  </a:lnTo>
                  <a:lnTo>
                    <a:pt x="326" y="5580"/>
                  </a:lnTo>
                  <a:lnTo>
                    <a:pt x="465" y="5952"/>
                  </a:lnTo>
                  <a:lnTo>
                    <a:pt x="698" y="6278"/>
                  </a:lnTo>
                  <a:lnTo>
                    <a:pt x="930" y="6603"/>
                  </a:lnTo>
                  <a:lnTo>
                    <a:pt x="1163" y="6882"/>
                  </a:lnTo>
                  <a:lnTo>
                    <a:pt x="1442" y="7115"/>
                  </a:lnTo>
                  <a:lnTo>
                    <a:pt x="1767" y="7347"/>
                  </a:lnTo>
                  <a:lnTo>
                    <a:pt x="2093" y="7580"/>
                  </a:lnTo>
                  <a:lnTo>
                    <a:pt x="2465" y="7720"/>
                  </a:lnTo>
                  <a:lnTo>
                    <a:pt x="2837" y="7859"/>
                  </a:lnTo>
                  <a:lnTo>
                    <a:pt x="3209" y="7952"/>
                  </a:lnTo>
                  <a:lnTo>
                    <a:pt x="3627" y="8045"/>
                  </a:lnTo>
                  <a:lnTo>
                    <a:pt x="4418" y="8045"/>
                  </a:lnTo>
                  <a:lnTo>
                    <a:pt x="4836" y="7952"/>
                  </a:lnTo>
                  <a:lnTo>
                    <a:pt x="5208" y="7859"/>
                  </a:lnTo>
                  <a:lnTo>
                    <a:pt x="5580" y="7720"/>
                  </a:lnTo>
                  <a:lnTo>
                    <a:pt x="5952" y="7580"/>
                  </a:lnTo>
                  <a:lnTo>
                    <a:pt x="6278" y="7347"/>
                  </a:lnTo>
                  <a:lnTo>
                    <a:pt x="6557" y="7115"/>
                  </a:lnTo>
                  <a:lnTo>
                    <a:pt x="6836" y="6882"/>
                  </a:lnTo>
                  <a:lnTo>
                    <a:pt x="7115" y="6603"/>
                  </a:lnTo>
                  <a:lnTo>
                    <a:pt x="7347" y="6278"/>
                  </a:lnTo>
                  <a:lnTo>
                    <a:pt x="7533" y="5952"/>
                  </a:lnTo>
                  <a:lnTo>
                    <a:pt x="7719" y="5580"/>
                  </a:lnTo>
                  <a:lnTo>
                    <a:pt x="7859" y="5208"/>
                  </a:lnTo>
                  <a:lnTo>
                    <a:pt x="7952" y="4836"/>
                  </a:lnTo>
                  <a:lnTo>
                    <a:pt x="7998" y="4418"/>
                  </a:lnTo>
                  <a:lnTo>
                    <a:pt x="8045" y="4046"/>
                  </a:lnTo>
                  <a:lnTo>
                    <a:pt x="7998" y="3627"/>
                  </a:lnTo>
                  <a:lnTo>
                    <a:pt x="7952" y="3209"/>
                  </a:lnTo>
                  <a:lnTo>
                    <a:pt x="7859" y="2837"/>
                  </a:lnTo>
                  <a:lnTo>
                    <a:pt x="7719" y="2465"/>
                  </a:lnTo>
                  <a:lnTo>
                    <a:pt x="7533" y="2093"/>
                  </a:lnTo>
                  <a:lnTo>
                    <a:pt x="7347" y="1767"/>
                  </a:lnTo>
                  <a:lnTo>
                    <a:pt x="7115" y="1488"/>
                  </a:lnTo>
                  <a:lnTo>
                    <a:pt x="6836" y="1209"/>
                  </a:lnTo>
                  <a:lnTo>
                    <a:pt x="6557" y="930"/>
                  </a:lnTo>
                  <a:lnTo>
                    <a:pt x="6278" y="698"/>
                  </a:lnTo>
                  <a:lnTo>
                    <a:pt x="5952" y="512"/>
                  </a:lnTo>
                  <a:lnTo>
                    <a:pt x="5580" y="326"/>
                  </a:lnTo>
                  <a:lnTo>
                    <a:pt x="5208" y="186"/>
                  </a:lnTo>
                  <a:lnTo>
                    <a:pt x="4836" y="93"/>
                  </a:lnTo>
                  <a:lnTo>
                    <a:pt x="4418" y="47"/>
                  </a:lnTo>
                  <a:lnTo>
                    <a:pt x="399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63"/>
            <p:cNvSpPr/>
            <p:nvPr/>
          </p:nvSpPr>
          <p:spPr>
            <a:xfrm>
              <a:off x="1189075" y="4253675"/>
              <a:ext cx="201125" cy="201125"/>
            </a:xfrm>
            <a:custGeom>
              <a:avLst/>
              <a:gdLst/>
              <a:ahLst/>
              <a:cxnLst/>
              <a:rect l="l" t="t" r="r" b="b"/>
              <a:pathLst>
                <a:path w="8045" h="8045" fill="none" extrusionOk="0">
                  <a:moveTo>
                    <a:pt x="3999" y="0"/>
                  </a:moveTo>
                  <a:lnTo>
                    <a:pt x="3999" y="0"/>
                  </a:lnTo>
                  <a:lnTo>
                    <a:pt x="3627" y="47"/>
                  </a:lnTo>
                  <a:lnTo>
                    <a:pt x="3209" y="93"/>
                  </a:lnTo>
                  <a:lnTo>
                    <a:pt x="2837" y="186"/>
                  </a:lnTo>
                  <a:lnTo>
                    <a:pt x="2465" y="326"/>
                  </a:lnTo>
                  <a:lnTo>
                    <a:pt x="2093" y="512"/>
                  </a:lnTo>
                  <a:lnTo>
                    <a:pt x="1767" y="698"/>
                  </a:lnTo>
                  <a:lnTo>
                    <a:pt x="1442" y="930"/>
                  </a:lnTo>
                  <a:lnTo>
                    <a:pt x="1163" y="1209"/>
                  </a:lnTo>
                  <a:lnTo>
                    <a:pt x="930" y="1488"/>
                  </a:lnTo>
                  <a:lnTo>
                    <a:pt x="698" y="1767"/>
                  </a:lnTo>
                  <a:lnTo>
                    <a:pt x="465" y="2093"/>
                  </a:lnTo>
                  <a:lnTo>
                    <a:pt x="326" y="2465"/>
                  </a:lnTo>
                  <a:lnTo>
                    <a:pt x="186" y="2837"/>
                  </a:lnTo>
                  <a:lnTo>
                    <a:pt x="93" y="3209"/>
                  </a:lnTo>
                  <a:lnTo>
                    <a:pt x="0" y="3627"/>
                  </a:lnTo>
                  <a:lnTo>
                    <a:pt x="0" y="4046"/>
                  </a:lnTo>
                  <a:lnTo>
                    <a:pt x="0" y="4046"/>
                  </a:lnTo>
                  <a:lnTo>
                    <a:pt x="0" y="4418"/>
                  </a:lnTo>
                  <a:lnTo>
                    <a:pt x="93" y="4836"/>
                  </a:lnTo>
                  <a:lnTo>
                    <a:pt x="186" y="5208"/>
                  </a:lnTo>
                  <a:lnTo>
                    <a:pt x="326" y="5580"/>
                  </a:lnTo>
                  <a:lnTo>
                    <a:pt x="465" y="5952"/>
                  </a:lnTo>
                  <a:lnTo>
                    <a:pt x="698" y="6278"/>
                  </a:lnTo>
                  <a:lnTo>
                    <a:pt x="930" y="6603"/>
                  </a:lnTo>
                  <a:lnTo>
                    <a:pt x="1163" y="6882"/>
                  </a:lnTo>
                  <a:lnTo>
                    <a:pt x="1442" y="7115"/>
                  </a:lnTo>
                  <a:lnTo>
                    <a:pt x="1767" y="7347"/>
                  </a:lnTo>
                  <a:lnTo>
                    <a:pt x="2093" y="7580"/>
                  </a:lnTo>
                  <a:lnTo>
                    <a:pt x="2465" y="7720"/>
                  </a:lnTo>
                  <a:lnTo>
                    <a:pt x="2837" y="7859"/>
                  </a:lnTo>
                  <a:lnTo>
                    <a:pt x="3209" y="7952"/>
                  </a:lnTo>
                  <a:lnTo>
                    <a:pt x="3627" y="8045"/>
                  </a:lnTo>
                  <a:lnTo>
                    <a:pt x="3999" y="8045"/>
                  </a:lnTo>
                  <a:lnTo>
                    <a:pt x="3999" y="8045"/>
                  </a:lnTo>
                  <a:lnTo>
                    <a:pt x="4418" y="8045"/>
                  </a:lnTo>
                  <a:lnTo>
                    <a:pt x="4836" y="7952"/>
                  </a:lnTo>
                  <a:lnTo>
                    <a:pt x="5208" y="7859"/>
                  </a:lnTo>
                  <a:lnTo>
                    <a:pt x="5580" y="7720"/>
                  </a:lnTo>
                  <a:lnTo>
                    <a:pt x="5952" y="7580"/>
                  </a:lnTo>
                  <a:lnTo>
                    <a:pt x="6278" y="7347"/>
                  </a:lnTo>
                  <a:lnTo>
                    <a:pt x="6557" y="7115"/>
                  </a:lnTo>
                  <a:lnTo>
                    <a:pt x="6836" y="6882"/>
                  </a:lnTo>
                  <a:lnTo>
                    <a:pt x="7115" y="6603"/>
                  </a:lnTo>
                  <a:lnTo>
                    <a:pt x="7347" y="6278"/>
                  </a:lnTo>
                  <a:lnTo>
                    <a:pt x="7533" y="5952"/>
                  </a:lnTo>
                  <a:lnTo>
                    <a:pt x="7719" y="5580"/>
                  </a:lnTo>
                  <a:lnTo>
                    <a:pt x="7859" y="5208"/>
                  </a:lnTo>
                  <a:lnTo>
                    <a:pt x="7952" y="4836"/>
                  </a:lnTo>
                  <a:lnTo>
                    <a:pt x="7998" y="4418"/>
                  </a:lnTo>
                  <a:lnTo>
                    <a:pt x="8045" y="4046"/>
                  </a:lnTo>
                  <a:lnTo>
                    <a:pt x="8045" y="4046"/>
                  </a:lnTo>
                  <a:lnTo>
                    <a:pt x="7998" y="3627"/>
                  </a:lnTo>
                  <a:lnTo>
                    <a:pt x="7952" y="3209"/>
                  </a:lnTo>
                  <a:lnTo>
                    <a:pt x="7859" y="2837"/>
                  </a:lnTo>
                  <a:lnTo>
                    <a:pt x="7719" y="2465"/>
                  </a:lnTo>
                  <a:lnTo>
                    <a:pt x="7533" y="2093"/>
                  </a:lnTo>
                  <a:lnTo>
                    <a:pt x="7347" y="1767"/>
                  </a:lnTo>
                  <a:lnTo>
                    <a:pt x="7115" y="1488"/>
                  </a:lnTo>
                  <a:lnTo>
                    <a:pt x="6836" y="1209"/>
                  </a:lnTo>
                  <a:lnTo>
                    <a:pt x="6557" y="930"/>
                  </a:lnTo>
                  <a:lnTo>
                    <a:pt x="6278" y="698"/>
                  </a:lnTo>
                  <a:lnTo>
                    <a:pt x="5952" y="512"/>
                  </a:lnTo>
                  <a:lnTo>
                    <a:pt x="5580" y="326"/>
                  </a:lnTo>
                  <a:lnTo>
                    <a:pt x="5208" y="186"/>
                  </a:lnTo>
                  <a:lnTo>
                    <a:pt x="4836" y="93"/>
                  </a:lnTo>
                  <a:lnTo>
                    <a:pt x="4418" y="47"/>
                  </a:lnTo>
                  <a:lnTo>
                    <a:pt x="3999" y="0"/>
                  </a:lnTo>
                  <a:lnTo>
                    <a:pt x="3999"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63"/>
            <p:cNvSpPr/>
            <p:nvPr/>
          </p:nvSpPr>
          <p:spPr>
            <a:xfrm>
              <a:off x="1303000" y="4317600"/>
              <a:ext cx="24425" cy="24450"/>
            </a:xfrm>
            <a:custGeom>
              <a:avLst/>
              <a:gdLst/>
              <a:ahLst/>
              <a:cxnLst/>
              <a:rect l="l" t="t" r="r" b="b"/>
              <a:pathLst>
                <a:path w="977" h="978" fill="none" extrusionOk="0">
                  <a:moveTo>
                    <a:pt x="465" y="1"/>
                  </a:moveTo>
                  <a:lnTo>
                    <a:pt x="465" y="1"/>
                  </a:lnTo>
                  <a:lnTo>
                    <a:pt x="698" y="47"/>
                  </a:lnTo>
                  <a:lnTo>
                    <a:pt x="837" y="140"/>
                  </a:lnTo>
                  <a:lnTo>
                    <a:pt x="930" y="326"/>
                  </a:lnTo>
                  <a:lnTo>
                    <a:pt x="977" y="512"/>
                  </a:lnTo>
                  <a:lnTo>
                    <a:pt x="977" y="512"/>
                  </a:lnTo>
                  <a:lnTo>
                    <a:pt x="930" y="698"/>
                  </a:lnTo>
                  <a:lnTo>
                    <a:pt x="837" y="838"/>
                  </a:lnTo>
                  <a:lnTo>
                    <a:pt x="698" y="931"/>
                  </a:lnTo>
                  <a:lnTo>
                    <a:pt x="465" y="977"/>
                  </a:lnTo>
                  <a:lnTo>
                    <a:pt x="465" y="977"/>
                  </a:lnTo>
                  <a:lnTo>
                    <a:pt x="279" y="931"/>
                  </a:lnTo>
                  <a:lnTo>
                    <a:pt x="140" y="838"/>
                  </a:lnTo>
                  <a:lnTo>
                    <a:pt x="47" y="698"/>
                  </a:lnTo>
                  <a:lnTo>
                    <a:pt x="0" y="512"/>
                  </a:lnTo>
                  <a:lnTo>
                    <a:pt x="0" y="512"/>
                  </a:lnTo>
                  <a:lnTo>
                    <a:pt x="47" y="326"/>
                  </a:lnTo>
                  <a:lnTo>
                    <a:pt x="140" y="140"/>
                  </a:lnTo>
                  <a:lnTo>
                    <a:pt x="279" y="47"/>
                  </a:lnTo>
                  <a:lnTo>
                    <a:pt x="465" y="1"/>
                  </a:lnTo>
                  <a:lnTo>
                    <a:pt x="465"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63"/>
            <p:cNvSpPr/>
            <p:nvPr/>
          </p:nvSpPr>
          <p:spPr>
            <a:xfrm>
              <a:off x="1251850" y="4317600"/>
              <a:ext cx="24425" cy="24450"/>
            </a:xfrm>
            <a:custGeom>
              <a:avLst/>
              <a:gdLst/>
              <a:ahLst/>
              <a:cxnLst/>
              <a:rect l="l" t="t" r="r" b="b"/>
              <a:pathLst>
                <a:path w="977" h="978" fill="none" extrusionOk="0">
                  <a:moveTo>
                    <a:pt x="465" y="1"/>
                  </a:moveTo>
                  <a:lnTo>
                    <a:pt x="465" y="1"/>
                  </a:lnTo>
                  <a:lnTo>
                    <a:pt x="698" y="47"/>
                  </a:lnTo>
                  <a:lnTo>
                    <a:pt x="837" y="140"/>
                  </a:lnTo>
                  <a:lnTo>
                    <a:pt x="930" y="326"/>
                  </a:lnTo>
                  <a:lnTo>
                    <a:pt x="977" y="512"/>
                  </a:lnTo>
                  <a:lnTo>
                    <a:pt x="977" y="512"/>
                  </a:lnTo>
                  <a:lnTo>
                    <a:pt x="930" y="698"/>
                  </a:lnTo>
                  <a:lnTo>
                    <a:pt x="837" y="838"/>
                  </a:lnTo>
                  <a:lnTo>
                    <a:pt x="698" y="931"/>
                  </a:lnTo>
                  <a:lnTo>
                    <a:pt x="465" y="977"/>
                  </a:lnTo>
                  <a:lnTo>
                    <a:pt x="465" y="977"/>
                  </a:lnTo>
                  <a:lnTo>
                    <a:pt x="279" y="931"/>
                  </a:lnTo>
                  <a:lnTo>
                    <a:pt x="140" y="838"/>
                  </a:lnTo>
                  <a:lnTo>
                    <a:pt x="47" y="698"/>
                  </a:lnTo>
                  <a:lnTo>
                    <a:pt x="0" y="512"/>
                  </a:lnTo>
                  <a:lnTo>
                    <a:pt x="0" y="512"/>
                  </a:lnTo>
                  <a:lnTo>
                    <a:pt x="47" y="326"/>
                  </a:lnTo>
                  <a:lnTo>
                    <a:pt x="140" y="140"/>
                  </a:lnTo>
                  <a:lnTo>
                    <a:pt x="279" y="47"/>
                  </a:lnTo>
                  <a:lnTo>
                    <a:pt x="465" y="1"/>
                  </a:lnTo>
                  <a:lnTo>
                    <a:pt x="465"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63"/>
            <p:cNvSpPr/>
            <p:nvPr/>
          </p:nvSpPr>
          <p:spPr>
            <a:xfrm>
              <a:off x="1249525" y="4365275"/>
              <a:ext cx="79075" cy="38375"/>
            </a:xfrm>
            <a:custGeom>
              <a:avLst/>
              <a:gdLst/>
              <a:ahLst/>
              <a:cxnLst/>
              <a:rect l="l" t="t" r="r" b="b"/>
              <a:pathLst>
                <a:path w="3163" h="1535" fill="none" extrusionOk="0">
                  <a:moveTo>
                    <a:pt x="3116" y="744"/>
                  </a:moveTo>
                  <a:lnTo>
                    <a:pt x="3116" y="744"/>
                  </a:lnTo>
                  <a:lnTo>
                    <a:pt x="2790" y="1070"/>
                  </a:lnTo>
                  <a:lnTo>
                    <a:pt x="2465" y="1349"/>
                  </a:lnTo>
                  <a:lnTo>
                    <a:pt x="2046" y="1488"/>
                  </a:lnTo>
                  <a:lnTo>
                    <a:pt x="1581" y="1535"/>
                  </a:lnTo>
                  <a:lnTo>
                    <a:pt x="1581" y="1535"/>
                  </a:lnTo>
                  <a:lnTo>
                    <a:pt x="1395" y="1535"/>
                  </a:lnTo>
                  <a:lnTo>
                    <a:pt x="1163" y="1488"/>
                  </a:lnTo>
                  <a:lnTo>
                    <a:pt x="744" y="1349"/>
                  </a:lnTo>
                  <a:lnTo>
                    <a:pt x="372" y="1070"/>
                  </a:lnTo>
                  <a:lnTo>
                    <a:pt x="233" y="930"/>
                  </a:lnTo>
                  <a:lnTo>
                    <a:pt x="93" y="744"/>
                  </a:lnTo>
                  <a:lnTo>
                    <a:pt x="93" y="744"/>
                  </a:lnTo>
                  <a:lnTo>
                    <a:pt x="0" y="558"/>
                  </a:lnTo>
                  <a:lnTo>
                    <a:pt x="0" y="372"/>
                  </a:lnTo>
                  <a:lnTo>
                    <a:pt x="93" y="186"/>
                  </a:lnTo>
                  <a:lnTo>
                    <a:pt x="233" y="47"/>
                  </a:lnTo>
                  <a:lnTo>
                    <a:pt x="233" y="47"/>
                  </a:lnTo>
                  <a:lnTo>
                    <a:pt x="419" y="0"/>
                  </a:lnTo>
                  <a:lnTo>
                    <a:pt x="605" y="0"/>
                  </a:lnTo>
                  <a:lnTo>
                    <a:pt x="791" y="47"/>
                  </a:lnTo>
                  <a:lnTo>
                    <a:pt x="930" y="186"/>
                  </a:lnTo>
                  <a:lnTo>
                    <a:pt x="930" y="186"/>
                  </a:lnTo>
                  <a:lnTo>
                    <a:pt x="1023" y="326"/>
                  </a:lnTo>
                  <a:lnTo>
                    <a:pt x="1209" y="465"/>
                  </a:lnTo>
                  <a:lnTo>
                    <a:pt x="1395" y="512"/>
                  </a:lnTo>
                  <a:lnTo>
                    <a:pt x="1581" y="558"/>
                  </a:lnTo>
                  <a:lnTo>
                    <a:pt x="1581" y="558"/>
                  </a:lnTo>
                  <a:lnTo>
                    <a:pt x="1814" y="512"/>
                  </a:lnTo>
                  <a:lnTo>
                    <a:pt x="2000" y="465"/>
                  </a:lnTo>
                  <a:lnTo>
                    <a:pt x="2139" y="326"/>
                  </a:lnTo>
                  <a:lnTo>
                    <a:pt x="2279" y="186"/>
                  </a:lnTo>
                  <a:lnTo>
                    <a:pt x="2279" y="186"/>
                  </a:lnTo>
                  <a:lnTo>
                    <a:pt x="2418" y="47"/>
                  </a:lnTo>
                  <a:lnTo>
                    <a:pt x="2604" y="0"/>
                  </a:lnTo>
                  <a:lnTo>
                    <a:pt x="2790" y="0"/>
                  </a:lnTo>
                  <a:lnTo>
                    <a:pt x="2976" y="47"/>
                  </a:lnTo>
                  <a:lnTo>
                    <a:pt x="2976" y="47"/>
                  </a:lnTo>
                  <a:lnTo>
                    <a:pt x="3116" y="186"/>
                  </a:lnTo>
                  <a:lnTo>
                    <a:pt x="3162" y="372"/>
                  </a:lnTo>
                  <a:lnTo>
                    <a:pt x="3162" y="558"/>
                  </a:lnTo>
                  <a:lnTo>
                    <a:pt x="3116" y="744"/>
                  </a:lnTo>
                  <a:lnTo>
                    <a:pt x="3116" y="74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63"/>
            <p:cNvSpPr/>
            <p:nvPr/>
          </p:nvSpPr>
          <p:spPr>
            <a:xfrm>
              <a:off x="1327400" y="438387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63"/>
            <p:cNvSpPr/>
            <p:nvPr/>
          </p:nvSpPr>
          <p:spPr>
            <a:xfrm>
              <a:off x="1207675" y="4061850"/>
              <a:ext cx="146500" cy="145350"/>
            </a:xfrm>
            <a:custGeom>
              <a:avLst/>
              <a:gdLst/>
              <a:ahLst/>
              <a:cxnLst/>
              <a:rect l="l" t="t" r="r" b="b"/>
              <a:pathLst>
                <a:path w="5860" h="5814" extrusionOk="0">
                  <a:moveTo>
                    <a:pt x="2930" y="1"/>
                  </a:moveTo>
                  <a:lnTo>
                    <a:pt x="2372" y="47"/>
                  </a:lnTo>
                  <a:lnTo>
                    <a:pt x="1814" y="233"/>
                  </a:lnTo>
                  <a:lnTo>
                    <a:pt x="1302" y="466"/>
                  </a:lnTo>
                  <a:lnTo>
                    <a:pt x="884" y="838"/>
                  </a:lnTo>
                  <a:lnTo>
                    <a:pt x="698" y="1024"/>
                  </a:lnTo>
                  <a:lnTo>
                    <a:pt x="512" y="1256"/>
                  </a:lnTo>
                  <a:lnTo>
                    <a:pt x="372" y="1535"/>
                  </a:lnTo>
                  <a:lnTo>
                    <a:pt x="233" y="1814"/>
                  </a:lnTo>
                  <a:lnTo>
                    <a:pt x="140" y="2093"/>
                  </a:lnTo>
                  <a:lnTo>
                    <a:pt x="93" y="2372"/>
                  </a:lnTo>
                  <a:lnTo>
                    <a:pt x="47" y="2651"/>
                  </a:lnTo>
                  <a:lnTo>
                    <a:pt x="0" y="2930"/>
                  </a:lnTo>
                  <a:lnTo>
                    <a:pt x="93" y="3488"/>
                  </a:lnTo>
                  <a:lnTo>
                    <a:pt x="233" y="4000"/>
                  </a:lnTo>
                  <a:lnTo>
                    <a:pt x="512" y="4511"/>
                  </a:lnTo>
                  <a:lnTo>
                    <a:pt x="837" y="4930"/>
                  </a:lnTo>
                  <a:lnTo>
                    <a:pt x="1070" y="5162"/>
                  </a:lnTo>
                  <a:lnTo>
                    <a:pt x="1302" y="5302"/>
                  </a:lnTo>
                  <a:lnTo>
                    <a:pt x="1535" y="5488"/>
                  </a:lnTo>
                  <a:lnTo>
                    <a:pt x="1814" y="5581"/>
                  </a:lnTo>
                  <a:lnTo>
                    <a:pt x="2093" y="5674"/>
                  </a:lnTo>
                  <a:lnTo>
                    <a:pt x="2372" y="5767"/>
                  </a:lnTo>
                  <a:lnTo>
                    <a:pt x="2651" y="5813"/>
                  </a:lnTo>
                  <a:lnTo>
                    <a:pt x="2930" y="5813"/>
                  </a:lnTo>
                  <a:lnTo>
                    <a:pt x="3488" y="5767"/>
                  </a:lnTo>
                  <a:lnTo>
                    <a:pt x="4046" y="5581"/>
                  </a:lnTo>
                  <a:lnTo>
                    <a:pt x="4557" y="5348"/>
                  </a:lnTo>
                  <a:lnTo>
                    <a:pt x="4976" y="4976"/>
                  </a:lnTo>
                  <a:lnTo>
                    <a:pt x="5162" y="4790"/>
                  </a:lnTo>
                  <a:lnTo>
                    <a:pt x="5348" y="4558"/>
                  </a:lnTo>
                  <a:lnTo>
                    <a:pt x="5487" y="4279"/>
                  </a:lnTo>
                  <a:lnTo>
                    <a:pt x="5627" y="4000"/>
                  </a:lnTo>
                  <a:lnTo>
                    <a:pt x="5720" y="3721"/>
                  </a:lnTo>
                  <a:lnTo>
                    <a:pt x="5766" y="3442"/>
                  </a:lnTo>
                  <a:lnTo>
                    <a:pt x="5813" y="3163"/>
                  </a:lnTo>
                  <a:lnTo>
                    <a:pt x="5859" y="2884"/>
                  </a:lnTo>
                  <a:lnTo>
                    <a:pt x="5766" y="2326"/>
                  </a:lnTo>
                  <a:lnTo>
                    <a:pt x="5627" y="1814"/>
                  </a:lnTo>
                  <a:lnTo>
                    <a:pt x="5348" y="1303"/>
                  </a:lnTo>
                  <a:lnTo>
                    <a:pt x="5022" y="884"/>
                  </a:lnTo>
                  <a:lnTo>
                    <a:pt x="4790" y="652"/>
                  </a:lnTo>
                  <a:lnTo>
                    <a:pt x="4557" y="512"/>
                  </a:lnTo>
                  <a:lnTo>
                    <a:pt x="4325" y="326"/>
                  </a:lnTo>
                  <a:lnTo>
                    <a:pt x="4046" y="233"/>
                  </a:lnTo>
                  <a:lnTo>
                    <a:pt x="3767" y="140"/>
                  </a:lnTo>
                  <a:lnTo>
                    <a:pt x="3488" y="47"/>
                  </a:lnTo>
                  <a:lnTo>
                    <a:pt x="320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63"/>
            <p:cNvSpPr/>
            <p:nvPr/>
          </p:nvSpPr>
          <p:spPr>
            <a:xfrm>
              <a:off x="1207675" y="4061850"/>
              <a:ext cx="146500" cy="145350"/>
            </a:xfrm>
            <a:custGeom>
              <a:avLst/>
              <a:gdLst/>
              <a:ahLst/>
              <a:cxnLst/>
              <a:rect l="l" t="t" r="r" b="b"/>
              <a:pathLst>
                <a:path w="5860" h="5814" fill="none" extrusionOk="0">
                  <a:moveTo>
                    <a:pt x="4046" y="233"/>
                  </a:moveTo>
                  <a:lnTo>
                    <a:pt x="4046" y="233"/>
                  </a:lnTo>
                  <a:lnTo>
                    <a:pt x="4325" y="326"/>
                  </a:lnTo>
                  <a:lnTo>
                    <a:pt x="4557" y="512"/>
                  </a:lnTo>
                  <a:lnTo>
                    <a:pt x="4790" y="652"/>
                  </a:lnTo>
                  <a:lnTo>
                    <a:pt x="5022" y="884"/>
                  </a:lnTo>
                  <a:lnTo>
                    <a:pt x="5348" y="1303"/>
                  </a:lnTo>
                  <a:lnTo>
                    <a:pt x="5627" y="1814"/>
                  </a:lnTo>
                  <a:lnTo>
                    <a:pt x="5766" y="2326"/>
                  </a:lnTo>
                  <a:lnTo>
                    <a:pt x="5859" y="2884"/>
                  </a:lnTo>
                  <a:lnTo>
                    <a:pt x="5813" y="3163"/>
                  </a:lnTo>
                  <a:lnTo>
                    <a:pt x="5766" y="3442"/>
                  </a:lnTo>
                  <a:lnTo>
                    <a:pt x="5720" y="3721"/>
                  </a:lnTo>
                  <a:lnTo>
                    <a:pt x="5627" y="4000"/>
                  </a:lnTo>
                  <a:lnTo>
                    <a:pt x="5627" y="4000"/>
                  </a:lnTo>
                  <a:lnTo>
                    <a:pt x="5487" y="4279"/>
                  </a:lnTo>
                  <a:lnTo>
                    <a:pt x="5348" y="4558"/>
                  </a:lnTo>
                  <a:lnTo>
                    <a:pt x="5162" y="4790"/>
                  </a:lnTo>
                  <a:lnTo>
                    <a:pt x="4976" y="4976"/>
                  </a:lnTo>
                  <a:lnTo>
                    <a:pt x="4557" y="5348"/>
                  </a:lnTo>
                  <a:lnTo>
                    <a:pt x="4046" y="5581"/>
                  </a:lnTo>
                  <a:lnTo>
                    <a:pt x="3488" y="5767"/>
                  </a:lnTo>
                  <a:lnTo>
                    <a:pt x="2930" y="5813"/>
                  </a:lnTo>
                  <a:lnTo>
                    <a:pt x="2651" y="5813"/>
                  </a:lnTo>
                  <a:lnTo>
                    <a:pt x="2372" y="5767"/>
                  </a:lnTo>
                  <a:lnTo>
                    <a:pt x="2093" y="5674"/>
                  </a:lnTo>
                  <a:lnTo>
                    <a:pt x="1814" y="5581"/>
                  </a:lnTo>
                  <a:lnTo>
                    <a:pt x="1814" y="5581"/>
                  </a:lnTo>
                  <a:lnTo>
                    <a:pt x="1535" y="5488"/>
                  </a:lnTo>
                  <a:lnTo>
                    <a:pt x="1302" y="5302"/>
                  </a:lnTo>
                  <a:lnTo>
                    <a:pt x="1070" y="5162"/>
                  </a:lnTo>
                  <a:lnTo>
                    <a:pt x="837" y="4930"/>
                  </a:lnTo>
                  <a:lnTo>
                    <a:pt x="512" y="4511"/>
                  </a:lnTo>
                  <a:lnTo>
                    <a:pt x="233" y="4000"/>
                  </a:lnTo>
                  <a:lnTo>
                    <a:pt x="93" y="3488"/>
                  </a:lnTo>
                  <a:lnTo>
                    <a:pt x="0" y="2930"/>
                  </a:lnTo>
                  <a:lnTo>
                    <a:pt x="47" y="2651"/>
                  </a:lnTo>
                  <a:lnTo>
                    <a:pt x="93" y="2372"/>
                  </a:lnTo>
                  <a:lnTo>
                    <a:pt x="140" y="2093"/>
                  </a:lnTo>
                  <a:lnTo>
                    <a:pt x="233" y="1814"/>
                  </a:lnTo>
                  <a:lnTo>
                    <a:pt x="233" y="1814"/>
                  </a:lnTo>
                  <a:lnTo>
                    <a:pt x="372" y="1535"/>
                  </a:lnTo>
                  <a:lnTo>
                    <a:pt x="512" y="1256"/>
                  </a:lnTo>
                  <a:lnTo>
                    <a:pt x="698" y="1024"/>
                  </a:lnTo>
                  <a:lnTo>
                    <a:pt x="884" y="838"/>
                  </a:lnTo>
                  <a:lnTo>
                    <a:pt x="1302" y="466"/>
                  </a:lnTo>
                  <a:lnTo>
                    <a:pt x="1814" y="233"/>
                  </a:lnTo>
                  <a:lnTo>
                    <a:pt x="2372" y="47"/>
                  </a:lnTo>
                  <a:lnTo>
                    <a:pt x="2930" y="1"/>
                  </a:lnTo>
                  <a:lnTo>
                    <a:pt x="3209" y="1"/>
                  </a:lnTo>
                  <a:lnTo>
                    <a:pt x="3488" y="47"/>
                  </a:lnTo>
                  <a:lnTo>
                    <a:pt x="3767" y="140"/>
                  </a:lnTo>
                  <a:lnTo>
                    <a:pt x="4046" y="233"/>
                  </a:lnTo>
                  <a:lnTo>
                    <a:pt x="4046" y="233"/>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63"/>
            <p:cNvSpPr/>
            <p:nvPr/>
          </p:nvSpPr>
          <p:spPr>
            <a:xfrm>
              <a:off x="1308800" y="406767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7" name="Google Shape;2517;p63"/>
          <p:cNvGrpSpPr/>
          <p:nvPr/>
        </p:nvGrpSpPr>
        <p:grpSpPr>
          <a:xfrm>
            <a:off x="4088291" y="3902462"/>
            <a:ext cx="376648" cy="376626"/>
            <a:chOff x="3266500" y="4031625"/>
            <a:chExt cx="423200" cy="423175"/>
          </a:xfrm>
          <a:solidFill>
            <a:schemeClr val="bg1">
              <a:lumMod val="75000"/>
            </a:schemeClr>
          </a:solidFill>
        </p:grpSpPr>
        <p:sp>
          <p:nvSpPr>
            <p:cNvPr id="2518" name="Google Shape;2518;p63"/>
            <p:cNvSpPr/>
            <p:nvPr/>
          </p:nvSpPr>
          <p:spPr>
            <a:xfrm>
              <a:off x="3266500" y="4056050"/>
              <a:ext cx="320900" cy="398750"/>
            </a:xfrm>
            <a:custGeom>
              <a:avLst/>
              <a:gdLst/>
              <a:ahLst/>
              <a:cxnLst/>
              <a:rect l="l" t="t" r="r" b="b"/>
              <a:pathLst>
                <a:path w="12836" h="15950" extrusionOk="0">
                  <a:moveTo>
                    <a:pt x="7162" y="0"/>
                  </a:moveTo>
                  <a:lnTo>
                    <a:pt x="6604" y="47"/>
                  </a:lnTo>
                  <a:lnTo>
                    <a:pt x="6046" y="140"/>
                  </a:lnTo>
                  <a:lnTo>
                    <a:pt x="5488" y="279"/>
                  </a:lnTo>
                  <a:lnTo>
                    <a:pt x="4976" y="465"/>
                  </a:lnTo>
                  <a:lnTo>
                    <a:pt x="4465" y="698"/>
                  </a:lnTo>
                  <a:lnTo>
                    <a:pt x="4000" y="977"/>
                  </a:lnTo>
                  <a:lnTo>
                    <a:pt x="3535" y="1302"/>
                  </a:lnTo>
                  <a:lnTo>
                    <a:pt x="3116" y="1674"/>
                  </a:lnTo>
                  <a:lnTo>
                    <a:pt x="2744" y="2093"/>
                  </a:lnTo>
                  <a:lnTo>
                    <a:pt x="2419" y="2558"/>
                  </a:lnTo>
                  <a:lnTo>
                    <a:pt x="2140" y="3023"/>
                  </a:lnTo>
                  <a:lnTo>
                    <a:pt x="1907" y="3534"/>
                  </a:lnTo>
                  <a:lnTo>
                    <a:pt x="1721" y="4046"/>
                  </a:lnTo>
                  <a:lnTo>
                    <a:pt x="1582" y="4604"/>
                  </a:lnTo>
                  <a:lnTo>
                    <a:pt x="1489" y="5115"/>
                  </a:lnTo>
                  <a:lnTo>
                    <a:pt x="1489" y="5673"/>
                  </a:lnTo>
                  <a:lnTo>
                    <a:pt x="1489" y="6836"/>
                  </a:lnTo>
                  <a:lnTo>
                    <a:pt x="47" y="9486"/>
                  </a:lnTo>
                  <a:lnTo>
                    <a:pt x="1" y="9626"/>
                  </a:lnTo>
                  <a:lnTo>
                    <a:pt x="1" y="9719"/>
                  </a:lnTo>
                  <a:lnTo>
                    <a:pt x="1" y="9858"/>
                  </a:lnTo>
                  <a:lnTo>
                    <a:pt x="94" y="9998"/>
                  </a:lnTo>
                  <a:lnTo>
                    <a:pt x="140" y="10091"/>
                  </a:lnTo>
                  <a:lnTo>
                    <a:pt x="233" y="10137"/>
                  </a:lnTo>
                  <a:lnTo>
                    <a:pt x="373" y="10230"/>
                  </a:lnTo>
                  <a:lnTo>
                    <a:pt x="1489" y="10230"/>
                  </a:lnTo>
                  <a:lnTo>
                    <a:pt x="1489" y="11346"/>
                  </a:lnTo>
                  <a:lnTo>
                    <a:pt x="1489" y="11672"/>
                  </a:lnTo>
                  <a:lnTo>
                    <a:pt x="1535" y="11951"/>
                  </a:lnTo>
                  <a:lnTo>
                    <a:pt x="1582" y="12230"/>
                  </a:lnTo>
                  <a:lnTo>
                    <a:pt x="1721" y="12509"/>
                  </a:lnTo>
                  <a:lnTo>
                    <a:pt x="1954" y="13020"/>
                  </a:lnTo>
                  <a:lnTo>
                    <a:pt x="2326" y="13439"/>
                  </a:lnTo>
                  <a:lnTo>
                    <a:pt x="2791" y="13811"/>
                  </a:lnTo>
                  <a:lnTo>
                    <a:pt x="3256" y="14090"/>
                  </a:lnTo>
                  <a:lnTo>
                    <a:pt x="3535" y="14183"/>
                  </a:lnTo>
                  <a:lnTo>
                    <a:pt x="3814" y="14229"/>
                  </a:lnTo>
                  <a:lnTo>
                    <a:pt x="4139" y="14276"/>
                  </a:lnTo>
                  <a:lnTo>
                    <a:pt x="4418" y="14322"/>
                  </a:lnTo>
                  <a:lnTo>
                    <a:pt x="6139" y="14322"/>
                  </a:lnTo>
                  <a:lnTo>
                    <a:pt x="6139" y="15438"/>
                  </a:lnTo>
                  <a:lnTo>
                    <a:pt x="6185" y="15625"/>
                  </a:lnTo>
                  <a:lnTo>
                    <a:pt x="6278" y="15811"/>
                  </a:lnTo>
                  <a:lnTo>
                    <a:pt x="6418" y="15904"/>
                  </a:lnTo>
                  <a:lnTo>
                    <a:pt x="6650" y="15950"/>
                  </a:lnTo>
                  <a:lnTo>
                    <a:pt x="12324" y="15950"/>
                  </a:lnTo>
                  <a:lnTo>
                    <a:pt x="12510" y="15904"/>
                  </a:lnTo>
                  <a:lnTo>
                    <a:pt x="12696" y="15811"/>
                  </a:lnTo>
                  <a:lnTo>
                    <a:pt x="12789" y="15625"/>
                  </a:lnTo>
                  <a:lnTo>
                    <a:pt x="12835" y="15438"/>
                  </a:lnTo>
                  <a:lnTo>
                    <a:pt x="12835" y="9347"/>
                  </a:lnTo>
                  <a:lnTo>
                    <a:pt x="11765" y="9347"/>
                  </a:lnTo>
                  <a:lnTo>
                    <a:pt x="11533" y="9300"/>
                  </a:lnTo>
                  <a:lnTo>
                    <a:pt x="11300" y="9254"/>
                  </a:lnTo>
                  <a:lnTo>
                    <a:pt x="11114" y="9207"/>
                  </a:lnTo>
                  <a:lnTo>
                    <a:pt x="10882" y="9068"/>
                  </a:lnTo>
                  <a:lnTo>
                    <a:pt x="10742" y="8928"/>
                  </a:lnTo>
                  <a:lnTo>
                    <a:pt x="10603" y="8789"/>
                  </a:lnTo>
                  <a:lnTo>
                    <a:pt x="10463" y="8603"/>
                  </a:lnTo>
                  <a:lnTo>
                    <a:pt x="10370" y="8370"/>
                  </a:lnTo>
                  <a:lnTo>
                    <a:pt x="10324" y="8324"/>
                  </a:lnTo>
                  <a:lnTo>
                    <a:pt x="10277" y="8370"/>
                  </a:lnTo>
                  <a:lnTo>
                    <a:pt x="9998" y="8463"/>
                  </a:lnTo>
                  <a:lnTo>
                    <a:pt x="9394" y="8463"/>
                  </a:lnTo>
                  <a:lnTo>
                    <a:pt x="9115" y="8370"/>
                  </a:lnTo>
                  <a:lnTo>
                    <a:pt x="8882" y="8231"/>
                  </a:lnTo>
                  <a:lnTo>
                    <a:pt x="8650" y="8045"/>
                  </a:lnTo>
                  <a:lnTo>
                    <a:pt x="7906" y="7301"/>
                  </a:lnTo>
                  <a:lnTo>
                    <a:pt x="7766" y="7161"/>
                  </a:lnTo>
                  <a:lnTo>
                    <a:pt x="7627" y="6929"/>
                  </a:lnTo>
                  <a:lnTo>
                    <a:pt x="7534" y="6743"/>
                  </a:lnTo>
                  <a:lnTo>
                    <a:pt x="7487" y="6557"/>
                  </a:lnTo>
                  <a:lnTo>
                    <a:pt x="7487" y="6324"/>
                  </a:lnTo>
                  <a:lnTo>
                    <a:pt x="7487" y="6092"/>
                  </a:lnTo>
                  <a:lnTo>
                    <a:pt x="7534" y="5859"/>
                  </a:lnTo>
                  <a:lnTo>
                    <a:pt x="7580" y="5673"/>
                  </a:lnTo>
                  <a:lnTo>
                    <a:pt x="7627" y="5627"/>
                  </a:lnTo>
                  <a:lnTo>
                    <a:pt x="7580" y="5580"/>
                  </a:lnTo>
                  <a:lnTo>
                    <a:pt x="7348" y="5487"/>
                  </a:lnTo>
                  <a:lnTo>
                    <a:pt x="7162" y="5348"/>
                  </a:lnTo>
                  <a:lnTo>
                    <a:pt x="7022" y="5208"/>
                  </a:lnTo>
                  <a:lnTo>
                    <a:pt x="6883" y="5069"/>
                  </a:lnTo>
                  <a:lnTo>
                    <a:pt x="6743" y="4836"/>
                  </a:lnTo>
                  <a:lnTo>
                    <a:pt x="6697" y="4650"/>
                  </a:lnTo>
                  <a:lnTo>
                    <a:pt x="6650" y="4418"/>
                  </a:lnTo>
                  <a:lnTo>
                    <a:pt x="6604" y="4185"/>
                  </a:lnTo>
                  <a:lnTo>
                    <a:pt x="6604" y="3162"/>
                  </a:lnTo>
                  <a:lnTo>
                    <a:pt x="6650" y="2930"/>
                  </a:lnTo>
                  <a:lnTo>
                    <a:pt x="6697" y="2697"/>
                  </a:lnTo>
                  <a:lnTo>
                    <a:pt x="6743" y="2511"/>
                  </a:lnTo>
                  <a:lnTo>
                    <a:pt x="6883" y="2325"/>
                  </a:lnTo>
                  <a:lnTo>
                    <a:pt x="7022" y="2139"/>
                  </a:lnTo>
                  <a:lnTo>
                    <a:pt x="7162" y="2000"/>
                  </a:lnTo>
                  <a:lnTo>
                    <a:pt x="7348" y="1860"/>
                  </a:lnTo>
                  <a:lnTo>
                    <a:pt x="7580" y="1767"/>
                  </a:lnTo>
                  <a:lnTo>
                    <a:pt x="7627" y="1767"/>
                  </a:lnTo>
                  <a:lnTo>
                    <a:pt x="7580" y="1721"/>
                  </a:lnTo>
                  <a:lnTo>
                    <a:pt x="7534" y="1488"/>
                  </a:lnTo>
                  <a:lnTo>
                    <a:pt x="7487" y="1256"/>
                  </a:lnTo>
                  <a:lnTo>
                    <a:pt x="7487" y="1070"/>
                  </a:lnTo>
                  <a:lnTo>
                    <a:pt x="7487" y="837"/>
                  </a:lnTo>
                  <a:lnTo>
                    <a:pt x="7534" y="605"/>
                  </a:lnTo>
                  <a:lnTo>
                    <a:pt x="7627" y="419"/>
                  </a:lnTo>
                  <a:lnTo>
                    <a:pt x="7766" y="233"/>
                  </a:lnTo>
                  <a:lnTo>
                    <a:pt x="7906" y="47"/>
                  </a:lnTo>
                  <a:lnTo>
                    <a:pt x="716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63"/>
            <p:cNvSpPr/>
            <p:nvPr/>
          </p:nvSpPr>
          <p:spPr>
            <a:xfrm>
              <a:off x="3266500" y="4056050"/>
              <a:ext cx="320900" cy="398750"/>
            </a:xfrm>
            <a:custGeom>
              <a:avLst/>
              <a:gdLst/>
              <a:ahLst/>
              <a:cxnLst/>
              <a:rect l="l" t="t" r="r" b="b"/>
              <a:pathLst>
                <a:path w="12836" h="15950" fill="none" extrusionOk="0">
                  <a:moveTo>
                    <a:pt x="11765" y="9347"/>
                  </a:moveTo>
                  <a:lnTo>
                    <a:pt x="11765" y="9347"/>
                  </a:lnTo>
                  <a:lnTo>
                    <a:pt x="11533" y="9300"/>
                  </a:lnTo>
                  <a:lnTo>
                    <a:pt x="11300" y="9254"/>
                  </a:lnTo>
                  <a:lnTo>
                    <a:pt x="11114" y="9207"/>
                  </a:lnTo>
                  <a:lnTo>
                    <a:pt x="10882" y="9068"/>
                  </a:lnTo>
                  <a:lnTo>
                    <a:pt x="10742" y="8928"/>
                  </a:lnTo>
                  <a:lnTo>
                    <a:pt x="10603" y="8789"/>
                  </a:lnTo>
                  <a:lnTo>
                    <a:pt x="10463" y="8603"/>
                  </a:lnTo>
                  <a:lnTo>
                    <a:pt x="10370" y="8370"/>
                  </a:lnTo>
                  <a:lnTo>
                    <a:pt x="10324" y="8324"/>
                  </a:lnTo>
                  <a:lnTo>
                    <a:pt x="10277" y="8370"/>
                  </a:lnTo>
                  <a:lnTo>
                    <a:pt x="10277" y="8370"/>
                  </a:lnTo>
                  <a:lnTo>
                    <a:pt x="9998" y="8463"/>
                  </a:lnTo>
                  <a:lnTo>
                    <a:pt x="9673" y="8463"/>
                  </a:lnTo>
                  <a:lnTo>
                    <a:pt x="9673" y="8463"/>
                  </a:lnTo>
                  <a:lnTo>
                    <a:pt x="9394" y="8463"/>
                  </a:lnTo>
                  <a:lnTo>
                    <a:pt x="9115" y="8370"/>
                  </a:lnTo>
                  <a:lnTo>
                    <a:pt x="8882" y="8231"/>
                  </a:lnTo>
                  <a:lnTo>
                    <a:pt x="8650" y="8045"/>
                  </a:lnTo>
                  <a:lnTo>
                    <a:pt x="7906" y="7301"/>
                  </a:lnTo>
                  <a:lnTo>
                    <a:pt x="7906" y="7301"/>
                  </a:lnTo>
                  <a:lnTo>
                    <a:pt x="7766" y="7161"/>
                  </a:lnTo>
                  <a:lnTo>
                    <a:pt x="7627" y="6929"/>
                  </a:lnTo>
                  <a:lnTo>
                    <a:pt x="7534" y="6743"/>
                  </a:lnTo>
                  <a:lnTo>
                    <a:pt x="7487" y="6557"/>
                  </a:lnTo>
                  <a:lnTo>
                    <a:pt x="7487" y="6324"/>
                  </a:lnTo>
                  <a:lnTo>
                    <a:pt x="7487" y="6092"/>
                  </a:lnTo>
                  <a:lnTo>
                    <a:pt x="7534" y="5859"/>
                  </a:lnTo>
                  <a:lnTo>
                    <a:pt x="7580" y="5673"/>
                  </a:lnTo>
                  <a:lnTo>
                    <a:pt x="7627" y="5627"/>
                  </a:lnTo>
                  <a:lnTo>
                    <a:pt x="7580" y="5580"/>
                  </a:lnTo>
                  <a:lnTo>
                    <a:pt x="7580" y="5580"/>
                  </a:lnTo>
                  <a:lnTo>
                    <a:pt x="7348" y="5487"/>
                  </a:lnTo>
                  <a:lnTo>
                    <a:pt x="7162" y="5348"/>
                  </a:lnTo>
                  <a:lnTo>
                    <a:pt x="7022" y="5208"/>
                  </a:lnTo>
                  <a:lnTo>
                    <a:pt x="6883" y="5069"/>
                  </a:lnTo>
                  <a:lnTo>
                    <a:pt x="6743" y="4836"/>
                  </a:lnTo>
                  <a:lnTo>
                    <a:pt x="6697" y="4650"/>
                  </a:lnTo>
                  <a:lnTo>
                    <a:pt x="6650" y="4418"/>
                  </a:lnTo>
                  <a:lnTo>
                    <a:pt x="6604" y="4185"/>
                  </a:lnTo>
                  <a:lnTo>
                    <a:pt x="6604" y="3162"/>
                  </a:lnTo>
                  <a:lnTo>
                    <a:pt x="6604" y="3162"/>
                  </a:lnTo>
                  <a:lnTo>
                    <a:pt x="6650" y="2930"/>
                  </a:lnTo>
                  <a:lnTo>
                    <a:pt x="6697" y="2697"/>
                  </a:lnTo>
                  <a:lnTo>
                    <a:pt x="6743" y="2511"/>
                  </a:lnTo>
                  <a:lnTo>
                    <a:pt x="6883" y="2325"/>
                  </a:lnTo>
                  <a:lnTo>
                    <a:pt x="7022" y="2139"/>
                  </a:lnTo>
                  <a:lnTo>
                    <a:pt x="7162" y="2000"/>
                  </a:lnTo>
                  <a:lnTo>
                    <a:pt x="7348" y="1860"/>
                  </a:lnTo>
                  <a:lnTo>
                    <a:pt x="7580" y="1767"/>
                  </a:lnTo>
                  <a:lnTo>
                    <a:pt x="7627" y="1767"/>
                  </a:lnTo>
                  <a:lnTo>
                    <a:pt x="7580" y="1721"/>
                  </a:lnTo>
                  <a:lnTo>
                    <a:pt x="7580" y="1721"/>
                  </a:lnTo>
                  <a:lnTo>
                    <a:pt x="7534" y="1488"/>
                  </a:lnTo>
                  <a:lnTo>
                    <a:pt x="7487" y="1256"/>
                  </a:lnTo>
                  <a:lnTo>
                    <a:pt x="7487" y="1070"/>
                  </a:lnTo>
                  <a:lnTo>
                    <a:pt x="7487" y="837"/>
                  </a:lnTo>
                  <a:lnTo>
                    <a:pt x="7534" y="605"/>
                  </a:lnTo>
                  <a:lnTo>
                    <a:pt x="7627" y="419"/>
                  </a:lnTo>
                  <a:lnTo>
                    <a:pt x="7766" y="233"/>
                  </a:lnTo>
                  <a:lnTo>
                    <a:pt x="7906" y="47"/>
                  </a:lnTo>
                  <a:lnTo>
                    <a:pt x="7906" y="47"/>
                  </a:lnTo>
                  <a:lnTo>
                    <a:pt x="7162" y="0"/>
                  </a:lnTo>
                  <a:lnTo>
                    <a:pt x="7162" y="0"/>
                  </a:lnTo>
                  <a:lnTo>
                    <a:pt x="6604" y="47"/>
                  </a:lnTo>
                  <a:lnTo>
                    <a:pt x="6046" y="140"/>
                  </a:lnTo>
                  <a:lnTo>
                    <a:pt x="5488" y="279"/>
                  </a:lnTo>
                  <a:lnTo>
                    <a:pt x="4976" y="465"/>
                  </a:lnTo>
                  <a:lnTo>
                    <a:pt x="4465" y="698"/>
                  </a:lnTo>
                  <a:lnTo>
                    <a:pt x="4000" y="977"/>
                  </a:lnTo>
                  <a:lnTo>
                    <a:pt x="3535" y="1302"/>
                  </a:lnTo>
                  <a:lnTo>
                    <a:pt x="3116" y="1674"/>
                  </a:lnTo>
                  <a:lnTo>
                    <a:pt x="3116" y="1674"/>
                  </a:lnTo>
                  <a:lnTo>
                    <a:pt x="2744" y="2093"/>
                  </a:lnTo>
                  <a:lnTo>
                    <a:pt x="2419" y="2558"/>
                  </a:lnTo>
                  <a:lnTo>
                    <a:pt x="2140" y="3023"/>
                  </a:lnTo>
                  <a:lnTo>
                    <a:pt x="1907" y="3534"/>
                  </a:lnTo>
                  <a:lnTo>
                    <a:pt x="1721" y="4046"/>
                  </a:lnTo>
                  <a:lnTo>
                    <a:pt x="1582" y="4604"/>
                  </a:lnTo>
                  <a:lnTo>
                    <a:pt x="1489" y="5115"/>
                  </a:lnTo>
                  <a:lnTo>
                    <a:pt x="1489" y="5673"/>
                  </a:lnTo>
                  <a:lnTo>
                    <a:pt x="1489" y="6836"/>
                  </a:lnTo>
                  <a:lnTo>
                    <a:pt x="47" y="9486"/>
                  </a:lnTo>
                  <a:lnTo>
                    <a:pt x="47" y="9486"/>
                  </a:lnTo>
                  <a:lnTo>
                    <a:pt x="1" y="9626"/>
                  </a:lnTo>
                  <a:lnTo>
                    <a:pt x="1" y="9719"/>
                  </a:lnTo>
                  <a:lnTo>
                    <a:pt x="1" y="9858"/>
                  </a:lnTo>
                  <a:lnTo>
                    <a:pt x="94" y="9998"/>
                  </a:lnTo>
                  <a:lnTo>
                    <a:pt x="94" y="9998"/>
                  </a:lnTo>
                  <a:lnTo>
                    <a:pt x="140" y="10091"/>
                  </a:lnTo>
                  <a:lnTo>
                    <a:pt x="233" y="10137"/>
                  </a:lnTo>
                  <a:lnTo>
                    <a:pt x="373" y="10230"/>
                  </a:lnTo>
                  <a:lnTo>
                    <a:pt x="512" y="10230"/>
                  </a:lnTo>
                  <a:lnTo>
                    <a:pt x="1489" y="10230"/>
                  </a:lnTo>
                  <a:lnTo>
                    <a:pt x="1489" y="11346"/>
                  </a:lnTo>
                  <a:lnTo>
                    <a:pt x="1489" y="11346"/>
                  </a:lnTo>
                  <a:lnTo>
                    <a:pt x="1489" y="11672"/>
                  </a:lnTo>
                  <a:lnTo>
                    <a:pt x="1535" y="11951"/>
                  </a:lnTo>
                  <a:lnTo>
                    <a:pt x="1582" y="12230"/>
                  </a:lnTo>
                  <a:lnTo>
                    <a:pt x="1721" y="12509"/>
                  </a:lnTo>
                  <a:lnTo>
                    <a:pt x="1954" y="13020"/>
                  </a:lnTo>
                  <a:lnTo>
                    <a:pt x="2326" y="13439"/>
                  </a:lnTo>
                  <a:lnTo>
                    <a:pt x="2791" y="13811"/>
                  </a:lnTo>
                  <a:lnTo>
                    <a:pt x="3256" y="14090"/>
                  </a:lnTo>
                  <a:lnTo>
                    <a:pt x="3535" y="14183"/>
                  </a:lnTo>
                  <a:lnTo>
                    <a:pt x="3814" y="14229"/>
                  </a:lnTo>
                  <a:lnTo>
                    <a:pt x="4139" y="14276"/>
                  </a:lnTo>
                  <a:lnTo>
                    <a:pt x="4418" y="14322"/>
                  </a:lnTo>
                  <a:lnTo>
                    <a:pt x="6139" y="14322"/>
                  </a:lnTo>
                  <a:lnTo>
                    <a:pt x="6139" y="15438"/>
                  </a:lnTo>
                  <a:lnTo>
                    <a:pt x="6139" y="15438"/>
                  </a:lnTo>
                  <a:lnTo>
                    <a:pt x="6185" y="15625"/>
                  </a:lnTo>
                  <a:lnTo>
                    <a:pt x="6278" y="15811"/>
                  </a:lnTo>
                  <a:lnTo>
                    <a:pt x="6418" y="15904"/>
                  </a:lnTo>
                  <a:lnTo>
                    <a:pt x="6650" y="15950"/>
                  </a:lnTo>
                  <a:lnTo>
                    <a:pt x="12324" y="15950"/>
                  </a:lnTo>
                  <a:lnTo>
                    <a:pt x="12324" y="15950"/>
                  </a:lnTo>
                  <a:lnTo>
                    <a:pt x="12510" y="15904"/>
                  </a:lnTo>
                  <a:lnTo>
                    <a:pt x="12696" y="15811"/>
                  </a:lnTo>
                  <a:lnTo>
                    <a:pt x="12789" y="15625"/>
                  </a:lnTo>
                  <a:lnTo>
                    <a:pt x="12835" y="15438"/>
                  </a:lnTo>
                  <a:lnTo>
                    <a:pt x="12835" y="9347"/>
                  </a:lnTo>
                  <a:lnTo>
                    <a:pt x="12835" y="9347"/>
                  </a:lnTo>
                  <a:lnTo>
                    <a:pt x="12789" y="9347"/>
                  </a:lnTo>
                  <a:lnTo>
                    <a:pt x="11765" y="934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63"/>
            <p:cNvSpPr/>
            <p:nvPr/>
          </p:nvSpPr>
          <p:spPr>
            <a:xfrm>
              <a:off x="3560625" y="428970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63"/>
            <p:cNvSpPr/>
            <p:nvPr/>
          </p:nvSpPr>
          <p:spPr>
            <a:xfrm>
              <a:off x="3560625" y="4136250"/>
              <a:ext cx="24450" cy="24450"/>
            </a:xfrm>
            <a:custGeom>
              <a:avLst/>
              <a:gdLst/>
              <a:ahLst/>
              <a:cxnLst/>
              <a:rect l="l" t="t" r="r" b="b"/>
              <a:pathLst>
                <a:path w="978" h="978" extrusionOk="0">
                  <a:moveTo>
                    <a:pt x="512" y="1"/>
                  </a:moveTo>
                  <a:lnTo>
                    <a:pt x="326" y="47"/>
                  </a:lnTo>
                  <a:lnTo>
                    <a:pt x="140" y="140"/>
                  </a:lnTo>
                  <a:lnTo>
                    <a:pt x="47" y="280"/>
                  </a:lnTo>
                  <a:lnTo>
                    <a:pt x="0" y="512"/>
                  </a:lnTo>
                  <a:lnTo>
                    <a:pt x="47" y="698"/>
                  </a:lnTo>
                  <a:lnTo>
                    <a:pt x="140" y="838"/>
                  </a:lnTo>
                  <a:lnTo>
                    <a:pt x="326" y="931"/>
                  </a:lnTo>
                  <a:lnTo>
                    <a:pt x="512" y="977"/>
                  </a:lnTo>
                  <a:lnTo>
                    <a:pt x="698" y="931"/>
                  </a:lnTo>
                  <a:lnTo>
                    <a:pt x="838" y="838"/>
                  </a:lnTo>
                  <a:lnTo>
                    <a:pt x="977" y="698"/>
                  </a:lnTo>
                  <a:lnTo>
                    <a:pt x="977" y="512"/>
                  </a:lnTo>
                  <a:lnTo>
                    <a:pt x="977" y="280"/>
                  </a:lnTo>
                  <a:lnTo>
                    <a:pt x="838" y="140"/>
                  </a:lnTo>
                  <a:lnTo>
                    <a:pt x="698" y="47"/>
                  </a:lnTo>
                  <a:lnTo>
                    <a:pt x="5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63"/>
            <p:cNvSpPr/>
            <p:nvPr/>
          </p:nvSpPr>
          <p:spPr>
            <a:xfrm>
              <a:off x="3560625" y="4136250"/>
              <a:ext cx="24450" cy="24450"/>
            </a:xfrm>
            <a:custGeom>
              <a:avLst/>
              <a:gdLst/>
              <a:ahLst/>
              <a:cxnLst/>
              <a:rect l="l" t="t" r="r" b="b"/>
              <a:pathLst>
                <a:path w="978" h="978" fill="none" extrusionOk="0">
                  <a:moveTo>
                    <a:pt x="512" y="1"/>
                  </a:moveTo>
                  <a:lnTo>
                    <a:pt x="512" y="1"/>
                  </a:lnTo>
                  <a:lnTo>
                    <a:pt x="326" y="47"/>
                  </a:lnTo>
                  <a:lnTo>
                    <a:pt x="140" y="140"/>
                  </a:lnTo>
                  <a:lnTo>
                    <a:pt x="47" y="280"/>
                  </a:lnTo>
                  <a:lnTo>
                    <a:pt x="0" y="512"/>
                  </a:lnTo>
                  <a:lnTo>
                    <a:pt x="0" y="512"/>
                  </a:lnTo>
                  <a:lnTo>
                    <a:pt x="47" y="698"/>
                  </a:lnTo>
                  <a:lnTo>
                    <a:pt x="140" y="838"/>
                  </a:lnTo>
                  <a:lnTo>
                    <a:pt x="326" y="931"/>
                  </a:lnTo>
                  <a:lnTo>
                    <a:pt x="512" y="977"/>
                  </a:lnTo>
                  <a:lnTo>
                    <a:pt x="512" y="977"/>
                  </a:lnTo>
                  <a:lnTo>
                    <a:pt x="698" y="931"/>
                  </a:lnTo>
                  <a:lnTo>
                    <a:pt x="838" y="838"/>
                  </a:lnTo>
                  <a:lnTo>
                    <a:pt x="977" y="698"/>
                  </a:lnTo>
                  <a:lnTo>
                    <a:pt x="977" y="512"/>
                  </a:lnTo>
                  <a:lnTo>
                    <a:pt x="977" y="512"/>
                  </a:lnTo>
                  <a:lnTo>
                    <a:pt x="977" y="280"/>
                  </a:lnTo>
                  <a:lnTo>
                    <a:pt x="838" y="140"/>
                  </a:lnTo>
                  <a:lnTo>
                    <a:pt x="698" y="47"/>
                  </a:lnTo>
                  <a:lnTo>
                    <a:pt x="512" y="1"/>
                  </a:lnTo>
                  <a:lnTo>
                    <a:pt x="512"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63"/>
            <p:cNvSpPr/>
            <p:nvPr/>
          </p:nvSpPr>
          <p:spPr>
            <a:xfrm>
              <a:off x="3573425" y="4136250"/>
              <a:ext cx="0" cy="25"/>
            </a:xfrm>
            <a:custGeom>
              <a:avLst/>
              <a:gdLst/>
              <a:ahLst/>
              <a:cxnLst/>
              <a:rect l="l" t="t" r="r" b="b"/>
              <a:pathLst>
                <a:path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63"/>
            <p:cNvSpPr/>
            <p:nvPr/>
          </p:nvSpPr>
          <p:spPr>
            <a:xfrm>
              <a:off x="3457150" y="4031625"/>
              <a:ext cx="232550" cy="232525"/>
            </a:xfrm>
            <a:custGeom>
              <a:avLst/>
              <a:gdLst/>
              <a:ahLst/>
              <a:cxnLst/>
              <a:rect l="l" t="t" r="r" b="b"/>
              <a:pathLst>
                <a:path w="9302" h="9301" extrusionOk="0">
                  <a:moveTo>
                    <a:pt x="4930" y="3209"/>
                  </a:moveTo>
                  <a:lnTo>
                    <a:pt x="5209" y="3302"/>
                  </a:lnTo>
                  <a:lnTo>
                    <a:pt x="5488" y="3442"/>
                  </a:lnTo>
                  <a:lnTo>
                    <a:pt x="5674" y="3628"/>
                  </a:lnTo>
                  <a:lnTo>
                    <a:pt x="5860" y="3860"/>
                  </a:lnTo>
                  <a:lnTo>
                    <a:pt x="6000" y="4093"/>
                  </a:lnTo>
                  <a:lnTo>
                    <a:pt x="6093" y="4372"/>
                  </a:lnTo>
                  <a:lnTo>
                    <a:pt x="6139" y="4697"/>
                  </a:lnTo>
                  <a:lnTo>
                    <a:pt x="6093" y="4976"/>
                  </a:lnTo>
                  <a:lnTo>
                    <a:pt x="6000" y="5255"/>
                  </a:lnTo>
                  <a:lnTo>
                    <a:pt x="5860" y="5534"/>
                  </a:lnTo>
                  <a:lnTo>
                    <a:pt x="5674" y="5720"/>
                  </a:lnTo>
                  <a:lnTo>
                    <a:pt x="5488" y="5906"/>
                  </a:lnTo>
                  <a:lnTo>
                    <a:pt x="5209" y="6046"/>
                  </a:lnTo>
                  <a:lnTo>
                    <a:pt x="4930" y="6139"/>
                  </a:lnTo>
                  <a:lnTo>
                    <a:pt x="4651" y="6185"/>
                  </a:lnTo>
                  <a:lnTo>
                    <a:pt x="4326" y="6139"/>
                  </a:lnTo>
                  <a:lnTo>
                    <a:pt x="4046" y="6046"/>
                  </a:lnTo>
                  <a:lnTo>
                    <a:pt x="3814" y="5906"/>
                  </a:lnTo>
                  <a:lnTo>
                    <a:pt x="3581" y="5720"/>
                  </a:lnTo>
                  <a:lnTo>
                    <a:pt x="3395" y="5534"/>
                  </a:lnTo>
                  <a:lnTo>
                    <a:pt x="3256" y="5255"/>
                  </a:lnTo>
                  <a:lnTo>
                    <a:pt x="3163" y="4976"/>
                  </a:lnTo>
                  <a:lnTo>
                    <a:pt x="3163" y="4697"/>
                  </a:lnTo>
                  <a:lnTo>
                    <a:pt x="3163" y="4372"/>
                  </a:lnTo>
                  <a:lnTo>
                    <a:pt x="3256" y="4093"/>
                  </a:lnTo>
                  <a:lnTo>
                    <a:pt x="3395" y="3860"/>
                  </a:lnTo>
                  <a:lnTo>
                    <a:pt x="3581" y="3628"/>
                  </a:lnTo>
                  <a:lnTo>
                    <a:pt x="3814" y="3442"/>
                  </a:lnTo>
                  <a:lnTo>
                    <a:pt x="4046" y="3302"/>
                  </a:lnTo>
                  <a:lnTo>
                    <a:pt x="4326" y="3209"/>
                  </a:lnTo>
                  <a:close/>
                  <a:moveTo>
                    <a:pt x="3953" y="1"/>
                  </a:moveTo>
                  <a:lnTo>
                    <a:pt x="3860" y="94"/>
                  </a:lnTo>
                  <a:lnTo>
                    <a:pt x="3721" y="187"/>
                  </a:lnTo>
                  <a:lnTo>
                    <a:pt x="3674" y="326"/>
                  </a:lnTo>
                  <a:lnTo>
                    <a:pt x="3256" y="1349"/>
                  </a:lnTo>
                  <a:lnTo>
                    <a:pt x="2279" y="884"/>
                  </a:lnTo>
                  <a:lnTo>
                    <a:pt x="2140" y="838"/>
                  </a:lnTo>
                  <a:lnTo>
                    <a:pt x="1954" y="838"/>
                  </a:lnTo>
                  <a:lnTo>
                    <a:pt x="1814" y="931"/>
                  </a:lnTo>
                  <a:lnTo>
                    <a:pt x="1721" y="977"/>
                  </a:lnTo>
                  <a:lnTo>
                    <a:pt x="977" y="1721"/>
                  </a:lnTo>
                  <a:lnTo>
                    <a:pt x="884" y="1861"/>
                  </a:lnTo>
                  <a:lnTo>
                    <a:pt x="838" y="2000"/>
                  </a:lnTo>
                  <a:lnTo>
                    <a:pt x="838" y="2140"/>
                  </a:lnTo>
                  <a:lnTo>
                    <a:pt x="884" y="2279"/>
                  </a:lnTo>
                  <a:lnTo>
                    <a:pt x="1303" y="3302"/>
                  </a:lnTo>
                  <a:lnTo>
                    <a:pt x="280" y="3674"/>
                  </a:lnTo>
                  <a:lnTo>
                    <a:pt x="187" y="3767"/>
                  </a:lnTo>
                  <a:lnTo>
                    <a:pt x="47" y="3860"/>
                  </a:lnTo>
                  <a:lnTo>
                    <a:pt x="1" y="4000"/>
                  </a:lnTo>
                  <a:lnTo>
                    <a:pt x="1" y="4139"/>
                  </a:lnTo>
                  <a:lnTo>
                    <a:pt x="1" y="5162"/>
                  </a:lnTo>
                  <a:lnTo>
                    <a:pt x="1" y="5348"/>
                  </a:lnTo>
                  <a:lnTo>
                    <a:pt x="47" y="5441"/>
                  </a:lnTo>
                  <a:lnTo>
                    <a:pt x="187" y="5581"/>
                  </a:lnTo>
                  <a:lnTo>
                    <a:pt x="280" y="5627"/>
                  </a:lnTo>
                  <a:lnTo>
                    <a:pt x="1303" y="6046"/>
                  </a:lnTo>
                  <a:lnTo>
                    <a:pt x="884" y="7022"/>
                  </a:lnTo>
                  <a:lnTo>
                    <a:pt x="838" y="7162"/>
                  </a:lnTo>
                  <a:lnTo>
                    <a:pt x="838" y="7348"/>
                  </a:lnTo>
                  <a:lnTo>
                    <a:pt x="884" y="7487"/>
                  </a:lnTo>
                  <a:lnTo>
                    <a:pt x="977" y="7580"/>
                  </a:lnTo>
                  <a:lnTo>
                    <a:pt x="1721" y="8324"/>
                  </a:lnTo>
                  <a:lnTo>
                    <a:pt x="1814" y="8417"/>
                  </a:lnTo>
                  <a:lnTo>
                    <a:pt x="1954" y="8464"/>
                  </a:lnTo>
                  <a:lnTo>
                    <a:pt x="2140" y="8464"/>
                  </a:lnTo>
                  <a:lnTo>
                    <a:pt x="2279" y="8417"/>
                  </a:lnTo>
                  <a:lnTo>
                    <a:pt x="3256" y="7999"/>
                  </a:lnTo>
                  <a:lnTo>
                    <a:pt x="3674" y="9022"/>
                  </a:lnTo>
                  <a:lnTo>
                    <a:pt x="3721" y="9115"/>
                  </a:lnTo>
                  <a:lnTo>
                    <a:pt x="3860" y="9254"/>
                  </a:lnTo>
                  <a:lnTo>
                    <a:pt x="3953" y="9301"/>
                  </a:lnTo>
                  <a:lnTo>
                    <a:pt x="5302" y="9301"/>
                  </a:lnTo>
                  <a:lnTo>
                    <a:pt x="5442" y="9254"/>
                  </a:lnTo>
                  <a:lnTo>
                    <a:pt x="5535" y="9115"/>
                  </a:lnTo>
                  <a:lnTo>
                    <a:pt x="5628" y="9022"/>
                  </a:lnTo>
                  <a:lnTo>
                    <a:pt x="6000" y="7999"/>
                  </a:lnTo>
                  <a:lnTo>
                    <a:pt x="7023" y="8417"/>
                  </a:lnTo>
                  <a:lnTo>
                    <a:pt x="7162" y="8464"/>
                  </a:lnTo>
                  <a:lnTo>
                    <a:pt x="7302" y="8464"/>
                  </a:lnTo>
                  <a:lnTo>
                    <a:pt x="7441" y="8417"/>
                  </a:lnTo>
                  <a:lnTo>
                    <a:pt x="7581" y="8324"/>
                  </a:lnTo>
                  <a:lnTo>
                    <a:pt x="8325" y="7580"/>
                  </a:lnTo>
                  <a:lnTo>
                    <a:pt x="8371" y="7487"/>
                  </a:lnTo>
                  <a:lnTo>
                    <a:pt x="8418" y="7348"/>
                  </a:lnTo>
                  <a:lnTo>
                    <a:pt x="8464" y="7162"/>
                  </a:lnTo>
                  <a:lnTo>
                    <a:pt x="8418" y="7022"/>
                  </a:lnTo>
                  <a:lnTo>
                    <a:pt x="7953" y="6046"/>
                  </a:lnTo>
                  <a:lnTo>
                    <a:pt x="8976" y="5627"/>
                  </a:lnTo>
                  <a:lnTo>
                    <a:pt x="9115" y="5581"/>
                  </a:lnTo>
                  <a:lnTo>
                    <a:pt x="9208" y="5441"/>
                  </a:lnTo>
                  <a:lnTo>
                    <a:pt x="9255" y="5348"/>
                  </a:lnTo>
                  <a:lnTo>
                    <a:pt x="9301" y="5162"/>
                  </a:lnTo>
                  <a:lnTo>
                    <a:pt x="9301" y="4139"/>
                  </a:lnTo>
                  <a:lnTo>
                    <a:pt x="9255" y="4000"/>
                  </a:lnTo>
                  <a:lnTo>
                    <a:pt x="9208" y="3860"/>
                  </a:lnTo>
                  <a:lnTo>
                    <a:pt x="9115" y="3767"/>
                  </a:lnTo>
                  <a:lnTo>
                    <a:pt x="8976" y="3674"/>
                  </a:lnTo>
                  <a:lnTo>
                    <a:pt x="7953" y="3302"/>
                  </a:lnTo>
                  <a:lnTo>
                    <a:pt x="8418" y="2279"/>
                  </a:lnTo>
                  <a:lnTo>
                    <a:pt x="8464" y="2140"/>
                  </a:lnTo>
                  <a:lnTo>
                    <a:pt x="8418" y="2000"/>
                  </a:lnTo>
                  <a:lnTo>
                    <a:pt x="8371" y="1861"/>
                  </a:lnTo>
                  <a:lnTo>
                    <a:pt x="8325" y="1721"/>
                  </a:lnTo>
                  <a:lnTo>
                    <a:pt x="7581" y="977"/>
                  </a:lnTo>
                  <a:lnTo>
                    <a:pt x="7441" y="931"/>
                  </a:lnTo>
                  <a:lnTo>
                    <a:pt x="7302" y="838"/>
                  </a:lnTo>
                  <a:lnTo>
                    <a:pt x="7162" y="838"/>
                  </a:lnTo>
                  <a:lnTo>
                    <a:pt x="7023" y="884"/>
                  </a:lnTo>
                  <a:lnTo>
                    <a:pt x="6000" y="1349"/>
                  </a:lnTo>
                  <a:lnTo>
                    <a:pt x="5628" y="326"/>
                  </a:lnTo>
                  <a:lnTo>
                    <a:pt x="5535" y="187"/>
                  </a:lnTo>
                  <a:lnTo>
                    <a:pt x="5442" y="94"/>
                  </a:lnTo>
                  <a:lnTo>
                    <a:pt x="530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63"/>
            <p:cNvSpPr/>
            <p:nvPr/>
          </p:nvSpPr>
          <p:spPr>
            <a:xfrm>
              <a:off x="3457150" y="4031625"/>
              <a:ext cx="232550" cy="232525"/>
            </a:xfrm>
            <a:custGeom>
              <a:avLst/>
              <a:gdLst/>
              <a:ahLst/>
              <a:cxnLst/>
              <a:rect l="l" t="t" r="r" b="b"/>
              <a:pathLst>
                <a:path w="9302" h="9301" fill="none" extrusionOk="0">
                  <a:moveTo>
                    <a:pt x="8976" y="3674"/>
                  </a:moveTo>
                  <a:lnTo>
                    <a:pt x="7953" y="3302"/>
                  </a:lnTo>
                  <a:lnTo>
                    <a:pt x="8418" y="2279"/>
                  </a:lnTo>
                  <a:lnTo>
                    <a:pt x="8418" y="2279"/>
                  </a:lnTo>
                  <a:lnTo>
                    <a:pt x="8464" y="2140"/>
                  </a:lnTo>
                  <a:lnTo>
                    <a:pt x="8418" y="2000"/>
                  </a:lnTo>
                  <a:lnTo>
                    <a:pt x="8371" y="1861"/>
                  </a:lnTo>
                  <a:lnTo>
                    <a:pt x="8325" y="1721"/>
                  </a:lnTo>
                  <a:lnTo>
                    <a:pt x="7581" y="977"/>
                  </a:lnTo>
                  <a:lnTo>
                    <a:pt x="7581" y="977"/>
                  </a:lnTo>
                  <a:lnTo>
                    <a:pt x="7441" y="931"/>
                  </a:lnTo>
                  <a:lnTo>
                    <a:pt x="7302" y="838"/>
                  </a:lnTo>
                  <a:lnTo>
                    <a:pt x="7162" y="838"/>
                  </a:lnTo>
                  <a:lnTo>
                    <a:pt x="7023" y="884"/>
                  </a:lnTo>
                  <a:lnTo>
                    <a:pt x="6000" y="1349"/>
                  </a:lnTo>
                  <a:lnTo>
                    <a:pt x="5628" y="326"/>
                  </a:lnTo>
                  <a:lnTo>
                    <a:pt x="5628" y="326"/>
                  </a:lnTo>
                  <a:lnTo>
                    <a:pt x="5535" y="187"/>
                  </a:lnTo>
                  <a:lnTo>
                    <a:pt x="5442" y="94"/>
                  </a:lnTo>
                  <a:lnTo>
                    <a:pt x="5302" y="1"/>
                  </a:lnTo>
                  <a:lnTo>
                    <a:pt x="5163" y="1"/>
                  </a:lnTo>
                  <a:lnTo>
                    <a:pt x="4139" y="1"/>
                  </a:lnTo>
                  <a:lnTo>
                    <a:pt x="4139" y="1"/>
                  </a:lnTo>
                  <a:lnTo>
                    <a:pt x="3953" y="1"/>
                  </a:lnTo>
                  <a:lnTo>
                    <a:pt x="3860" y="94"/>
                  </a:lnTo>
                  <a:lnTo>
                    <a:pt x="3721" y="187"/>
                  </a:lnTo>
                  <a:lnTo>
                    <a:pt x="3674" y="326"/>
                  </a:lnTo>
                  <a:lnTo>
                    <a:pt x="3256" y="1349"/>
                  </a:lnTo>
                  <a:lnTo>
                    <a:pt x="2279" y="884"/>
                  </a:lnTo>
                  <a:lnTo>
                    <a:pt x="2279" y="884"/>
                  </a:lnTo>
                  <a:lnTo>
                    <a:pt x="2140" y="838"/>
                  </a:lnTo>
                  <a:lnTo>
                    <a:pt x="1954" y="838"/>
                  </a:lnTo>
                  <a:lnTo>
                    <a:pt x="1814" y="931"/>
                  </a:lnTo>
                  <a:lnTo>
                    <a:pt x="1721" y="977"/>
                  </a:lnTo>
                  <a:lnTo>
                    <a:pt x="977" y="1721"/>
                  </a:lnTo>
                  <a:lnTo>
                    <a:pt x="977" y="1721"/>
                  </a:lnTo>
                  <a:lnTo>
                    <a:pt x="884" y="1861"/>
                  </a:lnTo>
                  <a:lnTo>
                    <a:pt x="838" y="2000"/>
                  </a:lnTo>
                  <a:lnTo>
                    <a:pt x="838" y="2140"/>
                  </a:lnTo>
                  <a:lnTo>
                    <a:pt x="884" y="2279"/>
                  </a:lnTo>
                  <a:lnTo>
                    <a:pt x="1303" y="3302"/>
                  </a:lnTo>
                  <a:lnTo>
                    <a:pt x="280" y="3674"/>
                  </a:lnTo>
                  <a:lnTo>
                    <a:pt x="280" y="3674"/>
                  </a:lnTo>
                  <a:lnTo>
                    <a:pt x="187" y="3767"/>
                  </a:lnTo>
                  <a:lnTo>
                    <a:pt x="47" y="3860"/>
                  </a:lnTo>
                  <a:lnTo>
                    <a:pt x="1" y="4000"/>
                  </a:lnTo>
                  <a:lnTo>
                    <a:pt x="1" y="4139"/>
                  </a:lnTo>
                  <a:lnTo>
                    <a:pt x="1" y="5162"/>
                  </a:lnTo>
                  <a:lnTo>
                    <a:pt x="1" y="5162"/>
                  </a:lnTo>
                  <a:lnTo>
                    <a:pt x="1" y="5348"/>
                  </a:lnTo>
                  <a:lnTo>
                    <a:pt x="47" y="5441"/>
                  </a:lnTo>
                  <a:lnTo>
                    <a:pt x="187" y="5581"/>
                  </a:lnTo>
                  <a:lnTo>
                    <a:pt x="280" y="5627"/>
                  </a:lnTo>
                  <a:lnTo>
                    <a:pt x="1303" y="6046"/>
                  </a:lnTo>
                  <a:lnTo>
                    <a:pt x="884" y="7022"/>
                  </a:lnTo>
                  <a:lnTo>
                    <a:pt x="884" y="7022"/>
                  </a:lnTo>
                  <a:lnTo>
                    <a:pt x="838" y="7162"/>
                  </a:lnTo>
                  <a:lnTo>
                    <a:pt x="838" y="7348"/>
                  </a:lnTo>
                  <a:lnTo>
                    <a:pt x="884" y="7487"/>
                  </a:lnTo>
                  <a:lnTo>
                    <a:pt x="977" y="7580"/>
                  </a:lnTo>
                  <a:lnTo>
                    <a:pt x="1721" y="8324"/>
                  </a:lnTo>
                  <a:lnTo>
                    <a:pt x="1721" y="8324"/>
                  </a:lnTo>
                  <a:lnTo>
                    <a:pt x="1814" y="8417"/>
                  </a:lnTo>
                  <a:lnTo>
                    <a:pt x="1954" y="8464"/>
                  </a:lnTo>
                  <a:lnTo>
                    <a:pt x="2140" y="8464"/>
                  </a:lnTo>
                  <a:lnTo>
                    <a:pt x="2279" y="8417"/>
                  </a:lnTo>
                  <a:lnTo>
                    <a:pt x="3256" y="7999"/>
                  </a:lnTo>
                  <a:lnTo>
                    <a:pt x="3674" y="9022"/>
                  </a:lnTo>
                  <a:lnTo>
                    <a:pt x="3674" y="9022"/>
                  </a:lnTo>
                  <a:lnTo>
                    <a:pt x="3721" y="9115"/>
                  </a:lnTo>
                  <a:lnTo>
                    <a:pt x="3860" y="9254"/>
                  </a:lnTo>
                  <a:lnTo>
                    <a:pt x="3953" y="9301"/>
                  </a:lnTo>
                  <a:lnTo>
                    <a:pt x="4139" y="9301"/>
                  </a:lnTo>
                  <a:lnTo>
                    <a:pt x="5163" y="9301"/>
                  </a:lnTo>
                  <a:lnTo>
                    <a:pt x="5163" y="9301"/>
                  </a:lnTo>
                  <a:lnTo>
                    <a:pt x="5302" y="9301"/>
                  </a:lnTo>
                  <a:lnTo>
                    <a:pt x="5442" y="9254"/>
                  </a:lnTo>
                  <a:lnTo>
                    <a:pt x="5535" y="9115"/>
                  </a:lnTo>
                  <a:lnTo>
                    <a:pt x="5628" y="9022"/>
                  </a:lnTo>
                  <a:lnTo>
                    <a:pt x="6000" y="7999"/>
                  </a:lnTo>
                  <a:lnTo>
                    <a:pt x="7023" y="8417"/>
                  </a:lnTo>
                  <a:lnTo>
                    <a:pt x="7023" y="8417"/>
                  </a:lnTo>
                  <a:lnTo>
                    <a:pt x="7162" y="8464"/>
                  </a:lnTo>
                  <a:lnTo>
                    <a:pt x="7302" y="8464"/>
                  </a:lnTo>
                  <a:lnTo>
                    <a:pt x="7441" y="8417"/>
                  </a:lnTo>
                  <a:lnTo>
                    <a:pt x="7581" y="8324"/>
                  </a:lnTo>
                  <a:lnTo>
                    <a:pt x="8325" y="7580"/>
                  </a:lnTo>
                  <a:lnTo>
                    <a:pt x="8325" y="7580"/>
                  </a:lnTo>
                  <a:lnTo>
                    <a:pt x="8371" y="7487"/>
                  </a:lnTo>
                  <a:lnTo>
                    <a:pt x="8418" y="7348"/>
                  </a:lnTo>
                  <a:lnTo>
                    <a:pt x="8464" y="7162"/>
                  </a:lnTo>
                  <a:lnTo>
                    <a:pt x="8418" y="7022"/>
                  </a:lnTo>
                  <a:lnTo>
                    <a:pt x="7953" y="6046"/>
                  </a:lnTo>
                  <a:lnTo>
                    <a:pt x="8976" y="5627"/>
                  </a:lnTo>
                  <a:lnTo>
                    <a:pt x="8976" y="5627"/>
                  </a:lnTo>
                  <a:lnTo>
                    <a:pt x="9115" y="5581"/>
                  </a:lnTo>
                  <a:lnTo>
                    <a:pt x="9208" y="5441"/>
                  </a:lnTo>
                  <a:lnTo>
                    <a:pt x="9255" y="5348"/>
                  </a:lnTo>
                  <a:lnTo>
                    <a:pt x="9301" y="5162"/>
                  </a:lnTo>
                  <a:lnTo>
                    <a:pt x="9301" y="4139"/>
                  </a:lnTo>
                  <a:lnTo>
                    <a:pt x="9301" y="4139"/>
                  </a:lnTo>
                  <a:lnTo>
                    <a:pt x="9255" y="4000"/>
                  </a:lnTo>
                  <a:lnTo>
                    <a:pt x="9208" y="3860"/>
                  </a:lnTo>
                  <a:lnTo>
                    <a:pt x="9115" y="3767"/>
                  </a:lnTo>
                  <a:lnTo>
                    <a:pt x="8976" y="3674"/>
                  </a:lnTo>
                  <a:lnTo>
                    <a:pt x="8976" y="367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63"/>
            <p:cNvSpPr/>
            <p:nvPr/>
          </p:nvSpPr>
          <p:spPr>
            <a:xfrm>
              <a:off x="3536200" y="4111850"/>
              <a:ext cx="74450" cy="74425"/>
            </a:xfrm>
            <a:custGeom>
              <a:avLst/>
              <a:gdLst/>
              <a:ahLst/>
              <a:cxnLst/>
              <a:rect l="l" t="t" r="r" b="b"/>
              <a:pathLst>
                <a:path w="2978" h="2977" fill="none" extrusionOk="0">
                  <a:moveTo>
                    <a:pt x="1489" y="2976"/>
                  </a:moveTo>
                  <a:lnTo>
                    <a:pt x="1489" y="2976"/>
                  </a:lnTo>
                  <a:lnTo>
                    <a:pt x="1164" y="2930"/>
                  </a:lnTo>
                  <a:lnTo>
                    <a:pt x="884" y="2837"/>
                  </a:lnTo>
                  <a:lnTo>
                    <a:pt x="652" y="2697"/>
                  </a:lnTo>
                  <a:lnTo>
                    <a:pt x="419" y="2511"/>
                  </a:lnTo>
                  <a:lnTo>
                    <a:pt x="233" y="2325"/>
                  </a:lnTo>
                  <a:lnTo>
                    <a:pt x="94" y="2046"/>
                  </a:lnTo>
                  <a:lnTo>
                    <a:pt x="1" y="1767"/>
                  </a:lnTo>
                  <a:lnTo>
                    <a:pt x="1" y="1488"/>
                  </a:lnTo>
                  <a:lnTo>
                    <a:pt x="1" y="1488"/>
                  </a:lnTo>
                  <a:lnTo>
                    <a:pt x="1" y="1163"/>
                  </a:lnTo>
                  <a:lnTo>
                    <a:pt x="94" y="884"/>
                  </a:lnTo>
                  <a:lnTo>
                    <a:pt x="233" y="651"/>
                  </a:lnTo>
                  <a:lnTo>
                    <a:pt x="419" y="419"/>
                  </a:lnTo>
                  <a:lnTo>
                    <a:pt x="652" y="233"/>
                  </a:lnTo>
                  <a:lnTo>
                    <a:pt x="884" y="93"/>
                  </a:lnTo>
                  <a:lnTo>
                    <a:pt x="1164" y="0"/>
                  </a:lnTo>
                  <a:lnTo>
                    <a:pt x="1489" y="0"/>
                  </a:lnTo>
                  <a:lnTo>
                    <a:pt x="1489" y="0"/>
                  </a:lnTo>
                  <a:lnTo>
                    <a:pt x="1768" y="0"/>
                  </a:lnTo>
                  <a:lnTo>
                    <a:pt x="2047" y="93"/>
                  </a:lnTo>
                  <a:lnTo>
                    <a:pt x="2326" y="233"/>
                  </a:lnTo>
                  <a:lnTo>
                    <a:pt x="2512" y="419"/>
                  </a:lnTo>
                  <a:lnTo>
                    <a:pt x="2698" y="651"/>
                  </a:lnTo>
                  <a:lnTo>
                    <a:pt x="2838" y="884"/>
                  </a:lnTo>
                  <a:lnTo>
                    <a:pt x="2931" y="1163"/>
                  </a:lnTo>
                  <a:lnTo>
                    <a:pt x="2977" y="1488"/>
                  </a:lnTo>
                  <a:lnTo>
                    <a:pt x="2977" y="1488"/>
                  </a:lnTo>
                  <a:lnTo>
                    <a:pt x="2931" y="1767"/>
                  </a:lnTo>
                  <a:lnTo>
                    <a:pt x="2838" y="2046"/>
                  </a:lnTo>
                  <a:lnTo>
                    <a:pt x="2698" y="2325"/>
                  </a:lnTo>
                  <a:lnTo>
                    <a:pt x="2512" y="2511"/>
                  </a:lnTo>
                  <a:lnTo>
                    <a:pt x="2326" y="2697"/>
                  </a:lnTo>
                  <a:lnTo>
                    <a:pt x="2047" y="2837"/>
                  </a:lnTo>
                  <a:lnTo>
                    <a:pt x="1768" y="2930"/>
                  </a:lnTo>
                  <a:lnTo>
                    <a:pt x="1489" y="2976"/>
                  </a:lnTo>
                  <a:lnTo>
                    <a:pt x="1489" y="2976"/>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63"/>
            <p:cNvSpPr/>
            <p:nvPr/>
          </p:nvSpPr>
          <p:spPr>
            <a:xfrm>
              <a:off x="3573425" y="4186250"/>
              <a:ext cx="0" cy="25"/>
            </a:xfrm>
            <a:custGeom>
              <a:avLst/>
              <a:gdLst/>
              <a:ahLst/>
              <a:cxnLst/>
              <a:rect l="l" t="t" r="r" b="b"/>
              <a:pathLst>
                <a:path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8" name="Google Shape;2528;p63"/>
          <p:cNvGrpSpPr/>
          <p:nvPr/>
        </p:nvGrpSpPr>
        <p:grpSpPr>
          <a:xfrm>
            <a:off x="2826026" y="3902462"/>
            <a:ext cx="243148" cy="376626"/>
            <a:chOff x="1848225" y="4031625"/>
            <a:chExt cx="273200" cy="423175"/>
          </a:xfrm>
          <a:solidFill>
            <a:schemeClr val="bg1">
              <a:lumMod val="75000"/>
            </a:schemeClr>
          </a:solidFill>
        </p:grpSpPr>
        <p:sp>
          <p:nvSpPr>
            <p:cNvPr id="2529" name="Google Shape;2529;p63"/>
            <p:cNvSpPr/>
            <p:nvPr/>
          </p:nvSpPr>
          <p:spPr>
            <a:xfrm>
              <a:off x="1933075" y="4031625"/>
              <a:ext cx="103500" cy="25600"/>
            </a:xfrm>
            <a:custGeom>
              <a:avLst/>
              <a:gdLst/>
              <a:ahLst/>
              <a:cxnLst/>
              <a:rect l="l" t="t" r="r" b="b"/>
              <a:pathLst>
                <a:path w="4140" h="1024" extrusionOk="0">
                  <a:moveTo>
                    <a:pt x="1" y="1"/>
                  </a:moveTo>
                  <a:lnTo>
                    <a:pt x="419" y="745"/>
                  </a:lnTo>
                  <a:lnTo>
                    <a:pt x="512" y="884"/>
                  </a:lnTo>
                  <a:lnTo>
                    <a:pt x="605" y="977"/>
                  </a:lnTo>
                  <a:lnTo>
                    <a:pt x="745" y="1024"/>
                  </a:lnTo>
                  <a:lnTo>
                    <a:pt x="3442" y="1024"/>
                  </a:lnTo>
                  <a:lnTo>
                    <a:pt x="3581" y="977"/>
                  </a:lnTo>
                  <a:lnTo>
                    <a:pt x="3674" y="884"/>
                  </a:lnTo>
                  <a:lnTo>
                    <a:pt x="3721" y="745"/>
                  </a:lnTo>
                  <a:lnTo>
                    <a:pt x="413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63"/>
            <p:cNvSpPr/>
            <p:nvPr/>
          </p:nvSpPr>
          <p:spPr>
            <a:xfrm>
              <a:off x="1933075" y="4031625"/>
              <a:ext cx="103500" cy="25600"/>
            </a:xfrm>
            <a:custGeom>
              <a:avLst/>
              <a:gdLst/>
              <a:ahLst/>
              <a:cxnLst/>
              <a:rect l="l" t="t" r="r" b="b"/>
              <a:pathLst>
                <a:path w="4140" h="1024" fill="none" extrusionOk="0">
                  <a:moveTo>
                    <a:pt x="838" y="1024"/>
                  </a:moveTo>
                  <a:lnTo>
                    <a:pt x="3302" y="1024"/>
                  </a:lnTo>
                  <a:lnTo>
                    <a:pt x="3302" y="1024"/>
                  </a:lnTo>
                  <a:lnTo>
                    <a:pt x="3442" y="1024"/>
                  </a:lnTo>
                  <a:lnTo>
                    <a:pt x="3581" y="977"/>
                  </a:lnTo>
                  <a:lnTo>
                    <a:pt x="3674" y="884"/>
                  </a:lnTo>
                  <a:lnTo>
                    <a:pt x="3721" y="745"/>
                  </a:lnTo>
                  <a:lnTo>
                    <a:pt x="4139" y="1"/>
                  </a:lnTo>
                  <a:lnTo>
                    <a:pt x="1" y="1"/>
                  </a:lnTo>
                  <a:lnTo>
                    <a:pt x="419" y="745"/>
                  </a:lnTo>
                  <a:lnTo>
                    <a:pt x="419" y="745"/>
                  </a:lnTo>
                  <a:lnTo>
                    <a:pt x="512" y="884"/>
                  </a:lnTo>
                  <a:lnTo>
                    <a:pt x="605" y="977"/>
                  </a:lnTo>
                  <a:lnTo>
                    <a:pt x="745" y="1024"/>
                  </a:lnTo>
                  <a:lnTo>
                    <a:pt x="838" y="1024"/>
                  </a:lnTo>
                  <a:lnTo>
                    <a:pt x="838" y="102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63"/>
            <p:cNvSpPr/>
            <p:nvPr/>
          </p:nvSpPr>
          <p:spPr>
            <a:xfrm>
              <a:off x="1954000" y="405720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63"/>
            <p:cNvSpPr/>
            <p:nvPr/>
          </p:nvSpPr>
          <p:spPr>
            <a:xfrm>
              <a:off x="1848225" y="4031625"/>
              <a:ext cx="273200" cy="423175"/>
            </a:xfrm>
            <a:custGeom>
              <a:avLst/>
              <a:gdLst/>
              <a:ahLst/>
              <a:cxnLst/>
              <a:rect l="l" t="t" r="r" b="b"/>
              <a:pathLst>
                <a:path w="10928" h="16927" extrusionOk="0">
                  <a:moveTo>
                    <a:pt x="8649" y="4418"/>
                  </a:moveTo>
                  <a:lnTo>
                    <a:pt x="8789" y="4558"/>
                  </a:lnTo>
                  <a:lnTo>
                    <a:pt x="8882" y="4697"/>
                  </a:lnTo>
                  <a:lnTo>
                    <a:pt x="8928" y="4883"/>
                  </a:lnTo>
                  <a:lnTo>
                    <a:pt x="8882" y="5069"/>
                  </a:lnTo>
                  <a:lnTo>
                    <a:pt x="8789" y="5255"/>
                  </a:lnTo>
                  <a:lnTo>
                    <a:pt x="8649" y="5348"/>
                  </a:lnTo>
                  <a:lnTo>
                    <a:pt x="8463" y="5395"/>
                  </a:lnTo>
                  <a:lnTo>
                    <a:pt x="8417" y="5395"/>
                  </a:lnTo>
                  <a:lnTo>
                    <a:pt x="8277" y="5441"/>
                  </a:lnTo>
                  <a:lnTo>
                    <a:pt x="8231" y="5534"/>
                  </a:lnTo>
                  <a:lnTo>
                    <a:pt x="8231" y="6092"/>
                  </a:lnTo>
                  <a:lnTo>
                    <a:pt x="8184" y="6557"/>
                  </a:lnTo>
                  <a:lnTo>
                    <a:pt x="8045" y="6976"/>
                  </a:lnTo>
                  <a:lnTo>
                    <a:pt x="7859" y="7394"/>
                  </a:lnTo>
                  <a:lnTo>
                    <a:pt x="7580" y="7720"/>
                  </a:lnTo>
                  <a:lnTo>
                    <a:pt x="7254" y="7999"/>
                  </a:lnTo>
                  <a:lnTo>
                    <a:pt x="6836" y="8231"/>
                  </a:lnTo>
                  <a:lnTo>
                    <a:pt x="6417" y="8371"/>
                  </a:lnTo>
                  <a:lnTo>
                    <a:pt x="5952" y="8417"/>
                  </a:lnTo>
                  <a:lnTo>
                    <a:pt x="5952" y="10045"/>
                  </a:lnTo>
                  <a:lnTo>
                    <a:pt x="5952" y="10231"/>
                  </a:lnTo>
                  <a:lnTo>
                    <a:pt x="5813" y="10417"/>
                  </a:lnTo>
                  <a:lnTo>
                    <a:pt x="5673" y="10510"/>
                  </a:lnTo>
                  <a:lnTo>
                    <a:pt x="5487" y="10556"/>
                  </a:lnTo>
                  <a:lnTo>
                    <a:pt x="5301" y="10510"/>
                  </a:lnTo>
                  <a:lnTo>
                    <a:pt x="5115" y="10417"/>
                  </a:lnTo>
                  <a:lnTo>
                    <a:pt x="5022" y="10231"/>
                  </a:lnTo>
                  <a:lnTo>
                    <a:pt x="4976" y="10045"/>
                  </a:lnTo>
                  <a:lnTo>
                    <a:pt x="4976" y="8417"/>
                  </a:lnTo>
                  <a:lnTo>
                    <a:pt x="4511" y="8371"/>
                  </a:lnTo>
                  <a:lnTo>
                    <a:pt x="4092" y="8231"/>
                  </a:lnTo>
                  <a:lnTo>
                    <a:pt x="3720" y="7999"/>
                  </a:lnTo>
                  <a:lnTo>
                    <a:pt x="3395" y="7720"/>
                  </a:lnTo>
                  <a:lnTo>
                    <a:pt x="3116" y="7394"/>
                  </a:lnTo>
                  <a:lnTo>
                    <a:pt x="2883" y="6976"/>
                  </a:lnTo>
                  <a:lnTo>
                    <a:pt x="2744" y="6557"/>
                  </a:lnTo>
                  <a:lnTo>
                    <a:pt x="2697" y="6092"/>
                  </a:lnTo>
                  <a:lnTo>
                    <a:pt x="2697" y="5534"/>
                  </a:lnTo>
                  <a:lnTo>
                    <a:pt x="2651" y="5441"/>
                  </a:lnTo>
                  <a:lnTo>
                    <a:pt x="2558" y="5395"/>
                  </a:lnTo>
                  <a:lnTo>
                    <a:pt x="2511" y="5395"/>
                  </a:lnTo>
                  <a:lnTo>
                    <a:pt x="2325" y="5348"/>
                  </a:lnTo>
                  <a:lnTo>
                    <a:pt x="2139" y="5255"/>
                  </a:lnTo>
                  <a:lnTo>
                    <a:pt x="2046" y="5069"/>
                  </a:lnTo>
                  <a:lnTo>
                    <a:pt x="2000" y="4883"/>
                  </a:lnTo>
                  <a:lnTo>
                    <a:pt x="2046" y="4697"/>
                  </a:lnTo>
                  <a:lnTo>
                    <a:pt x="2139" y="4558"/>
                  </a:lnTo>
                  <a:lnTo>
                    <a:pt x="2325" y="4418"/>
                  </a:lnTo>
                  <a:lnTo>
                    <a:pt x="2790" y="4418"/>
                  </a:lnTo>
                  <a:lnTo>
                    <a:pt x="2976" y="4511"/>
                  </a:lnTo>
                  <a:lnTo>
                    <a:pt x="3209" y="4604"/>
                  </a:lnTo>
                  <a:lnTo>
                    <a:pt x="3348" y="4744"/>
                  </a:lnTo>
                  <a:lnTo>
                    <a:pt x="3488" y="4930"/>
                  </a:lnTo>
                  <a:lnTo>
                    <a:pt x="3627" y="5116"/>
                  </a:lnTo>
                  <a:lnTo>
                    <a:pt x="3674" y="5302"/>
                  </a:lnTo>
                  <a:lnTo>
                    <a:pt x="3720" y="5534"/>
                  </a:lnTo>
                  <a:lnTo>
                    <a:pt x="3720" y="6092"/>
                  </a:lnTo>
                  <a:lnTo>
                    <a:pt x="3720" y="6371"/>
                  </a:lnTo>
                  <a:lnTo>
                    <a:pt x="3813" y="6604"/>
                  </a:lnTo>
                  <a:lnTo>
                    <a:pt x="3906" y="6836"/>
                  </a:lnTo>
                  <a:lnTo>
                    <a:pt x="4092" y="7022"/>
                  </a:lnTo>
                  <a:lnTo>
                    <a:pt x="4278" y="7162"/>
                  </a:lnTo>
                  <a:lnTo>
                    <a:pt x="4464" y="7301"/>
                  </a:lnTo>
                  <a:lnTo>
                    <a:pt x="4743" y="7394"/>
                  </a:lnTo>
                  <a:lnTo>
                    <a:pt x="4976" y="7394"/>
                  </a:lnTo>
                  <a:lnTo>
                    <a:pt x="4976" y="4883"/>
                  </a:lnTo>
                  <a:lnTo>
                    <a:pt x="5022" y="4697"/>
                  </a:lnTo>
                  <a:lnTo>
                    <a:pt x="5115" y="4558"/>
                  </a:lnTo>
                  <a:lnTo>
                    <a:pt x="5301" y="4418"/>
                  </a:lnTo>
                  <a:lnTo>
                    <a:pt x="5673" y="4418"/>
                  </a:lnTo>
                  <a:lnTo>
                    <a:pt x="5813" y="4558"/>
                  </a:lnTo>
                  <a:lnTo>
                    <a:pt x="5952" y="4697"/>
                  </a:lnTo>
                  <a:lnTo>
                    <a:pt x="5952" y="4883"/>
                  </a:lnTo>
                  <a:lnTo>
                    <a:pt x="5952" y="7394"/>
                  </a:lnTo>
                  <a:lnTo>
                    <a:pt x="6231" y="7394"/>
                  </a:lnTo>
                  <a:lnTo>
                    <a:pt x="6464" y="7301"/>
                  </a:lnTo>
                  <a:lnTo>
                    <a:pt x="6696" y="7162"/>
                  </a:lnTo>
                  <a:lnTo>
                    <a:pt x="6882" y="7022"/>
                  </a:lnTo>
                  <a:lnTo>
                    <a:pt x="7022" y="6836"/>
                  </a:lnTo>
                  <a:lnTo>
                    <a:pt x="7161" y="6604"/>
                  </a:lnTo>
                  <a:lnTo>
                    <a:pt x="7208" y="6371"/>
                  </a:lnTo>
                  <a:lnTo>
                    <a:pt x="7254" y="6092"/>
                  </a:lnTo>
                  <a:lnTo>
                    <a:pt x="7254" y="5534"/>
                  </a:lnTo>
                  <a:lnTo>
                    <a:pt x="7254" y="5302"/>
                  </a:lnTo>
                  <a:lnTo>
                    <a:pt x="7347" y="5116"/>
                  </a:lnTo>
                  <a:lnTo>
                    <a:pt x="7440" y="4930"/>
                  </a:lnTo>
                  <a:lnTo>
                    <a:pt x="7580" y="4744"/>
                  </a:lnTo>
                  <a:lnTo>
                    <a:pt x="7766" y="4604"/>
                  </a:lnTo>
                  <a:lnTo>
                    <a:pt x="7952" y="4511"/>
                  </a:lnTo>
                  <a:lnTo>
                    <a:pt x="8184" y="4418"/>
                  </a:lnTo>
                  <a:close/>
                  <a:moveTo>
                    <a:pt x="8463" y="11533"/>
                  </a:moveTo>
                  <a:lnTo>
                    <a:pt x="8649" y="11579"/>
                  </a:lnTo>
                  <a:lnTo>
                    <a:pt x="8789" y="11672"/>
                  </a:lnTo>
                  <a:lnTo>
                    <a:pt x="8928" y="11858"/>
                  </a:lnTo>
                  <a:lnTo>
                    <a:pt x="8928" y="12044"/>
                  </a:lnTo>
                  <a:lnTo>
                    <a:pt x="8928" y="12230"/>
                  </a:lnTo>
                  <a:lnTo>
                    <a:pt x="8789" y="12370"/>
                  </a:lnTo>
                  <a:lnTo>
                    <a:pt x="8649" y="12509"/>
                  </a:lnTo>
                  <a:lnTo>
                    <a:pt x="2325" y="12509"/>
                  </a:lnTo>
                  <a:lnTo>
                    <a:pt x="2139" y="12370"/>
                  </a:lnTo>
                  <a:lnTo>
                    <a:pt x="2046" y="12230"/>
                  </a:lnTo>
                  <a:lnTo>
                    <a:pt x="2000" y="12044"/>
                  </a:lnTo>
                  <a:lnTo>
                    <a:pt x="2046" y="11858"/>
                  </a:lnTo>
                  <a:lnTo>
                    <a:pt x="2139" y="11672"/>
                  </a:lnTo>
                  <a:lnTo>
                    <a:pt x="2325" y="11579"/>
                  </a:lnTo>
                  <a:lnTo>
                    <a:pt x="2511" y="11533"/>
                  </a:lnTo>
                  <a:close/>
                  <a:moveTo>
                    <a:pt x="5487" y="13532"/>
                  </a:moveTo>
                  <a:lnTo>
                    <a:pt x="5673" y="13579"/>
                  </a:lnTo>
                  <a:lnTo>
                    <a:pt x="5813" y="13672"/>
                  </a:lnTo>
                  <a:lnTo>
                    <a:pt x="5952" y="13811"/>
                  </a:lnTo>
                  <a:lnTo>
                    <a:pt x="5952" y="13997"/>
                  </a:lnTo>
                  <a:lnTo>
                    <a:pt x="5952" y="14230"/>
                  </a:lnTo>
                  <a:lnTo>
                    <a:pt x="5813" y="14369"/>
                  </a:lnTo>
                  <a:lnTo>
                    <a:pt x="5673" y="14462"/>
                  </a:lnTo>
                  <a:lnTo>
                    <a:pt x="5487" y="14509"/>
                  </a:lnTo>
                  <a:lnTo>
                    <a:pt x="2511" y="14509"/>
                  </a:lnTo>
                  <a:lnTo>
                    <a:pt x="2325" y="14462"/>
                  </a:lnTo>
                  <a:lnTo>
                    <a:pt x="2139" y="14369"/>
                  </a:lnTo>
                  <a:lnTo>
                    <a:pt x="2046" y="14230"/>
                  </a:lnTo>
                  <a:lnTo>
                    <a:pt x="2000" y="13997"/>
                  </a:lnTo>
                  <a:lnTo>
                    <a:pt x="2046" y="13811"/>
                  </a:lnTo>
                  <a:lnTo>
                    <a:pt x="2139" y="13672"/>
                  </a:lnTo>
                  <a:lnTo>
                    <a:pt x="2325" y="13579"/>
                  </a:lnTo>
                  <a:lnTo>
                    <a:pt x="2511" y="13532"/>
                  </a:lnTo>
                  <a:close/>
                  <a:moveTo>
                    <a:pt x="1488" y="1"/>
                  </a:moveTo>
                  <a:lnTo>
                    <a:pt x="1209" y="47"/>
                  </a:lnTo>
                  <a:lnTo>
                    <a:pt x="930" y="140"/>
                  </a:lnTo>
                  <a:lnTo>
                    <a:pt x="698" y="233"/>
                  </a:lnTo>
                  <a:lnTo>
                    <a:pt x="465" y="419"/>
                  </a:lnTo>
                  <a:lnTo>
                    <a:pt x="279" y="652"/>
                  </a:lnTo>
                  <a:lnTo>
                    <a:pt x="140" y="931"/>
                  </a:lnTo>
                  <a:lnTo>
                    <a:pt x="47" y="1210"/>
                  </a:lnTo>
                  <a:lnTo>
                    <a:pt x="0" y="1489"/>
                  </a:lnTo>
                  <a:lnTo>
                    <a:pt x="0" y="15439"/>
                  </a:lnTo>
                  <a:lnTo>
                    <a:pt x="47" y="15718"/>
                  </a:lnTo>
                  <a:lnTo>
                    <a:pt x="140" y="15997"/>
                  </a:lnTo>
                  <a:lnTo>
                    <a:pt x="279" y="16276"/>
                  </a:lnTo>
                  <a:lnTo>
                    <a:pt x="465" y="16508"/>
                  </a:lnTo>
                  <a:lnTo>
                    <a:pt x="698" y="16695"/>
                  </a:lnTo>
                  <a:lnTo>
                    <a:pt x="930" y="16788"/>
                  </a:lnTo>
                  <a:lnTo>
                    <a:pt x="1209" y="16881"/>
                  </a:lnTo>
                  <a:lnTo>
                    <a:pt x="1488" y="16927"/>
                  </a:lnTo>
                  <a:lnTo>
                    <a:pt x="9440" y="16927"/>
                  </a:lnTo>
                  <a:lnTo>
                    <a:pt x="9765" y="16881"/>
                  </a:lnTo>
                  <a:lnTo>
                    <a:pt x="10044" y="16788"/>
                  </a:lnTo>
                  <a:lnTo>
                    <a:pt x="10277" y="16695"/>
                  </a:lnTo>
                  <a:lnTo>
                    <a:pt x="10509" y="16508"/>
                  </a:lnTo>
                  <a:lnTo>
                    <a:pt x="10695" y="16276"/>
                  </a:lnTo>
                  <a:lnTo>
                    <a:pt x="10835" y="15997"/>
                  </a:lnTo>
                  <a:lnTo>
                    <a:pt x="10881" y="15718"/>
                  </a:lnTo>
                  <a:lnTo>
                    <a:pt x="10928" y="15439"/>
                  </a:lnTo>
                  <a:lnTo>
                    <a:pt x="10928" y="1489"/>
                  </a:lnTo>
                  <a:lnTo>
                    <a:pt x="10881" y="1210"/>
                  </a:lnTo>
                  <a:lnTo>
                    <a:pt x="10835" y="931"/>
                  </a:lnTo>
                  <a:lnTo>
                    <a:pt x="10695" y="652"/>
                  </a:lnTo>
                  <a:lnTo>
                    <a:pt x="10509" y="419"/>
                  </a:lnTo>
                  <a:lnTo>
                    <a:pt x="10277" y="233"/>
                  </a:lnTo>
                  <a:lnTo>
                    <a:pt x="10044" y="140"/>
                  </a:lnTo>
                  <a:lnTo>
                    <a:pt x="9765" y="47"/>
                  </a:lnTo>
                  <a:lnTo>
                    <a:pt x="9440" y="1"/>
                  </a:lnTo>
                  <a:lnTo>
                    <a:pt x="8649" y="1"/>
                  </a:lnTo>
                  <a:lnTo>
                    <a:pt x="7998" y="1210"/>
                  </a:lnTo>
                  <a:lnTo>
                    <a:pt x="7766" y="1582"/>
                  </a:lnTo>
                  <a:lnTo>
                    <a:pt x="7487" y="1814"/>
                  </a:lnTo>
                  <a:lnTo>
                    <a:pt x="7115" y="1954"/>
                  </a:lnTo>
                  <a:lnTo>
                    <a:pt x="6696" y="2000"/>
                  </a:lnTo>
                  <a:lnTo>
                    <a:pt x="4232" y="2000"/>
                  </a:lnTo>
                  <a:lnTo>
                    <a:pt x="3860" y="1954"/>
                  </a:lnTo>
                  <a:lnTo>
                    <a:pt x="3488" y="1814"/>
                  </a:lnTo>
                  <a:lnTo>
                    <a:pt x="3162" y="1582"/>
                  </a:lnTo>
                  <a:lnTo>
                    <a:pt x="2930" y="1210"/>
                  </a:lnTo>
                  <a:lnTo>
                    <a:pt x="227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63"/>
            <p:cNvSpPr/>
            <p:nvPr/>
          </p:nvSpPr>
          <p:spPr>
            <a:xfrm>
              <a:off x="1848225" y="4031625"/>
              <a:ext cx="273200" cy="423175"/>
            </a:xfrm>
            <a:custGeom>
              <a:avLst/>
              <a:gdLst/>
              <a:ahLst/>
              <a:cxnLst/>
              <a:rect l="l" t="t" r="r" b="b"/>
              <a:pathLst>
                <a:path w="10928" h="16927" fill="none" extrusionOk="0">
                  <a:moveTo>
                    <a:pt x="9440" y="1"/>
                  </a:moveTo>
                  <a:lnTo>
                    <a:pt x="8649" y="1"/>
                  </a:lnTo>
                  <a:lnTo>
                    <a:pt x="7998" y="1210"/>
                  </a:lnTo>
                  <a:lnTo>
                    <a:pt x="7998" y="1210"/>
                  </a:lnTo>
                  <a:lnTo>
                    <a:pt x="7766" y="1582"/>
                  </a:lnTo>
                  <a:lnTo>
                    <a:pt x="7487" y="1814"/>
                  </a:lnTo>
                  <a:lnTo>
                    <a:pt x="7115" y="1954"/>
                  </a:lnTo>
                  <a:lnTo>
                    <a:pt x="6696" y="2000"/>
                  </a:lnTo>
                  <a:lnTo>
                    <a:pt x="4232" y="2000"/>
                  </a:lnTo>
                  <a:lnTo>
                    <a:pt x="4232" y="2000"/>
                  </a:lnTo>
                  <a:lnTo>
                    <a:pt x="3860" y="1954"/>
                  </a:lnTo>
                  <a:lnTo>
                    <a:pt x="3488" y="1814"/>
                  </a:lnTo>
                  <a:lnTo>
                    <a:pt x="3162" y="1582"/>
                  </a:lnTo>
                  <a:lnTo>
                    <a:pt x="2930" y="1210"/>
                  </a:lnTo>
                  <a:lnTo>
                    <a:pt x="2279" y="1"/>
                  </a:lnTo>
                  <a:lnTo>
                    <a:pt x="1488" y="1"/>
                  </a:lnTo>
                  <a:lnTo>
                    <a:pt x="1488" y="1"/>
                  </a:lnTo>
                  <a:lnTo>
                    <a:pt x="1209" y="47"/>
                  </a:lnTo>
                  <a:lnTo>
                    <a:pt x="930" y="140"/>
                  </a:lnTo>
                  <a:lnTo>
                    <a:pt x="698" y="233"/>
                  </a:lnTo>
                  <a:lnTo>
                    <a:pt x="465" y="419"/>
                  </a:lnTo>
                  <a:lnTo>
                    <a:pt x="279" y="652"/>
                  </a:lnTo>
                  <a:lnTo>
                    <a:pt x="140" y="931"/>
                  </a:lnTo>
                  <a:lnTo>
                    <a:pt x="47" y="1210"/>
                  </a:lnTo>
                  <a:lnTo>
                    <a:pt x="0" y="1489"/>
                  </a:lnTo>
                  <a:lnTo>
                    <a:pt x="0" y="15439"/>
                  </a:lnTo>
                  <a:lnTo>
                    <a:pt x="0" y="15439"/>
                  </a:lnTo>
                  <a:lnTo>
                    <a:pt x="47" y="15718"/>
                  </a:lnTo>
                  <a:lnTo>
                    <a:pt x="140" y="15997"/>
                  </a:lnTo>
                  <a:lnTo>
                    <a:pt x="279" y="16276"/>
                  </a:lnTo>
                  <a:lnTo>
                    <a:pt x="465" y="16508"/>
                  </a:lnTo>
                  <a:lnTo>
                    <a:pt x="698" y="16695"/>
                  </a:lnTo>
                  <a:lnTo>
                    <a:pt x="930" y="16788"/>
                  </a:lnTo>
                  <a:lnTo>
                    <a:pt x="1209" y="16881"/>
                  </a:lnTo>
                  <a:lnTo>
                    <a:pt x="1488" y="16927"/>
                  </a:lnTo>
                  <a:lnTo>
                    <a:pt x="9440" y="16927"/>
                  </a:lnTo>
                  <a:lnTo>
                    <a:pt x="9440" y="16927"/>
                  </a:lnTo>
                  <a:lnTo>
                    <a:pt x="9765" y="16881"/>
                  </a:lnTo>
                  <a:lnTo>
                    <a:pt x="10044" y="16788"/>
                  </a:lnTo>
                  <a:lnTo>
                    <a:pt x="10277" y="16695"/>
                  </a:lnTo>
                  <a:lnTo>
                    <a:pt x="10509" y="16508"/>
                  </a:lnTo>
                  <a:lnTo>
                    <a:pt x="10695" y="16276"/>
                  </a:lnTo>
                  <a:lnTo>
                    <a:pt x="10835" y="15997"/>
                  </a:lnTo>
                  <a:lnTo>
                    <a:pt x="10881" y="15718"/>
                  </a:lnTo>
                  <a:lnTo>
                    <a:pt x="10928" y="15439"/>
                  </a:lnTo>
                  <a:lnTo>
                    <a:pt x="10928" y="1489"/>
                  </a:lnTo>
                  <a:lnTo>
                    <a:pt x="10928" y="1489"/>
                  </a:lnTo>
                  <a:lnTo>
                    <a:pt x="10881" y="1210"/>
                  </a:lnTo>
                  <a:lnTo>
                    <a:pt x="10835" y="931"/>
                  </a:lnTo>
                  <a:lnTo>
                    <a:pt x="10695" y="652"/>
                  </a:lnTo>
                  <a:lnTo>
                    <a:pt x="10509" y="419"/>
                  </a:lnTo>
                  <a:lnTo>
                    <a:pt x="10277" y="233"/>
                  </a:lnTo>
                  <a:lnTo>
                    <a:pt x="10044" y="140"/>
                  </a:lnTo>
                  <a:lnTo>
                    <a:pt x="9765" y="47"/>
                  </a:lnTo>
                  <a:lnTo>
                    <a:pt x="9440" y="1"/>
                  </a:lnTo>
                  <a:lnTo>
                    <a:pt x="944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63"/>
            <p:cNvSpPr/>
            <p:nvPr/>
          </p:nvSpPr>
          <p:spPr>
            <a:xfrm>
              <a:off x="1898200" y="4142075"/>
              <a:ext cx="173250" cy="153475"/>
            </a:xfrm>
            <a:custGeom>
              <a:avLst/>
              <a:gdLst/>
              <a:ahLst/>
              <a:cxnLst/>
              <a:rect l="l" t="t" r="r" b="b"/>
              <a:pathLst>
                <a:path w="6930" h="6139" fill="none" extrusionOk="0">
                  <a:moveTo>
                    <a:pt x="512" y="0"/>
                  </a:moveTo>
                  <a:lnTo>
                    <a:pt x="559" y="0"/>
                  </a:lnTo>
                  <a:lnTo>
                    <a:pt x="559" y="0"/>
                  </a:lnTo>
                  <a:lnTo>
                    <a:pt x="791" y="0"/>
                  </a:lnTo>
                  <a:lnTo>
                    <a:pt x="977" y="93"/>
                  </a:lnTo>
                  <a:lnTo>
                    <a:pt x="1210" y="186"/>
                  </a:lnTo>
                  <a:lnTo>
                    <a:pt x="1349" y="326"/>
                  </a:lnTo>
                  <a:lnTo>
                    <a:pt x="1489" y="512"/>
                  </a:lnTo>
                  <a:lnTo>
                    <a:pt x="1628" y="698"/>
                  </a:lnTo>
                  <a:lnTo>
                    <a:pt x="1675" y="884"/>
                  </a:lnTo>
                  <a:lnTo>
                    <a:pt x="1721" y="1116"/>
                  </a:lnTo>
                  <a:lnTo>
                    <a:pt x="1721" y="1674"/>
                  </a:lnTo>
                  <a:lnTo>
                    <a:pt x="1721" y="1674"/>
                  </a:lnTo>
                  <a:lnTo>
                    <a:pt x="1721" y="1953"/>
                  </a:lnTo>
                  <a:lnTo>
                    <a:pt x="1814" y="2186"/>
                  </a:lnTo>
                  <a:lnTo>
                    <a:pt x="1907" y="2418"/>
                  </a:lnTo>
                  <a:lnTo>
                    <a:pt x="2093" y="2604"/>
                  </a:lnTo>
                  <a:lnTo>
                    <a:pt x="2279" y="2744"/>
                  </a:lnTo>
                  <a:lnTo>
                    <a:pt x="2465" y="2883"/>
                  </a:lnTo>
                  <a:lnTo>
                    <a:pt x="2744" y="2976"/>
                  </a:lnTo>
                  <a:lnTo>
                    <a:pt x="2977" y="2976"/>
                  </a:lnTo>
                  <a:lnTo>
                    <a:pt x="2977" y="465"/>
                  </a:lnTo>
                  <a:lnTo>
                    <a:pt x="2977" y="465"/>
                  </a:lnTo>
                  <a:lnTo>
                    <a:pt x="3023" y="279"/>
                  </a:lnTo>
                  <a:lnTo>
                    <a:pt x="3116" y="140"/>
                  </a:lnTo>
                  <a:lnTo>
                    <a:pt x="3302" y="0"/>
                  </a:lnTo>
                  <a:lnTo>
                    <a:pt x="3488" y="0"/>
                  </a:lnTo>
                  <a:lnTo>
                    <a:pt x="3488" y="0"/>
                  </a:lnTo>
                  <a:lnTo>
                    <a:pt x="3674" y="0"/>
                  </a:lnTo>
                  <a:lnTo>
                    <a:pt x="3814" y="140"/>
                  </a:lnTo>
                  <a:lnTo>
                    <a:pt x="3953" y="279"/>
                  </a:lnTo>
                  <a:lnTo>
                    <a:pt x="3953" y="465"/>
                  </a:lnTo>
                  <a:lnTo>
                    <a:pt x="3953" y="2976"/>
                  </a:lnTo>
                  <a:lnTo>
                    <a:pt x="3953" y="2976"/>
                  </a:lnTo>
                  <a:lnTo>
                    <a:pt x="4232" y="2976"/>
                  </a:lnTo>
                  <a:lnTo>
                    <a:pt x="4465" y="2883"/>
                  </a:lnTo>
                  <a:lnTo>
                    <a:pt x="4697" y="2744"/>
                  </a:lnTo>
                  <a:lnTo>
                    <a:pt x="4883" y="2604"/>
                  </a:lnTo>
                  <a:lnTo>
                    <a:pt x="5023" y="2418"/>
                  </a:lnTo>
                  <a:lnTo>
                    <a:pt x="5162" y="2186"/>
                  </a:lnTo>
                  <a:lnTo>
                    <a:pt x="5209" y="1953"/>
                  </a:lnTo>
                  <a:lnTo>
                    <a:pt x="5255" y="1674"/>
                  </a:lnTo>
                  <a:lnTo>
                    <a:pt x="5255" y="1116"/>
                  </a:lnTo>
                  <a:lnTo>
                    <a:pt x="5255" y="1116"/>
                  </a:lnTo>
                  <a:lnTo>
                    <a:pt x="5255" y="884"/>
                  </a:lnTo>
                  <a:lnTo>
                    <a:pt x="5348" y="698"/>
                  </a:lnTo>
                  <a:lnTo>
                    <a:pt x="5441" y="512"/>
                  </a:lnTo>
                  <a:lnTo>
                    <a:pt x="5581" y="326"/>
                  </a:lnTo>
                  <a:lnTo>
                    <a:pt x="5767" y="186"/>
                  </a:lnTo>
                  <a:lnTo>
                    <a:pt x="5953" y="93"/>
                  </a:lnTo>
                  <a:lnTo>
                    <a:pt x="6185" y="0"/>
                  </a:lnTo>
                  <a:lnTo>
                    <a:pt x="6418" y="0"/>
                  </a:lnTo>
                  <a:lnTo>
                    <a:pt x="6464" y="0"/>
                  </a:lnTo>
                  <a:lnTo>
                    <a:pt x="6464" y="0"/>
                  </a:lnTo>
                  <a:lnTo>
                    <a:pt x="6650" y="0"/>
                  </a:lnTo>
                  <a:lnTo>
                    <a:pt x="6790" y="140"/>
                  </a:lnTo>
                  <a:lnTo>
                    <a:pt x="6883" y="279"/>
                  </a:lnTo>
                  <a:lnTo>
                    <a:pt x="6929" y="465"/>
                  </a:lnTo>
                  <a:lnTo>
                    <a:pt x="6929" y="465"/>
                  </a:lnTo>
                  <a:lnTo>
                    <a:pt x="6883" y="651"/>
                  </a:lnTo>
                  <a:lnTo>
                    <a:pt x="6790" y="837"/>
                  </a:lnTo>
                  <a:lnTo>
                    <a:pt x="6650" y="930"/>
                  </a:lnTo>
                  <a:lnTo>
                    <a:pt x="6464" y="977"/>
                  </a:lnTo>
                  <a:lnTo>
                    <a:pt x="6418" y="977"/>
                  </a:lnTo>
                  <a:lnTo>
                    <a:pt x="6418" y="977"/>
                  </a:lnTo>
                  <a:lnTo>
                    <a:pt x="6278" y="1023"/>
                  </a:lnTo>
                  <a:lnTo>
                    <a:pt x="6232" y="1116"/>
                  </a:lnTo>
                  <a:lnTo>
                    <a:pt x="6232" y="1674"/>
                  </a:lnTo>
                  <a:lnTo>
                    <a:pt x="6232" y="1674"/>
                  </a:lnTo>
                  <a:lnTo>
                    <a:pt x="6185" y="2139"/>
                  </a:lnTo>
                  <a:lnTo>
                    <a:pt x="6046" y="2558"/>
                  </a:lnTo>
                  <a:lnTo>
                    <a:pt x="5860" y="2976"/>
                  </a:lnTo>
                  <a:lnTo>
                    <a:pt x="5581" y="3302"/>
                  </a:lnTo>
                  <a:lnTo>
                    <a:pt x="5255" y="3581"/>
                  </a:lnTo>
                  <a:lnTo>
                    <a:pt x="4837" y="3813"/>
                  </a:lnTo>
                  <a:lnTo>
                    <a:pt x="4418" y="3953"/>
                  </a:lnTo>
                  <a:lnTo>
                    <a:pt x="3953" y="3999"/>
                  </a:lnTo>
                  <a:lnTo>
                    <a:pt x="3953" y="5627"/>
                  </a:lnTo>
                  <a:lnTo>
                    <a:pt x="3953" y="5627"/>
                  </a:lnTo>
                  <a:lnTo>
                    <a:pt x="3953" y="5813"/>
                  </a:lnTo>
                  <a:lnTo>
                    <a:pt x="3814" y="5999"/>
                  </a:lnTo>
                  <a:lnTo>
                    <a:pt x="3674" y="6092"/>
                  </a:lnTo>
                  <a:lnTo>
                    <a:pt x="3488" y="6138"/>
                  </a:lnTo>
                  <a:lnTo>
                    <a:pt x="3488" y="6138"/>
                  </a:lnTo>
                  <a:lnTo>
                    <a:pt x="3302" y="6092"/>
                  </a:lnTo>
                  <a:lnTo>
                    <a:pt x="3116" y="5999"/>
                  </a:lnTo>
                  <a:lnTo>
                    <a:pt x="3023" y="5813"/>
                  </a:lnTo>
                  <a:lnTo>
                    <a:pt x="2977" y="5627"/>
                  </a:lnTo>
                  <a:lnTo>
                    <a:pt x="2977" y="3999"/>
                  </a:lnTo>
                  <a:lnTo>
                    <a:pt x="2977" y="3999"/>
                  </a:lnTo>
                  <a:lnTo>
                    <a:pt x="2512" y="3953"/>
                  </a:lnTo>
                  <a:lnTo>
                    <a:pt x="2093" y="3813"/>
                  </a:lnTo>
                  <a:lnTo>
                    <a:pt x="1721" y="3581"/>
                  </a:lnTo>
                  <a:lnTo>
                    <a:pt x="1396" y="3302"/>
                  </a:lnTo>
                  <a:lnTo>
                    <a:pt x="1117" y="2976"/>
                  </a:lnTo>
                  <a:lnTo>
                    <a:pt x="884" y="2558"/>
                  </a:lnTo>
                  <a:lnTo>
                    <a:pt x="745" y="2139"/>
                  </a:lnTo>
                  <a:lnTo>
                    <a:pt x="698" y="1674"/>
                  </a:lnTo>
                  <a:lnTo>
                    <a:pt x="698" y="1116"/>
                  </a:lnTo>
                  <a:lnTo>
                    <a:pt x="698" y="1116"/>
                  </a:lnTo>
                  <a:lnTo>
                    <a:pt x="652" y="1023"/>
                  </a:lnTo>
                  <a:lnTo>
                    <a:pt x="559" y="977"/>
                  </a:lnTo>
                  <a:lnTo>
                    <a:pt x="512" y="977"/>
                  </a:lnTo>
                  <a:lnTo>
                    <a:pt x="512" y="977"/>
                  </a:lnTo>
                  <a:lnTo>
                    <a:pt x="326" y="930"/>
                  </a:lnTo>
                  <a:lnTo>
                    <a:pt x="140" y="837"/>
                  </a:lnTo>
                  <a:lnTo>
                    <a:pt x="47" y="651"/>
                  </a:lnTo>
                  <a:lnTo>
                    <a:pt x="1" y="465"/>
                  </a:lnTo>
                  <a:lnTo>
                    <a:pt x="1" y="465"/>
                  </a:lnTo>
                  <a:lnTo>
                    <a:pt x="47" y="279"/>
                  </a:lnTo>
                  <a:lnTo>
                    <a:pt x="140" y="140"/>
                  </a:lnTo>
                  <a:lnTo>
                    <a:pt x="326" y="0"/>
                  </a:lnTo>
                  <a:lnTo>
                    <a:pt x="512" y="0"/>
                  </a:lnTo>
                  <a:lnTo>
                    <a:pt x="512"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63"/>
            <p:cNvSpPr/>
            <p:nvPr/>
          </p:nvSpPr>
          <p:spPr>
            <a:xfrm>
              <a:off x="1898200" y="4369925"/>
              <a:ext cx="98850" cy="24425"/>
            </a:xfrm>
            <a:custGeom>
              <a:avLst/>
              <a:gdLst/>
              <a:ahLst/>
              <a:cxnLst/>
              <a:rect l="l" t="t" r="r" b="b"/>
              <a:pathLst>
                <a:path w="3954" h="977" fill="none" extrusionOk="0">
                  <a:moveTo>
                    <a:pt x="3488" y="977"/>
                  </a:moveTo>
                  <a:lnTo>
                    <a:pt x="512" y="977"/>
                  </a:lnTo>
                  <a:lnTo>
                    <a:pt x="512" y="977"/>
                  </a:lnTo>
                  <a:lnTo>
                    <a:pt x="326" y="930"/>
                  </a:lnTo>
                  <a:lnTo>
                    <a:pt x="140" y="837"/>
                  </a:lnTo>
                  <a:lnTo>
                    <a:pt x="47" y="698"/>
                  </a:lnTo>
                  <a:lnTo>
                    <a:pt x="1" y="465"/>
                  </a:lnTo>
                  <a:lnTo>
                    <a:pt x="1" y="465"/>
                  </a:lnTo>
                  <a:lnTo>
                    <a:pt x="47" y="279"/>
                  </a:lnTo>
                  <a:lnTo>
                    <a:pt x="140" y="140"/>
                  </a:lnTo>
                  <a:lnTo>
                    <a:pt x="326" y="47"/>
                  </a:lnTo>
                  <a:lnTo>
                    <a:pt x="512" y="0"/>
                  </a:lnTo>
                  <a:lnTo>
                    <a:pt x="3488" y="0"/>
                  </a:lnTo>
                  <a:lnTo>
                    <a:pt x="3488" y="0"/>
                  </a:lnTo>
                  <a:lnTo>
                    <a:pt x="3674" y="47"/>
                  </a:lnTo>
                  <a:lnTo>
                    <a:pt x="3814" y="140"/>
                  </a:lnTo>
                  <a:lnTo>
                    <a:pt x="3953" y="279"/>
                  </a:lnTo>
                  <a:lnTo>
                    <a:pt x="3953" y="465"/>
                  </a:lnTo>
                  <a:lnTo>
                    <a:pt x="3953" y="465"/>
                  </a:lnTo>
                  <a:lnTo>
                    <a:pt x="3953" y="698"/>
                  </a:lnTo>
                  <a:lnTo>
                    <a:pt x="3814" y="837"/>
                  </a:lnTo>
                  <a:lnTo>
                    <a:pt x="3674" y="930"/>
                  </a:lnTo>
                  <a:lnTo>
                    <a:pt x="3488" y="977"/>
                  </a:lnTo>
                  <a:lnTo>
                    <a:pt x="3488"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63"/>
            <p:cNvSpPr/>
            <p:nvPr/>
          </p:nvSpPr>
          <p:spPr>
            <a:xfrm>
              <a:off x="1898200" y="4319925"/>
              <a:ext cx="173250" cy="24450"/>
            </a:xfrm>
            <a:custGeom>
              <a:avLst/>
              <a:gdLst/>
              <a:ahLst/>
              <a:cxnLst/>
              <a:rect l="l" t="t" r="r" b="b"/>
              <a:pathLst>
                <a:path w="6930" h="978" fill="none" extrusionOk="0">
                  <a:moveTo>
                    <a:pt x="6464" y="977"/>
                  </a:moveTo>
                  <a:lnTo>
                    <a:pt x="512" y="977"/>
                  </a:lnTo>
                  <a:lnTo>
                    <a:pt x="512" y="977"/>
                  </a:lnTo>
                  <a:lnTo>
                    <a:pt x="326" y="977"/>
                  </a:lnTo>
                  <a:lnTo>
                    <a:pt x="140" y="838"/>
                  </a:lnTo>
                  <a:lnTo>
                    <a:pt x="47" y="698"/>
                  </a:lnTo>
                  <a:lnTo>
                    <a:pt x="1" y="512"/>
                  </a:lnTo>
                  <a:lnTo>
                    <a:pt x="1" y="512"/>
                  </a:lnTo>
                  <a:lnTo>
                    <a:pt x="47" y="326"/>
                  </a:lnTo>
                  <a:lnTo>
                    <a:pt x="140" y="140"/>
                  </a:lnTo>
                  <a:lnTo>
                    <a:pt x="326" y="47"/>
                  </a:lnTo>
                  <a:lnTo>
                    <a:pt x="512" y="1"/>
                  </a:lnTo>
                  <a:lnTo>
                    <a:pt x="6464" y="1"/>
                  </a:lnTo>
                  <a:lnTo>
                    <a:pt x="6464" y="1"/>
                  </a:lnTo>
                  <a:lnTo>
                    <a:pt x="6650" y="47"/>
                  </a:lnTo>
                  <a:lnTo>
                    <a:pt x="6790" y="140"/>
                  </a:lnTo>
                  <a:lnTo>
                    <a:pt x="6929" y="326"/>
                  </a:lnTo>
                  <a:lnTo>
                    <a:pt x="6929" y="512"/>
                  </a:lnTo>
                  <a:lnTo>
                    <a:pt x="6929" y="512"/>
                  </a:lnTo>
                  <a:lnTo>
                    <a:pt x="6929" y="698"/>
                  </a:lnTo>
                  <a:lnTo>
                    <a:pt x="6790" y="838"/>
                  </a:lnTo>
                  <a:lnTo>
                    <a:pt x="6650" y="977"/>
                  </a:lnTo>
                  <a:lnTo>
                    <a:pt x="6464" y="977"/>
                  </a:lnTo>
                  <a:lnTo>
                    <a:pt x="6464"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63"/>
            <p:cNvSpPr/>
            <p:nvPr/>
          </p:nvSpPr>
          <p:spPr>
            <a:xfrm>
              <a:off x="2059800" y="434435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8" name="Google Shape;2538;p63"/>
          <p:cNvGrpSpPr/>
          <p:nvPr/>
        </p:nvGrpSpPr>
        <p:grpSpPr>
          <a:xfrm>
            <a:off x="5416794" y="3929362"/>
            <a:ext cx="376626" cy="324894"/>
            <a:chOff x="4759200" y="4061850"/>
            <a:chExt cx="423175" cy="365050"/>
          </a:xfrm>
          <a:solidFill>
            <a:schemeClr val="bg1">
              <a:lumMod val="75000"/>
            </a:schemeClr>
          </a:solidFill>
        </p:grpSpPr>
        <p:sp>
          <p:nvSpPr>
            <p:cNvPr id="2539" name="Google Shape;2539;p63"/>
            <p:cNvSpPr/>
            <p:nvPr/>
          </p:nvSpPr>
          <p:spPr>
            <a:xfrm>
              <a:off x="4759200" y="4061850"/>
              <a:ext cx="227875" cy="365050"/>
            </a:xfrm>
            <a:custGeom>
              <a:avLst/>
              <a:gdLst/>
              <a:ahLst/>
              <a:cxnLst/>
              <a:rect l="l" t="t" r="r" b="b"/>
              <a:pathLst>
                <a:path w="9115" h="14602" extrusionOk="0">
                  <a:moveTo>
                    <a:pt x="4697" y="1"/>
                  </a:moveTo>
                  <a:lnTo>
                    <a:pt x="4139" y="94"/>
                  </a:lnTo>
                  <a:lnTo>
                    <a:pt x="3674" y="233"/>
                  </a:lnTo>
                  <a:lnTo>
                    <a:pt x="3162" y="373"/>
                  </a:lnTo>
                  <a:lnTo>
                    <a:pt x="2744" y="605"/>
                  </a:lnTo>
                  <a:lnTo>
                    <a:pt x="2279" y="884"/>
                  </a:lnTo>
                  <a:lnTo>
                    <a:pt x="1907" y="1163"/>
                  </a:lnTo>
                  <a:lnTo>
                    <a:pt x="1535" y="1489"/>
                  </a:lnTo>
                  <a:lnTo>
                    <a:pt x="1209" y="1861"/>
                  </a:lnTo>
                  <a:lnTo>
                    <a:pt x="884" y="2279"/>
                  </a:lnTo>
                  <a:lnTo>
                    <a:pt x="651" y="2698"/>
                  </a:lnTo>
                  <a:lnTo>
                    <a:pt x="419" y="3163"/>
                  </a:lnTo>
                  <a:lnTo>
                    <a:pt x="233" y="3628"/>
                  </a:lnTo>
                  <a:lnTo>
                    <a:pt x="93" y="4139"/>
                  </a:lnTo>
                  <a:lnTo>
                    <a:pt x="47" y="4651"/>
                  </a:lnTo>
                  <a:lnTo>
                    <a:pt x="0" y="5209"/>
                  </a:lnTo>
                  <a:lnTo>
                    <a:pt x="47" y="5906"/>
                  </a:lnTo>
                  <a:lnTo>
                    <a:pt x="233" y="6650"/>
                  </a:lnTo>
                  <a:lnTo>
                    <a:pt x="512" y="7394"/>
                  </a:lnTo>
                  <a:lnTo>
                    <a:pt x="884" y="8138"/>
                  </a:lnTo>
                  <a:lnTo>
                    <a:pt x="1395" y="8929"/>
                  </a:lnTo>
                  <a:lnTo>
                    <a:pt x="2000" y="9719"/>
                  </a:lnTo>
                  <a:lnTo>
                    <a:pt x="2744" y="10510"/>
                  </a:lnTo>
                  <a:lnTo>
                    <a:pt x="3581" y="11300"/>
                  </a:lnTo>
                  <a:lnTo>
                    <a:pt x="4278" y="11905"/>
                  </a:lnTo>
                  <a:lnTo>
                    <a:pt x="4929" y="12416"/>
                  </a:lnTo>
                  <a:lnTo>
                    <a:pt x="6231" y="13393"/>
                  </a:lnTo>
                  <a:lnTo>
                    <a:pt x="7301" y="14090"/>
                  </a:lnTo>
                  <a:lnTo>
                    <a:pt x="7998" y="14509"/>
                  </a:lnTo>
                  <a:lnTo>
                    <a:pt x="8091" y="14602"/>
                  </a:lnTo>
                  <a:lnTo>
                    <a:pt x="9114" y="10742"/>
                  </a:lnTo>
                  <a:lnTo>
                    <a:pt x="7208" y="7580"/>
                  </a:lnTo>
                  <a:lnTo>
                    <a:pt x="7115" y="7441"/>
                  </a:lnTo>
                  <a:lnTo>
                    <a:pt x="7115" y="7301"/>
                  </a:lnTo>
                  <a:lnTo>
                    <a:pt x="7115" y="7162"/>
                  </a:lnTo>
                  <a:lnTo>
                    <a:pt x="7208" y="7069"/>
                  </a:lnTo>
                  <a:lnTo>
                    <a:pt x="9068" y="3860"/>
                  </a:lnTo>
                  <a:lnTo>
                    <a:pt x="8138" y="884"/>
                  </a:lnTo>
                  <a:lnTo>
                    <a:pt x="7812" y="652"/>
                  </a:lnTo>
                  <a:lnTo>
                    <a:pt x="7440" y="512"/>
                  </a:lnTo>
                  <a:lnTo>
                    <a:pt x="7115" y="326"/>
                  </a:lnTo>
                  <a:lnTo>
                    <a:pt x="6743" y="233"/>
                  </a:lnTo>
                  <a:lnTo>
                    <a:pt x="6371" y="94"/>
                  </a:lnTo>
                  <a:lnTo>
                    <a:pt x="5999" y="47"/>
                  </a:lnTo>
                  <a:lnTo>
                    <a:pt x="55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63"/>
            <p:cNvSpPr/>
            <p:nvPr/>
          </p:nvSpPr>
          <p:spPr>
            <a:xfrm>
              <a:off x="4759200" y="4061850"/>
              <a:ext cx="227875" cy="365050"/>
            </a:xfrm>
            <a:custGeom>
              <a:avLst/>
              <a:gdLst/>
              <a:ahLst/>
              <a:cxnLst/>
              <a:rect l="l" t="t" r="r" b="b"/>
              <a:pathLst>
                <a:path w="9115" h="14602" fill="none" extrusionOk="0">
                  <a:moveTo>
                    <a:pt x="7208" y="7069"/>
                  </a:moveTo>
                  <a:lnTo>
                    <a:pt x="9068" y="3860"/>
                  </a:lnTo>
                  <a:lnTo>
                    <a:pt x="8138" y="884"/>
                  </a:lnTo>
                  <a:lnTo>
                    <a:pt x="8138" y="884"/>
                  </a:lnTo>
                  <a:lnTo>
                    <a:pt x="7812" y="652"/>
                  </a:lnTo>
                  <a:lnTo>
                    <a:pt x="7440" y="512"/>
                  </a:lnTo>
                  <a:lnTo>
                    <a:pt x="7115" y="326"/>
                  </a:lnTo>
                  <a:lnTo>
                    <a:pt x="6743" y="233"/>
                  </a:lnTo>
                  <a:lnTo>
                    <a:pt x="6371" y="94"/>
                  </a:lnTo>
                  <a:lnTo>
                    <a:pt x="5999" y="47"/>
                  </a:lnTo>
                  <a:lnTo>
                    <a:pt x="5580" y="1"/>
                  </a:lnTo>
                  <a:lnTo>
                    <a:pt x="5208" y="1"/>
                  </a:lnTo>
                  <a:lnTo>
                    <a:pt x="5208" y="1"/>
                  </a:lnTo>
                  <a:lnTo>
                    <a:pt x="4697" y="1"/>
                  </a:lnTo>
                  <a:lnTo>
                    <a:pt x="4139" y="94"/>
                  </a:lnTo>
                  <a:lnTo>
                    <a:pt x="3674" y="233"/>
                  </a:lnTo>
                  <a:lnTo>
                    <a:pt x="3162" y="373"/>
                  </a:lnTo>
                  <a:lnTo>
                    <a:pt x="2744" y="605"/>
                  </a:lnTo>
                  <a:lnTo>
                    <a:pt x="2279" y="884"/>
                  </a:lnTo>
                  <a:lnTo>
                    <a:pt x="1907" y="1163"/>
                  </a:lnTo>
                  <a:lnTo>
                    <a:pt x="1535" y="1489"/>
                  </a:lnTo>
                  <a:lnTo>
                    <a:pt x="1209" y="1861"/>
                  </a:lnTo>
                  <a:lnTo>
                    <a:pt x="884" y="2279"/>
                  </a:lnTo>
                  <a:lnTo>
                    <a:pt x="651" y="2698"/>
                  </a:lnTo>
                  <a:lnTo>
                    <a:pt x="419" y="3163"/>
                  </a:lnTo>
                  <a:lnTo>
                    <a:pt x="233" y="3628"/>
                  </a:lnTo>
                  <a:lnTo>
                    <a:pt x="93" y="4139"/>
                  </a:lnTo>
                  <a:lnTo>
                    <a:pt x="47" y="4651"/>
                  </a:lnTo>
                  <a:lnTo>
                    <a:pt x="0" y="5209"/>
                  </a:lnTo>
                  <a:lnTo>
                    <a:pt x="0" y="5209"/>
                  </a:lnTo>
                  <a:lnTo>
                    <a:pt x="47" y="5906"/>
                  </a:lnTo>
                  <a:lnTo>
                    <a:pt x="233" y="6650"/>
                  </a:lnTo>
                  <a:lnTo>
                    <a:pt x="512" y="7394"/>
                  </a:lnTo>
                  <a:lnTo>
                    <a:pt x="884" y="8138"/>
                  </a:lnTo>
                  <a:lnTo>
                    <a:pt x="1395" y="8929"/>
                  </a:lnTo>
                  <a:lnTo>
                    <a:pt x="2000" y="9719"/>
                  </a:lnTo>
                  <a:lnTo>
                    <a:pt x="2744" y="10510"/>
                  </a:lnTo>
                  <a:lnTo>
                    <a:pt x="3581" y="11300"/>
                  </a:lnTo>
                  <a:lnTo>
                    <a:pt x="3581" y="11300"/>
                  </a:lnTo>
                  <a:lnTo>
                    <a:pt x="4278" y="11905"/>
                  </a:lnTo>
                  <a:lnTo>
                    <a:pt x="4929" y="12416"/>
                  </a:lnTo>
                  <a:lnTo>
                    <a:pt x="6231" y="13393"/>
                  </a:lnTo>
                  <a:lnTo>
                    <a:pt x="7301" y="14090"/>
                  </a:lnTo>
                  <a:lnTo>
                    <a:pt x="7998" y="14509"/>
                  </a:lnTo>
                  <a:lnTo>
                    <a:pt x="7998" y="14509"/>
                  </a:lnTo>
                  <a:lnTo>
                    <a:pt x="8091" y="14602"/>
                  </a:lnTo>
                  <a:lnTo>
                    <a:pt x="9114" y="10742"/>
                  </a:lnTo>
                  <a:lnTo>
                    <a:pt x="7208" y="7580"/>
                  </a:lnTo>
                  <a:lnTo>
                    <a:pt x="7208" y="7580"/>
                  </a:lnTo>
                  <a:lnTo>
                    <a:pt x="7115" y="7441"/>
                  </a:lnTo>
                  <a:lnTo>
                    <a:pt x="7115" y="7301"/>
                  </a:lnTo>
                  <a:lnTo>
                    <a:pt x="7115" y="7162"/>
                  </a:lnTo>
                  <a:lnTo>
                    <a:pt x="7208" y="7069"/>
                  </a:lnTo>
                  <a:lnTo>
                    <a:pt x="7208" y="706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63"/>
            <p:cNvSpPr/>
            <p:nvPr/>
          </p:nvSpPr>
          <p:spPr>
            <a:xfrm>
              <a:off x="4939375" y="42385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63"/>
            <p:cNvSpPr/>
            <p:nvPr/>
          </p:nvSpPr>
          <p:spPr>
            <a:xfrm>
              <a:off x="4963800" y="4061850"/>
              <a:ext cx="218575" cy="359250"/>
            </a:xfrm>
            <a:custGeom>
              <a:avLst/>
              <a:gdLst/>
              <a:ahLst/>
              <a:cxnLst/>
              <a:rect l="l" t="t" r="r" b="b"/>
              <a:pathLst>
                <a:path w="8743" h="14370" extrusionOk="0">
                  <a:moveTo>
                    <a:pt x="3535" y="1"/>
                  </a:moveTo>
                  <a:lnTo>
                    <a:pt x="2837" y="47"/>
                  </a:lnTo>
                  <a:lnTo>
                    <a:pt x="2186" y="140"/>
                  </a:lnTo>
                  <a:lnTo>
                    <a:pt x="1535" y="373"/>
                  </a:lnTo>
                  <a:lnTo>
                    <a:pt x="930" y="698"/>
                  </a:lnTo>
                  <a:lnTo>
                    <a:pt x="1907" y="3814"/>
                  </a:lnTo>
                  <a:lnTo>
                    <a:pt x="1954" y="4000"/>
                  </a:lnTo>
                  <a:lnTo>
                    <a:pt x="1861" y="4186"/>
                  </a:lnTo>
                  <a:lnTo>
                    <a:pt x="0" y="7301"/>
                  </a:lnTo>
                  <a:lnTo>
                    <a:pt x="1861" y="10417"/>
                  </a:lnTo>
                  <a:lnTo>
                    <a:pt x="1954" y="10603"/>
                  </a:lnTo>
                  <a:lnTo>
                    <a:pt x="1907" y="10789"/>
                  </a:lnTo>
                  <a:lnTo>
                    <a:pt x="977" y="14369"/>
                  </a:lnTo>
                  <a:lnTo>
                    <a:pt x="1768" y="13904"/>
                  </a:lnTo>
                  <a:lnTo>
                    <a:pt x="2791" y="13207"/>
                  </a:lnTo>
                  <a:lnTo>
                    <a:pt x="3953" y="12323"/>
                  </a:lnTo>
                  <a:lnTo>
                    <a:pt x="4558" y="11858"/>
                  </a:lnTo>
                  <a:lnTo>
                    <a:pt x="5162" y="11300"/>
                  </a:lnTo>
                  <a:lnTo>
                    <a:pt x="5999" y="10510"/>
                  </a:lnTo>
                  <a:lnTo>
                    <a:pt x="6743" y="9719"/>
                  </a:lnTo>
                  <a:lnTo>
                    <a:pt x="7348" y="8929"/>
                  </a:lnTo>
                  <a:lnTo>
                    <a:pt x="7859" y="8185"/>
                  </a:lnTo>
                  <a:lnTo>
                    <a:pt x="8231" y="7394"/>
                  </a:lnTo>
                  <a:lnTo>
                    <a:pt x="8510" y="6650"/>
                  </a:lnTo>
                  <a:lnTo>
                    <a:pt x="8696" y="5906"/>
                  </a:lnTo>
                  <a:lnTo>
                    <a:pt x="8743" y="5209"/>
                  </a:lnTo>
                  <a:lnTo>
                    <a:pt x="8696" y="4651"/>
                  </a:lnTo>
                  <a:lnTo>
                    <a:pt x="8650" y="4139"/>
                  </a:lnTo>
                  <a:lnTo>
                    <a:pt x="8510" y="3628"/>
                  </a:lnTo>
                  <a:lnTo>
                    <a:pt x="8324" y="3163"/>
                  </a:lnTo>
                  <a:lnTo>
                    <a:pt x="8092" y="2698"/>
                  </a:lnTo>
                  <a:lnTo>
                    <a:pt x="7859" y="2279"/>
                  </a:lnTo>
                  <a:lnTo>
                    <a:pt x="7534" y="1861"/>
                  </a:lnTo>
                  <a:lnTo>
                    <a:pt x="7208" y="1489"/>
                  </a:lnTo>
                  <a:lnTo>
                    <a:pt x="6836" y="1163"/>
                  </a:lnTo>
                  <a:lnTo>
                    <a:pt x="6464" y="884"/>
                  </a:lnTo>
                  <a:lnTo>
                    <a:pt x="5999" y="605"/>
                  </a:lnTo>
                  <a:lnTo>
                    <a:pt x="5581" y="373"/>
                  </a:lnTo>
                  <a:lnTo>
                    <a:pt x="5069" y="233"/>
                  </a:lnTo>
                  <a:lnTo>
                    <a:pt x="4604" y="94"/>
                  </a:lnTo>
                  <a:lnTo>
                    <a:pt x="404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63"/>
            <p:cNvSpPr/>
            <p:nvPr/>
          </p:nvSpPr>
          <p:spPr>
            <a:xfrm>
              <a:off x="4963800" y="4061850"/>
              <a:ext cx="218575" cy="359250"/>
            </a:xfrm>
            <a:custGeom>
              <a:avLst/>
              <a:gdLst/>
              <a:ahLst/>
              <a:cxnLst/>
              <a:rect l="l" t="t" r="r" b="b"/>
              <a:pathLst>
                <a:path w="8743" h="14370" fill="none" extrusionOk="0">
                  <a:moveTo>
                    <a:pt x="3535" y="1"/>
                  </a:moveTo>
                  <a:lnTo>
                    <a:pt x="3535" y="1"/>
                  </a:lnTo>
                  <a:lnTo>
                    <a:pt x="2837" y="47"/>
                  </a:lnTo>
                  <a:lnTo>
                    <a:pt x="2186" y="140"/>
                  </a:lnTo>
                  <a:lnTo>
                    <a:pt x="1535" y="373"/>
                  </a:lnTo>
                  <a:lnTo>
                    <a:pt x="930" y="698"/>
                  </a:lnTo>
                  <a:lnTo>
                    <a:pt x="1907" y="3814"/>
                  </a:lnTo>
                  <a:lnTo>
                    <a:pt x="1907" y="3814"/>
                  </a:lnTo>
                  <a:lnTo>
                    <a:pt x="1954" y="4000"/>
                  </a:lnTo>
                  <a:lnTo>
                    <a:pt x="1861" y="4186"/>
                  </a:lnTo>
                  <a:lnTo>
                    <a:pt x="0" y="7301"/>
                  </a:lnTo>
                  <a:lnTo>
                    <a:pt x="1861" y="10417"/>
                  </a:lnTo>
                  <a:lnTo>
                    <a:pt x="1861" y="10417"/>
                  </a:lnTo>
                  <a:lnTo>
                    <a:pt x="1954" y="10603"/>
                  </a:lnTo>
                  <a:lnTo>
                    <a:pt x="1907" y="10789"/>
                  </a:lnTo>
                  <a:lnTo>
                    <a:pt x="977" y="14369"/>
                  </a:lnTo>
                  <a:lnTo>
                    <a:pt x="977" y="14369"/>
                  </a:lnTo>
                  <a:lnTo>
                    <a:pt x="1768" y="13904"/>
                  </a:lnTo>
                  <a:lnTo>
                    <a:pt x="2791" y="13207"/>
                  </a:lnTo>
                  <a:lnTo>
                    <a:pt x="3953" y="12323"/>
                  </a:lnTo>
                  <a:lnTo>
                    <a:pt x="4558" y="11858"/>
                  </a:lnTo>
                  <a:lnTo>
                    <a:pt x="5162" y="11300"/>
                  </a:lnTo>
                  <a:lnTo>
                    <a:pt x="5162" y="11300"/>
                  </a:lnTo>
                  <a:lnTo>
                    <a:pt x="5999" y="10510"/>
                  </a:lnTo>
                  <a:lnTo>
                    <a:pt x="6743" y="9719"/>
                  </a:lnTo>
                  <a:lnTo>
                    <a:pt x="7348" y="8929"/>
                  </a:lnTo>
                  <a:lnTo>
                    <a:pt x="7859" y="8185"/>
                  </a:lnTo>
                  <a:lnTo>
                    <a:pt x="8231" y="7394"/>
                  </a:lnTo>
                  <a:lnTo>
                    <a:pt x="8510" y="6650"/>
                  </a:lnTo>
                  <a:lnTo>
                    <a:pt x="8696" y="5906"/>
                  </a:lnTo>
                  <a:lnTo>
                    <a:pt x="8743" y="5209"/>
                  </a:lnTo>
                  <a:lnTo>
                    <a:pt x="8743" y="5209"/>
                  </a:lnTo>
                  <a:lnTo>
                    <a:pt x="8696" y="4651"/>
                  </a:lnTo>
                  <a:lnTo>
                    <a:pt x="8650" y="4139"/>
                  </a:lnTo>
                  <a:lnTo>
                    <a:pt x="8510" y="3628"/>
                  </a:lnTo>
                  <a:lnTo>
                    <a:pt x="8324" y="3163"/>
                  </a:lnTo>
                  <a:lnTo>
                    <a:pt x="8092" y="2698"/>
                  </a:lnTo>
                  <a:lnTo>
                    <a:pt x="7859" y="2279"/>
                  </a:lnTo>
                  <a:lnTo>
                    <a:pt x="7534" y="1861"/>
                  </a:lnTo>
                  <a:lnTo>
                    <a:pt x="7208" y="1489"/>
                  </a:lnTo>
                  <a:lnTo>
                    <a:pt x="6836" y="1163"/>
                  </a:lnTo>
                  <a:lnTo>
                    <a:pt x="6464" y="884"/>
                  </a:lnTo>
                  <a:lnTo>
                    <a:pt x="5999" y="605"/>
                  </a:lnTo>
                  <a:lnTo>
                    <a:pt x="5581" y="373"/>
                  </a:lnTo>
                  <a:lnTo>
                    <a:pt x="5069" y="233"/>
                  </a:lnTo>
                  <a:lnTo>
                    <a:pt x="4604" y="94"/>
                  </a:lnTo>
                  <a:lnTo>
                    <a:pt x="4046" y="1"/>
                  </a:lnTo>
                  <a:lnTo>
                    <a:pt x="3535" y="1"/>
                  </a:lnTo>
                  <a:lnTo>
                    <a:pt x="3535"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63"/>
            <p:cNvSpPr/>
            <p:nvPr/>
          </p:nvSpPr>
          <p:spPr>
            <a:xfrm>
              <a:off x="5052150" y="40618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5" name="Google Shape;2545;p63"/>
          <p:cNvGrpSpPr/>
          <p:nvPr/>
        </p:nvGrpSpPr>
        <p:grpSpPr>
          <a:xfrm>
            <a:off x="4771166" y="3932477"/>
            <a:ext cx="376626" cy="316618"/>
            <a:chOff x="4033775" y="4065350"/>
            <a:chExt cx="423175" cy="355750"/>
          </a:xfrm>
          <a:solidFill>
            <a:schemeClr val="bg1">
              <a:lumMod val="75000"/>
            </a:schemeClr>
          </a:solidFill>
        </p:grpSpPr>
        <p:sp>
          <p:nvSpPr>
            <p:cNvPr id="2546" name="Google Shape;2546;p63"/>
            <p:cNvSpPr/>
            <p:nvPr/>
          </p:nvSpPr>
          <p:spPr>
            <a:xfrm>
              <a:off x="4349975" y="4388525"/>
              <a:ext cx="74425" cy="32575"/>
            </a:xfrm>
            <a:custGeom>
              <a:avLst/>
              <a:gdLst/>
              <a:ahLst/>
              <a:cxnLst/>
              <a:rect l="l" t="t" r="r" b="b"/>
              <a:pathLst>
                <a:path w="2977" h="1303" extrusionOk="0">
                  <a:moveTo>
                    <a:pt x="1" y="0"/>
                  </a:moveTo>
                  <a:lnTo>
                    <a:pt x="326" y="977"/>
                  </a:lnTo>
                  <a:lnTo>
                    <a:pt x="419" y="1116"/>
                  </a:lnTo>
                  <a:lnTo>
                    <a:pt x="512" y="1209"/>
                  </a:lnTo>
                  <a:lnTo>
                    <a:pt x="652" y="1256"/>
                  </a:lnTo>
                  <a:lnTo>
                    <a:pt x="791" y="1302"/>
                  </a:lnTo>
                  <a:lnTo>
                    <a:pt x="2465" y="1302"/>
                  </a:lnTo>
                  <a:lnTo>
                    <a:pt x="2651" y="1256"/>
                  </a:lnTo>
                  <a:lnTo>
                    <a:pt x="2791" y="1163"/>
                  </a:lnTo>
                  <a:lnTo>
                    <a:pt x="2930" y="977"/>
                  </a:lnTo>
                  <a:lnTo>
                    <a:pt x="2977" y="791"/>
                  </a:lnTo>
                  <a:lnTo>
                    <a:pt x="29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63"/>
            <p:cNvSpPr/>
            <p:nvPr/>
          </p:nvSpPr>
          <p:spPr>
            <a:xfrm>
              <a:off x="4349975" y="4388525"/>
              <a:ext cx="74425" cy="32575"/>
            </a:xfrm>
            <a:custGeom>
              <a:avLst/>
              <a:gdLst/>
              <a:ahLst/>
              <a:cxnLst/>
              <a:rect l="l" t="t" r="r" b="b"/>
              <a:pathLst>
                <a:path w="2977" h="1303" fill="none" extrusionOk="0">
                  <a:moveTo>
                    <a:pt x="1" y="0"/>
                  </a:moveTo>
                  <a:lnTo>
                    <a:pt x="326" y="977"/>
                  </a:lnTo>
                  <a:lnTo>
                    <a:pt x="326" y="977"/>
                  </a:lnTo>
                  <a:lnTo>
                    <a:pt x="419" y="1116"/>
                  </a:lnTo>
                  <a:lnTo>
                    <a:pt x="512" y="1209"/>
                  </a:lnTo>
                  <a:lnTo>
                    <a:pt x="652" y="1256"/>
                  </a:lnTo>
                  <a:lnTo>
                    <a:pt x="791" y="1302"/>
                  </a:lnTo>
                  <a:lnTo>
                    <a:pt x="2465" y="1302"/>
                  </a:lnTo>
                  <a:lnTo>
                    <a:pt x="2465" y="1302"/>
                  </a:lnTo>
                  <a:lnTo>
                    <a:pt x="2651" y="1256"/>
                  </a:lnTo>
                  <a:lnTo>
                    <a:pt x="2791" y="1163"/>
                  </a:lnTo>
                  <a:lnTo>
                    <a:pt x="2930" y="977"/>
                  </a:lnTo>
                  <a:lnTo>
                    <a:pt x="2977" y="791"/>
                  </a:lnTo>
                  <a:lnTo>
                    <a:pt x="2977" y="0"/>
                  </a:lnTo>
                  <a:lnTo>
                    <a:pt x="2977" y="0"/>
                  </a:lnTo>
                  <a:lnTo>
                    <a:pt x="2791" y="0"/>
                  </a:ln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63"/>
            <p:cNvSpPr/>
            <p:nvPr/>
          </p:nvSpPr>
          <p:spPr>
            <a:xfrm>
              <a:off x="4349975" y="438852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63"/>
            <p:cNvSpPr/>
            <p:nvPr/>
          </p:nvSpPr>
          <p:spPr>
            <a:xfrm>
              <a:off x="4033775" y="4201350"/>
              <a:ext cx="423175" cy="161625"/>
            </a:xfrm>
            <a:custGeom>
              <a:avLst/>
              <a:gdLst/>
              <a:ahLst/>
              <a:cxnLst/>
              <a:rect l="l" t="t" r="r" b="b"/>
              <a:pathLst>
                <a:path w="16927" h="6465" extrusionOk="0">
                  <a:moveTo>
                    <a:pt x="1349" y="1"/>
                  </a:moveTo>
                  <a:lnTo>
                    <a:pt x="931" y="94"/>
                  </a:lnTo>
                  <a:lnTo>
                    <a:pt x="559" y="280"/>
                  </a:lnTo>
                  <a:lnTo>
                    <a:pt x="233" y="466"/>
                  </a:lnTo>
                  <a:lnTo>
                    <a:pt x="93" y="559"/>
                  </a:lnTo>
                  <a:lnTo>
                    <a:pt x="0" y="745"/>
                  </a:lnTo>
                  <a:lnTo>
                    <a:pt x="0" y="931"/>
                  </a:lnTo>
                  <a:lnTo>
                    <a:pt x="47" y="1117"/>
                  </a:lnTo>
                  <a:lnTo>
                    <a:pt x="3023" y="6232"/>
                  </a:lnTo>
                  <a:lnTo>
                    <a:pt x="3116" y="6325"/>
                  </a:lnTo>
                  <a:lnTo>
                    <a:pt x="3209" y="6418"/>
                  </a:lnTo>
                  <a:lnTo>
                    <a:pt x="3302" y="6464"/>
                  </a:lnTo>
                  <a:lnTo>
                    <a:pt x="15718" y="6464"/>
                  </a:lnTo>
                  <a:lnTo>
                    <a:pt x="15997" y="6371"/>
                  </a:lnTo>
                  <a:lnTo>
                    <a:pt x="16276" y="6232"/>
                  </a:lnTo>
                  <a:lnTo>
                    <a:pt x="16508" y="6046"/>
                  </a:lnTo>
                  <a:lnTo>
                    <a:pt x="16694" y="5813"/>
                  </a:lnTo>
                  <a:lnTo>
                    <a:pt x="16787" y="5581"/>
                  </a:lnTo>
                  <a:lnTo>
                    <a:pt x="16880" y="5302"/>
                  </a:lnTo>
                  <a:lnTo>
                    <a:pt x="16927" y="4976"/>
                  </a:lnTo>
                  <a:lnTo>
                    <a:pt x="16880" y="4697"/>
                  </a:lnTo>
                  <a:lnTo>
                    <a:pt x="16787" y="4418"/>
                  </a:lnTo>
                  <a:lnTo>
                    <a:pt x="16694" y="4186"/>
                  </a:lnTo>
                  <a:lnTo>
                    <a:pt x="16508" y="3953"/>
                  </a:lnTo>
                  <a:lnTo>
                    <a:pt x="16276" y="3767"/>
                  </a:lnTo>
                  <a:lnTo>
                    <a:pt x="15997" y="3628"/>
                  </a:lnTo>
                  <a:lnTo>
                    <a:pt x="15718" y="3535"/>
                  </a:lnTo>
                  <a:lnTo>
                    <a:pt x="15439" y="3488"/>
                  </a:lnTo>
                  <a:lnTo>
                    <a:pt x="4883" y="3488"/>
                  </a:lnTo>
                  <a:lnTo>
                    <a:pt x="3442" y="1024"/>
                  </a:lnTo>
                  <a:lnTo>
                    <a:pt x="3209" y="698"/>
                  </a:lnTo>
                  <a:lnTo>
                    <a:pt x="2930" y="419"/>
                  </a:lnTo>
                  <a:lnTo>
                    <a:pt x="2558" y="187"/>
                  </a:lnTo>
                  <a:lnTo>
                    <a:pt x="2186" y="47"/>
                  </a:lnTo>
                  <a:lnTo>
                    <a:pt x="176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63"/>
            <p:cNvSpPr/>
            <p:nvPr/>
          </p:nvSpPr>
          <p:spPr>
            <a:xfrm>
              <a:off x="4033775" y="4201350"/>
              <a:ext cx="423175" cy="161625"/>
            </a:xfrm>
            <a:custGeom>
              <a:avLst/>
              <a:gdLst/>
              <a:ahLst/>
              <a:cxnLst/>
              <a:rect l="l" t="t" r="r" b="b"/>
              <a:pathLst>
                <a:path w="16927" h="6465" fill="none" extrusionOk="0">
                  <a:moveTo>
                    <a:pt x="15439" y="3488"/>
                  </a:moveTo>
                  <a:lnTo>
                    <a:pt x="4883" y="3488"/>
                  </a:lnTo>
                  <a:lnTo>
                    <a:pt x="3442" y="1024"/>
                  </a:lnTo>
                  <a:lnTo>
                    <a:pt x="3442" y="1024"/>
                  </a:lnTo>
                  <a:lnTo>
                    <a:pt x="3209" y="698"/>
                  </a:lnTo>
                  <a:lnTo>
                    <a:pt x="2930" y="419"/>
                  </a:lnTo>
                  <a:lnTo>
                    <a:pt x="2558" y="187"/>
                  </a:lnTo>
                  <a:lnTo>
                    <a:pt x="2186" y="47"/>
                  </a:lnTo>
                  <a:lnTo>
                    <a:pt x="2186" y="47"/>
                  </a:lnTo>
                  <a:lnTo>
                    <a:pt x="1768" y="1"/>
                  </a:lnTo>
                  <a:lnTo>
                    <a:pt x="1349" y="1"/>
                  </a:lnTo>
                  <a:lnTo>
                    <a:pt x="931" y="94"/>
                  </a:lnTo>
                  <a:lnTo>
                    <a:pt x="559" y="280"/>
                  </a:lnTo>
                  <a:lnTo>
                    <a:pt x="233" y="466"/>
                  </a:lnTo>
                  <a:lnTo>
                    <a:pt x="233" y="466"/>
                  </a:lnTo>
                  <a:lnTo>
                    <a:pt x="93" y="559"/>
                  </a:lnTo>
                  <a:lnTo>
                    <a:pt x="0" y="745"/>
                  </a:lnTo>
                  <a:lnTo>
                    <a:pt x="0" y="745"/>
                  </a:lnTo>
                  <a:lnTo>
                    <a:pt x="0" y="931"/>
                  </a:lnTo>
                  <a:lnTo>
                    <a:pt x="47" y="1117"/>
                  </a:lnTo>
                  <a:lnTo>
                    <a:pt x="3023" y="6232"/>
                  </a:lnTo>
                  <a:lnTo>
                    <a:pt x="3023" y="6232"/>
                  </a:lnTo>
                  <a:lnTo>
                    <a:pt x="3116" y="6325"/>
                  </a:lnTo>
                  <a:lnTo>
                    <a:pt x="3209" y="6418"/>
                  </a:lnTo>
                  <a:lnTo>
                    <a:pt x="3302" y="6464"/>
                  </a:lnTo>
                  <a:lnTo>
                    <a:pt x="3442" y="6464"/>
                  </a:lnTo>
                  <a:lnTo>
                    <a:pt x="15439" y="6464"/>
                  </a:lnTo>
                  <a:lnTo>
                    <a:pt x="15439" y="6464"/>
                  </a:lnTo>
                  <a:lnTo>
                    <a:pt x="15718" y="6464"/>
                  </a:lnTo>
                  <a:lnTo>
                    <a:pt x="15997" y="6371"/>
                  </a:lnTo>
                  <a:lnTo>
                    <a:pt x="16276" y="6232"/>
                  </a:lnTo>
                  <a:lnTo>
                    <a:pt x="16508" y="6046"/>
                  </a:lnTo>
                  <a:lnTo>
                    <a:pt x="16694" y="5813"/>
                  </a:lnTo>
                  <a:lnTo>
                    <a:pt x="16787" y="5581"/>
                  </a:lnTo>
                  <a:lnTo>
                    <a:pt x="16880" y="5302"/>
                  </a:lnTo>
                  <a:lnTo>
                    <a:pt x="16927" y="4976"/>
                  </a:lnTo>
                  <a:lnTo>
                    <a:pt x="16927" y="4976"/>
                  </a:lnTo>
                  <a:lnTo>
                    <a:pt x="16880" y="4697"/>
                  </a:lnTo>
                  <a:lnTo>
                    <a:pt x="16787" y="4418"/>
                  </a:lnTo>
                  <a:lnTo>
                    <a:pt x="16694" y="4186"/>
                  </a:lnTo>
                  <a:lnTo>
                    <a:pt x="16508" y="3953"/>
                  </a:lnTo>
                  <a:lnTo>
                    <a:pt x="16276" y="3767"/>
                  </a:lnTo>
                  <a:lnTo>
                    <a:pt x="15997" y="3628"/>
                  </a:lnTo>
                  <a:lnTo>
                    <a:pt x="15718" y="3535"/>
                  </a:lnTo>
                  <a:lnTo>
                    <a:pt x="15439" y="3488"/>
                  </a:lnTo>
                  <a:lnTo>
                    <a:pt x="15439" y="348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63"/>
            <p:cNvSpPr/>
            <p:nvPr/>
          </p:nvSpPr>
          <p:spPr>
            <a:xfrm>
              <a:off x="4419725" y="428855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63"/>
            <p:cNvSpPr/>
            <p:nvPr/>
          </p:nvSpPr>
          <p:spPr>
            <a:xfrm>
              <a:off x="4270925" y="4065350"/>
              <a:ext cx="146500" cy="136025"/>
            </a:xfrm>
            <a:custGeom>
              <a:avLst/>
              <a:gdLst/>
              <a:ahLst/>
              <a:cxnLst/>
              <a:rect l="l" t="t" r="r" b="b"/>
              <a:pathLst>
                <a:path w="5860" h="5441" extrusionOk="0">
                  <a:moveTo>
                    <a:pt x="466" y="0"/>
                  </a:moveTo>
                  <a:lnTo>
                    <a:pt x="280" y="47"/>
                  </a:lnTo>
                  <a:lnTo>
                    <a:pt x="140" y="140"/>
                  </a:lnTo>
                  <a:lnTo>
                    <a:pt x="47" y="326"/>
                  </a:lnTo>
                  <a:lnTo>
                    <a:pt x="1" y="512"/>
                  </a:lnTo>
                  <a:lnTo>
                    <a:pt x="1" y="698"/>
                  </a:lnTo>
                  <a:lnTo>
                    <a:pt x="140" y="837"/>
                  </a:lnTo>
                  <a:lnTo>
                    <a:pt x="280" y="930"/>
                  </a:lnTo>
                  <a:lnTo>
                    <a:pt x="419" y="977"/>
                  </a:lnTo>
                  <a:lnTo>
                    <a:pt x="419" y="1535"/>
                  </a:lnTo>
                  <a:lnTo>
                    <a:pt x="466" y="1860"/>
                  </a:lnTo>
                  <a:lnTo>
                    <a:pt x="559" y="2139"/>
                  </a:lnTo>
                  <a:lnTo>
                    <a:pt x="745" y="2465"/>
                  </a:lnTo>
                  <a:lnTo>
                    <a:pt x="931" y="2697"/>
                  </a:lnTo>
                  <a:lnTo>
                    <a:pt x="1163" y="2883"/>
                  </a:lnTo>
                  <a:lnTo>
                    <a:pt x="1442" y="3023"/>
                  </a:lnTo>
                  <a:lnTo>
                    <a:pt x="1768" y="3162"/>
                  </a:lnTo>
                  <a:lnTo>
                    <a:pt x="2419" y="3162"/>
                  </a:lnTo>
                  <a:lnTo>
                    <a:pt x="2419" y="4929"/>
                  </a:lnTo>
                  <a:lnTo>
                    <a:pt x="2465" y="5115"/>
                  </a:lnTo>
                  <a:lnTo>
                    <a:pt x="2558" y="5301"/>
                  </a:lnTo>
                  <a:lnTo>
                    <a:pt x="2698" y="5394"/>
                  </a:lnTo>
                  <a:lnTo>
                    <a:pt x="2930" y="5441"/>
                  </a:lnTo>
                  <a:lnTo>
                    <a:pt x="3116" y="5394"/>
                  </a:lnTo>
                  <a:lnTo>
                    <a:pt x="3256" y="5301"/>
                  </a:lnTo>
                  <a:lnTo>
                    <a:pt x="3349" y="5115"/>
                  </a:lnTo>
                  <a:lnTo>
                    <a:pt x="3395" y="4929"/>
                  </a:lnTo>
                  <a:lnTo>
                    <a:pt x="3395" y="3162"/>
                  </a:lnTo>
                  <a:lnTo>
                    <a:pt x="4093" y="3162"/>
                  </a:lnTo>
                  <a:lnTo>
                    <a:pt x="4372" y="3023"/>
                  </a:lnTo>
                  <a:lnTo>
                    <a:pt x="4651" y="2883"/>
                  </a:lnTo>
                  <a:lnTo>
                    <a:pt x="4930" y="2697"/>
                  </a:lnTo>
                  <a:lnTo>
                    <a:pt x="5116" y="2465"/>
                  </a:lnTo>
                  <a:lnTo>
                    <a:pt x="5255" y="2139"/>
                  </a:lnTo>
                  <a:lnTo>
                    <a:pt x="5348" y="1860"/>
                  </a:lnTo>
                  <a:lnTo>
                    <a:pt x="5395" y="1535"/>
                  </a:lnTo>
                  <a:lnTo>
                    <a:pt x="5395" y="977"/>
                  </a:lnTo>
                  <a:lnTo>
                    <a:pt x="5581" y="930"/>
                  </a:lnTo>
                  <a:lnTo>
                    <a:pt x="5720" y="837"/>
                  </a:lnTo>
                  <a:lnTo>
                    <a:pt x="5813" y="698"/>
                  </a:lnTo>
                  <a:lnTo>
                    <a:pt x="5860" y="512"/>
                  </a:lnTo>
                  <a:lnTo>
                    <a:pt x="5813" y="326"/>
                  </a:lnTo>
                  <a:lnTo>
                    <a:pt x="5720" y="140"/>
                  </a:lnTo>
                  <a:lnTo>
                    <a:pt x="5534" y="47"/>
                  </a:lnTo>
                  <a:lnTo>
                    <a:pt x="5348" y="0"/>
                  </a:lnTo>
                  <a:lnTo>
                    <a:pt x="5162" y="0"/>
                  </a:lnTo>
                  <a:lnTo>
                    <a:pt x="4976" y="93"/>
                  </a:lnTo>
                  <a:lnTo>
                    <a:pt x="4790" y="140"/>
                  </a:lnTo>
                  <a:lnTo>
                    <a:pt x="4697" y="279"/>
                  </a:lnTo>
                  <a:lnTo>
                    <a:pt x="4558" y="419"/>
                  </a:lnTo>
                  <a:lnTo>
                    <a:pt x="4465" y="558"/>
                  </a:lnTo>
                  <a:lnTo>
                    <a:pt x="4418" y="744"/>
                  </a:lnTo>
                  <a:lnTo>
                    <a:pt x="4418" y="930"/>
                  </a:lnTo>
                  <a:lnTo>
                    <a:pt x="4418" y="1535"/>
                  </a:lnTo>
                  <a:lnTo>
                    <a:pt x="4372" y="1767"/>
                  </a:lnTo>
                  <a:lnTo>
                    <a:pt x="4232" y="2000"/>
                  </a:lnTo>
                  <a:lnTo>
                    <a:pt x="4000" y="2139"/>
                  </a:lnTo>
                  <a:lnTo>
                    <a:pt x="3721" y="2186"/>
                  </a:lnTo>
                  <a:lnTo>
                    <a:pt x="3395" y="2186"/>
                  </a:lnTo>
                  <a:lnTo>
                    <a:pt x="3395" y="512"/>
                  </a:lnTo>
                  <a:lnTo>
                    <a:pt x="3349" y="326"/>
                  </a:lnTo>
                  <a:lnTo>
                    <a:pt x="3256" y="186"/>
                  </a:lnTo>
                  <a:lnTo>
                    <a:pt x="3116" y="93"/>
                  </a:lnTo>
                  <a:lnTo>
                    <a:pt x="2930" y="47"/>
                  </a:lnTo>
                  <a:lnTo>
                    <a:pt x="2698" y="93"/>
                  </a:lnTo>
                  <a:lnTo>
                    <a:pt x="2558" y="186"/>
                  </a:lnTo>
                  <a:lnTo>
                    <a:pt x="2465" y="326"/>
                  </a:lnTo>
                  <a:lnTo>
                    <a:pt x="2419" y="512"/>
                  </a:lnTo>
                  <a:lnTo>
                    <a:pt x="2419" y="2186"/>
                  </a:lnTo>
                  <a:lnTo>
                    <a:pt x="2093" y="2186"/>
                  </a:lnTo>
                  <a:lnTo>
                    <a:pt x="1861" y="2139"/>
                  </a:lnTo>
                  <a:lnTo>
                    <a:pt x="1628" y="2000"/>
                  </a:lnTo>
                  <a:lnTo>
                    <a:pt x="1489" y="1767"/>
                  </a:lnTo>
                  <a:lnTo>
                    <a:pt x="1442" y="1535"/>
                  </a:lnTo>
                  <a:lnTo>
                    <a:pt x="1442" y="930"/>
                  </a:lnTo>
                  <a:lnTo>
                    <a:pt x="1396" y="744"/>
                  </a:lnTo>
                  <a:lnTo>
                    <a:pt x="1349" y="558"/>
                  </a:lnTo>
                  <a:lnTo>
                    <a:pt x="1256" y="419"/>
                  </a:lnTo>
                  <a:lnTo>
                    <a:pt x="1163" y="279"/>
                  </a:lnTo>
                  <a:lnTo>
                    <a:pt x="1024" y="140"/>
                  </a:lnTo>
                  <a:lnTo>
                    <a:pt x="884" y="93"/>
                  </a:lnTo>
                  <a:lnTo>
                    <a:pt x="69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63"/>
            <p:cNvSpPr/>
            <p:nvPr/>
          </p:nvSpPr>
          <p:spPr>
            <a:xfrm>
              <a:off x="4270925" y="4065350"/>
              <a:ext cx="146500" cy="136025"/>
            </a:xfrm>
            <a:custGeom>
              <a:avLst/>
              <a:gdLst/>
              <a:ahLst/>
              <a:cxnLst/>
              <a:rect l="l" t="t" r="r" b="b"/>
              <a:pathLst>
                <a:path w="5860" h="5441" fill="none" extrusionOk="0">
                  <a:moveTo>
                    <a:pt x="419" y="977"/>
                  </a:moveTo>
                  <a:lnTo>
                    <a:pt x="419" y="1535"/>
                  </a:lnTo>
                  <a:lnTo>
                    <a:pt x="419" y="1535"/>
                  </a:lnTo>
                  <a:lnTo>
                    <a:pt x="466" y="1860"/>
                  </a:lnTo>
                  <a:lnTo>
                    <a:pt x="559" y="2139"/>
                  </a:lnTo>
                  <a:lnTo>
                    <a:pt x="745" y="2465"/>
                  </a:lnTo>
                  <a:lnTo>
                    <a:pt x="931" y="2697"/>
                  </a:lnTo>
                  <a:lnTo>
                    <a:pt x="1163" y="2883"/>
                  </a:lnTo>
                  <a:lnTo>
                    <a:pt x="1442" y="3023"/>
                  </a:lnTo>
                  <a:lnTo>
                    <a:pt x="1768" y="3162"/>
                  </a:lnTo>
                  <a:lnTo>
                    <a:pt x="2093" y="3162"/>
                  </a:lnTo>
                  <a:lnTo>
                    <a:pt x="2419" y="3162"/>
                  </a:lnTo>
                  <a:lnTo>
                    <a:pt x="2419" y="4929"/>
                  </a:lnTo>
                  <a:lnTo>
                    <a:pt x="2419" y="4929"/>
                  </a:lnTo>
                  <a:lnTo>
                    <a:pt x="2465" y="5115"/>
                  </a:lnTo>
                  <a:lnTo>
                    <a:pt x="2558" y="5301"/>
                  </a:lnTo>
                  <a:lnTo>
                    <a:pt x="2698" y="5394"/>
                  </a:lnTo>
                  <a:lnTo>
                    <a:pt x="2930" y="5441"/>
                  </a:lnTo>
                  <a:lnTo>
                    <a:pt x="2930" y="5441"/>
                  </a:lnTo>
                  <a:lnTo>
                    <a:pt x="3116" y="5394"/>
                  </a:lnTo>
                  <a:lnTo>
                    <a:pt x="3256" y="5301"/>
                  </a:lnTo>
                  <a:lnTo>
                    <a:pt x="3349" y="5115"/>
                  </a:lnTo>
                  <a:lnTo>
                    <a:pt x="3395" y="4929"/>
                  </a:lnTo>
                  <a:lnTo>
                    <a:pt x="3395" y="3162"/>
                  </a:lnTo>
                  <a:lnTo>
                    <a:pt x="3721" y="3162"/>
                  </a:lnTo>
                  <a:lnTo>
                    <a:pt x="3721" y="3162"/>
                  </a:lnTo>
                  <a:lnTo>
                    <a:pt x="4093" y="3162"/>
                  </a:lnTo>
                  <a:lnTo>
                    <a:pt x="4372" y="3023"/>
                  </a:lnTo>
                  <a:lnTo>
                    <a:pt x="4651" y="2883"/>
                  </a:lnTo>
                  <a:lnTo>
                    <a:pt x="4930" y="2697"/>
                  </a:lnTo>
                  <a:lnTo>
                    <a:pt x="5116" y="2465"/>
                  </a:lnTo>
                  <a:lnTo>
                    <a:pt x="5255" y="2139"/>
                  </a:lnTo>
                  <a:lnTo>
                    <a:pt x="5348" y="1860"/>
                  </a:lnTo>
                  <a:lnTo>
                    <a:pt x="5395" y="1535"/>
                  </a:lnTo>
                  <a:lnTo>
                    <a:pt x="5395" y="977"/>
                  </a:lnTo>
                  <a:lnTo>
                    <a:pt x="5395" y="977"/>
                  </a:lnTo>
                  <a:lnTo>
                    <a:pt x="5581" y="930"/>
                  </a:lnTo>
                  <a:lnTo>
                    <a:pt x="5720" y="837"/>
                  </a:lnTo>
                  <a:lnTo>
                    <a:pt x="5813" y="698"/>
                  </a:lnTo>
                  <a:lnTo>
                    <a:pt x="5860" y="512"/>
                  </a:lnTo>
                  <a:lnTo>
                    <a:pt x="5860" y="512"/>
                  </a:lnTo>
                  <a:lnTo>
                    <a:pt x="5813" y="326"/>
                  </a:lnTo>
                  <a:lnTo>
                    <a:pt x="5720" y="140"/>
                  </a:lnTo>
                  <a:lnTo>
                    <a:pt x="5534" y="47"/>
                  </a:lnTo>
                  <a:lnTo>
                    <a:pt x="5348" y="0"/>
                  </a:lnTo>
                  <a:lnTo>
                    <a:pt x="5348" y="0"/>
                  </a:lnTo>
                  <a:lnTo>
                    <a:pt x="5348" y="0"/>
                  </a:lnTo>
                  <a:lnTo>
                    <a:pt x="5162" y="0"/>
                  </a:lnTo>
                  <a:lnTo>
                    <a:pt x="4976" y="93"/>
                  </a:lnTo>
                  <a:lnTo>
                    <a:pt x="4790" y="140"/>
                  </a:lnTo>
                  <a:lnTo>
                    <a:pt x="4697" y="279"/>
                  </a:lnTo>
                  <a:lnTo>
                    <a:pt x="4558" y="419"/>
                  </a:lnTo>
                  <a:lnTo>
                    <a:pt x="4465" y="558"/>
                  </a:lnTo>
                  <a:lnTo>
                    <a:pt x="4418" y="744"/>
                  </a:lnTo>
                  <a:lnTo>
                    <a:pt x="4418" y="930"/>
                  </a:lnTo>
                  <a:lnTo>
                    <a:pt x="4418" y="1535"/>
                  </a:lnTo>
                  <a:lnTo>
                    <a:pt x="4418" y="1535"/>
                  </a:lnTo>
                  <a:lnTo>
                    <a:pt x="4372" y="1767"/>
                  </a:lnTo>
                  <a:lnTo>
                    <a:pt x="4232" y="2000"/>
                  </a:lnTo>
                  <a:lnTo>
                    <a:pt x="4000" y="2139"/>
                  </a:lnTo>
                  <a:lnTo>
                    <a:pt x="3721" y="2186"/>
                  </a:lnTo>
                  <a:lnTo>
                    <a:pt x="3395" y="2186"/>
                  </a:lnTo>
                  <a:lnTo>
                    <a:pt x="3395" y="512"/>
                  </a:lnTo>
                  <a:lnTo>
                    <a:pt x="3395" y="512"/>
                  </a:lnTo>
                  <a:lnTo>
                    <a:pt x="3349" y="326"/>
                  </a:lnTo>
                  <a:lnTo>
                    <a:pt x="3256" y="186"/>
                  </a:lnTo>
                  <a:lnTo>
                    <a:pt x="3116" y="93"/>
                  </a:lnTo>
                  <a:lnTo>
                    <a:pt x="2930" y="47"/>
                  </a:lnTo>
                  <a:lnTo>
                    <a:pt x="2930" y="47"/>
                  </a:lnTo>
                  <a:lnTo>
                    <a:pt x="2698" y="93"/>
                  </a:lnTo>
                  <a:lnTo>
                    <a:pt x="2558" y="186"/>
                  </a:lnTo>
                  <a:lnTo>
                    <a:pt x="2465" y="326"/>
                  </a:lnTo>
                  <a:lnTo>
                    <a:pt x="2419" y="512"/>
                  </a:lnTo>
                  <a:lnTo>
                    <a:pt x="2419" y="2186"/>
                  </a:lnTo>
                  <a:lnTo>
                    <a:pt x="2093" y="2186"/>
                  </a:lnTo>
                  <a:lnTo>
                    <a:pt x="2093" y="2186"/>
                  </a:lnTo>
                  <a:lnTo>
                    <a:pt x="1861" y="2139"/>
                  </a:lnTo>
                  <a:lnTo>
                    <a:pt x="1628" y="2000"/>
                  </a:lnTo>
                  <a:lnTo>
                    <a:pt x="1489" y="1767"/>
                  </a:lnTo>
                  <a:lnTo>
                    <a:pt x="1442" y="1535"/>
                  </a:lnTo>
                  <a:lnTo>
                    <a:pt x="1442" y="930"/>
                  </a:lnTo>
                  <a:lnTo>
                    <a:pt x="1442" y="930"/>
                  </a:lnTo>
                  <a:lnTo>
                    <a:pt x="1396" y="744"/>
                  </a:lnTo>
                  <a:lnTo>
                    <a:pt x="1349" y="558"/>
                  </a:lnTo>
                  <a:lnTo>
                    <a:pt x="1256" y="419"/>
                  </a:lnTo>
                  <a:lnTo>
                    <a:pt x="1163" y="279"/>
                  </a:lnTo>
                  <a:lnTo>
                    <a:pt x="1024" y="140"/>
                  </a:lnTo>
                  <a:lnTo>
                    <a:pt x="884" y="93"/>
                  </a:lnTo>
                  <a:lnTo>
                    <a:pt x="698" y="0"/>
                  </a:lnTo>
                  <a:lnTo>
                    <a:pt x="512" y="0"/>
                  </a:lnTo>
                  <a:lnTo>
                    <a:pt x="466" y="0"/>
                  </a:lnTo>
                  <a:lnTo>
                    <a:pt x="466" y="0"/>
                  </a:lnTo>
                  <a:lnTo>
                    <a:pt x="280" y="47"/>
                  </a:lnTo>
                  <a:lnTo>
                    <a:pt x="140" y="140"/>
                  </a:lnTo>
                  <a:lnTo>
                    <a:pt x="47" y="326"/>
                  </a:lnTo>
                  <a:lnTo>
                    <a:pt x="1" y="512"/>
                  </a:lnTo>
                  <a:lnTo>
                    <a:pt x="1" y="512"/>
                  </a:lnTo>
                  <a:lnTo>
                    <a:pt x="1" y="698"/>
                  </a:lnTo>
                  <a:lnTo>
                    <a:pt x="140" y="837"/>
                  </a:lnTo>
                  <a:lnTo>
                    <a:pt x="280" y="930"/>
                  </a:lnTo>
                  <a:lnTo>
                    <a:pt x="419" y="977"/>
                  </a:lnTo>
                  <a:lnTo>
                    <a:pt x="419"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63"/>
            <p:cNvSpPr/>
            <p:nvPr/>
          </p:nvSpPr>
          <p:spPr>
            <a:xfrm>
              <a:off x="4281400" y="40897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63"/>
            <p:cNvSpPr/>
            <p:nvPr/>
          </p:nvSpPr>
          <p:spPr>
            <a:xfrm>
              <a:off x="4109350" y="4386200"/>
              <a:ext cx="73250" cy="34900"/>
            </a:xfrm>
            <a:custGeom>
              <a:avLst/>
              <a:gdLst/>
              <a:ahLst/>
              <a:cxnLst/>
              <a:rect l="l" t="t" r="r" b="b"/>
              <a:pathLst>
                <a:path w="2930" h="1396" extrusionOk="0">
                  <a:moveTo>
                    <a:pt x="0" y="0"/>
                  </a:moveTo>
                  <a:lnTo>
                    <a:pt x="0" y="884"/>
                  </a:lnTo>
                  <a:lnTo>
                    <a:pt x="47" y="1070"/>
                  </a:lnTo>
                  <a:lnTo>
                    <a:pt x="140" y="1256"/>
                  </a:lnTo>
                  <a:lnTo>
                    <a:pt x="279" y="1349"/>
                  </a:lnTo>
                  <a:lnTo>
                    <a:pt x="465" y="1395"/>
                  </a:lnTo>
                  <a:lnTo>
                    <a:pt x="2139" y="1395"/>
                  </a:lnTo>
                  <a:lnTo>
                    <a:pt x="2279" y="1349"/>
                  </a:lnTo>
                  <a:lnTo>
                    <a:pt x="2418" y="1302"/>
                  </a:lnTo>
                  <a:lnTo>
                    <a:pt x="2511" y="1209"/>
                  </a:lnTo>
                  <a:lnTo>
                    <a:pt x="2604" y="1070"/>
                  </a:lnTo>
                  <a:lnTo>
                    <a:pt x="2930" y="93"/>
                  </a:lnTo>
                  <a:lnTo>
                    <a:pt x="419" y="93"/>
                  </a:lnTo>
                  <a:lnTo>
                    <a:pt x="186" y="47"/>
                  </a:ln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63"/>
            <p:cNvSpPr/>
            <p:nvPr/>
          </p:nvSpPr>
          <p:spPr>
            <a:xfrm>
              <a:off x="4109350" y="4386200"/>
              <a:ext cx="73250" cy="34900"/>
            </a:xfrm>
            <a:custGeom>
              <a:avLst/>
              <a:gdLst/>
              <a:ahLst/>
              <a:cxnLst/>
              <a:rect l="l" t="t" r="r" b="b"/>
              <a:pathLst>
                <a:path w="2930" h="1396" fill="none" extrusionOk="0">
                  <a:moveTo>
                    <a:pt x="0" y="0"/>
                  </a:moveTo>
                  <a:lnTo>
                    <a:pt x="0" y="884"/>
                  </a:lnTo>
                  <a:lnTo>
                    <a:pt x="0" y="884"/>
                  </a:lnTo>
                  <a:lnTo>
                    <a:pt x="47" y="1070"/>
                  </a:lnTo>
                  <a:lnTo>
                    <a:pt x="140" y="1256"/>
                  </a:lnTo>
                  <a:lnTo>
                    <a:pt x="279" y="1349"/>
                  </a:lnTo>
                  <a:lnTo>
                    <a:pt x="465" y="1395"/>
                  </a:lnTo>
                  <a:lnTo>
                    <a:pt x="2139" y="1395"/>
                  </a:lnTo>
                  <a:lnTo>
                    <a:pt x="2139" y="1395"/>
                  </a:lnTo>
                  <a:lnTo>
                    <a:pt x="2279" y="1349"/>
                  </a:lnTo>
                  <a:lnTo>
                    <a:pt x="2418" y="1302"/>
                  </a:lnTo>
                  <a:lnTo>
                    <a:pt x="2511" y="1209"/>
                  </a:lnTo>
                  <a:lnTo>
                    <a:pt x="2604" y="1070"/>
                  </a:lnTo>
                  <a:lnTo>
                    <a:pt x="2930" y="93"/>
                  </a:lnTo>
                  <a:lnTo>
                    <a:pt x="419" y="93"/>
                  </a:lnTo>
                  <a:lnTo>
                    <a:pt x="419" y="93"/>
                  </a:lnTo>
                  <a:lnTo>
                    <a:pt x="186" y="47"/>
                  </a:lnTo>
                  <a:lnTo>
                    <a:pt x="0" y="0"/>
                  </a:ln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63"/>
            <p:cNvSpPr/>
            <p:nvPr/>
          </p:nvSpPr>
          <p:spPr>
            <a:xfrm>
              <a:off x="4109350" y="4386200"/>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8" name="Google Shape;2558;p63"/>
          <p:cNvGrpSpPr/>
          <p:nvPr/>
        </p:nvGrpSpPr>
        <p:grpSpPr>
          <a:xfrm>
            <a:off x="3438524" y="3902462"/>
            <a:ext cx="318709" cy="376626"/>
            <a:chOff x="2536425" y="4031625"/>
            <a:chExt cx="358100" cy="423175"/>
          </a:xfrm>
          <a:solidFill>
            <a:schemeClr val="bg1">
              <a:lumMod val="75000"/>
            </a:schemeClr>
          </a:solidFill>
        </p:grpSpPr>
        <p:sp>
          <p:nvSpPr>
            <p:cNvPr id="2559" name="Google Shape;2559;p63"/>
            <p:cNvSpPr/>
            <p:nvPr/>
          </p:nvSpPr>
          <p:spPr>
            <a:xfrm>
              <a:off x="2850325" y="4047900"/>
              <a:ext cx="44200" cy="167425"/>
            </a:xfrm>
            <a:custGeom>
              <a:avLst/>
              <a:gdLst/>
              <a:ahLst/>
              <a:cxnLst/>
              <a:rect l="l" t="t" r="r" b="b"/>
              <a:pathLst>
                <a:path w="1768" h="6697" extrusionOk="0">
                  <a:moveTo>
                    <a:pt x="1256" y="1"/>
                  </a:moveTo>
                  <a:lnTo>
                    <a:pt x="1070" y="47"/>
                  </a:lnTo>
                  <a:lnTo>
                    <a:pt x="884" y="140"/>
                  </a:lnTo>
                  <a:lnTo>
                    <a:pt x="791" y="326"/>
                  </a:lnTo>
                  <a:lnTo>
                    <a:pt x="744" y="512"/>
                  </a:lnTo>
                  <a:lnTo>
                    <a:pt x="744" y="4186"/>
                  </a:lnTo>
                  <a:lnTo>
                    <a:pt x="698" y="4604"/>
                  </a:lnTo>
                  <a:lnTo>
                    <a:pt x="558" y="5023"/>
                  </a:lnTo>
                  <a:lnTo>
                    <a:pt x="326" y="5395"/>
                  </a:lnTo>
                  <a:lnTo>
                    <a:pt x="0" y="5720"/>
                  </a:lnTo>
                  <a:lnTo>
                    <a:pt x="186" y="6185"/>
                  </a:lnTo>
                  <a:lnTo>
                    <a:pt x="279" y="6697"/>
                  </a:lnTo>
                  <a:lnTo>
                    <a:pt x="605" y="6511"/>
                  </a:lnTo>
                  <a:lnTo>
                    <a:pt x="884" y="6232"/>
                  </a:lnTo>
                  <a:lnTo>
                    <a:pt x="1116" y="5953"/>
                  </a:lnTo>
                  <a:lnTo>
                    <a:pt x="1349" y="5674"/>
                  </a:lnTo>
                  <a:lnTo>
                    <a:pt x="1535" y="5302"/>
                  </a:lnTo>
                  <a:lnTo>
                    <a:pt x="1628" y="4976"/>
                  </a:lnTo>
                  <a:lnTo>
                    <a:pt x="1721" y="4558"/>
                  </a:lnTo>
                  <a:lnTo>
                    <a:pt x="1767" y="4186"/>
                  </a:lnTo>
                  <a:lnTo>
                    <a:pt x="1767" y="512"/>
                  </a:lnTo>
                  <a:lnTo>
                    <a:pt x="1721" y="326"/>
                  </a:lnTo>
                  <a:lnTo>
                    <a:pt x="1581" y="140"/>
                  </a:lnTo>
                  <a:lnTo>
                    <a:pt x="1442" y="47"/>
                  </a:lnTo>
                  <a:lnTo>
                    <a:pt x="125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63"/>
            <p:cNvSpPr/>
            <p:nvPr/>
          </p:nvSpPr>
          <p:spPr>
            <a:xfrm>
              <a:off x="2850325" y="4047900"/>
              <a:ext cx="44200" cy="167425"/>
            </a:xfrm>
            <a:custGeom>
              <a:avLst/>
              <a:gdLst/>
              <a:ahLst/>
              <a:cxnLst/>
              <a:rect l="l" t="t" r="r" b="b"/>
              <a:pathLst>
                <a:path w="1768" h="6697" fill="none" extrusionOk="0">
                  <a:moveTo>
                    <a:pt x="1256" y="1"/>
                  </a:moveTo>
                  <a:lnTo>
                    <a:pt x="1256" y="1"/>
                  </a:lnTo>
                  <a:lnTo>
                    <a:pt x="1070" y="47"/>
                  </a:lnTo>
                  <a:lnTo>
                    <a:pt x="884" y="140"/>
                  </a:lnTo>
                  <a:lnTo>
                    <a:pt x="791" y="326"/>
                  </a:lnTo>
                  <a:lnTo>
                    <a:pt x="744" y="512"/>
                  </a:lnTo>
                  <a:lnTo>
                    <a:pt x="744" y="4186"/>
                  </a:lnTo>
                  <a:lnTo>
                    <a:pt x="744" y="4186"/>
                  </a:lnTo>
                  <a:lnTo>
                    <a:pt x="698" y="4604"/>
                  </a:lnTo>
                  <a:lnTo>
                    <a:pt x="558" y="5023"/>
                  </a:lnTo>
                  <a:lnTo>
                    <a:pt x="326" y="5395"/>
                  </a:lnTo>
                  <a:lnTo>
                    <a:pt x="0" y="5720"/>
                  </a:lnTo>
                  <a:lnTo>
                    <a:pt x="0" y="5720"/>
                  </a:lnTo>
                  <a:lnTo>
                    <a:pt x="186" y="6185"/>
                  </a:lnTo>
                  <a:lnTo>
                    <a:pt x="279" y="6697"/>
                  </a:lnTo>
                  <a:lnTo>
                    <a:pt x="279" y="6697"/>
                  </a:lnTo>
                  <a:lnTo>
                    <a:pt x="605" y="6511"/>
                  </a:lnTo>
                  <a:lnTo>
                    <a:pt x="884" y="6232"/>
                  </a:lnTo>
                  <a:lnTo>
                    <a:pt x="1116" y="5953"/>
                  </a:lnTo>
                  <a:lnTo>
                    <a:pt x="1349" y="5674"/>
                  </a:lnTo>
                  <a:lnTo>
                    <a:pt x="1535" y="5302"/>
                  </a:lnTo>
                  <a:lnTo>
                    <a:pt x="1628" y="4976"/>
                  </a:lnTo>
                  <a:lnTo>
                    <a:pt x="1721" y="4558"/>
                  </a:lnTo>
                  <a:lnTo>
                    <a:pt x="1767" y="4186"/>
                  </a:lnTo>
                  <a:lnTo>
                    <a:pt x="1767" y="512"/>
                  </a:lnTo>
                  <a:lnTo>
                    <a:pt x="1767" y="512"/>
                  </a:lnTo>
                  <a:lnTo>
                    <a:pt x="1721" y="326"/>
                  </a:lnTo>
                  <a:lnTo>
                    <a:pt x="1581" y="140"/>
                  </a:lnTo>
                  <a:lnTo>
                    <a:pt x="1442" y="47"/>
                  </a:lnTo>
                  <a:lnTo>
                    <a:pt x="1256" y="1"/>
                  </a:lnTo>
                  <a:lnTo>
                    <a:pt x="1256"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63"/>
            <p:cNvSpPr/>
            <p:nvPr/>
          </p:nvSpPr>
          <p:spPr>
            <a:xfrm>
              <a:off x="2881700" y="404790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63"/>
            <p:cNvSpPr/>
            <p:nvPr/>
          </p:nvSpPr>
          <p:spPr>
            <a:xfrm>
              <a:off x="2595725" y="4122300"/>
              <a:ext cx="239500" cy="239500"/>
            </a:xfrm>
            <a:custGeom>
              <a:avLst/>
              <a:gdLst/>
              <a:ahLst/>
              <a:cxnLst/>
              <a:rect l="l" t="t" r="r" b="b"/>
              <a:pathLst>
                <a:path w="9580" h="9580" extrusionOk="0">
                  <a:moveTo>
                    <a:pt x="4790" y="1954"/>
                  </a:moveTo>
                  <a:lnTo>
                    <a:pt x="4976" y="2000"/>
                  </a:lnTo>
                  <a:lnTo>
                    <a:pt x="5162" y="2093"/>
                  </a:lnTo>
                  <a:lnTo>
                    <a:pt x="5255" y="2279"/>
                  </a:lnTo>
                  <a:lnTo>
                    <a:pt x="5302" y="2465"/>
                  </a:lnTo>
                  <a:lnTo>
                    <a:pt x="5255" y="2651"/>
                  </a:lnTo>
                  <a:lnTo>
                    <a:pt x="5162" y="2791"/>
                  </a:lnTo>
                  <a:lnTo>
                    <a:pt x="4976" y="2930"/>
                  </a:lnTo>
                  <a:lnTo>
                    <a:pt x="4604" y="2930"/>
                  </a:lnTo>
                  <a:lnTo>
                    <a:pt x="4418" y="2791"/>
                  </a:lnTo>
                  <a:lnTo>
                    <a:pt x="4325" y="2651"/>
                  </a:lnTo>
                  <a:lnTo>
                    <a:pt x="4279" y="2465"/>
                  </a:lnTo>
                  <a:lnTo>
                    <a:pt x="4325" y="2279"/>
                  </a:lnTo>
                  <a:lnTo>
                    <a:pt x="4418" y="2093"/>
                  </a:lnTo>
                  <a:lnTo>
                    <a:pt x="4604" y="2000"/>
                  </a:lnTo>
                  <a:lnTo>
                    <a:pt x="4790" y="1954"/>
                  </a:lnTo>
                  <a:close/>
                  <a:moveTo>
                    <a:pt x="3488" y="2930"/>
                  </a:moveTo>
                  <a:lnTo>
                    <a:pt x="3674" y="2977"/>
                  </a:lnTo>
                  <a:lnTo>
                    <a:pt x="3860" y="3070"/>
                  </a:lnTo>
                  <a:lnTo>
                    <a:pt x="3953" y="3256"/>
                  </a:lnTo>
                  <a:lnTo>
                    <a:pt x="4000" y="3442"/>
                  </a:lnTo>
                  <a:lnTo>
                    <a:pt x="3953" y="3628"/>
                  </a:lnTo>
                  <a:lnTo>
                    <a:pt x="3860" y="3767"/>
                  </a:lnTo>
                  <a:lnTo>
                    <a:pt x="3674" y="3907"/>
                  </a:lnTo>
                  <a:lnTo>
                    <a:pt x="3302" y="3907"/>
                  </a:lnTo>
                  <a:lnTo>
                    <a:pt x="3163" y="3767"/>
                  </a:lnTo>
                  <a:lnTo>
                    <a:pt x="3023" y="3628"/>
                  </a:lnTo>
                  <a:lnTo>
                    <a:pt x="3023" y="3442"/>
                  </a:lnTo>
                  <a:lnTo>
                    <a:pt x="3023" y="3256"/>
                  </a:lnTo>
                  <a:lnTo>
                    <a:pt x="3163" y="3070"/>
                  </a:lnTo>
                  <a:lnTo>
                    <a:pt x="3302" y="2977"/>
                  </a:lnTo>
                  <a:lnTo>
                    <a:pt x="3488" y="2930"/>
                  </a:lnTo>
                  <a:close/>
                  <a:moveTo>
                    <a:pt x="6092" y="2930"/>
                  </a:moveTo>
                  <a:lnTo>
                    <a:pt x="6278" y="2977"/>
                  </a:lnTo>
                  <a:lnTo>
                    <a:pt x="6464" y="3070"/>
                  </a:lnTo>
                  <a:lnTo>
                    <a:pt x="6557" y="3256"/>
                  </a:lnTo>
                  <a:lnTo>
                    <a:pt x="6604" y="3442"/>
                  </a:lnTo>
                  <a:lnTo>
                    <a:pt x="6557" y="3628"/>
                  </a:lnTo>
                  <a:lnTo>
                    <a:pt x="6464" y="3767"/>
                  </a:lnTo>
                  <a:lnTo>
                    <a:pt x="6278" y="3907"/>
                  </a:lnTo>
                  <a:lnTo>
                    <a:pt x="5906" y="3907"/>
                  </a:lnTo>
                  <a:lnTo>
                    <a:pt x="5767" y="3767"/>
                  </a:lnTo>
                  <a:lnTo>
                    <a:pt x="5627" y="3628"/>
                  </a:lnTo>
                  <a:lnTo>
                    <a:pt x="5581" y="3442"/>
                  </a:lnTo>
                  <a:lnTo>
                    <a:pt x="5627" y="3256"/>
                  </a:lnTo>
                  <a:lnTo>
                    <a:pt x="5767" y="3070"/>
                  </a:lnTo>
                  <a:lnTo>
                    <a:pt x="5906" y="2977"/>
                  </a:lnTo>
                  <a:lnTo>
                    <a:pt x="6092" y="2930"/>
                  </a:lnTo>
                  <a:close/>
                  <a:moveTo>
                    <a:pt x="4279" y="1"/>
                  </a:moveTo>
                  <a:lnTo>
                    <a:pt x="3814" y="94"/>
                  </a:lnTo>
                  <a:lnTo>
                    <a:pt x="3349" y="187"/>
                  </a:lnTo>
                  <a:lnTo>
                    <a:pt x="2930" y="373"/>
                  </a:lnTo>
                  <a:lnTo>
                    <a:pt x="2512" y="559"/>
                  </a:lnTo>
                  <a:lnTo>
                    <a:pt x="2093" y="791"/>
                  </a:lnTo>
                  <a:lnTo>
                    <a:pt x="1721" y="1070"/>
                  </a:lnTo>
                  <a:lnTo>
                    <a:pt x="1396" y="1396"/>
                  </a:lnTo>
                  <a:lnTo>
                    <a:pt x="1070" y="1721"/>
                  </a:lnTo>
                  <a:lnTo>
                    <a:pt x="838" y="2093"/>
                  </a:lnTo>
                  <a:lnTo>
                    <a:pt x="558" y="2512"/>
                  </a:lnTo>
                  <a:lnTo>
                    <a:pt x="372" y="2930"/>
                  </a:lnTo>
                  <a:lnTo>
                    <a:pt x="233" y="3349"/>
                  </a:lnTo>
                  <a:lnTo>
                    <a:pt x="93" y="3814"/>
                  </a:lnTo>
                  <a:lnTo>
                    <a:pt x="0" y="4279"/>
                  </a:lnTo>
                  <a:lnTo>
                    <a:pt x="0" y="4790"/>
                  </a:lnTo>
                  <a:lnTo>
                    <a:pt x="0" y="5255"/>
                  </a:lnTo>
                  <a:lnTo>
                    <a:pt x="93" y="5767"/>
                  </a:lnTo>
                  <a:lnTo>
                    <a:pt x="233" y="6185"/>
                  </a:lnTo>
                  <a:lnTo>
                    <a:pt x="372" y="6650"/>
                  </a:lnTo>
                  <a:lnTo>
                    <a:pt x="558" y="7069"/>
                  </a:lnTo>
                  <a:lnTo>
                    <a:pt x="838" y="7441"/>
                  </a:lnTo>
                  <a:lnTo>
                    <a:pt x="1070" y="7813"/>
                  </a:lnTo>
                  <a:lnTo>
                    <a:pt x="1396" y="8185"/>
                  </a:lnTo>
                  <a:lnTo>
                    <a:pt x="1721" y="8464"/>
                  </a:lnTo>
                  <a:lnTo>
                    <a:pt x="2093" y="8743"/>
                  </a:lnTo>
                  <a:lnTo>
                    <a:pt x="2512" y="8975"/>
                  </a:lnTo>
                  <a:lnTo>
                    <a:pt x="2930" y="9208"/>
                  </a:lnTo>
                  <a:lnTo>
                    <a:pt x="3349" y="9347"/>
                  </a:lnTo>
                  <a:lnTo>
                    <a:pt x="3814" y="9487"/>
                  </a:lnTo>
                  <a:lnTo>
                    <a:pt x="4279" y="9533"/>
                  </a:lnTo>
                  <a:lnTo>
                    <a:pt x="4790" y="9580"/>
                  </a:lnTo>
                  <a:lnTo>
                    <a:pt x="5302" y="9533"/>
                  </a:lnTo>
                  <a:lnTo>
                    <a:pt x="5767" y="9487"/>
                  </a:lnTo>
                  <a:lnTo>
                    <a:pt x="6232" y="9347"/>
                  </a:lnTo>
                  <a:lnTo>
                    <a:pt x="6650" y="9208"/>
                  </a:lnTo>
                  <a:lnTo>
                    <a:pt x="7069" y="8975"/>
                  </a:lnTo>
                  <a:lnTo>
                    <a:pt x="7487" y="8743"/>
                  </a:lnTo>
                  <a:lnTo>
                    <a:pt x="7859" y="8464"/>
                  </a:lnTo>
                  <a:lnTo>
                    <a:pt x="8185" y="8185"/>
                  </a:lnTo>
                  <a:lnTo>
                    <a:pt x="8510" y="7813"/>
                  </a:lnTo>
                  <a:lnTo>
                    <a:pt x="8743" y="7441"/>
                  </a:lnTo>
                  <a:lnTo>
                    <a:pt x="9022" y="7069"/>
                  </a:lnTo>
                  <a:lnTo>
                    <a:pt x="9208" y="6650"/>
                  </a:lnTo>
                  <a:lnTo>
                    <a:pt x="9347" y="6185"/>
                  </a:lnTo>
                  <a:lnTo>
                    <a:pt x="9487" y="5767"/>
                  </a:lnTo>
                  <a:lnTo>
                    <a:pt x="9580" y="5255"/>
                  </a:lnTo>
                  <a:lnTo>
                    <a:pt x="9580" y="4790"/>
                  </a:lnTo>
                  <a:lnTo>
                    <a:pt x="9580" y="4279"/>
                  </a:lnTo>
                  <a:lnTo>
                    <a:pt x="9487" y="3814"/>
                  </a:lnTo>
                  <a:lnTo>
                    <a:pt x="9347" y="3349"/>
                  </a:lnTo>
                  <a:lnTo>
                    <a:pt x="9208" y="2930"/>
                  </a:lnTo>
                  <a:lnTo>
                    <a:pt x="9022" y="2512"/>
                  </a:lnTo>
                  <a:lnTo>
                    <a:pt x="8743" y="2093"/>
                  </a:lnTo>
                  <a:lnTo>
                    <a:pt x="8510" y="1721"/>
                  </a:lnTo>
                  <a:lnTo>
                    <a:pt x="8185" y="1396"/>
                  </a:lnTo>
                  <a:lnTo>
                    <a:pt x="7859" y="1070"/>
                  </a:lnTo>
                  <a:lnTo>
                    <a:pt x="7487" y="791"/>
                  </a:lnTo>
                  <a:lnTo>
                    <a:pt x="7069" y="559"/>
                  </a:lnTo>
                  <a:lnTo>
                    <a:pt x="6650" y="373"/>
                  </a:lnTo>
                  <a:lnTo>
                    <a:pt x="6232" y="187"/>
                  </a:lnTo>
                  <a:lnTo>
                    <a:pt x="5767" y="94"/>
                  </a:lnTo>
                  <a:lnTo>
                    <a:pt x="530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63"/>
            <p:cNvSpPr/>
            <p:nvPr/>
          </p:nvSpPr>
          <p:spPr>
            <a:xfrm>
              <a:off x="2595725" y="4122300"/>
              <a:ext cx="239500" cy="239500"/>
            </a:xfrm>
            <a:custGeom>
              <a:avLst/>
              <a:gdLst/>
              <a:ahLst/>
              <a:cxnLst/>
              <a:rect l="l" t="t" r="r" b="b"/>
              <a:pathLst>
                <a:path w="9580" h="9580" fill="none" extrusionOk="0">
                  <a:moveTo>
                    <a:pt x="4790" y="1"/>
                  </a:moveTo>
                  <a:lnTo>
                    <a:pt x="4790" y="1"/>
                  </a:lnTo>
                  <a:lnTo>
                    <a:pt x="4279" y="1"/>
                  </a:lnTo>
                  <a:lnTo>
                    <a:pt x="3814" y="94"/>
                  </a:lnTo>
                  <a:lnTo>
                    <a:pt x="3349" y="187"/>
                  </a:lnTo>
                  <a:lnTo>
                    <a:pt x="2930" y="373"/>
                  </a:lnTo>
                  <a:lnTo>
                    <a:pt x="2512" y="559"/>
                  </a:lnTo>
                  <a:lnTo>
                    <a:pt x="2093" y="791"/>
                  </a:lnTo>
                  <a:lnTo>
                    <a:pt x="1721" y="1070"/>
                  </a:lnTo>
                  <a:lnTo>
                    <a:pt x="1396" y="1396"/>
                  </a:lnTo>
                  <a:lnTo>
                    <a:pt x="1070" y="1721"/>
                  </a:lnTo>
                  <a:lnTo>
                    <a:pt x="838" y="2093"/>
                  </a:lnTo>
                  <a:lnTo>
                    <a:pt x="558" y="2512"/>
                  </a:lnTo>
                  <a:lnTo>
                    <a:pt x="372" y="2930"/>
                  </a:lnTo>
                  <a:lnTo>
                    <a:pt x="233" y="3349"/>
                  </a:lnTo>
                  <a:lnTo>
                    <a:pt x="93" y="3814"/>
                  </a:lnTo>
                  <a:lnTo>
                    <a:pt x="0" y="4279"/>
                  </a:lnTo>
                  <a:lnTo>
                    <a:pt x="0" y="4790"/>
                  </a:lnTo>
                  <a:lnTo>
                    <a:pt x="0" y="4790"/>
                  </a:lnTo>
                  <a:lnTo>
                    <a:pt x="0" y="5255"/>
                  </a:lnTo>
                  <a:lnTo>
                    <a:pt x="93" y="5767"/>
                  </a:lnTo>
                  <a:lnTo>
                    <a:pt x="233" y="6185"/>
                  </a:lnTo>
                  <a:lnTo>
                    <a:pt x="372" y="6650"/>
                  </a:lnTo>
                  <a:lnTo>
                    <a:pt x="558" y="7069"/>
                  </a:lnTo>
                  <a:lnTo>
                    <a:pt x="838" y="7441"/>
                  </a:lnTo>
                  <a:lnTo>
                    <a:pt x="1070" y="7813"/>
                  </a:lnTo>
                  <a:lnTo>
                    <a:pt x="1396" y="8185"/>
                  </a:lnTo>
                  <a:lnTo>
                    <a:pt x="1721" y="8464"/>
                  </a:lnTo>
                  <a:lnTo>
                    <a:pt x="2093" y="8743"/>
                  </a:lnTo>
                  <a:lnTo>
                    <a:pt x="2512" y="8975"/>
                  </a:lnTo>
                  <a:lnTo>
                    <a:pt x="2930" y="9208"/>
                  </a:lnTo>
                  <a:lnTo>
                    <a:pt x="3349" y="9347"/>
                  </a:lnTo>
                  <a:lnTo>
                    <a:pt x="3814" y="9487"/>
                  </a:lnTo>
                  <a:lnTo>
                    <a:pt x="4279" y="9533"/>
                  </a:lnTo>
                  <a:lnTo>
                    <a:pt x="4790" y="9580"/>
                  </a:lnTo>
                  <a:lnTo>
                    <a:pt x="4790" y="9580"/>
                  </a:lnTo>
                  <a:lnTo>
                    <a:pt x="5302" y="9533"/>
                  </a:lnTo>
                  <a:lnTo>
                    <a:pt x="5767" y="9487"/>
                  </a:lnTo>
                  <a:lnTo>
                    <a:pt x="6232" y="9347"/>
                  </a:lnTo>
                  <a:lnTo>
                    <a:pt x="6650" y="9208"/>
                  </a:lnTo>
                  <a:lnTo>
                    <a:pt x="7069" y="8975"/>
                  </a:lnTo>
                  <a:lnTo>
                    <a:pt x="7487" y="8743"/>
                  </a:lnTo>
                  <a:lnTo>
                    <a:pt x="7859" y="8464"/>
                  </a:lnTo>
                  <a:lnTo>
                    <a:pt x="8185" y="8185"/>
                  </a:lnTo>
                  <a:lnTo>
                    <a:pt x="8510" y="7813"/>
                  </a:lnTo>
                  <a:lnTo>
                    <a:pt x="8743" y="7441"/>
                  </a:lnTo>
                  <a:lnTo>
                    <a:pt x="9022" y="7069"/>
                  </a:lnTo>
                  <a:lnTo>
                    <a:pt x="9208" y="6650"/>
                  </a:lnTo>
                  <a:lnTo>
                    <a:pt x="9347" y="6185"/>
                  </a:lnTo>
                  <a:lnTo>
                    <a:pt x="9487" y="5767"/>
                  </a:lnTo>
                  <a:lnTo>
                    <a:pt x="9580" y="5255"/>
                  </a:lnTo>
                  <a:lnTo>
                    <a:pt x="9580" y="4790"/>
                  </a:lnTo>
                  <a:lnTo>
                    <a:pt x="9580" y="4790"/>
                  </a:lnTo>
                  <a:lnTo>
                    <a:pt x="9580" y="4279"/>
                  </a:lnTo>
                  <a:lnTo>
                    <a:pt x="9487" y="3814"/>
                  </a:lnTo>
                  <a:lnTo>
                    <a:pt x="9347" y="3349"/>
                  </a:lnTo>
                  <a:lnTo>
                    <a:pt x="9208" y="2930"/>
                  </a:lnTo>
                  <a:lnTo>
                    <a:pt x="9022" y="2512"/>
                  </a:lnTo>
                  <a:lnTo>
                    <a:pt x="8743" y="2093"/>
                  </a:lnTo>
                  <a:lnTo>
                    <a:pt x="8510" y="1721"/>
                  </a:lnTo>
                  <a:lnTo>
                    <a:pt x="8185" y="1396"/>
                  </a:lnTo>
                  <a:lnTo>
                    <a:pt x="7859" y="1070"/>
                  </a:lnTo>
                  <a:lnTo>
                    <a:pt x="7487" y="791"/>
                  </a:lnTo>
                  <a:lnTo>
                    <a:pt x="7069" y="559"/>
                  </a:lnTo>
                  <a:lnTo>
                    <a:pt x="6650" y="373"/>
                  </a:lnTo>
                  <a:lnTo>
                    <a:pt x="6232" y="187"/>
                  </a:lnTo>
                  <a:lnTo>
                    <a:pt x="5767" y="94"/>
                  </a:lnTo>
                  <a:lnTo>
                    <a:pt x="5302" y="1"/>
                  </a:lnTo>
                  <a:lnTo>
                    <a:pt x="4790" y="1"/>
                  </a:lnTo>
                  <a:lnTo>
                    <a:pt x="479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63"/>
            <p:cNvSpPr/>
            <p:nvPr/>
          </p:nvSpPr>
          <p:spPr>
            <a:xfrm>
              <a:off x="2671300" y="4195550"/>
              <a:ext cx="24425" cy="24425"/>
            </a:xfrm>
            <a:custGeom>
              <a:avLst/>
              <a:gdLst/>
              <a:ahLst/>
              <a:cxnLst/>
              <a:rect l="l" t="t" r="r" b="b"/>
              <a:pathLst>
                <a:path w="977" h="977" fill="none" extrusionOk="0">
                  <a:moveTo>
                    <a:pt x="465" y="977"/>
                  </a:moveTo>
                  <a:lnTo>
                    <a:pt x="465" y="977"/>
                  </a:lnTo>
                  <a:lnTo>
                    <a:pt x="279" y="977"/>
                  </a:lnTo>
                  <a:lnTo>
                    <a:pt x="140" y="837"/>
                  </a:lnTo>
                  <a:lnTo>
                    <a:pt x="0" y="698"/>
                  </a:lnTo>
                  <a:lnTo>
                    <a:pt x="0" y="512"/>
                  </a:lnTo>
                  <a:lnTo>
                    <a:pt x="0" y="512"/>
                  </a:lnTo>
                  <a:lnTo>
                    <a:pt x="0" y="326"/>
                  </a:lnTo>
                  <a:lnTo>
                    <a:pt x="140" y="140"/>
                  </a:lnTo>
                  <a:lnTo>
                    <a:pt x="279" y="47"/>
                  </a:lnTo>
                  <a:lnTo>
                    <a:pt x="465" y="0"/>
                  </a:lnTo>
                  <a:lnTo>
                    <a:pt x="465" y="0"/>
                  </a:lnTo>
                  <a:lnTo>
                    <a:pt x="651" y="47"/>
                  </a:lnTo>
                  <a:lnTo>
                    <a:pt x="837" y="140"/>
                  </a:lnTo>
                  <a:lnTo>
                    <a:pt x="930" y="326"/>
                  </a:lnTo>
                  <a:lnTo>
                    <a:pt x="977" y="512"/>
                  </a:lnTo>
                  <a:lnTo>
                    <a:pt x="977" y="512"/>
                  </a:lnTo>
                  <a:lnTo>
                    <a:pt x="930" y="698"/>
                  </a:lnTo>
                  <a:lnTo>
                    <a:pt x="837" y="837"/>
                  </a:lnTo>
                  <a:lnTo>
                    <a:pt x="651" y="977"/>
                  </a:lnTo>
                  <a:lnTo>
                    <a:pt x="465" y="977"/>
                  </a:lnTo>
                  <a:lnTo>
                    <a:pt x="465"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63"/>
            <p:cNvSpPr/>
            <p:nvPr/>
          </p:nvSpPr>
          <p:spPr>
            <a:xfrm>
              <a:off x="2702675" y="4171125"/>
              <a:ext cx="25600" cy="24450"/>
            </a:xfrm>
            <a:custGeom>
              <a:avLst/>
              <a:gdLst/>
              <a:ahLst/>
              <a:cxnLst/>
              <a:rect l="l" t="t" r="r" b="b"/>
              <a:pathLst>
                <a:path w="1024" h="978" fill="none" extrusionOk="0">
                  <a:moveTo>
                    <a:pt x="512" y="977"/>
                  </a:moveTo>
                  <a:lnTo>
                    <a:pt x="512" y="977"/>
                  </a:lnTo>
                  <a:lnTo>
                    <a:pt x="326" y="977"/>
                  </a:lnTo>
                  <a:lnTo>
                    <a:pt x="140" y="838"/>
                  </a:lnTo>
                  <a:lnTo>
                    <a:pt x="47" y="698"/>
                  </a:lnTo>
                  <a:lnTo>
                    <a:pt x="1" y="512"/>
                  </a:lnTo>
                  <a:lnTo>
                    <a:pt x="1" y="512"/>
                  </a:lnTo>
                  <a:lnTo>
                    <a:pt x="47" y="326"/>
                  </a:lnTo>
                  <a:lnTo>
                    <a:pt x="140" y="140"/>
                  </a:lnTo>
                  <a:lnTo>
                    <a:pt x="326" y="47"/>
                  </a:lnTo>
                  <a:lnTo>
                    <a:pt x="512" y="1"/>
                  </a:lnTo>
                  <a:lnTo>
                    <a:pt x="512" y="1"/>
                  </a:lnTo>
                  <a:lnTo>
                    <a:pt x="698" y="47"/>
                  </a:lnTo>
                  <a:lnTo>
                    <a:pt x="884" y="140"/>
                  </a:lnTo>
                  <a:lnTo>
                    <a:pt x="977" y="326"/>
                  </a:lnTo>
                  <a:lnTo>
                    <a:pt x="1024" y="512"/>
                  </a:lnTo>
                  <a:lnTo>
                    <a:pt x="1024" y="512"/>
                  </a:lnTo>
                  <a:lnTo>
                    <a:pt x="977" y="698"/>
                  </a:lnTo>
                  <a:lnTo>
                    <a:pt x="884" y="838"/>
                  </a:lnTo>
                  <a:lnTo>
                    <a:pt x="698" y="977"/>
                  </a:lnTo>
                  <a:lnTo>
                    <a:pt x="512" y="977"/>
                  </a:lnTo>
                  <a:lnTo>
                    <a:pt x="512"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63"/>
            <p:cNvSpPr/>
            <p:nvPr/>
          </p:nvSpPr>
          <p:spPr>
            <a:xfrm>
              <a:off x="2735225" y="4195550"/>
              <a:ext cx="25600" cy="24425"/>
            </a:xfrm>
            <a:custGeom>
              <a:avLst/>
              <a:gdLst/>
              <a:ahLst/>
              <a:cxnLst/>
              <a:rect l="l" t="t" r="r" b="b"/>
              <a:pathLst>
                <a:path w="1024" h="977" fill="none" extrusionOk="0">
                  <a:moveTo>
                    <a:pt x="512" y="977"/>
                  </a:moveTo>
                  <a:lnTo>
                    <a:pt x="512" y="977"/>
                  </a:lnTo>
                  <a:lnTo>
                    <a:pt x="326" y="977"/>
                  </a:lnTo>
                  <a:lnTo>
                    <a:pt x="187" y="837"/>
                  </a:lnTo>
                  <a:lnTo>
                    <a:pt x="47" y="698"/>
                  </a:lnTo>
                  <a:lnTo>
                    <a:pt x="1" y="512"/>
                  </a:lnTo>
                  <a:lnTo>
                    <a:pt x="1" y="512"/>
                  </a:lnTo>
                  <a:lnTo>
                    <a:pt x="47" y="326"/>
                  </a:lnTo>
                  <a:lnTo>
                    <a:pt x="187" y="140"/>
                  </a:lnTo>
                  <a:lnTo>
                    <a:pt x="326" y="47"/>
                  </a:lnTo>
                  <a:lnTo>
                    <a:pt x="512" y="0"/>
                  </a:lnTo>
                  <a:lnTo>
                    <a:pt x="512" y="0"/>
                  </a:lnTo>
                  <a:lnTo>
                    <a:pt x="698" y="47"/>
                  </a:lnTo>
                  <a:lnTo>
                    <a:pt x="884" y="140"/>
                  </a:lnTo>
                  <a:lnTo>
                    <a:pt x="977" y="326"/>
                  </a:lnTo>
                  <a:lnTo>
                    <a:pt x="1024" y="512"/>
                  </a:lnTo>
                  <a:lnTo>
                    <a:pt x="1024" y="512"/>
                  </a:lnTo>
                  <a:lnTo>
                    <a:pt x="977" y="698"/>
                  </a:lnTo>
                  <a:lnTo>
                    <a:pt x="884" y="837"/>
                  </a:lnTo>
                  <a:lnTo>
                    <a:pt x="698" y="977"/>
                  </a:lnTo>
                  <a:lnTo>
                    <a:pt x="512" y="977"/>
                  </a:lnTo>
                  <a:lnTo>
                    <a:pt x="512" y="97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63"/>
            <p:cNvSpPr/>
            <p:nvPr/>
          </p:nvSpPr>
          <p:spPr>
            <a:xfrm>
              <a:off x="2748025" y="42199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63"/>
            <p:cNvSpPr/>
            <p:nvPr/>
          </p:nvSpPr>
          <p:spPr>
            <a:xfrm>
              <a:off x="2846825" y="4278075"/>
              <a:ext cx="47700" cy="168600"/>
            </a:xfrm>
            <a:custGeom>
              <a:avLst/>
              <a:gdLst/>
              <a:ahLst/>
              <a:cxnLst/>
              <a:rect l="l" t="t" r="r" b="b"/>
              <a:pathLst>
                <a:path w="1908" h="6744" extrusionOk="0">
                  <a:moveTo>
                    <a:pt x="373" y="1"/>
                  </a:moveTo>
                  <a:lnTo>
                    <a:pt x="187" y="466"/>
                  </a:lnTo>
                  <a:lnTo>
                    <a:pt x="1" y="931"/>
                  </a:lnTo>
                  <a:lnTo>
                    <a:pt x="187" y="1070"/>
                  </a:lnTo>
                  <a:lnTo>
                    <a:pt x="373" y="1256"/>
                  </a:lnTo>
                  <a:lnTo>
                    <a:pt x="512" y="1442"/>
                  </a:lnTo>
                  <a:lnTo>
                    <a:pt x="652" y="1628"/>
                  </a:lnTo>
                  <a:lnTo>
                    <a:pt x="745" y="1861"/>
                  </a:lnTo>
                  <a:lnTo>
                    <a:pt x="838" y="2093"/>
                  </a:lnTo>
                  <a:lnTo>
                    <a:pt x="884" y="2326"/>
                  </a:lnTo>
                  <a:lnTo>
                    <a:pt x="884" y="2558"/>
                  </a:lnTo>
                  <a:lnTo>
                    <a:pt x="884" y="6232"/>
                  </a:lnTo>
                  <a:lnTo>
                    <a:pt x="931" y="6418"/>
                  </a:lnTo>
                  <a:lnTo>
                    <a:pt x="1024" y="6604"/>
                  </a:lnTo>
                  <a:lnTo>
                    <a:pt x="1210" y="6697"/>
                  </a:lnTo>
                  <a:lnTo>
                    <a:pt x="1396" y="6744"/>
                  </a:lnTo>
                  <a:lnTo>
                    <a:pt x="1582" y="6697"/>
                  </a:lnTo>
                  <a:lnTo>
                    <a:pt x="1721" y="6604"/>
                  </a:lnTo>
                  <a:lnTo>
                    <a:pt x="1861" y="6418"/>
                  </a:lnTo>
                  <a:lnTo>
                    <a:pt x="1907" y="6232"/>
                  </a:lnTo>
                  <a:lnTo>
                    <a:pt x="1907" y="2558"/>
                  </a:lnTo>
                  <a:lnTo>
                    <a:pt x="1861" y="2140"/>
                  </a:lnTo>
                  <a:lnTo>
                    <a:pt x="1768" y="1768"/>
                  </a:lnTo>
                  <a:lnTo>
                    <a:pt x="1628" y="1396"/>
                  </a:lnTo>
                  <a:lnTo>
                    <a:pt x="1442" y="1070"/>
                  </a:lnTo>
                  <a:lnTo>
                    <a:pt x="1256" y="745"/>
                  </a:lnTo>
                  <a:lnTo>
                    <a:pt x="977" y="466"/>
                  </a:lnTo>
                  <a:lnTo>
                    <a:pt x="698" y="187"/>
                  </a:lnTo>
                  <a:lnTo>
                    <a:pt x="3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63"/>
            <p:cNvSpPr/>
            <p:nvPr/>
          </p:nvSpPr>
          <p:spPr>
            <a:xfrm>
              <a:off x="2846825" y="4278075"/>
              <a:ext cx="47700" cy="168600"/>
            </a:xfrm>
            <a:custGeom>
              <a:avLst/>
              <a:gdLst/>
              <a:ahLst/>
              <a:cxnLst/>
              <a:rect l="l" t="t" r="r" b="b"/>
              <a:pathLst>
                <a:path w="1908" h="6744" fill="none" extrusionOk="0">
                  <a:moveTo>
                    <a:pt x="373" y="1"/>
                  </a:moveTo>
                  <a:lnTo>
                    <a:pt x="373" y="1"/>
                  </a:lnTo>
                  <a:lnTo>
                    <a:pt x="187" y="466"/>
                  </a:lnTo>
                  <a:lnTo>
                    <a:pt x="1" y="931"/>
                  </a:lnTo>
                  <a:lnTo>
                    <a:pt x="1" y="931"/>
                  </a:lnTo>
                  <a:lnTo>
                    <a:pt x="187" y="1070"/>
                  </a:lnTo>
                  <a:lnTo>
                    <a:pt x="373" y="1256"/>
                  </a:lnTo>
                  <a:lnTo>
                    <a:pt x="512" y="1442"/>
                  </a:lnTo>
                  <a:lnTo>
                    <a:pt x="652" y="1628"/>
                  </a:lnTo>
                  <a:lnTo>
                    <a:pt x="745" y="1861"/>
                  </a:lnTo>
                  <a:lnTo>
                    <a:pt x="838" y="2093"/>
                  </a:lnTo>
                  <a:lnTo>
                    <a:pt x="884" y="2326"/>
                  </a:lnTo>
                  <a:lnTo>
                    <a:pt x="884" y="2558"/>
                  </a:lnTo>
                  <a:lnTo>
                    <a:pt x="884" y="6232"/>
                  </a:lnTo>
                  <a:lnTo>
                    <a:pt x="884" y="6232"/>
                  </a:lnTo>
                  <a:lnTo>
                    <a:pt x="931" y="6418"/>
                  </a:lnTo>
                  <a:lnTo>
                    <a:pt x="1024" y="6604"/>
                  </a:lnTo>
                  <a:lnTo>
                    <a:pt x="1210" y="6697"/>
                  </a:lnTo>
                  <a:lnTo>
                    <a:pt x="1396" y="6744"/>
                  </a:lnTo>
                  <a:lnTo>
                    <a:pt x="1396" y="6744"/>
                  </a:lnTo>
                  <a:lnTo>
                    <a:pt x="1582" y="6697"/>
                  </a:lnTo>
                  <a:lnTo>
                    <a:pt x="1721" y="6604"/>
                  </a:lnTo>
                  <a:lnTo>
                    <a:pt x="1861" y="6418"/>
                  </a:lnTo>
                  <a:lnTo>
                    <a:pt x="1907" y="6232"/>
                  </a:lnTo>
                  <a:lnTo>
                    <a:pt x="1907" y="2558"/>
                  </a:lnTo>
                  <a:lnTo>
                    <a:pt x="1907" y="2558"/>
                  </a:lnTo>
                  <a:lnTo>
                    <a:pt x="1861" y="2140"/>
                  </a:lnTo>
                  <a:lnTo>
                    <a:pt x="1768" y="1768"/>
                  </a:lnTo>
                  <a:lnTo>
                    <a:pt x="1628" y="1396"/>
                  </a:lnTo>
                  <a:lnTo>
                    <a:pt x="1442" y="1070"/>
                  </a:lnTo>
                  <a:lnTo>
                    <a:pt x="1256" y="745"/>
                  </a:lnTo>
                  <a:lnTo>
                    <a:pt x="977" y="466"/>
                  </a:lnTo>
                  <a:lnTo>
                    <a:pt x="698" y="187"/>
                  </a:lnTo>
                  <a:lnTo>
                    <a:pt x="373" y="1"/>
                  </a:lnTo>
                  <a:lnTo>
                    <a:pt x="373"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63"/>
            <p:cNvSpPr/>
            <p:nvPr/>
          </p:nvSpPr>
          <p:spPr>
            <a:xfrm>
              <a:off x="2856125" y="42780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63"/>
            <p:cNvSpPr/>
            <p:nvPr/>
          </p:nvSpPr>
          <p:spPr>
            <a:xfrm>
              <a:off x="2702675" y="4031625"/>
              <a:ext cx="25600" cy="66300"/>
            </a:xfrm>
            <a:custGeom>
              <a:avLst/>
              <a:gdLst/>
              <a:ahLst/>
              <a:cxnLst/>
              <a:rect l="l" t="t" r="r" b="b"/>
              <a:pathLst>
                <a:path w="1024" h="2652" extrusionOk="0">
                  <a:moveTo>
                    <a:pt x="512" y="1"/>
                  </a:moveTo>
                  <a:lnTo>
                    <a:pt x="326" y="47"/>
                  </a:lnTo>
                  <a:lnTo>
                    <a:pt x="140" y="140"/>
                  </a:lnTo>
                  <a:lnTo>
                    <a:pt x="47" y="326"/>
                  </a:lnTo>
                  <a:lnTo>
                    <a:pt x="1" y="512"/>
                  </a:lnTo>
                  <a:lnTo>
                    <a:pt x="1" y="2651"/>
                  </a:lnTo>
                  <a:lnTo>
                    <a:pt x="512" y="2605"/>
                  </a:lnTo>
                  <a:lnTo>
                    <a:pt x="1024" y="2651"/>
                  </a:lnTo>
                  <a:lnTo>
                    <a:pt x="1024" y="512"/>
                  </a:lnTo>
                  <a:lnTo>
                    <a:pt x="977" y="326"/>
                  </a:lnTo>
                  <a:lnTo>
                    <a:pt x="884" y="140"/>
                  </a:lnTo>
                  <a:lnTo>
                    <a:pt x="698" y="47"/>
                  </a:lnTo>
                  <a:lnTo>
                    <a:pt x="5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63"/>
            <p:cNvSpPr/>
            <p:nvPr/>
          </p:nvSpPr>
          <p:spPr>
            <a:xfrm>
              <a:off x="2702675" y="4031625"/>
              <a:ext cx="25600" cy="66300"/>
            </a:xfrm>
            <a:custGeom>
              <a:avLst/>
              <a:gdLst/>
              <a:ahLst/>
              <a:cxnLst/>
              <a:rect l="l" t="t" r="r" b="b"/>
              <a:pathLst>
                <a:path w="1024" h="2652" fill="none" extrusionOk="0">
                  <a:moveTo>
                    <a:pt x="1024" y="2651"/>
                  </a:moveTo>
                  <a:lnTo>
                    <a:pt x="1024" y="512"/>
                  </a:lnTo>
                  <a:lnTo>
                    <a:pt x="1024" y="512"/>
                  </a:lnTo>
                  <a:lnTo>
                    <a:pt x="977" y="326"/>
                  </a:lnTo>
                  <a:lnTo>
                    <a:pt x="884" y="140"/>
                  </a:lnTo>
                  <a:lnTo>
                    <a:pt x="698" y="47"/>
                  </a:lnTo>
                  <a:lnTo>
                    <a:pt x="512" y="1"/>
                  </a:lnTo>
                  <a:lnTo>
                    <a:pt x="512" y="1"/>
                  </a:lnTo>
                  <a:lnTo>
                    <a:pt x="326" y="47"/>
                  </a:lnTo>
                  <a:lnTo>
                    <a:pt x="140" y="140"/>
                  </a:lnTo>
                  <a:lnTo>
                    <a:pt x="47" y="326"/>
                  </a:lnTo>
                  <a:lnTo>
                    <a:pt x="1" y="512"/>
                  </a:lnTo>
                  <a:lnTo>
                    <a:pt x="1" y="2651"/>
                  </a:lnTo>
                  <a:lnTo>
                    <a:pt x="1" y="2651"/>
                  </a:lnTo>
                  <a:lnTo>
                    <a:pt x="512" y="2605"/>
                  </a:lnTo>
                  <a:lnTo>
                    <a:pt x="512" y="2605"/>
                  </a:lnTo>
                  <a:lnTo>
                    <a:pt x="1024" y="2651"/>
                  </a:lnTo>
                  <a:lnTo>
                    <a:pt x="1024" y="265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63"/>
            <p:cNvSpPr/>
            <p:nvPr/>
          </p:nvSpPr>
          <p:spPr>
            <a:xfrm>
              <a:off x="2728250" y="40979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63"/>
            <p:cNvSpPr/>
            <p:nvPr/>
          </p:nvSpPr>
          <p:spPr>
            <a:xfrm>
              <a:off x="2536425" y="4047900"/>
              <a:ext cx="44200" cy="167425"/>
            </a:xfrm>
            <a:custGeom>
              <a:avLst/>
              <a:gdLst/>
              <a:ahLst/>
              <a:cxnLst/>
              <a:rect l="l" t="t" r="r" b="b"/>
              <a:pathLst>
                <a:path w="1768" h="6697" extrusionOk="0">
                  <a:moveTo>
                    <a:pt x="512" y="1"/>
                  </a:moveTo>
                  <a:lnTo>
                    <a:pt x="326" y="47"/>
                  </a:lnTo>
                  <a:lnTo>
                    <a:pt x="187" y="140"/>
                  </a:lnTo>
                  <a:lnTo>
                    <a:pt x="47" y="326"/>
                  </a:lnTo>
                  <a:lnTo>
                    <a:pt x="1" y="512"/>
                  </a:lnTo>
                  <a:lnTo>
                    <a:pt x="1" y="4186"/>
                  </a:lnTo>
                  <a:lnTo>
                    <a:pt x="47" y="4558"/>
                  </a:lnTo>
                  <a:lnTo>
                    <a:pt x="140" y="4976"/>
                  </a:lnTo>
                  <a:lnTo>
                    <a:pt x="233" y="5302"/>
                  </a:lnTo>
                  <a:lnTo>
                    <a:pt x="419" y="5674"/>
                  </a:lnTo>
                  <a:lnTo>
                    <a:pt x="652" y="5953"/>
                  </a:lnTo>
                  <a:lnTo>
                    <a:pt x="884" y="6232"/>
                  </a:lnTo>
                  <a:lnTo>
                    <a:pt x="1163" y="6511"/>
                  </a:lnTo>
                  <a:lnTo>
                    <a:pt x="1489" y="6697"/>
                  </a:lnTo>
                  <a:lnTo>
                    <a:pt x="1582" y="6185"/>
                  </a:lnTo>
                  <a:lnTo>
                    <a:pt x="1768" y="5720"/>
                  </a:lnTo>
                  <a:lnTo>
                    <a:pt x="1442" y="5395"/>
                  </a:lnTo>
                  <a:lnTo>
                    <a:pt x="1210" y="5023"/>
                  </a:lnTo>
                  <a:lnTo>
                    <a:pt x="1070" y="4604"/>
                  </a:lnTo>
                  <a:lnTo>
                    <a:pt x="1024" y="4186"/>
                  </a:lnTo>
                  <a:lnTo>
                    <a:pt x="1024" y="512"/>
                  </a:lnTo>
                  <a:lnTo>
                    <a:pt x="977" y="326"/>
                  </a:lnTo>
                  <a:lnTo>
                    <a:pt x="884" y="140"/>
                  </a:lnTo>
                  <a:lnTo>
                    <a:pt x="698" y="47"/>
                  </a:lnTo>
                  <a:lnTo>
                    <a:pt x="5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63"/>
            <p:cNvSpPr/>
            <p:nvPr/>
          </p:nvSpPr>
          <p:spPr>
            <a:xfrm>
              <a:off x="2536425" y="4047900"/>
              <a:ext cx="44200" cy="167425"/>
            </a:xfrm>
            <a:custGeom>
              <a:avLst/>
              <a:gdLst/>
              <a:ahLst/>
              <a:cxnLst/>
              <a:rect l="l" t="t" r="r" b="b"/>
              <a:pathLst>
                <a:path w="1768" h="6697" fill="none" extrusionOk="0">
                  <a:moveTo>
                    <a:pt x="1489" y="6697"/>
                  </a:moveTo>
                  <a:lnTo>
                    <a:pt x="1489" y="6697"/>
                  </a:lnTo>
                  <a:lnTo>
                    <a:pt x="1582" y="6185"/>
                  </a:lnTo>
                  <a:lnTo>
                    <a:pt x="1768" y="5720"/>
                  </a:lnTo>
                  <a:lnTo>
                    <a:pt x="1768" y="5720"/>
                  </a:lnTo>
                  <a:lnTo>
                    <a:pt x="1442" y="5395"/>
                  </a:lnTo>
                  <a:lnTo>
                    <a:pt x="1210" y="5023"/>
                  </a:lnTo>
                  <a:lnTo>
                    <a:pt x="1070" y="4604"/>
                  </a:lnTo>
                  <a:lnTo>
                    <a:pt x="1024" y="4186"/>
                  </a:lnTo>
                  <a:lnTo>
                    <a:pt x="1024" y="512"/>
                  </a:lnTo>
                  <a:lnTo>
                    <a:pt x="1024" y="512"/>
                  </a:lnTo>
                  <a:lnTo>
                    <a:pt x="977" y="326"/>
                  </a:lnTo>
                  <a:lnTo>
                    <a:pt x="884" y="140"/>
                  </a:lnTo>
                  <a:lnTo>
                    <a:pt x="698" y="47"/>
                  </a:lnTo>
                  <a:lnTo>
                    <a:pt x="512" y="1"/>
                  </a:lnTo>
                  <a:lnTo>
                    <a:pt x="512" y="1"/>
                  </a:lnTo>
                  <a:lnTo>
                    <a:pt x="326" y="47"/>
                  </a:lnTo>
                  <a:lnTo>
                    <a:pt x="187" y="140"/>
                  </a:lnTo>
                  <a:lnTo>
                    <a:pt x="47" y="326"/>
                  </a:lnTo>
                  <a:lnTo>
                    <a:pt x="1" y="512"/>
                  </a:lnTo>
                  <a:lnTo>
                    <a:pt x="1" y="4186"/>
                  </a:lnTo>
                  <a:lnTo>
                    <a:pt x="1" y="4186"/>
                  </a:lnTo>
                  <a:lnTo>
                    <a:pt x="47" y="4558"/>
                  </a:lnTo>
                  <a:lnTo>
                    <a:pt x="140" y="4976"/>
                  </a:lnTo>
                  <a:lnTo>
                    <a:pt x="233" y="5302"/>
                  </a:lnTo>
                  <a:lnTo>
                    <a:pt x="419" y="5674"/>
                  </a:lnTo>
                  <a:lnTo>
                    <a:pt x="652" y="5953"/>
                  </a:lnTo>
                  <a:lnTo>
                    <a:pt x="884" y="6232"/>
                  </a:lnTo>
                  <a:lnTo>
                    <a:pt x="1163" y="6511"/>
                  </a:lnTo>
                  <a:lnTo>
                    <a:pt x="1489" y="6697"/>
                  </a:lnTo>
                  <a:lnTo>
                    <a:pt x="1489" y="669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63"/>
            <p:cNvSpPr/>
            <p:nvPr/>
          </p:nvSpPr>
          <p:spPr>
            <a:xfrm>
              <a:off x="2573625" y="421530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63"/>
            <p:cNvSpPr/>
            <p:nvPr/>
          </p:nvSpPr>
          <p:spPr>
            <a:xfrm>
              <a:off x="2536425" y="4278075"/>
              <a:ext cx="47700" cy="168600"/>
            </a:xfrm>
            <a:custGeom>
              <a:avLst/>
              <a:gdLst/>
              <a:ahLst/>
              <a:cxnLst/>
              <a:rect l="l" t="t" r="r" b="b"/>
              <a:pathLst>
                <a:path w="1908" h="6744" extrusionOk="0">
                  <a:moveTo>
                    <a:pt x="1535" y="1"/>
                  </a:moveTo>
                  <a:lnTo>
                    <a:pt x="1210" y="187"/>
                  </a:lnTo>
                  <a:lnTo>
                    <a:pt x="931" y="466"/>
                  </a:lnTo>
                  <a:lnTo>
                    <a:pt x="652" y="745"/>
                  </a:lnTo>
                  <a:lnTo>
                    <a:pt x="466" y="1070"/>
                  </a:lnTo>
                  <a:lnTo>
                    <a:pt x="280" y="1396"/>
                  </a:lnTo>
                  <a:lnTo>
                    <a:pt x="140" y="1768"/>
                  </a:lnTo>
                  <a:lnTo>
                    <a:pt x="47" y="2140"/>
                  </a:lnTo>
                  <a:lnTo>
                    <a:pt x="1" y="2558"/>
                  </a:lnTo>
                  <a:lnTo>
                    <a:pt x="1" y="6232"/>
                  </a:lnTo>
                  <a:lnTo>
                    <a:pt x="47" y="6418"/>
                  </a:lnTo>
                  <a:lnTo>
                    <a:pt x="187" y="6604"/>
                  </a:lnTo>
                  <a:lnTo>
                    <a:pt x="326" y="6697"/>
                  </a:lnTo>
                  <a:lnTo>
                    <a:pt x="512" y="6744"/>
                  </a:lnTo>
                  <a:lnTo>
                    <a:pt x="698" y="6697"/>
                  </a:lnTo>
                  <a:lnTo>
                    <a:pt x="884" y="6604"/>
                  </a:lnTo>
                  <a:lnTo>
                    <a:pt x="977" y="6418"/>
                  </a:lnTo>
                  <a:lnTo>
                    <a:pt x="1024" y="6232"/>
                  </a:lnTo>
                  <a:lnTo>
                    <a:pt x="1024" y="2558"/>
                  </a:lnTo>
                  <a:lnTo>
                    <a:pt x="1024" y="2326"/>
                  </a:lnTo>
                  <a:lnTo>
                    <a:pt x="1070" y="2093"/>
                  </a:lnTo>
                  <a:lnTo>
                    <a:pt x="1163" y="1861"/>
                  </a:lnTo>
                  <a:lnTo>
                    <a:pt x="1256" y="1628"/>
                  </a:lnTo>
                  <a:lnTo>
                    <a:pt x="1396" y="1442"/>
                  </a:lnTo>
                  <a:lnTo>
                    <a:pt x="1535" y="1256"/>
                  </a:lnTo>
                  <a:lnTo>
                    <a:pt x="1721" y="1070"/>
                  </a:lnTo>
                  <a:lnTo>
                    <a:pt x="1907" y="931"/>
                  </a:lnTo>
                  <a:lnTo>
                    <a:pt x="1721" y="466"/>
                  </a:lnTo>
                  <a:lnTo>
                    <a:pt x="153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63"/>
            <p:cNvSpPr/>
            <p:nvPr/>
          </p:nvSpPr>
          <p:spPr>
            <a:xfrm>
              <a:off x="2536425" y="4278075"/>
              <a:ext cx="47700" cy="168600"/>
            </a:xfrm>
            <a:custGeom>
              <a:avLst/>
              <a:gdLst/>
              <a:ahLst/>
              <a:cxnLst/>
              <a:rect l="l" t="t" r="r" b="b"/>
              <a:pathLst>
                <a:path w="1908" h="6744" fill="none" extrusionOk="0">
                  <a:moveTo>
                    <a:pt x="1" y="2558"/>
                  </a:moveTo>
                  <a:lnTo>
                    <a:pt x="1" y="6232"/>
                  </a:lnTo>
                  <a:lnTo>
                    <a:pt x="1" y="6232"/>
                  </a:lnTo>
                  <a:lnTo>
                    <a:pt x="47" y="6418"/>
                  </a:lnTo>
                  <a:lnTo>
                    <a:pt x="187" y="6604"/>
                  </a:lnTo>
                  <a:lnTo>
                    <a:pt x="326" y="6697"/>
                  </a:lnTo>
                  <a:lnTo>
                    <a:pt x="512" y="6744"/>
                  </a:lnTo>
                  <a:lnTo>
                    <a:pt x="512" y="6744"/>
                  </a:lnTo>
                  <a:lnTo>
                    <a:pt x="698" y="6697"/>
                  </a:lnTo>
                  <a:lnTo>
                    <a:pt x="884" y="6604"/>
                  </a:lnTo>
                  <a:lnTo>
                    <a:pt x="977" y="6418"/>
                  </a:lnTo>
                  <a:lnTo>
                    <a:pt x="1024" y="6232"/>
                  </a:lnTo>
                  <a:lnTo>
                    <a:pt x="1024" y="2558"/>
                  </a:lnTo>
                  <a:lnTo>
                    <a:pt x="1024" y="2558"/>
                  </a:lnTo>
                  <a:lnTo>
                    <a:pt x="1024" y="2326"/>
                  </a:lnTo>
                  <a:lnTo>
                    <a:pt x="1070" y="2093"/>
                  </a:lnTo>
                  <a:lnTo>
                    <a:pt x="1163" y="1861"/>
                  </a:lnTo>
                  <a:lnTo>
                    <a:pt x="1256" y="1628"/>
                  </a:lnTo>
                  <a:lnTo>
                    <a:pt x="1396" y="1442"/>
                  </a:lnTo>
                  <a:lnTo>
                    <a:pt x="1535" y="1256"/>
                  </a:lnTo>
                  <a:lnTo>
                    <a:pt x="1721" y="1070"/>
                  </a:lnTo>
                  <a:lnTo>
                    <a:pt x="1907" y="931"/>
                  </a:lnTo>
                  <a:lnTo>
                    <a:pt x="1907" y="931"/>
                  </a:lnTo>
                  <a:lnTo>
                    <a:pt x="1721" y="466"/>
                  </a:lnTo>
                  <a:lnTo>
                    <a:pt x="1535" y="1"/>
                  </a:lnTo>
                  <a:lnTo>
                    <a:pt x="1535" y="1"/>
                  </a:lnTo>
                  <a:lnTo>
                    <a:pt x="1210" y="187"/>
                  </a:lnTo>
                  <a:lnTo>
                    <a:pt x="931" y="466"/>
                  </a:lnTo>
                  <a:lnTo>
                    <a:pt x="652" y="745"/>
                  </a:lnTo>
                  <a:lnTo>
                    <a:pt x="466" y="1070"/>
                  </a:lnTo>
                  <a:lnTo>
                    <a:pt x="280" y="1396"/>
                  </a:lnTo>
                  <a:lnTo>
                    <a:pt x="140" y="1768"/>
                  </a:lnTo>
                  <a:lnTo>
                    <a:pt x="47" y="2140"/>
                  </a:lnTo>
                  <a:lnTo>
                    <a:pt x="1" y="2558"/>
                  </a:lnTo>
                  <a:lnTo>
                    <a:pt x="1" y="255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63"/>
            <p:cNvSpPr/>
            <p:nvPr/>
          </p:nvSpPr>
          <p:spPr>
            <a:xfrm>
              <a:off x="2536425" y="4342025"/>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63"/>
            <p:cNvSpPr/>
            <p:nvPr/>
          </p:nvSpPr>
          <p:spPr>
            <a:xfrm>
              <a:off x="2641075" y="4366425"/>
              <a:ext cx="148825" cy="88375"/>
            </a:xfrm>
            <a:custGeom>
              <a:avLst/>
              <a:gdLst/>
              <a:ahLst/>
              <a:cxnLst/>
              <a:rect l="l" t="t" r="r" b="b"/>
              <a:pathLst>
                <a:path w="5953" h="3535" extrusionOk="0">
                  <a:moveTo>
                    <a:pt x="0" y="1"/>
                  </a:moveTo>
                  <a:lnTo>
                    <a:pt x="47" y="326"/>
                  </a:lnTo>
                  <a:lnTo>
                    <a:pt x="140" y="652"/>
                  </a:lnTo>
                  <a:lnTo>
                    <a:pt x="279" y="977"/>
                  </a:lnTo>
                  <a:lnTo>
                    <a:pt x="465" y="1256"/>
                  </a:lnTo>
                  <a:lnTo>
                    <a:pt x="651" y="1535"/>
                  </a:lnTo>
                  <a:lnTo>
                    <a:pt x="884" y="1768"/>
                  </a:lnTo>
                  <a:lnTo>
                    <a:pt x="1116" y="2000"/>
                  </a:lnTo>
                  <a:lnTo>
                    <a:pt x="1395" y="2186"/>
                  </a:lnTo>
                  <a:lnTo>
                    <a:pt x="1395" y="2233"/>
                  </a:lnTo>
                  <a:lnTo>
                    <a:pt x="1395" y="3023"/>
                  </a:lnTo>
                  <a:lnTo>
                    <a:pt x="1442" y="3210"/>
                  </a:lnTo>
                  <a:lnTo>
                    <a:pt x="1535" y="3396"/>
                  </a:lnTo>
                  <a:lnTo>
                    <a:pt x="1674" y="3489"/>
                  </a:lnTo>
                  <a:lnTo>
                    <a:pt x="1907" y="3535"/>
                  </a:lnTo>
                  <a:lnTo>
                    <a:pt x="2093" y="3489"/>
                  </a:lnTo>
                  <a:lnTo>
                    <a:pt x="2232" y="3396"/>
                  </a:lnTo>
                  <a:lnTo>
                    <a:pt x="2325" y="3210"/>
                  </a:lnTo>
                  <a:lnTo>
                    <a:pt x="2372" y="3023"/>
                  </a:lnTo>
                  <a:lnTo>
                    <a:pt x="2372" y="2605"/>
                  </a:lnTo>
                  <a:lnTo>
                    <a:pt x="2697" y="2651"/>
                  </a:lnTo>
                  <a:lnTo>
                    <a:pt x="3255" y="2651"/>
                  </a:lnTo>
                  <a:lnTo>
                    <a:pt x="3581" y="2605"/>
                  </a:lnTo>
                  <a:lnTo>
                    <a:pt x="3581" y="3023"/>
                  </a:lnTo>
                  <a:lnTo>
                    <a:pt x="3627" y="3210"/>
                  </a:lnTo>
                  <a:lnTo>
                    <a:pt x="3720" y="3396"/>
                  </a:lnTo>
                  <a:lnTo>
                    <a:pt x="3860" y="3489"/>
                  </a:lnTo>
                  <a:lnTo>
                    <a:pt x="4046" y="3535"/>
                  </a:lnTo>
                  <a:lnTo>
                    <a:pt x="4278" y="3489"/>
                  </a:lnTo>
                  <a:lnTo>
                    <a:pt x="4418" y="3396"/>
                  </a:lnTo>
                  <a:lnTo>
                    <a:pt x="4511" y="3210"/>
                  </a:lnTo>
                  <a:lnTo>
                    <a:pt x="4557" y="3023"/>
                  </a:lnTo>
                  <a:lnTo>
                    <a:pt x="4557" y="2233"/>
                  </a:lnTo>
                  <a:lnTo>
                    <a:pt x="4557" y="2186"/>
                  </a:lnTo>
                  <a:lnTo>
                    <a:pt x="4836" y="2000"/>
                  </a:lnTo>
                  <a:lnTo>
                    <a:pt x="5069" y="1768"/>
                  </a:lnTo>
                  <a:lnTo>
                    <a:pt x="5301" y="1535"/>
                  </a:lnTo>
                  <a:lnTo>
                    <a:pt x="5487" y="1256"/>
                  </a:lnTo>
                  <a:lnTo>
                    <a:pt x="5673" y="977"/>
                  </a:lnTo>
                  <a:lnTo>
                    <a:pt x="5813" y="652"/>
                  </a:lnTo>
                  <a:lnTo>
                    <a:pt x="5906" y="326"/>
                  </a:lnTo>
                  <a:lnTo>
                    <a:pt x="5952" y="1"/>
                  </a:lnTo>
                  <a:lnTo>
                    <a:pt x="5952" y="1"/>
                  </a:lnTo>
                  <a:lnTo>
                    <a:pt x="5255" y="326"/>
                  </a:lnTo>
                  <a:lnTo>
                    <a:pt x="4557" y="605"/>
                  </a:lnTo>
                  <a:lnTo>
                    <a:pt x="3767" y="745"/>
                  </a:lnTo>
                  <a:lnTo>
                    <a:pt x="3395" y="791"/>
                  </a:lnTo>
                  <a:lnTo>
                    <a:pt x="2558" y="791"/>
                  </a:lnTo>
                  <a:lnTo>
                    <a:pt x="2186" y="745"/>
                  </a:lnTo>
                  <a:lnTo>
                    <a:pt x="1395" y="605"/>
                  </a:lnTo>
                  <a:lnTo>
                    <a:pt x="698" y="326"/>
                  </a:ln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63"/>
            <p:cNvSpPr/>
            <p:nvPr/>
          </p:nvSpPr>
          <p:spPr>
            <a:xfrm>
              <a:off x="2641075" y="4366425"/>
              <a:ext cx="148825" cy="88375"/>
            </a:xfrm>
            <a:custGeom>
              <a:avLst/>
              <a:gdLst/>
              <a:ahLst/>
              <a:cxnLst/>
              <a:rect l="l" t="t" r="r" b="b"/>
              <a:pathLst>
                <a:path w="5953" h="3535" fill="none" extrusionOk="0">
                  <a:moveTo>
                    <a:pt x="0" y="1"/>
                  </a:moveTo>
                  <a:lnTo>
                    <a:pt x="0" y="1"/>
                  </a:lnTo>
                  <a:lnTo>
                    <a:pt x="47" y="326"/>
                  </a:lnTo>
                  <a:lnTo>
                    <a:pt x="140" y="652"/>
                  </a:lnTo>
                  <a:lnTo>
                    <a:pt x="279" y="977"/>
                  </a:lnTo>
                  <a:lnTo>
                    <a:pt x="465" y="1256"/>
                  </a:lnTo>
                  <a:lnTo>
                    <a:pt x="651" y="1535"/>
                  </a:lnTo>
                  <a:lnTo>
                    <a:pt x="884" y="1768"/>
                  </a:lnTo>
                  <a:lnTo>
                    <a:pt x="1116" y="2000"/>
                  </a:lnTo>
                  <a:lnTo>
                    <a:pt x="1395" y="2186"/>
                  </a:lnTo>
                  <a:lnTo>
                    <a:pt x="1395" y="2186"/>
                  </a:lnTo>
                  <a:lnTo>
                    <a:pt x="1395" y="2233"/>
                  </a:lnTo>
                  <a:lnTo>
                    <a:pt x="1395" y="3023"/>
                  </a:lnTo>
                  <a:lnTo>
                    <a:pt x="1395" y="3023"/>
                  </a:lnTo>
                  <a:lnTo>
                    <a:pt x="1442" y="3210"/>
                  </a:lnTo>
                  <a:lnTo>
                    <a:pt x="1535" y="3396"/>
                  </a:lnTo>
                  <a:lnTo>
                    <a:pt x="1674" y="3489"/>
                  </a:lnTo>
                  <a:lnTo>
                    <a:pt x="1907" y="3535"/>
                  </a:lnTo>
                  <a:lnTo>
                    <a:pt x="1907" y="3535"/>
                  </a:lnTo>
                  <a:lnTo>
                    <a:pt x="2093" y="3489"/>
                  </a:lnTo>
                  <a:lnTo>
                    <a:pt x="2232" y="3396"/>
                  </a:lnTo>
                  <a:lnTo>
                    <a:pt x="2325" y="3210"/>
                  </a:lnTo>
                  <a:lnTo>
                    <a:pt x="2372" y="3023"/>
                  </a:lnTo>
                  <a:lnTo>
                    <a:pt x="2372" y="2605"/>
                  </a:lnTo>
                  <a:lnTo>
                    <a:pt x="2372" y="2605"/>
                  </a:lnTo>
                  <a:lnTo>
                    <a:pt x="2697" y="2651"/>
                  </a:lnTo>
                  <a:lnTo>
                    <a:pt x="2976" y="2651"/>
                  </a:lnTo>
                  <a:lnTo>
                    <a:pt x="2976" y="2651"/>
                  </a:lnTo>
                  <a:lnTo>
                    <a:pt x="3255" y="2651"/>
                  </a:lnTo>
                  <a:lnTo>
                    <a:pt x="3581" y="2605"/>
                  </a:lnTo>
                  <a:lnTo>
                    <a:pt x="3581" y="3023"/>
                  </a:lnTo>
                  <a:lnTo>
                    <a:pt x="3581" y="3023"/>
                  </a:lnTo>
                  <a:lnTo>
                    <a:pt x="3627" y="3210"/>
                  </a:lnTo>
                  <a:lnTo>
                    <a:pt x="3720" y="3396"/>
                  </a:lnTo>
                  <a:lnTo>
                    <a:pt x="3860" y="3489"/>
                  </a:lnTo>
                  <a:lnTo>
                    <a:pt x="4046" y="3535"/>
                  </a:lnTo>
                  <a:lnTo>
                    <a:pt x="4046" y="3535"/>
                  </a:lnTo>
                  <a:lnTo>
                    <a:pt x="4278" y="3489"/>
                  </a:lnTo>
                  <a:lnTo>
                    <a:pt x="4418" y="3396"/>
                  </a:lnTo>
                  <a:lnTo>
                    <a:pt x="4511" y="3210"/>
                  </a:lnTo>
                  <a:lnTo>
                    <a:pt x="4557" y="3023"/>
                  </a:lnTo>
                  <a:lnTo>
                    <a:pt x="4557" y="2233"/>
                  </a:lnTo>
                  <a:lnTo>
                    <a:pt x="4557" y="2233"/>
                  </a:lnTo>
                  <a:lnTo>
                    <a:pt x="4557" y="2186"/>
                  </a:lnTo>
                  <a:lnTo>
                    <a:pt x="4557" y="2186"/>
                  </a:lnTo>
                  <a:lnTo>
                    <a:pt x="4836" y="2000"/>
                  </a:lnTo>
                  <a:lnTo>
                    <a:pt x="5069" y="1768"/>
                  </a:lnTo>
                  <a:lnTo>
                    <a:pt x="5301" y="1535"/>
                  </a:lnTo>
                  <a:lnTo>
                    <a:pt x="5487" y="1256"/>
                  </a:lnTo>
                  <a:lnTo>
                    <a:pt x="5673" y="977"/>
                  </a:lnTo>
                  <a:lnTo>
                    <a:pt x="5813" y="652"/>
                  </a:lnTo>
                  <a:lnTo>
                    <a:pt x="5906" y="326"/>
                  </a:lnTo>
                  <a:lnTo>
                    <a:pt x="5952" y="1"/>
                  </a:lnTo>
                  <a:lnTo>
                    <a:pt x="5952" y="1"/>
                  </a:lnTo>
                  <a:lnTo>
                    <a:pt x="5255" y="326"/>
                  </a:lnTo>
                  <a:lnTo>
                    <a:pt x="4557" y="605"/>
                  </a:lnTo>
                  <a:lnTo>
                    <a:pt x="3767" y="745"/>
                  </a:lnTo>
                  <a:lnTo>
                    <a:pt x="3395" y="791"/>
                  </a:lnTo>
                  <a:lnTo>
                    <a:pt x="2976" y="791"/>
                  </a:lnTo>
                  <a:lnTo>
                    <a:pt x="2976" y="791"/>
                  </a:lnTo>
                  <a:lnTo>
                    <a:pt x="2558" y="791"/>
                  </a:lnTo>
                  <a:lnTo>
                    <a:pt x="2186" y="745"/>
                  </a:lnTo>
                  <a:lnTo>
                    <a:pt x="1395" y="605"/>
                  </a:lnTo>
                  <a:lnTo>
                    <a:pt x="698" y="326"/>
                  </a:lnTo>
                  <a:lnTo>
                    <a:pt x="0" y="1"/>
                  </a:ln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63"/>
            <p:cNvSpPr/>
            <p:nvPr/>
          </p:nvSpPr>
          <p:spPr>
            <a:xfrm>
              <a:off x="2641075" y="43664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83" name="Google Shape;2583;p63"/>
          <p:cNvGrpSpPr/>
          <p:nvPr/>
        </p:nvGrpSpPr>
        <p:grpSpPr>
          <a:xfrm>
            <a:off x="6095530" y="3902462"/>
            <a:ext cx="376626" cy="376626"/>
            <a:chOff x="5521825" y="4031625"/>
            <a:chExt cx="423175" cy="423175"/>
          </a:xfrm>
          <a:solidFill>
            <a:schemeClr val="bg1">
              <a:lumMod val="75000"/>
            </a:schemeClr>
          </a:solidFill>
        </p:grpSpPr>
        <p:sp>
          <p:nvSpPr>
            <p:cNvPr id="2584" name="Google Shape;2584;p63"/>
            <p:cNvSpPr/>
            <p:nvPr/>
          </p:nvSpPr>
          <p:spPr>
            <a:xfrm>
              <a:off x="5584600" y="4230425"/>
              <a:ext cx="136025" cy="224375"/>
            </a:xfrm>
            <a:custGeom>
              <a:avLst/>
              <a:gdLst/>
              <a:ahLst/>
              <a:cxnLst/>
              <a:rect l="l" t="t" r="r" b="b"/>
              <a:pathLst>
                <a:path w="5441" h="8975" extrusionOk="0">
                  <a:moveTo>
                    <a:pt x="0" y="0"/>
                  </a:moveTo>
                  <a:lnTo>
                    <a:pt x="0" y="7487"/>
                  </a:lnTo>
                  <a:lnTo>
                    <a:pt x="0" y="7766"/>
                  </a:lnTo>
                  <a:lnTo>
                    <a:pt x="93" y="8045"/>
                  </a:lnTo>
                  <a:lnTo>
                    <a:pt x="233" y="8324"/>
                  </a:lnTo>
                  <a:lnTo>
                    <a:pt x="419" y="8556"/>
                  </a:lnTo>
                  <a:lnTo>
                    <a:pt x="651" y="8743"/>
                  </a:lnTo>
                  <a:lnTo>
                    <a:pt x="884" y="8836"/>
                  </a:lnTo>
                  <a:lnTo>
                    <a:pt x="1163" y="8929"/>
                  </a:lnTo>
                  <a:lnTo>
                    <a:pt x="1488" y="8975"/>
                  </a:lnTo>
                  <a:lnTo>
                    <a:pt x="1767" y="8929"/>
                  </a:lnTo>
                  <a:lnTo>
                    <a:pt x="2046" y="8836"/>
                  </a:lnTo>
                  <a:lnTo>
                    <a:pt x="2325" y="8743"/>
                  </a:lnTo>
                  <a:lnTo>
                    <a:pt x="2511" y="8556"/>
                  </a:lnTo>
                  <a:lnTo>
                    <a:pt x="2697" y="8324"/>
                  </a:lnTo>
                  <a:lnTo>
                    <a:pt x="2837" y="8045"/>
                  </a:lnTo>
                  <a:lnTo>
                    <a:pt x="2930" y="7766"/>
                  </a:lnTo>
                  <a:lnTo>
                    <a:pt x="2976" y="7487"/>
                  </a:lnTo>
                  <a:lnTo>
                    <a:pt x="2976" y="6975"/>
                  </a:lnTo>
                  <a:lnTo>
                    <a:pt x="4278" y="6975"/>
                  </a:lnTo>
                  <a:lnTo>
                    <a:pt x="4557" y="6882"/>
                  </a:lnTo>
                  <a:lnTo>
                    <a:pt x="4790" y="6743"/>
                  </a:lnTo>
                  <a:lnTo>
                    <a:pt x="5022" y="6557"/>
                  </a:lnTo>
                  <a:lnTo>
                    <a:pt x="5208" y="6324"/>
                  </a:lnTo>
                  <a:lnTo>
                    <a:pt x="5348" y="6092"/>
                  </a:lnTo>
                  <a:lnTo>
                    <a:pt x="5441" y="5813"/>
                  </a:lnTo>
                  <a:lnTo>
                    <a:pt x="5441" y="5487"/>
                  </a:lnTo>
                  <a:lnTo>
                    <a:pt x="5441" y="5208"/>
                  </a:lnTo>
                  <a:lnTo>
                    <a:pt x="5348" y="4929"/>
                  </a:lnTo>
                  <a:lnTo>
                    <a:pt x="5208" y="4650"/>
                  </a:lnTo>
                  <a:lnTo>
                    <a:pt x="5022" y="4464"/>
                  </a:lnTo>
                  <a:lnTo>
                    <a:pt x="4790" y="4278"/>
                  </a:lnTo>
                  <a:lnTo>
                    <a:pt x="4557" y="4139"/>
                  </a:lnTo>
                  <a:lnTo>
                    <a:pt x="4278" y="4046"/>
                  </a:lnTo>
                  <a:lnTo>
                    <a:pt x="3953" y="3999"/>
                  </a:lnTo>
                  <a:lnTo>
                    <a:pt x="2976" y="3999"/>
                  </a:lnTo>
                  <a:lnTo>
                    <a:pt x="297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63"/>
            <p:cNvSpPr/>
            <p:nvPr/>
          </p:nvSpPr>
          <p:spPr>
            <a:xfrm>
              <a:off x="5584600" y="4230425"/>
              <a:ext cx="136025" cy="224375"/>
            </a:xfrm>
            <a:custGeom>
              <a:avLst/>
              <a:gdLst/>
              <a:ahLst/>
              <a:cxnLst/>
              <a:rect l="l" t="t" r="r" b="b"/>
              <a:pathLst>
                <a:path w="5441" h="8975" fill="none" extrusionOk="0">
                  <a:moveTo>
                    <a:pt x="3953" y="3999"/>
                  </a:moveTo>
                  <a:lnTo>
                    <a:pt x="2976" y="3999"/>
                  </a:lnTo>
                  <a:lnTo>
                    <a:pt x="2976" y="0"/>
                  </a:lnTo>
                  <a:lnTo>
                    <a:pt x="0" y="0"/>
                  </a:lnTo>
                  <a:lnTo>
                    <a:pt x="0" y="7487"/>
                  </a:lnTo>
                  <a:lnTo>
                    <a:pt x="0" y="7487"/>
                  </a:lnTo>
                  <a:lnTo>
                    <a:pt x="0" y="7766"/>
                  </a:lnTo>
                  <a:lnTo>
                    <a:pt x="93" y="8045"/>
                  </a:lnTo>
                  <a:lnTo>
                    <a:pt x="233" y="8324"/>
                  </a:lnTo>
                  <a:lnTo>
                    <a:pt x="419" y="8556"/>
                  </a:lnTo>
                  <a:lnTo>
                    <a:pt x="651" y="8743"/>
                  </a:lnTo>
                  <a:lnTo>
                    <a:pt x="884" y="8836"/>
                  </a:lnTo>
                  <a:lnTo>
                    <a:pt x="1163" y="8929"/>
                  </a:lnTo>
                  <a:lnTo>
                    <a:pt x="1488" y="8975"/>
                  </a:lnTo>
                  <a:lnTo>
                    <a:pt x="1488" y="8975"/>
                  </a:lnTo>
                  <a:lnTo>
                    <a:pt x="1767" y="8929"/>
                  </a:lnTo>
                  <a:lnTo>
                    <a:pt x="2046" y="8836"/>
                  </a:lnTo>
                  <a:lnTo>
                    <a:pt x="2325" y="8743"/>
                  </a:lnTo>
                  <a:lnTo>
                    <a:pt x="2511" y="8556"/>
                  </a:lnTo>
                  <a:lnTo>
                    <a:pt x="2697" y="8324"/>
                  </a:lnTo>
                  <a:lnTo>
                    <a:pt x="2837" y="8045"/>
                  </a:lnTo>
                  <a:lnTo>
                    <a:pt x="2930" y="7766"/>
                  </a:lnTo>
                  <a:lnTo>
                    <a:pt x="2976" y="7487"/>
                  </a:lnTo>
                  <a:lnTo>
                    <a:pt x="2976" y="6975"/>
                  </a:lnTo>
                  <a:lnTo>
                    <a:pt x="3953" y="6975"/>
                  </a:lnTo>
                  <a:lnTo>
                    <a:pt x="3953" y="6975"/>
                  </a:lnTo>
                  <a:lnTo>
                    <a:pt x="4278" y="6975"/>
                  </a:lnTo>
                  <a:lnTo>
                    <a:pt x="4557" y="6882"/>
                  </a:lnTo>
                  <a:lnTo>
                    <a:pt x="4790" y="6743"/>
                  </a:lnTo>
                  <a:lnTo>
                    <a:pt x="5022" y="6557"/>
                  </a:lnTo>
                  <a:lnTo>
                    <a:pt x="5208" y="6324"/>
                  </a:lnTo>
                  <a:lnTo>
                    <a:pt x="5348" y="6092"/>
                  </a:lnTo>
                  <a:lnTo>
                    <a:pt x="5441" y="5813"/>
                  </a:lnTo>
                  <a:lnTo>
                    <a:pt x="5441" y="5487"/>
                  </a:lnTo>
                  <a:lnTo>
                    <a:pt x="5441" y="5487"/>
                  </a:lnTo>
                  <a:lnTo>
                    <a:pt x="5441" y="5208"/>
                  </a:lnTo>
                  <a:lnTo>
                    <a:pt x="5348" y="4929"/>
                  </a:lnTo>
                  <a:lnTo>
                    <a:pt x="5208" y="4650"/>
                  </a:lnTo>
                  <a:lnTo>
                    <a:pt x="5022" y="4464"/>
                  </a:lnTo>
                  <a:lnTo>
                    <a:pt x="4790" y="4278"/>
                  </a:lnTo>
                  <a:lnTo>
                    <a:pt x="4557" y="4139"/>
                  </a:lnTo>
                  <a:lnTo>
                    <a:pt x="4278" y="4046"/>
                  </a:lnTo>
                  <a:lnTo>
                    <a:pt x="3953" y="3999"/>
                  </a:lnTo>
                  <a:lnTo>
                    <a:pt x="3953" y="399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63"/>
            <p:cNvSpPr/>
            <p:nvPr/>
          </p:nvSpPr>
          <p:spPr>
            <a:xfrm>
              <a:off x="5683400" y="43304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63"/>
            <p:cNvSpPr/>
            <p:nvPr/>
          </p:nvSpPr>
          <p:spPr>
            <a:xfrm>
              <a:off x="5521825" y="4031625"/>
              <a:ext cx="198800" cy="173250"/>
            </a:xfrm>
            <a:custGeom>
              <a:avLst/>
              <a:gdLst/>
              <a:ahLst/>
              <a:cxnLst/>
              <a:rect l="l" t="t" r="r" b="b"/>
              <a:pathLst>
                <a:path w="7952" h="6930" extrusionOk="0">
                  <a:moveTo>
                    <a:pt x="4557" y="2000"/>
                  </a:moveTo>
                  <a:lnTo>
                    <a:pt x="4790" y="2093"/>
                  </a:lnTo>
                  <a:lnTo>
                    <a:pt x="4976" y="2186"/>
                  </a:lnTo>
                  <a:lnTo>
                    <a:pt x="5115" y="2326"/>
                  </a:lnTo>
                  <a:lnTo>
                    <a:pt x="5255" y="2512"/>
                  </a:lnTo>
                  <a:lnTo>
                    <a:pt x="5394" y="2698"/>
                  </a:lnTo>
                  <a:lnTo>
                    <a:pt x="5441" y="2884"/>
                  </a:lnTo>
                  <a:lnTo>
                    <a:pt x="5487" y="3116"/>
                  </a:lnTo>
                  <a:lnTo>
                    <a:pt x="5487" y="3814"/>
                  </a:lnTo>
                  <a:lnTo>
                    <a:pt x="5441" y="4046"/>
                  </a:lnTo>
                  <a:lnTo>
                    <a:pt x="5394" y="4279"/>
                  </a:lnTo>
                  <a:lnTo>
                    <a:pt x="5255" y="4465"/>
                  </a:lnTo>
                  <a:lnTo>
                    <a:pt x="5115" y="4604"/>
                  </a:lnTo>
                  <a:lnTo>
                    <a:pt x="4976" y="4744"/>
                  </a:lnTo>
                  <a:lnTo>
                    <a:pt x="4790" y="4883"/>
                  </a:lnTo>
                  <a:lnTo>
                    <a:pt x="4557" y="4930"/>
                  </a:lnTo>
                  <a:lnTo>
                    <a:pt x="4325" y="4976"/>
                  </a:lnTo>
                  <a:lnTo>
                    <a:pt x="3627" y="4976"/>
                  </a:lnTo>
                  <a:lnTo>
                    <a:pt x="3395" y="4930"/>
                  </a:lnTo>
                  <a:lnTo>
                    <a:pt x="3209" y="4883"/>
                  </a:lnTo>
                  <a:lnTo>
                    <a:pt x="3023" y="4744"/>
                  </a:lnTo>
                  <a:lnTo>
                    <a:pt x="2837" y="4604"/>
                  </a:lnTo>
                  <a:lnTo>
                    <a:pt x="2697" y="4465"/>
                  </a:lnTo>
                  <a:lnTo>
                    <a:pt x="2604" y="4279"/>
                  </a:lnTo>
                  <a:lnTo>
                    <a:pt x="2511" y="4046"/>
                  </a:lnTo>
                  <a:lnTo>
                    <a:pt x="2511" y="3814"/>
                  </a:lnTo>
                  <a:lnTo>
                    <a:pt x="2511" y="3116"/>
                  </a:lnTo>
                  <a:lnTo>
                    <a:pt x="2511" y="2884"/>
                  </a:lnTo>
                  <a:lnTo>
                    <a:pt x="2604" y="2698"/>
                  </a:lnTo>
                  <a:lnTo>
                    <a:pt x="2697" y="2512"/>
                  </a:lnTo>
                  <a:lnTo>
                    <a:pt x="2837" y="2326"/>
                  </a:lnTo>
                  <a:lnTo>
                    <a:pt x="3023" y="2186"/>
                  </a:lnTo>
                  <a:lnTo>
                    <a:pt x="3209" y="2093"/>
                  </a:lnTo>
                  <a:lnTo>
                    <a:pt x="3395" y="2000"/>
                  </a:lnTo>
                  <a:close/>
                  <a:moveTo>
                    <a:pt x="2139" y="1"/>
                  </a:moveTo>
                  <a:lnTo>
                    <a:pt x="1721" y="47"/>
                  </a:lnTo>
                  <a:lnTo>
                    <a:pt x="1302" y="187"/>
                  </a:lnTo>
                  <a:lnTo>
                    <a:pt x="930" y="373"/>
                  </a:lnTo>
                  <a:lnTo>
                    <a:pt x="651" y="652"/>
                  </a:lnTo>
                  <a:lnTo>
                    <a:pt x="372" y="931"/>
                  </a:lnTo>
                  <a:lnTo>
                    <a:pt x="186" y="1303"/>
                  </a:lnTo>
                  <a:lnTo>
                    <a:pt x="47" y="1721"/>
                  </a:lnTo>
                  <a:lnTo>
                    <a:pt x="0" y="2140"/>
                  </a:lnTo>
                  <a:lnTo>
                    <a:pt x="0" y="4790"/>
                  </a:lnTo>
                  <a:lnTo>
                    <a:pt x="47" y="5209"/>
                  </a:lnTo>
                  <a:lnTo>
                    <a:pt x="186" y="5627"/>
                  </a:lnTo>
                  <a:lnTo>
                    <a:pt x="372" y="5999"/>
                  </a:lnTo>
                  <a:lnTo>
                    <a:pt x="651" y="6325"/>
                  </a:lnTo>
                  <a:lnTo>
                    <a:pt x="930" y="6557"/>
                  </a:lnTo>
                  <a:lnTo>
                    <a:pt x="1302" y="6790"/>
                  </a:lnTo>
                  <a:lnTo>
                    <a:pt x="1721" y="6883"/>
                  </a:lnTo>
                  <a:lnTo>
                    <a:pt x="2139" y="6929"/>
                  </a:lnTo>
                  <a:lnTo>
                    <a:pt x="5813" y="6929"/>
                  </a:lnTo>
                  <a:lnTo>
                    <a:pt x="6231" y="6883"/>
                  </a:lnTo>
                  <a:lnTo>
                    <a:pt x="6650" y="6790"/>
                  </a:lnTo>
                  <a:lnTo>
                    <a:pt x="7022" y="6557"/>
                  </a:lnTo>
                  <a:lnTo>
                    <a:pt x="7347" y="6325"/>
                  </a:lnTo>
                  <a:lnTo>
                    <a:pt x="7580" y="5999"/>
                  </a:lnTo>
                  <a:lnTo>
                    <a:pt x="7812" y="5627"/>
                  </a:lnTo>
                  <a:lnTo>
                    <a:pt x="7905" y="5209"/>
                  </a:lnTo>
                  <a:lnTo>
                    <a:pt x="7952" y="4790"/>
                  </a:lnTo>
                  <a:lnTo>
                    <a:pt x="7952" y="2140"/>
                  </a:lnTo>
                  <a:lnTo>
                    <a:pt x="7905" y="1721"/>
                  </a:lnTo>
                  <a:lnTo>
                    <a:pt x="7812" y="1303"/>
                  </a:lnTo>
                  <a:lnTo>
                    <a:pt x="7580" y="931"/>
                  </a:lnTo>
                  <a:lnTo>
                    <a:pt x="7347" y="652"/>
                  </a:lnTo>
                  <a:lnTo>
                    <a:pt x="7022" y="373"/>
                  </a:lnTo>
                  <a:lnTo>
                    <a:pt x="6650" y="187"/>
                  </a:lnTo>
                  <a:lnTo>
                    <a:pt x="6231" y="47"/>
                  </a:lnTo>
                  <a:lnTo>
                    <a:pt x="581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63"/>
            <p:cNvSpPr/>
            <p:nvPr/>
          </p:nvSpPr>
          <p:spPr>
            <a:xfrm>
              <a:off x="5521825" y="4031625"/>
              <a:ext cx="198800" cy="173250"/>
            </a:xfrm>
            <a:custGeom>
              <a:avLst/>
              <a:gdLst/>
              <a:ahLst/>
              <a:cxnLst/>
              <a:rect l="l" t="t" r="r" b="b"/>
              <a:pathLst>
                <a:path w="7952" h="6930" fill="none" extrusionOk="0">
                  <a:moveTo>
                    <a:pt x="5813" y="1"/>
                  </a:moveTo>
                  <a:lnTo>
                    <a:pt x="2139" y="1"/>
                  </a:lnTo>
                  <a:lnTo>
                    <a:pt x="2139" y="1"/>
                  </a:lnTo>
                  <a:lnTo>
                    <a:pt x="1721" y="47"/>
                  </a:lnTo>
                  <a:lnTo>
                    <a:pt x="1302" y="187"/>
                  </a:lnTo>
                  <a:lnTo>
                    <a:pt x="930" y="373"/>
                  </a:lnTo>
                  <a:lnTo>
                    <a:pt x="651" y="652"/>
                  </a:lnTo>
                  <a:lnTo>
                    <a:pt x="372" y="931"/>
                  </a:lnTo>
                  <a:lnTo>
                    <a:pt x="186" y="1303"/>
                  </a:lnTo>
                  <a:lnTo>
                    <a:pt x="47" y="1721"/>
                  </a:lnTo>
                  <a:lnTo>
                    <a:pt x="0" y="2140"/>
                  </a:lnTo>
                  <a:lnTo>
                    <a:pt x="0" y="4790"/>
                  </a:lnTo>
                  <a:lnTo>
                    <a:pt x="0" y="4790"/>
                  </a:lnTo>
                  <a:lnTo>
                    <a:pt x="47" y="5209"/>
                  </a:lnTo>
                  <a:lnTo>
                    <a:pt x="186" y="5627"/>
                  </a:lnTo>
                  <a:lnTo>
                    <a:pt x="372" y="5999"/>
                  </a:lnTo>
                  <a:lnTo>
                    <a:pt x="651" y="6325"/>
                  </a:lnTo>
                  <a:lnTo>
                    <a:pt x="930" y="6557"/>
                  </a:lnTo>
                  <a:lnTo>
                    <a:pt x="1302" y="6790"/>
                  </a:lnTo>
                  <a:lnTo>
                    <a:pt x="1721" y="6883"/>
                  </a:lnTo>
                  <a:lnTo>
                    <a:pt x="2139" y="6929"/>
                  </a:lnTo>
                  <a:lnTo>
                    <a:pt x="5813" y="6929"/>
                  </a:lnTo>
                  <a:lnTo>
                    <a:pt x="5813" y="6929"/>
                  </a:lnTo>
                  <a:lnTo>
                    <a:pt x="6231" y="6883"/>
                  </a:lnTo>
                  <a:lnTo>
                    <a:pt x="6650" y="6790"/>
                  </a:lnTo>
                  <a:lnTo>
                    <a:pt x="7022" y="6557"/>
                  </a:lnTo>
                  <a:lnTo>
                    <a:pt x="7347" y="6325"/>
                  </a:lnTo>
                  <a:lnTo>
                    <a:pt x="7580" y="5999"/>
                  </a:lnTo>
                  <a:lnTo>
                    <a:pt x="7812" y="5627"/>
                  </a:lnTo>
                  <a:lnTo>
                    <a:pt x="7905" y="5209"/>
                  </a:lnTo>
                  <a:lnTo>
                    <a:pt x="7952" y="4790"/>
                  </a:lnTo>
                  <a:lnTo>
                    <a:pt x="7952" y="2140"/>
                  </a:lnTo>
                  <a:lnTo>
                    <a:pt x="7952" y="2140"/>
                  </a:lnTo>
                  <a:lnTo>
                    <a:pt x="7905" y="1721"/>
                  </a:lnTo>
                  <a:lnTo>
                    <a:pt x="7812" y="1303"/>
                  </a:lnTo>
                  <a:lnTo>
                    <a:pt x="7580" y="931"/>
                  </a:lnTo>
                  <a:lnTo>
                    <a:pt x="7347" y="652"/>
                  </a:lnTo>
                  <a:lnTo>
                    <a:pt x="7022" y="373"/>
                  </a:lnTo>
                  <a:lnTo>
                    <a:pt x="6650" y="187"/>
                  </a:lnTo>
                  <a:lnTo>
                    <a:pt x="6231" y="47"/>
                  </a:lnTo>
                  <a:lnTo>
                    <a:pt x="5813" y="1"/>
                  </a:lnTo>
                  <a:lnTo>
                    <a:pt x="5813"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63"/>
            <p:cNvSpPr/>
            <p:nvPr/>
          </p:nvSpPr>
          <p:spPr>
            <a:xfrm>
              <a:off x="5584600" y="4081625"/>
              <a:ext cx="74425" cy="74425"/>
            </a:xfrm>
            <a:custGeom>
              <a:avLst/>
              <a:gdLst/>
              <a:ahLst/>
              <a:cxnLst/>
              <a:rect l="l" t="t" r="r" b="b"/>
              <a:pathLst>
                <a:path w="2977" h="2977" fill="none" extrusionOk="0">
                  <a:moveTo>
                    <a:pt x="2976" y="1814"/>
                  </a:moveTo>
                  <a:lnTo>
                    <a:pt x="2976" y="1814"/>
                  </a:lnTo>
                  <a:lnTo>
                    <a:pt x="2930" y="2046"/>
                  </a:lnTo>
                  <a:lnTo>
                    <a:pt x="2883" y="2279"/>
                  </a:lnTo>
                  <a:lnTo>
                    <a:pt x="2744" y="2465"/>
                  </a:lnTo>
                  <a:lnTo>
                    <a:pt x="2604" y="2604"/>
                  </a:lnTo>
                  <a:lnTo>
                    <a:pt x="2465" y="2744"/>
                  </a:lnTo>
                  <a:lnTo>
                    <a:pt x="2279" y="2883"/>
                  </a:lnTo>
                  <a:lnTo>
                    <a:pt x="2046" y="2930"/>
                  </a:lnTo>
                  <a:lnTo>
                    <a:pt x="1814" y="2976"/>
                  </a:lnTo>
                  <a:lnTo>
                    <a:pt x="1116" y="2976"/>
                  </a:lnTo>
                  <a:lnTo>
                    <a:pt x="1116" y="2976"/>
                  </a:lnTo>
                  <a:lnTo>
                    <a:pt x="884" y="2930"/>
                  </a:lnTo>
                  <a:lnTo>
                    <a:pt x="698" y="2883"/>
                  </a:lnTo>
                  <a:lnTo>
                    <a:pt x="512" y="2744"/>
                  </a:lnTo>
                  <a:lnTo>
                    <a:pt x="326" y="2604"/>
                  </a:lnTo>
                  <a:lnTo>
                    <a:pt x="186" y="2465"/>
                  </a:lnTo>
                  <a:lnTo>
                    <a:pt x="93" y="2279"/>
                  </a:lnTo>
                  <a:lnTo>
                    <a:pt x="0" y="2046"/>
                  </a:lnTo>
                  <a:lnTo>
                    <a:pt x="0" y="1814"/>
                  </a:lnTo>
                  <a:lnTo>
                    <a:pt x="0" y="1116"/>
                  </a:lnTo>
                  <a:lnTo>
                    <a:pt x="0" y="1116"/>
                  </a:lnTo>
                  <a:lnTo>
                    <a:pt x="0" y="884"/>
                  </a:lnTo>
                  <a:lnTo>
                    <a:pt x="93" y="698"/>
                  </a:lnTo>
                  <a:lnTo>
                    <a:pt x="186" y="512"/>
                  </a:lnTo>
                  <a:lnTo>
                    <a:pt x="326" y="326"/>
                  </a:lnTo>
                  <a:lnTo>
                    <a:pt x="512" y="186"/>
                  </a:lnTo>
                  <a:lnTo>
                    <a:pt x="698" y="93"/>
                  </a:lnTo>
                  <a:lnTo>
                    <a:pt x="884" y="0"/>
                  </a:lnTo>
                  <a:lnTo>
                    <a:pt x="1116" y="0"/>
                  </a:lnTo>
                  <a:lnTo>
                    <a:pt x="1814" y="0"/>
                  </a:lnTo>
                  <a:lnTo>
                    <a:pt x="1814" y="0"/>
                  </a:lnTo>
                  <a:lnTo>
                    <a:pt x="2046" y="0"/>
                  </a:lnTo>
                  <a:lnTo>
                    <a:pt x="2279" y="93"/>
                  </a:lnTo>
                  <a:lnTo>
                    <a:pt x="2465" y="186"/>
                  </a:lnTo>
                  <a:lnTo>
                    <a:pt x="2604" y="326"/>
                  </a:lnTo>
                  <a:lnTo>
                    <a:pt x="2744" y="512"/>
                  </a:lnTo>
                  <a:lnTo>
                    <a:pt x="2883" y="698"/>
                  </a:lnTo>
                  <a:lnTo>
                    <a:pt x="2930" y="884"/>
                  </a:lnTo>
                  <a:lnTo>
                    <a:pt x="2976" y="1116"/>
                  </a:lnTo>
                  <a:lnTo>
                    <a:pt x="2976" y="1814"/>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63"/>
            <p:cNvSpPr/>
            <p:nvPr/>
          </p:nvSpPr>
          <p:spPr>
            <a:xfrm>
              <a:off x="5659000" y="41269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63"/>
            <p:cNvSpPr/>
            <p:nvPr/>
          </p:nvSpPr>
          <p:spPr>
            <a:xfrm>
              <a:off x="5609000" y="4106025"/>
              <a:ext cx="24450" cy="24450"/>
            </a:xfrm>
            <a:custGeom>
              <a:avLst/>
              <a:gdLst/>
              <a:ahLst/>
              <a:cxnLst/>
              <a:rect l="l" t="t" r="r" b="b"/>
              <a:pathLst>
                <a:path w="978" h="978" extrusionOk="0">
                  <a:moveTo>
                    <a:pt x="140" y="1"/>
                  </a:moveTo>
                  <a:lnTo>
                    <a:pt x="47" y="47"/>
                  </a:lnTo>
                  <a:lnTo>
                    <a:pt x="1" y="140"/>
                  </a:lnTo>
                  <a:lnTo>
                    <a:pt x="1" y="838"/>
                  </a:lnTo>
                  <a:lnTo>
                    <a:pt x="47" y="931"/>
                  </a:lnTo>
                  <a:lnTo>
                    <a:pt x="140" y="977"/>
                  </a:lnTo>
                  <a:lnTo>
                    <a:pt x="838" y="977"/>
                  </a:lnTo>
                  <a:lnTo>
                    <a:pt x="931" y="931"/>
                  </a:lnTo>
                  <a:lnTo>
                    <a:pt x="977" y="838"/>
                  </a:lnTo>
                  <a:lnTo>
                    <a:pt x="977" y="140"/>
                  </a:lnTo>
                  <a:lnTo>
                    <a:pt x="931" y="47"/>
                  </a:lnTo>
                  <a:lnTo>
                    <a:pt x="8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63"/>
            <p:cNvSpPr/>
            <p:nvPr/>
          </p:nvSpPr>
          <p:spPr>
            <a:xfrm>
              <a:off x="5609000" y="4106025"/>
              <a:ext cx="24450" cy="24450"/>
            </a:xfrm>
            <a:custGeom>
              <a:avLst/>
              <a:gdLst/>
              <a:ahLst/>
              <a:cxnLst/>
              <a:rect l="l" t="t" r="r" b="b"/>
              <a:pathLst>
                <a:path w="978" h="978" fill="none" extrusionOk="0">
                  <a:moveTo>
                    <a:pt x="838" y="1"/>
                  </a:moveTo>
                  <a:lnTo>
                    <a:pt x="140" y="1"/>
                  </a:lnTo>
                  <a:lnTo>
                    <a:pt x="140" y="1"/>
                  </a:lnTo>
                  <a:lnTo>
                    <a:pt x="47" y="47"/>
                  </a:lnTo>
                  <a:lnTo>
                    <a:pt x="1" y="140"/>
                  </a:lnTo>
                  <a:lnTo>
                    <a:pt x="1" y="838"/>
                  </a:lnTo>
                  <a:lnTo>
                    <a:pt x="1" y="838"/>
                  </a:lnTo>
                  <a:lnTo>
                    <a:pt x="47" y="931"/>
                  </a:lnTo>
                  <a:lnTo>
                    <a:pt x="140" y="977"/>
                  </a:lnTo>
                  <a:lnTo>
                    <a:pt x="838" y="977"/>
                  </a:lnTo>
                  <a:lnTo>
                    <a:pt x="838" y="977"/>
                  </a:lnTo>
                  <a:lnTo>
                    <a:pt x="931" y="931"/>
                  </a:lnTo>
                  <a:lnTo>
                    <a:pt x="977" y="838"/>
                  </a:lnTo>
                  <a:lnTo>
                    <a:pt x="977" y="140"/>
                  </a:lnTo>
                  <a:lnTo>
                    <a:pt x="977" y="140"/>
                  </a:lnTo>
                  <a:lnTo>
                    <a:pt x="931" y="47"/>
                  </a:lnTo>
                  <a:lnTo>
                    <a:pt x="838" y="1"/>
                  </a:lnTo>
                  <a:lnTo>
                    <a:pt x="838"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63"/>
            <p:cNvSpPr/>
            <p:nvPr/>
          </p:nvSpPr>
          <p:spPr>
            <a:xfrm>
              <a:off x="5629925" y="410602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63"/>
            <p:cNvSpPr/>
            <p:nvPr/>
          </p:nvSpPr>
          <p:spPr>
            <a:xfrm>
              <a:off x="5907775" y="4302500"/>
              <a:ext cx="34900" cy="110450"/>
            </a:xfrm>
            <a:custGeom>
              <a:avLst/>
              <a:gdLst/>
              <a:ahLst/>
              <a:cxnLst/>
              <a:rect l="l" t="t" r="r" b="b"/>
              <a:pathLst>
                <a:path w="1396" h="4418" extrusionOk="0">
                  <a:moveTo>
                    <a:pt x="0" y="0"/>
                  </a:moveTo>
                  <a:lnTo>
                    <a:pt x="0" y="4418"/>
                  </a:lnTo>
                  <a:lnTo>
                    <a:pt x="884" y="4418"/>
                  </a:lnTo>
                  <a:lnTo>
                    <a:pt x="1070" y="4371"/>
                  </a:lnTo>
                  <a:lnTo>
                    <a:pt x="1256" y="4278"/>
                  </a:lnTo>
                  <a:lnTo>
                    <a:pt x="1349" y="4092"/>
                  </a:lnTo>
                  <a:lnTo>
                    <a:pt x="1395" y="3906"/>
                  </a:lnTo>
                  <a:lnTo>
                    <a:pt x="1395" y="465"/>
                  </a:lnTo>
                  <a:lnTo>
                    <a:pt x="1349" y="279"/>
                  </a:lnTo>
                  <a:lnTo>
                    <a:pt x="1256" y="140"/>
                  </a:lnTo>
                  <a:lnTo>
                    <a:pt x="107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63"/>
            <p:cNvSpPr/>
            <p:nvPr/>
          </p:nvSpPr>
          <p:spPr>
            <a:xfrm>
              <a:off x="5907775" y="4302500"/>
              <a:ext cx="34900" cy="110450"/>
            </a:xfrm>
            <a:custGeom>
              <a:avLst/>
              <a:gdLst/>
              <a:ahLst/>
              <a:cxnLst/>
              <a:rect l="l" t="t" r="r" b="b"/>
              <a:pathLst>
                <a:path w="1396" h="4418" fill="none" extrusionOk="0">
                  <a:moveTo>
                    <a:pt x="884" y="0"/>
                  </a:moveTo>
                  <a:lnTo>
                    <a:pt x="0" y="0"/>
                  </a:lnTo>
                  <a:lnTo>
                    <a:pt x="0" y="4418"/>
                  </a:lnTo>
                  <a:lnTo>
                    <a:pt x="884" y="4418"/>
                  </a:lnTo>
                  <a:lnTo>
                    <a:pt x="884" y="4418"/>
                  </a:lnTo>
                  <a:lnTo>
                    <a:pt x="1070" y="4371"/>
                  </a:lnTo>
                  <a:lnTo>
                    <a:pt x="1256" y="4278"/>
                  </a:lnTo>
                  <a:lnTo>
                    <a:pt x="1349" y="4092"/>
                  </a:lnTo>
                  <a:lnTo>
                    <a:pt x="1395" y="3906"/>
                  </a:lnTo>
                  <a:lnTo>
                    <a:pt x="1395" y="465"/>
                  </a:lnTo>
                  <a:lnTo>
                    <a:pt x="1395" y="465"/>
                  </a:lnTo>
                  <a:lnTo>
                    <a:pt x="1349" y="279"/>
                  </a:lnTo>
                  <a:lnTo>
                    <a:pt x="1256" y="140"/>
                  </a:lnTo>
                  <a:lnTo>
                    <a:pt x="1070" y="0"/>
                  </a:lnTo>
                  <a:lnTo>
                    <a:pt x="884" y="0"/>
                  </a:lnTo>
                  <a:lnTo>
                    <a:pt x="884"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63"/>
            <p:cNvSpPr/>
            <p:nvPr/>
          </p:nvSpPr>
          <p:spPr>
            <a:xfrm>
              <a:off x="5929850" y="43025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63"/>
            <p:cNvSpPr/>
            <p:nvPr/>
          </p:nvSpPr>
          <p:spPr>
            <a:xfrm>
              <a:off x="5807800" y="4250175"/>
              <a:ext cx="74425" cy="204625"/>
            </a:xfrm>
            <a:custGeom>
              <a:avLst/>
              <a:gdLst/>
              <a:ahLst/>
              <a:cxnLst/>
              <a:rect l="l" t="t" r="r" b="b"/>
              <a:pathLst>
                <a:path w="2977" h="8185" extrusionOk="0">
                  <a:moveTo>
                    <a:pt x="0" y="1"/>
                  </a:moveTo>
                  <a:lnTo>
                    <a:pt x="0" y="6697"/>
                  </a:lnTo>
                  <a:lnTo>
                    <a:pt x="47" y="6976"/>
                  </a:lnTo>
                  <a:lnTo>
                    <a:pt x="140" y="7255"/>
                  </a:lnTo>
                  <a:lnTo>
                    <a:pt x="279" y="7534"/>
                  </a:lnTo>
                  <a:lnTo>
                    <a:pt x="465" y="7766"/>
                  </a:lnTo>
                  <a:lnTo>
                    <a:pt x="651" y="7953"/>
                  </a:lnTo>
                  <a:lnTo>
                    <a:pt x="930" y="8046"/>
                  </a:lnTo>
                  <a:lnTo>
                    <a:pt x="1209" y="8139"/>
                  </a:lnTo>
                  <a:lnTo>
                    <a:pt x="1488" y="8185"/>
                  </a:lnTo>
                  <a:lnTo>
                    <a:pt x="1814" y="8139"/>
                  </a:lnTo>
                  <a:lnTo>
                    <a:pt x="2093" y="8046"/>
                  </a:lnTo>
                  <a:lnTo>
                    <a:pt x="2325" y="7953"/>
                  </a:lnTo>
                  <a:lnTo>
                    <a:pt x="2558" y="7766"/>
                  </a:lnTo>
                  <a:lnTo>
                    <a:pt x="2744" y="7534"/>
                  </a:lnTo>
                  <a:lnTo>
                    <a:pt x="2883" y="7255"/>
                  </a:lnTo>
                  <a:lnTo>
                    <a:pt x="2976" y="6976"/>
                  </a:lnTo>
                  <a:lnTo>
                    <a:pt x="2976" y="6697"/>
                  </a:lnTo>
                  <a:lnTo>
                    <a:pt x="2976" y="1"/>
                  </a:lnTo>
                  <a:lnTo>
                    <a:pt x="2651" y="94"/>
                  </a:lnTo>
                  <a:lnTo>
                    <a:pt x="2279" y="140"/>
                  </a:lnTo>
                  <a:lnTo>
                    <a:pt x="1907" y="187"/>
                  </a:lnTo>
                  <a:lnTo>
                    <a:pt x="1488" y="233"/>
                  </a:lnTo>
                  <a:lnTo>
                    <a:pt x="1116" y="187"/>
                  </a:lnTo>
                  <a:lnTo>
                    <a:pt x="744" y="140"/>
                  </a:lnTo>
                  <a:lnTo>
                    <a:pt x="372" y="94"/>
                  </a:ln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63"/>
            <p:cNvSpPr/>
            <p:nvPr/>
          </p:nvSpPr>
          <p:spPr>
            <a:xfrm>
              <a:off x="5807800" y="4250175"/>
              <a:ext cx="74425" cy="204625"/>
            </a:xfrm>
            <a:custGeom>
              <a:avLst/>
              <a:gdLst/>
              <a:ahLst/>
              <a:cxnLst/>
              <a:rect l="l" t="t" r="r" b="b"/>
              <a:pathLst>
                <a:path w="2977" h="8185" fill="none" extrusionOk="0">
                  <a:moveTo>
                    <a:pt x="0" y="1"/>
                  </a:moveTo>
                  <a:lnTo>
                    <a:pt x="0" y="6697"/>
                  </a:lnTo>
                  <a:lnTo>
                    <a:pt x="0" y="6697"/>
                  </a:lnTo>
                  <a:lnTo>
                    <a:pt x="47" y="6976"/>
                  </a:lnTo>
                  <a:lnTo>
                    <a:pt x="140" y="7255"/>
                  </a:lnTo>
                  <a:lnTo>
                    <a:pt x="279" y="7534"/>
                  </a:lnTo>
                  <a:lnTo>
                    <a:pt x="465" y="7766"/>
                  </a:lnTo>
                  <a:lnTo>
                    <a:pt x="651" y="7953"/>
                  </a:lnTo>
                  <a:lnTo>
                    <a:pt x="930" y="8046"/>
                  </a:lnTo>
                  <a:lnTo>
                    <a:pt x="1209" y="8139"/>
                  </a:lnTo>
                  <a:lnTo>
                    <a:pt x="1488" y="8185"/>
                  </a:lnTo>
                  <a:lnTo>
                    <a:pt x="1488" y="8185"/>
                  </a:lnTo>
                  <a:lnTo>
                    <a:pt x="1814" y="8139"/>
                  </a:lnTo>
                  <a:lnTo>
                    <a:pt x="2093" y="8046"/>
                  </a:lnTo>
                  <a:lnTo>
                    <a:pt x="2325" y="7953"/>
                  </a:lnTo>
                  <a:lnTo>
                    <a:pt x="2558" y="7766"/>
                  </a:lnTo>
                  <a:lnTo>
                    <a:pt x="2744" y="7534"/>
                  </a:lnTo>
                  <a:lnTo>
                    <a:pt x="2883" y="7255"/>
                  </a:lnTo>
                  <a:lnTo>
                    <a:pt x="2976" y="6976"/>
                  </a:lnTo>
                  <a:lnTo>
                    <a:pt x="2976" y="6697"/>
                  </a:lnTo>
                  <a:lnTo>
                    <a:pt x="2976" y="1"/>
                  </a:lnTo>
                  <a:lnTo>
                    <a:pt x="2976" y="1"/>
                  </a:lnTo>
                  <a:lnTo>
                    <a:pt x="2651" y="94"/>
                  </a:lnTo>
                  <a:lnTo>
                    <a:pt x="2279" y="140"/>
                  </a:lnTo>
                  <a:lnTo>
                    <a:pt x="1907" y="187"/>
                  </a:lnTo>
                  <a:lnTo>
                    <a:pt x="1488" y="233"/>
                  </a:lnTo>
                  <a:lnTo>
                    <a:pt x="1488" y="233"/>
                  </a:lnTo>
                  <a:lnTo>
                    <a:pt x="1116" y="187"/>
                  </a:lnTo>
                  <a:lnTo>
                    <a:pt x="744" y="140"/>
                  </a:lnTo>
                  <a:lnTo>
                    <a:pt x="372" y="94"/>
                  </a:lnTo>
                  <a:lnTo>
                    <a:pt x="0" y="1"/>
                  </a:ln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63"/>
            <p:cNvSpPr/>
            <p:nvPr/>
          </p:nvSpPr>
          <p:spPr>
            <a:xfrm>
              <a:off x="5807800" y="425017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63"/>
            <p:cNvSpPr/>
            <p:nvPr/>
          </p:nvSpPr>
          <p:spPr>
            <a:xfrm>
              <a:off x="5747350" y="4031625"/>
              <a:ext cx="195325" cy="79075"/>
            </a:xfrm>
            <a:custGeom>
              <a:avLst/>
              <a:gdLst/>
              <a:ahLst/>
              <a:cxnLst/>
              <a:rect l="l" t="t" r="r" b="b"/>
              <a:pathLst>
                <a:path w="7813" h="3163" extrusionOk="0">
                  <a:moveTo>
                    <a:pt x="3581" y="1"/>
                  </a:moveTo>
                  <a:lnTo>
                    <a:pt x="3209" y="47"/>
                  </a:lnTo>
                  <a:lnTo>
                    <a:pt x="2883" y="140"/>
                  </a:lnTo>
                  <a:lnTo>
                    <a:pt x="2558" y="233"/>
                  </a:lnTo>
                  <a:lnTo>
                    <a:pt x="2232" y="373"/>
                  </a:lnTo>
                  <a:lnTo>
                    <a:pt x="1953" y="512"/>
                  </a:lnTo>
                  <a:lnTo>
                    <a:pt x="1674" y="698"/>
                  </a:lnTo>
                  <a:lnTo>
                    <a:pt x="1395" y="931"/>
                  </a:lnTo>
                  <a:lnTo>
                    <a:pt x="930" y="1396"/>
                  </a:lnTo>
                  <a:lnTo>
                    <a:pt x="698" y="1628"/>
                  </a:lnTo>
                  <a:lnTo>
                    <a:pt x="512" y="1907"/>
                  </a:lnTo>
                  <a:lnTo>
                    <a:pt x="372" y="2233"/>
                  </a:lnTo>
                  <a:lnTo>
                    <a:pt x="233" y="2512"/>
                  </a:lnTo>
                  <a:lnTo>
                    <a:pt x="93" y="2837"/>
                  </a:lnTo>
                  <a:lnTo>
                    <a:pt x="0" y="3163"/>
                  </a:lnTo>
                  <a:lnTo>
                    <a:pt x="7812" y="3163"/>
                  </a:lnTo>
                  <a:lnTo>
                    <a:pt x="7719" y="2837"/>
                  </a:lnTo>
                  <a:lnTo>
                    <a:pt x="7626" y="2512"/>
                  </a:lnTo>
                  <a:lnTo>
                    <a:pt x="7487" y="2233"/>
                  </a:lnTo>
                  <a:lnTo>
                    <a:pt x="7347" y="1907"/>
                  </a:lnTo>
                  <a:lnTo>
                    <a:pt x="7115" y="1628"/>
                  </a:lnTo>
                  <a:lnTo>
                    <a:pt x="6929" y="1396"/>
                  </a:lnTo>
                  <a:lnTo>
                    <a:pt x="6464" y="931"/>
                  </a:lnTo>
                  <a:lnTo>
                    <a:pt x="6185" y="698"/>
                  </a:lnTo>
                  <a:lnTo>
                    <a:pt x="5906" y="512"/>
                  </a:lnTo>
                  <a:lnTo>
                    <a:pt x="5580" y="373"/>
                  </a:lnTo>
                  <a:lnTo>
                    <a:pt x="5301" y="233"/>
                  </a:lnTo>
                  <a:lnTo>
                    <a:pt x="4976" y="140"/>
                  </a:lnTo>
                  <a:lnTo>
                    <a:pt x="4604" y="47"/>
                  </a:lnTo>
                  <a:lnTo>
                    <a:pt x="427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63"/>
            <p:cNvSpPr/>
            <p:nvPr/>
          </p:nvSpPr>
          <p:spPr>
            <a:xfrm>
              <a:off x="5747350" y="4031625"/>
              <a:ext cx="195325" cy="79075"/>
            </a:xfrm>
            <a:custGeom>
              <a:avLst/>
              <a:gdLst/>
              <a:ahLst/>
              <a:cxnLst/>
              <a:rect l="l" t="t" r="r" b="b"/>
              <a:pathLst>
                <a:path w="7813" h="3163" fill="none" extrusionOk="0">
                  <a:moveTo>
                    <a:pt x="3906" y="1"/>
                  </a:moveTo>
                  <a:lnTo>
                    <a:pt x="3906" y="1"/>
                  </a:lnTo>
                  <a:lnTo>
                    <a:pt x="3581" y="1"/>
                  </a:lnTo>
                  <a:lnTo>
                    <a:pt x="3209" y="47"/>
                  </a:lnTo>
                  <a:lnTo>
                    <a:pt x="2883" y="140"/>
                  </a:lnTo>
                  <a:lnTo>
                    <a:pt x="2558" y="233"/>
                  </a:lnTo>
                  <a:lnTo>
                    <a:pt x="2232" y="373"/>
                  </a:lnTo>
                  <a:lnTo>
                    <a:pt x="1953" y="512"/>
                  </a:lnTo>
                  <a:lnTo>
                    <a:pt x="1674" y="698"/>
                  </a:lnTo>
                  <a:lnTo>
                    <a:pt x="1395" y="931"/>
                  </a:lnTo>
                  <a:lnTo>
                    <a:pt x="930" y="1396"/>
                  </a:lnTo>
                  <a:lnTo>
                    <a:pt x="698" y="1628"/>
                  </a:lnTo>
                  <a:lnTo>
                    <a:pt x="512" y="1907"/>
                  </a:lnTo>
                  <a:lnTo>
                    <a:pt x="372" y="2233"/>
                  </a:lnTo>
                  <a:lnTo>
                    <a:pt x="233" y="2512"/>
                  </a:lnTo>
                  <a:lnTo>
                    <a:pt x="93" y="2837"/>
                  </a:lnTo>
                  <a:lnTo>
                    <a:pt x="0" y="3163"/>
                  </a:lnTo>
                  <a:lnTo>
                    <a:pt x="7812" y="3163"/>
                  </a:lnTo>
                  <a:lnTo>
                    <a:pt x="7812" y="3163"/>
                  </a:lnTo>
                  <a:lnTo>
                    <a:pt x="7719" y="2837"/>
                  </a:lnTo>
                  <a:lnTo>
                    <a:pt x="7626" y="2512"/>
                  </a:lnTo>
                  <a:lnTo>
                    <a:pt x="7487" y="2233"/>
                  </a:lnTo>
                  <a:lnTo>
                    <a:pt x="7347" y="1907"/>
                  </a:lnTo>
                  <a:lnTo>
                    <a:pt x="7115" y="1628"/>
                  </a:lnTo>
                  <a:lnTo>
                    <a:pt x="6929" y="1396"/>
                  </a:lnTo>
                  <a:lnTo>
                    <a:pt x="6464" y="931"/>
                  </a:lnTo>
                  <a:lnTo>
                    <a:pt x="6185" y="698"/>
                  </a:lnTo>
                  <a:lnTo>
                    <a:pt x="5906" y="512"/>
                  </a:lnTo>
                  <a:lnTo>
                    <a:pt x="5580" y="373"/>
                  </a:lnTo>
                  <a:lnTo>
                    <a:pt x="5301" y="233"/>
                  </a:lnTo>
                  <a:lnTo>
                    <a:pt x="4976" y="140"/>
                  </a:lnTo>
                  <a:lnTo>
                    <a:pt x="4604" y="47"/>
                  </a:lnTo>
                  <a:lnTo>
                    <a:pt x="4278" y="1"/>
                  </a:lnTo>
                  <a:lnTo>
                    <a:pt x="3906" y="1"/>
                  </a:lnTo>
                  <a:lnTo>
                    <a:pt x="3906"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63"/>
            <p:cNvSpPr/>
            <p:nvPr/>
          </p:nvSpPr>
          <p:spPr>
            <a:xfrm>
              <a:off x="5845000" y="4031625"/>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63"/>
            <p:cNvSpPr/>
            <p:nvPr/>
          </p:nvSpPr>
          <p:spPr>
            <a:xfrm>
              <a:off x="5746175" y="4136250"/>
              <a:ext cx="198825" cy="94200"/>
            </a:xfrm>
            <a:custGeom>
              <a:avLst/>
              <a:gdLst/>
              <a:ahLst/>
              <a:cxnLst/>
              <a:rect l="l" t="t" r="r" b="b"/>
              <a:pathLst>
                <a:path w="7953" h="3768" extrusionOk="0">
                  <a:moveTo>
                    <a:pt x="1" y="1"/>
                  </a:moveTo>
                  <a:lnTo>
                    <a:pt x="47" y="373"/>
                  </a:lnTo>
                  <a:lnTo>
                    <a:pt x="94" y="745"/>
                  </a:lnTo>
                  <a:lnTo>
                    <a:pt x="187" y="1117"/>
                  </a:lnTo>
                  <a:lnTo>
                    <a:pt x="373" y="1489"/>
                  </a:lnTo>
                  <a:lnTo>
                    <a:pt x="512" y="1814"/>
                  </a:lnTo>
                  <a:lnTo>
                    <a:pt x="745" y="2093"/>
                  </a:lnTo>
                  <a:lnTo>
                    <a:pt x="977" y="2419"/>
                  </a:lnTo>
                  <a:lnTo>
                    <a:pt x="1210" y="2651"/>
                  </a:lnTo>
                  <a:lnTo>
                    <a:pt x="1489" y="2930"/>
                  </a:lnTo>
                  <a:lnTo>
                    <a:pt x="1814" y="3116"/>
                  </a:lnTo>
                  <a:lnTo>
                    <a:pt x="2140" y="3349"/>
                  </a:lnTo>
                  <a:lnTo>
                    <a:pt x="2465" y="3488"/>
                  </a:lnTo>
                  <a:lnTo>
                    <a:pt x="2837" y="3628"/>
                  </a:lnTo>
                  <a:lnTo>
                    <a:pt x="3209" y="3721"/>
                  </a:lnTo>
                  <a:lnTo>
                    <a:pt x="3581" y="3767"/>
                  </a:lnTo>
                  <a:lnTo>
                    <a:pt x="4372" y="3767"/>
                  </a:lnTo>
                  <a:lnTo>
                    <a:pt x="4744" y="3721"/>
                  </a:lnTo>
                  <a:lnTo>
                    <a:pt x="5116" y="3628"/>
                  </a:lnTo>
                  <a:lnTo>
                    <a:pt x="5488" y="3488"/>
                  </a:lnTo>
                  <a:lnTo>
                    <a:pt x="5813" y="3349"/>
                  </a:lnTo>
                  <a:lnTo>
                    <a:pt x="6139" y="3116"/>
                  </a:lnTo>
                  <a:lnTo>
                    <a:pt x="6464" y="2930"/>
                  </a:lnTo>
                  <a:lnTo>
                    <a:pt x="6743" y="2651"/>
                  </a:lnTo>
                  <a:lnTo>
                    <a:pt x="6976" y="2419"/>
                  </a:lnTo>
                  <a:lnTo>
                    <a:pt x="7208" y="2093"/>
                  </a:lnTo>
                  <a:lnTo>
                    <a:pt x="7394" y="1814"/>
                  </a:lnTo>
                  <a:lnTo>
                    <a:pt x="7580" y="1489"/>
                  </a:lnTo>
                  <a:lnTo>
                    <a:pt x="7720" y="1117"/>
                  </a:lnTo>
                  <a:lnTo>
                    <a:pt x="7859" y="745"/>
                  </a:lnTo>
                  <a:lnTo>
                    <a:pt x="7906" y="373"/>
                  </a:lnTo>
                  <a:lnTo>
                    <a:pt x="795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63"/>
            <p:cNvSpPr/>
            <p:nvPr/>
          </p:nvSpPr>
          <p:spPr>
            <a:xfrm>
              <a:off x="5746175" y="4136250"/>
              <a:ext cx="198825" cy="94200"/>
            </a:xfrm>
            <a:custGeom>
              <a:avLst/>
              <a:gdLst/>
              <a:ahLst/>
              <a:cxnLst/>
              <a:rect l="l" t="t" r="r" b="b"/>
              <a:pathLst>
                <a:path w="7953" h="3768" fill="none" extrusionOk="0">
                  <a:moveTo>
                    <a:pt x="7952" y="1"/>
                  </a:moveTo>
                  <a:lnTo>
                    <a:pt x="1" y="1"/>
                  </a:lnTo>
                  <a:lnTo>
                    <a:pt x="1" y="1"/>
                  </a:lnTo>
                  <a:lnTo>
                    <a:pt x="47" y="373"/>
                  </a:lnTo>
                  <a:lnTo>
                    <a:pt x="94" y="745"/>
                  </a:lnTo>
                  <a:lnTo>
                    <a:pt x="187" y="1117"/>
                  </a:lnTo>
                  <a:lnTo>
                    <a:pt x="373" y="1489"/>
                  </a:lnTo>
                  <a:lnTo>
                    <a:pt x="512" y="1814"/>
                  </a:lnTo>
                  <a:lnTo>
                    <a:pt x="745" y="2093"/>
                  </a:lnTo>
                  <a:lnTo>
                    <a:pt x="977" y="2419"/>
                  </a:lnTo>
                  <a:lnTo>
                    <a:pt x="1210" y="2651"/>
                  </a:lnTo>
                  <a:lnTo>
                    <a:pt x="1489" y="2930"/>
                  </a:lnTo>
                  <a:lnTo>
                    <a:pt x="1814" y="3116"/>
                  </a:lnTo>
                  <a:lnTo>
                    <a:pt x="2140" y="3349"/>
                  </a:lnTo>
                  <a:lnTo>
                    <a:pt x="2465" y="3488"/>
                  </a:lnTo>
                  <a:lnTo>
                    <a:pt x="2837" y="3628"/>
                  </a:lnTo>
                  <a:lnTo>
                    <a:pt x="3209" y="3721"/>
                  </a:lnTo>
                  <a:lnTo>
                    <a:pt x="3581" y="3767"/>
                  </a:lnTo>
                  <a:lnTo>
                    <a:pt x="3953" y="3767"/>
                  </a:lnTo>
                  <a:lnTo>
                    <a:pt x="3953" y="3767"/>
                  </a:lnTo>
                  <a:lnTo>
                    <a:pt x="4372" y="3767"/>
                  </a:lnTo>
                  <a:lnTo>
                    <a:pt x="4744" y="3721"/>
                  </a:lnTo>
                  <a:lnTo>
                    <a:pt x="5116" y="3628"/>
                  </a:lnTo>
                  <a:lnTo>
                    <a:pt x="5488" y="3488"/>
                  </a:lnTo>
                  <a:lnTo>
                    <a:pt x="5813" y="3349"/>
                  </a:lnTo>
                  <a:lnTo>
                    <a:pt x="6139" y="3116"/>
                  </a:lnTo>
                  <a:lnTo>
                    <a:pt x="6464" y="2930"/>
                  </a:lnTo>
                  <a:lnTo>
                    <a:pt x="6743" y="2651"/>
                  </a:lnTo>
                  <a:lnTo>
                    <a:pt x="6976" y="2419"/>
                  </a:lnTo>
                  <a:lnTo>
                    <a:pt x="7208" y="2093"/>
                  </a:lnTo>
                  <a:lnTo>
                    <a:pt x="7394" y="1814"/>
                  </a:lnTo>
                  <a:lnTo>
                    <a:pt x="7580" y="1489"/>
                  </a:lnTo>
                  <a:lnTo>
                    <a:pt x="7720" y="1117"/>
                  </a:lnTo>
                  <a:lnTo>
                    <a:pt x="7859" y="745"/>
                  </a:lnTo>
                  <a:lnTo>
                    <a:pt x="7906" y="373"/>
                  </a:lnTo>
                  <a:lnTo>
                    <a:pt x="7952" y="1"/>
                  </a:lnTo>
                  <a:lnTo>
                    <a:pt x="7952"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63"/>
            <p:cNvSpPr/>
            <p:nvPr/>
          </p:nvSpPr>
          <p:spPr>
            <a:xfrm>
              <a:off x="5944975" y="413625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6" name="Google Shape;2606;p63"/>
          <p:cNvGrpSpPr/>
          <p:nvPr/>
        </p:nvGrpSpPr>
        <p:grpSpPr>
          <a:xfrm>
            <a:off x="7374349" y="3914878"/>
            <a:ext cx="376626" cy="351795"/>
            <a:chOff x="6958700" y="4045575"/>
            <a:chExt cx="423175" cy="395275"/>
          </a:xfrm>
          <a:solidFill>
            <a:schemeClr val="bg1">
              <a:lumMod val="75000"/>
            </a:schemeClr>
          </a:solidFill>
        </p:grpSpPr>
        <p:sp>
          <p:nvSpPr>
            <p:cNvPr id="2607" name="Google Shape;2607;p63"/>
            <p:cNvSpPr/>
            <p:nvPr/>
          </p:nvSpPr>
          <p:spPr>
            <a:xfrm>
              <a:off x="6958700" y="4045575"/>
              <a:ext cx="317400" cy="395275"/>
            </a:xfrm>
            <a:custGeom>
              <a:avLst/>
              <a:gdLst/>
              <a:ahLst/>
              <a:cxnLst/>
              <a:rect l="l" t="t" r="r" b="b"/>
              <a:pathLst>
                <a:path w="12696" h="15811" extrusionOk="0">
                  <a:moveTo>
                    <a:pt x="6511" y="1"/>
                  </a:moveTo>
                  <a:lnTo>
                    <a:pt x="5999" y="94"/>
                  </a:lnTo>
                  <a:lnTo>
                    <a:pt x="5441" y="233"/>
                  </a:lnTo>
                  <a:lnTo>
                    <a:pt x="4930" y="419"/>
                  </a:lnTo>
                  <a:lnTo>
                    <a:pt x="4418" y="652"/>
                  </a:lnTo>
                  <a:lnTo>
                    <a:pt x="3953" y="931"/>
                  </a:lnTo>
                  <a:lnTo>
                    <a:pt x="3535" y="1256"/>
                  </a:lnTo>
                  <a:lnTo>
                    <a:pt x="3116" y="1628"/>
                  </a:lnTo>
                  <a:lnTo>
                    <a:pt x="2744" y="2047"/>
                  </a:lnTo>
                  <a:lnTo>
                    <a:pt x="2372" y="2512"/>
                  </a:lnTo>
                  <a:lnTo>
                    <a:pt x="2093" y="2977"/>
                  </a:lnTo>
                  <a:lnTo>
                    <a:pt x="1861" y="3442"/>
                  </a:lnTo>
                  <a:lnTo>
                    <a:pt x="1675" y="3953"/>
                  </a:lnTo>
                  <a:lnTo>
                    <a:pt x="1535" y="4511"/>
                  </a:lnTo>
                  <a:lnTo>
                    <a:pt x="1489" y="5069"/>
                  </a:lnTo>
                  <a:lnTo>
                    <a:pt x="1442" y="5627"/>
                  </a:lnTo>
                  <a:lnTo>
                    <a:pt x="1442" y="6743"/>
                  </a:lnTo>
                  <a:lnTo>
                    <a:pt x="47" y="9347"/>
                  </a:lnTo>
                  <a:lnTo>
                    <a:pt x="1" y="9487"/>
                  </a:lnTo>
                  <a:lnTo>
                    <a:pt x="1" y="9626"/>
                  </a:lnTo>
                  <a:lnTo>
                    <a:pt x="1" y="9719"/>
                  </a:lnTo>
                  <a:lnTo>
                    <a:pt x="94" y="9859"/>
                  </a:lnTo>
                  <a:lnTo>
                    <a:pt x="140" y="9952"/>
                  </a:lnTo>
                  <a:lnTo>
                    <a:pt x="233" y="10045"/>
                  </a:lnTo>
                  <a:lnTo>
                    <a:pt x="373" y="10091"/>
                  </a:lnTo>
                  <a:lnTo>
                    <a:pt x="1442" y="10091"/>
                  </a:lnTo>
                  <a:lnTo>
                    <a:pt x="1442" y="11207"/>
                  </a:lnTo>
                  <a:lnTo>
                    <a:pt x="1442" y="11486"/>
                  </a:lnTo>
                  <a:lnTo>
                    <a:pt x="1489" y="11812"/>
                  </a:lnTo>
                  <a:lnTo>
                    <a:pt x="1582" y="12091"/>
                  </a:lnTo>
                  <a:lnTo>
                    <a:pt x="1675" y="12323"/>
                  </a:lnTo>
                  <a:lnTo>
                    <a:pt x="1954" y="12835"/>
                  </a:lnTo>
                  <a:lnTo>
                    <a:pt x="2326" y="13300"/>
                  </a:lnTo>
                  <a:lnTo>
                    <a:pt x="2744" y="13625"/>
                  </a:lnTo>
                  <a:lnTo>
                    <a:pt x="3256" y="13904"/>
                  </a:lnTo>
                  <a:lnTo>
                    <a:pt x="3535" y="13997"/>
                  </a:lnTo>
                  <a:lnTo>
                    <a:pt x="3814" y="14090"/>
                  </a:lnTo>
                  <a:lnTo>
                    <a:pt x="4093" y="14137"/>
                  </a:lnTo>
                  <a:lnTo>
                    <a:pt x="6092" y="14137"/>
                  </a:lnTo>
                  <a:lnTo>
                    <a:pt x="6092" y="15346"/>
                  </a:lnTo>
                  <a:lnTo>
                    <a:pt x="6092" y="15532"/>
                  </a:lnTo>
                  <a:lnTo>
                    <a:pt x="6232" y="15671"/>
                  </a:lnTo>
                  <a:lnTo>
                    <a:pt x="6371" y="15811"/>
                  </a:lnTo>
                  <a:lnTo>
                    <a:pt x="12416" y="15811"/>
                  </a:lnTo>
                  <a:lnTo>
                    <a:pt x="12556" y="15671"/>
                  </a:lnTo>
                  <a:lnTo>
                    <a:pt x="12695" y="15532"/>
                  </a:lnTo>
                  <a:lnTo>
                    <a:pt x="12695" y="15346"/>
                  </a:lnTo>
                  <a:lnTo>
                    <a:pt x="12695" y="6278"/>
                  </a:lnTo>
                  <a:lnTo>
                    <a:pt x="10324" y="6278"/>
                  </a:lnTo>
                  <a:lnTo>
                    <a:pt x="10184" y="6697"/>
                  </a:lnTo>
                  <a:lnTo>
                    <a:pt x="9952" y="7069"/>
                  </a:lnTo>
                  <a:lnTo>
                    <a:pt x="10184" y="9161"/>
                  </a:lnTo>
                  <a:lnTo>
                    <a:pt x="10184" y="9347"/>
                  </a:lnTo>
                  <a:lnTo>
                    <a:pt x="10091" y="9533"/>
                  </a:lnTo>
                  <a:lnTo>
                    <a:pt x="9905" y="9673"/>
                  </a:lnTo>
                  <a:lnTo>
                    <a:pt x="9719" y="9719"/>
                  </a:lnTo>
                  <a:lnTo>
                    <a:pt x="7022" y="9719"/>
                  </a:lnTo>
                  <a:lnTo>
                    <a:pt x="6836" y="9673"/>
                  </a:lnTo>
                  <a:lnTo>
                    <a:pt x="6650" y="9533"/>
                  </a:lnTo>
                  <a:lnTo>
                    <a:pt x="6557" y="9347"/>
                  </a:lnTo>
                  <a:lnTo>
                    <a:pt x="6511" y="9161"/>
                  </a:lnTo>
                  <a:lnTo>
                    <a:pt x="6790" y="7069"/>
                  </a:lnTo>
                  <a:lnTo>
                    <a:pt x="6557" y="6790"/>
                  </a:lnTo>
                  <a:lnTo>
                    <a:pt x="6418" y="6464"/>
                  </a:lnTo>
                  <a:lnTo>
                    <a:pt x="6371" y="6139"/>
                  </a:lnTo>
                  <a:lnTo>
                    <a:pt x="6325" y="5813"/>
                  </a:lnTo>
                  <a:lnTo>
                    <a:pt x="6371" y="5395"/>
                  </a:lnTo>
                  <a:lnTo>
                    <a:pt x="6464" y="5023"/>
                  </a:lnTo>
                  <a:lnTo>
                    <a:pt x="6697" y="4651"/>
                  </a:lnTo>
                  <a:lnTo>
                    <a:pt x="6929" y="4372"/>
                  </a:lnTo>
                  <a:lnTo>
                    <a:pt x="7208" y="4093"/>
                  </a:lnTo>
                  <a:lnTo>
                    <a:pt x="7580" y="3907"/>
                  </a:lnTo>
                  <a:lnTo>
                    <a:pt x="7952" y="3814"/>
                  </a:lnTo>
                  <a:lnTo>
                    <a:pt x="8371" y="3767"/>
                  </a:lnTo>
                  <a:lnTo>
                    <a:pt x="8696" y="3767"/>
                  </a:lnTo>
                  <a:lnTo>
                    <a:pt x="9022" y="3860"/>
                  </a:lnTo>
                  <a:lnTo>
                    <a:pt x="9347" y="4000"/>
                  </a:lnTo>
                  <a:lnTo>
                    <a:pt x="9626" y="4186"/>
                  </a:lnTo>
                  <a:lnTo>
                    <a:pt x="9859" y="4418"/>
                  </a:lnTo>
                  <a:lnTo>
                    <a:pt x="10091" y="4697"/>
                  </a:lnTo>
                  <a:lnTo>
                    <a:pt x="10231" y="4976"/>
                  </a:lnTo>
                  <a:lnTo>
                    <a:pt x="10324" y="5302"/>
                  </a:lnTo>
                  <a:lnTo>
                    <a:pt x="12695" y="5302"/>
                  </a:lnTo>
                  <a:lnTo>
                    <a:pt x="12649" y="4790"/>
                  </a:lnTo>
                  <a:lnTo>
                    <a:pt x="12556" y="4279"/>
                  </a:lnTo>
                  <a:lnTo>
                    <a:pt x="12416" y="3814"/>
                  </a:lnTo>
                  <a:lnTo>
                    <a:pt x="12230" y="3302"/>
                  </a:lnTo>
                  <a:lnTo>
                    <a:pt x="11998" y="2884"/>
                  </a:lnTo>
                  <a:lnTo>
                    <a:pt x="11719" y="2419"/>
                  </a:lnTo>
                  <a:lnTo>
                    <a:pt x="11393" y="2000"/>
                  </a:lnTo>
                  <a:lnTo>
                    <a:pt x="11068" y="1628"/>
                  </a:lnTo>
                  <a:lnTo>
                    <a:pt x="10649" y="1256"/>
                  </a:lnTo>
                  <a:lnTo>
                    <a:pt x="10184" y="931"/>
                  </a:lnTo>
                  <a:lnTo>
                    <a:pt x="9719" y="652"/>
                  </a:lnTo>
                  <a:lnTo>
                    <a:pt x="9254" y="419"/>
                  </a:lnTo>
                  <a:lnTo>
                    <a:pt x="8696" y="233"/>
                  </a:lnTo>
                  <a:lnTo>
                    <a:pt x="8185" y="94"/>
                  </a:lnTo>
                  <a:lnTo>
                    <a:pt x="762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63"/>
            <p:cNvSpPr/>
            <p:nvPr/>
          </p:nvSpPr>
          <p:spPr>
            <a:xfrm>
              <a:off x="6958700" y="4045575"/>
              <a:ext cx="317400" cy="395275"/>
            </a:xfrm>
            <a:custGeom>
              <a:avLst/>
              <a:gdLst/>
              <a:ahLst/>
              <a:cxnLst/>
              <a:rect l="l" t="t" r="r" b="b"/>
              <a:pathLst>
                <a:path w="12696" h="15811" fill="none" extrusionOk="0">
                  <a:moveTo>
                    <a:pt x="9952" y="7069"/>
                  </a:moveTo>
                  <a:lnTo>
                    <a:pt x="10184" y="9161"/>
                  </a:lnTo>
                  <a:lnTo>
                    <a:pt x="10184" y="9161"/>
                  </a:lnTo>
                  <a:lnTo>
                    <a:pt x="10184" y="9347"/>
                  </a:lnTo>
                  <a:lnTo>
                    <a:pt x="10091" y="9533"/>
                  </a:lnTo>
                  <a:lnTo>
                    <a:pt x="10091" y="9533"/>
                  </a:lnTo>
                  <a:lnTo>
                    <a:pt x="9905" y="9673"/>
                  </a:lnTo>
                  <a:lnTo>
                    <a:pt x="9719" y="9719"/>
                  </a:lnTo>
                  <a:lnTo>
                    <a:pt x="7022" y="9719"/>
                  </a:lnTo>
                  <a:lnTo>
                    <a:pt x="7022" y="9719"/>
                  </a:lnTo>
                  <a:lnTo>
                    <a:pt x="6836" y="9673"/>
                  </a:lnTo>
                  <a:lnTo>
                    <a:pt x="6650" y="9533"/>
                  </a:lnTo>
                  <a:lnTo>
                    <a:pt x="6650" y="9533"/>
                  </a:lnTo>
                  <a:lnTo>
                    <a:pt x="6557" y="9347"/>
                  </a:lnTo>
                  <a:lnTo>
                    <a:pt x="6511" y="9161"/>
                  </a:lnTo>
                  <a:lnTo>
                    <a:pt x="6790" y="7069"/>
                  </a:lnTo>
                  <a:lnTo>
                    <a:pt x="6790" y="7069"/>
                  </a:lnTo>
                  <a:lnTo>
                    <a:pt x="6557" y="6790"/>
                  </a:lnTo>
                  <a:lnTo>
                    <a:pt x="6418" y="6464"/>
                  </a:lnTo>
                  <a:lnTo>
                    <a:pt x="6371" y="6139"/>
                  </a:lnTo>
                  <a:lnTo>
                    <a:pt x="6325" y="5813"/>
                  </a:lnTo>
                  <a:lnTo>
                    <a:pt x="6325" y="5813"/>
                  </a:lnTo>
                  <a:lnTo>
                    <a:pt x="6371" y="5395"/>
                  </a:lnTo>
                  <a:lnTo>
                    <a:pt x="6464" y="5023"/>
                  </a:lnTo>
                  <a:lnTo>
                    <a:pt x="6697" y="4651"/>
                  </a:lnTo>
                  <a:lnTo>
                    <a:pt x="6929" y="4372"/>
                  </a:lnTo>
                  <a:lnTo>
                    <a:pt x="7208" y="4093"/>
                  </a:lnTo>
                  <a:lnTo>
                    <a:pt x="7580" y="3907"/>
                  </a:lnTo>
                  <a:lnTo>
                    <a:pt x="7952" y="3814"/>
                  </a:lnTo>
                  <a:lnTo>
                    <a:pt x="8371" y="3767"/>
                  </a:lnTo>
                  <a:lnTo>
                    <a:pt x="8371" y="3767"/>
                  </a:lnTo>
                  <a:lnTo>
                    <a:pt x="8696" y="3767"/>
                  </a:lnTo>
                  <a:lnTo>
                    <a:pt x="9022" y="3860"/>
                  </a:lnTo>
                  <a:lnTo>
                    <a:pt x="9347" y="4000"/>
                  </a:lnTo>
                  <a:lnTo>
                    <a:pt x="9626" y="4186"/>
                  </a:lnTo>
                  <a:lnTo>
                    <a:pt x="9859" y="4418"/>
                  </a:lnTo>
                  <a:lnTo>
                    <a:pt x="10091" y="4697"/>
                  </a:lnTo>
                  <a:lnTo>
                    <a:pt x="10231" y="4976"/>
                  </a:lnTo>
                  <a:lnTo>
                    <a:pt x="10324" y="5302"/>
                  </a:lnTo>
                  <a:lnTo>
                    <a:pt x="12695" y="5302"/>
                  </a:lnTo>
                  <a:lnTo>
                    <a:pt x="12695" y="5302"/>
                  </a:lnTo>
                  <a:lnTo>
                    <a:pt x="12649" y="4790"/>
                  </a:lnTo>
                  <a:lnTo>
                    <a:pt x="12556" y="4279"/>
                  </a:lnTo>
                  <a:lnTo>
                    <a:pt x="12416" y="3814"/>
                  </a:lnTo>
                  <a:lnTo>
                    <a:pt x="12230" y="3302"/>
                  </a:lnTo>
                  <a:lnTo>
                    <a:pt x="11998" y="2884"/>
                  </a:lnTo>
                  <a:lnTo>
                    <a:pt x="11719" y="2419"/>
                  </a:lnTo>
                  <a:lnTo>
                    <a:pt x="11393" y="2000"/>
                  </a:lnTo>
                  <a:lnTo>
                    <a:pt x="11068" y="1628"/>
                  </a:lnTo>
                  <a:lnTo>
                    <a:pt x="11068" y="1628"/>
                  </a:lnTo>
                  <a:lnTo>
                    <a:pt x="10649" y="1256"/>
                  </a:lnTo>
                  <a:lnTo>
                    <a:pt x="10184" y="931"/>
                  </a:lnTo>
                  <a:lnTo>
                    <a:pt x="9719" y="652"/>
                  </a:lnTo>
                  <a:lnTo>
                    <a:pt x="9254" y="419"/>
                  </a:lnTo>
                  <a:lnTo>
                    <a:pt x="8696" y="233"/>
                  </a:lnTo>
                  <a:lnTo>
                    <a:pt x="8185" y="94"/>
                  </a:lnTo>
                  <a:lnTo>
                    <a:pt x="7627" y="1"/>
                  </a:lnTo>
                  <a:lnTo>
                    <a:pt x="7069" y="1"/>
                  </a:lnTo>
                  <a:lnTo>
                    <a:pt x="7069" y="1"/>
                  </a:lnTo>
                  <a:lnTo>
                    <a:pt x="6511" y="1"/>
                  </a:lnTo>
                  <a:lnTo>
                    <a:pt x="5999" y="94"/>
                  </a:lnTo>
                  <a:lnTo>
                    <a:pt x="5441" y="233"/>
                  </a:lnTo>
                  <a:lnTo>
                    <a:pt x="4930" y="419"/>
                  </a:lnTo>
                  <a:lnTo>
                    <a:pt x="4418" y="652"/>
                  </a:lnTo>
                  <a:lnTo>
                    <a:pt x="3953" y="931"/>
                  </a:lnTo>
                  <a:lnTo>
                    <a:pt x="3535" y="1256"/>
                  </a:lnTo>
                  <a:lnTo>
                    <a:pt x="3116" y="1628"/>
                  </a:lnTo>
                  <a:lnTo>
                    <a:pt x="3116" y="1628"/>
                  </a:lnTo>
                  <a:lnTo>
                    <a:pt x="2744" y="2047"/>
                  </a:lnTo>
                  <a:lnTo>
                    <a:pt x="2372" y="2512"/>
                  </a:lnTo>
                  <a:lnTo>
                    <a:pt x="2093" y="2977"/>
                  </a:lnTo>
                  <a:lnTo>
                    <a:pt x="1861" y="3442"/>
                  </a:lnTo>
                  <a:lnTo>
                    <a:pt x="1675" y="3953"/>
                  </a:lnTo>
                  <a:lnTo>
                    <a:pt x="1535" y="4511"/>
                  </a:lnTo>
                  <a:lnTo>
                    <a:pt x="1489" y="5069"/>
                  </a:lnTo>
                  <a:lnTo>
                    <a:pt x="1442" y="5627"/>
                  </a:lnTo>
                  <a:lnTo>
                    <a:pt x="1442" y="6743"/>
                  </a:lnTo>
                  <a:lnTo>
                    <a:pt x="47" y="9347"/>
                  </a:lnTo>
                  <a:lnTo>
                    <a:pt x="47" y="9347"/>
                  </a:lnTo>
                  <a:lnTo>
                    <a:pt x="1" y="9487"/>
                  </a:lnTo>
                  <a:lnTo>
                    <a:pt x="1" y="9626"/>
                  </a:lnTo>
                  <a:lnTo>
                    <a:pt x="1" y="9719"/>
                  </a:lnTo>
                  <a:lnTo>
                    <a:pt x="94" y="9859"/>
                  </a:lnTo>
                  <a:lnTo>
                    <a:pt x="94" y="9859"/>
                  </a:lnTo>
                  <a:lnTo>
                    <a:pt x="140" y="9952"/>
                  </a:lnTo>
                  <a:lnTo>
                    <a:pt x="233" y="10045"/>
                  </a:lnTo>
                  <a:lnTo>
                    <a:pt x="373" y="10091"/>
                  </a:lnTo>
                  <a:lnTo>
                    <a:pt x="512" y="10091"/>
                  </a:lnTo>
                  <a:lnTo>
                    <a:pt x="1442" y="10091"/>
                  </a:lnTo>
                  <a:lnTo>
                    <a:pt x="1442" y="11207"/>
                  </a:lnTo>
                  <a:lnTo>
                    <a:pt x="1442" y="11207"/>
                  </a:lnTo>
                  <a:lnTo>
                    <a:pt x="1442" y="11486"/>
                  </a:lnTo>
                  <a:lnTo>
                    <a:pt x="1489" y="11812"/>
                  </a:lnTo>
                  <a:lnTo>
                    <a:pt x="1582" y="12091"/>
                  </a:lnTo>
                  <a:lnTo>
                    <a:pt x="1675" y="12323"/>
                  </a:lnTo>
                  <a:lnTo>
                    <a:pt x="1954" y="12835"/>
                  </a:lnTo>
                  <a:lnTo>
                    <a:pt x="2326" y="13300"/>
                  </a:lnTo>
                  <a:lnTo>
                    <a:pt x="2744" y="13625"/>
                  </a:lnTo>
                  <a:lnTo>
                    <a:pt x="3256" y="13904"/>
                  </a:lnTo>
                  <a:lnTo>
                    <a:pt x="3535" y="13997"/>
                  </a:lnTo>
                  <a:lnTo>
                    <a:pt x="3814" y="14090"/>
                  </a:lnTo>
                  <a:lnTo>
                    <a:pt x="4093" y="14137"/>
                  </a:lnTo>
                  <a:lnTo>
                    <a:pt x="4372" y="14137"/>
                  </a:lnTo>
                  <a:lnTo>
                    <a:pt x="6092" y="14137"/>
                  </a:lnTo>
                  <a:lnTo>
                    <a:pt x="6092" y="15346"/>
                  </a:lnTo>
                  <a:lnTo>
                    <a:pt x="6092" y="15346"/>
                  </a:lnTo>
                  <a:lnTo>
                    <a:pt x="6092" y="15532"/>
                  </a:lnTo>
                  <a:lnTo>
                    <a:pt x="6232" y="15671"/>
                  </a:lnTo>
                  <a:lnTo>
                    <a:pt x="6371" y="15811"/>
                  </a:lnTo>
                  <a:lnTo>
                    <a:pt x="6557" y="15811"/>
                  </a:lnTo>
                  <a:lnTo>
                    <a:pt x="12230" y="15811"/>
                  </a:lnTo>
                  <a:lnTo>
                    <a:pt x="12230" y="15811"/>
                  </a:lnTo>
                  <a:lnTo>
                    <a:pt x="12416" y="15811"/>
                  </a:lnTo>
                  <a:lnTo>
                    <a:pt x="12556" y="15671"/>
                  </a:lnTo>
                  <a:lnTo>
                    <a:pt x="12556" y="15671"/>
                  </a:lnTo>
                  <a:lnTo>
                    <a:pt x="12695" y="15532"/>
                  </a:lnTo>
                  <a:lnTo>
                    <a:pt x="12695" y="15346"/>
                  </a:lnTo>
                  <a:lnTo>
                    <a:pt x="12695" y="6278"/>
                  </a:lnTo>
                  <a:lnTo>
                    <a:pt x="10324" y="6278"/>
                  </a:lnTo>
                  <a:lnTo>
                    <a:pt x="10324" y="6278"/>
                  </a:lnTo>
                  <a:lnTo>
                    <a:pt x="10184" y="6697"/>
                  </a:lnTo>
                  <a:lnTo>
                    <a:pt x="9952" y="7069"/>
                  </a:lnTo>
                  <a:lnTo>
                    <a:pt x="9952" y="7069"/>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63"/>
            <p:cNvSpPr/>
            <p:nvPr/>
          </p:nvSpPr>
          <p:spPr>
            <a:xfrm>
              <a:off x="7207475" y="4222275"/>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63"/>
            <p:cNvSpPr/>
            <p:nvPr/>
          </p:nvSpPr>
          <p:spPr>
            <a:xfrm>
              <a:off x="7144700" y="4164150"/>
              <a:ext cx="45375" cy="13975"/>
            </a:xfrm>
            <a:custGeom>
              <a:avLst/>
              <a:gdLst/>
              <a:ahLst/>
              <a:cxnLst/>
              <a:rect l="l" t="t" r="r" b="b"/>
              <a:pathLst>
                <a:path w="1815" h="559" extrusionOk="0">
                  <a:moveTo>
                    <a:pt x="931" y="1"/>
                  </a:moveTo>
                  <a:lnTo>
                    <a:pt x="652" y="47"/>
                  </a:lnTo>
                  <a:lnTo>
                    <a:pt x="373" y="187"/>
                  </a:lnTo>
                  <a:lnTo>
                    <a:pt x="187" y="326"/>
                  </a:lnTo>
                  <a:lnTo>
                    <a:pt x="1" y="559"/>
                  </a:lnTo>
                  <a:lnTo>
                    <a:pt x="1814" y="559"/>
                  </a:lnTo>
                  <a:lnTo>
                    <a:pt x="1675" y="326"/>
                  </a:lnTo>
                  <a:lnTo>
                    <a:pt x="1442" y="187"/>
                  </a:lnTo>
                  <a:lnTo>
                    <a:pt x="1210" y="47"/>
                  </a:lnTo>
                  <a:lnTo>
                    <a:pt x="93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63"/>
            <p:cNvSpPr/>
            <p:nvPr/>
          </p:nvSpPr>
          <p:spPr>
            <a:xfrm>
              <a:off x="7144700" y="4164150"/>
              <a:ext cx="45375" cy="13975"/>
            </a:xfrm>
            <a:custGeom>
              <a:avLst/>
              <a:gdLst/>
              <a:ahLst/>
              <a:cxnLst/>
              <a:rect l="l" t="t" r="r" b="b"/>
              <a:pathLst>
                <a:path w="1815" h="559" fill="none" extrusionOk="0">
                  <a:moveTo>
                    <a:pt x="931" y="1"/>
                  </a:moveTo>
                  <a:lnTo>
                    <a:pt x="931" y="1"/>
                  </a:lnTo>
                  <a:lnTo>
                    <a:pt x="652" y="47"/>
                  </a:lnTo>
                  <a:lnTo>
                    <a:pt x="373" y="187"/>
                  </a:lnTo>
                  <a:lnTo>
                    <a:pt x="187" y="326"/>
                  </a:lnTo>
                  <a:lnTo>
                    <a:pt x="1" y="559"/>
                  </a:lnTo>
                  <a:lnTo>
                    <a:pt x="1814" y="559"/>
                  </a:lnTo>
                  <a:lnTo>
                    <a:pt x="1814" y="559"/>
                  </a:lnTo>
                  <a:lnTo>
                    <a:pt x="1675" y="326"/>
                  </a:lnTo>
                  <a:lnTo>
                    <a:pt x="1442" y="187"/>
                  </a:lnTo>
                  <a:lnTo>
                    <a:pt x="1210" y="47"/>
                  </a:lnTo>
                  <a:lnTo>
                    <a:pt x="931" y="1"/>
                  </a:lnTo>
                  <a:lnTo>
                    <a:pt x="93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63"/>
            <p:cNvSpPr/>
            <p:nvPr/>
          </p:nvSpPr>
          <p:spPr>
            <a:xfrm>
              <a:off x="7167950" y="4164150"/>
              <a:ext cx="25" cy="25"/>
            </a:xfrm>
            <a:custGeom>
              <a:avLst/>
              <a:gdLst/>
              <a:ahLst/>
              <a:cxnLst/>
              <a:rect l="l" t="t" r="r" b="b"/>
              <a:pathLst>
                <a:path w="1" h="1" fill="none" extrusionOk="0">
                  <a:moveTo>
                    <a:pt x="1" y="1"/>
                  </a:moveTo>
                  <a:lnTo>
                    <a:pt x="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63"/>
            <p:cNvSpPr/>
            <p:nvPr/>
          </p:nvSpPr>
          <p:spPr>
            <a:xfrm>
              <a:off x="7144700" y="4202525"/>
              <a:ext cx="45375" cy="60475"/>
            </a:xfrm>
            <a:custGeom>
              <a:avLst/>
              <a:gdLst/>
              <a:ahLst/>
              <a:cxnLst/>
              <a:rect l="l" t="t" r="r" b="b"/>
              <a:pathLst>
                <a:path w="1815" h="2419" extrusionOk="0">
                  <a:moveTo>
                    <a:pt x="1" y="0"/>
                  </a:moveTo>
                  <a:lnTo>
                    <a:pt x="187" y="279"/>
                  </a:lnTo>
                  <a:lnTo>
                    <a:pt x="326" y="465"/>
                  </a:lnTo>
                  <a:lnTo>
                    <a:pt x="326" y="698"/>
                  </a:lnTo>
                  <a:lnTo>
                    <a:pt x="140" y="2418"/>
                  </a:lnTo>
                  <a:lnTo>
                    <a:pt x="1721" y="2418"/>
                  </a:lnTo>
                  <a:lnTo>
                    <a:pt x="1489" y="698"/>
                  </a:lnTo>
                  <a:lnTo>
                    <a:pt x="1535" y="465"/>
                  </a:lnTo>
                  <a:lnTo>
                    <a:pt x="1628" y="279"/>
                  </a:lnTo>
                  <a:lnTo>
                    <a:pt x="181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63"/>
            <p:cNvSpPr/>
            <p:nvPr/>
          </p:nvSpPr>
          <p:spPr>
            <a:xfrm>
              <a:off x="7144700" y="4202525"/>
              <a:ext cx="45375" cy="60475"/>
            </a:xfrm>
            <a:custGeom>
              <a:avLst/>
              <a:gdLst/>
              <a:ahLst/>
              <a:cxnLst/>
              <a:rect l="l" t="t" r="r" b="b"/>
              <a:pathLst>
                <a:path w="1815" h="2419" fill="none" extrusionOk="0">
                  <a:moveTo>
                    <a:pt x="1814" y="0"/>
                  </a:moveTo>
                  <a:lnTo>
                    <a:pt x="1" y="0"/>
                  </a:lnTo>
                  <a:lnTo>
                    <a:pt x="1" y="0"/>
                  </a:lnTo>
                  <a:lnTo>
                    <a:pt x="187" y="279"/>
                  </a:lnTo>
                  <a:lnTo>
                    <a:pt x="187" y="279"/>
                  </a:lnTo>
                  <a:lnTo>
                    <a:pt x="326" y="465"/>
                  </a:lnTo>
                  <a:lnTo>
                    <a:pt x="326" y="698"/>
                  </a:lnTo>
                  <a:lnTo>
                    <a:pt x="140" y="2418"/>
                  </a:lnTo>
                  <a:lnTo>
                    <a:pt x="1721" y="2418"/>
                  </a:lnTo>
                  <a:lnTo>
                    <a:pt x="1489" y="698"/>
                  </a:lnTo>
                  <a:lnTo>
                    <a:pt x="1489" y="698"/>
                  </a:lnTo>
                  <a:lnTo>
                    <a:pt x="1535" y="465"/>
                  </a:lnTo>
                  <a:lnTo>
                    <a:pt x="1628" y="279"/>
                  </a:lnTo>
                  <a:lnTo>
                    <a:pt x="1628" y="279"/>
                  </a:lnTo>
                  <a:lnTo>
                    <a:pt x="1814" y="0"/>
                  </a:lnTo>
                  <a:lnTo>
                    <a:pt x="1814"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63"/>
            <p:cNvSpPr/>
            <p:nvPr/>
          </p:nvSpPr>
          <p:spPr>
            <a:xfrm>
              <a:off x="7190050" y="4202525"/>
              <a:ext cx="25" cy="25"/>
            </a:xfrm>
            <a:custGeom>
              <a:avLst/>
              <a:gdLst/>
              <a:ahLst/>
              <a:cxnLst/>
              <a:rect l="l" t="t" r="r" b="b"/>
              <a:pathLst>
                <a:path w="1" h="1" fill="none" extrusionOk="0">
                  <a:moveTo>
                    <a:pt x="0" y="0"/>
                  </a:moveTo>
                  <a:lnTo>
                    <a:pt x="0"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63"/>
            <p:cNvSpPr/>
            <p:nvPr/>
          </p:nvSpPr>
          <p:spPr>
            <a:xfrm>
              <a:off x="7276075" y="4111850"/>
              <a:ext cx="105800" cy="156950"/>
            </a:xfrm>
            <a:custGeom>
              <a:avLst/>
              <a:gdLst/>
              <a:ahLst/>
              <a:cxnLst/>
              <a:rect l="l" t="t" r="r" b="b"/>
              <a:pathLst>
                <a:path w="4232" h="6278" extrusionOk="0">
                  <a:moveTo>
                    <a:pt x="2604" y="1023"/>
                  </a:moveTo>
                  <a:lnTo>
                    <a:pt x="2837" y="1070"/>
                  </a:lnTo>
                  <a:lnTo>
                    <a:pt x="3069" y="1209"/>
                  </a:lnTo>
                  <a:lnTo>
                    <a:pt x="3162" y="1395"/>
                  </a:lnTo>
                  <a:lnTo>
                    <a:pt x="3209" y="1628"/>
                  </a:lnTo>
                  <a:lnTo>
                    <a:pt x="3209" y="4650"/>
                  </a:lnTo>
                  <a:lnTo>
                    <a:pt x="3162" y="4929"/>
                  </a:lnTo>
                  <a:lnTo>
                    <a:pt x="3069" y="5115"/>
                  </a:lnTo>
                  <a:lnTo>
                    <a:pt x="2837" y="5255"/>
                  </a:lnTo>
                  <a:lnTo>
                    <a:pt x="2604" y="5301"/>
                  </a:lnTo>
                  <a:lnTo>
                    <a:pt x="2372" y="5255"/>
                  </a:lnTo>
                  <a:lnTo>
                    <a:pt x="2186" y="5115"/>
                  </a:lnTo>
                  <a:lnTo>
                    <a:pt x="2046" y="4929"/>
                  </a:lnTo>
                  <a:lnTo>
                    <a:pt x="2000" y="4650"/>
                  </a:lnTo>
                  <a:lnTo>
                    <a:pt x="2000" y="1628"/>
                  </a:lnTo>
                  <a:lnTo>
                    <a:pt x="2046" y="1395"/>
                  </a:lnTo>
                  <a:lnTo>
                    <a:pt x="2186" y="1209"/>
                  </a:lnTo>
                  <a:lnTo>
                    <a:pt x="2372" y="1070"/>
                  </a:lnTo>
                  <a:lnTo>
                    <a:pt x="2604" y="1023"/>
                  </a:lnTo>
                  <a:close/>
                  <a:moveTo>
                    <a:pt x="2604" y="0"/>
                  </a:moveTo>
                  <a:lnTo>
                    <a:pt x="2279" y="47"/>
                  </a:lnTo>
                  <a:lnTo>
                    <a:pt x="2000" y="140"/>
                  </a:lnTo>
                  <a:lnTo>
                    <a:pt x="1721" y="279"/>
                  </a:lnTo>
                  <a:lnTo>
                    <a:pt x="1442" y="465"/>
                  </a:lnTo>
                  <a:lnTo>
                    <a:pt x="1256" y="698"/>
                  </a:lnTo>
                  <a:lnTo>
                    <a:pt x="1116" y="977"/>
                  </a:lnTo>
                  <a:lnTo>
                    <a:pt x="1023" y="1302"/>
                  </a:lnTo>
                  <a:lnTo>
                    <a:pt x="977" y="1628"/>
                  </a:lnTo>
                  <a:lnTo>
                    <a:pt x="977" y="2651"/>
                  </a:lnTo>
                  <a:lnTo>
                    <a:pt x="0" y="2651"/>
                  </a:lnTo>
                  <a:lnTo>
                    <a:pt x="0" y="2976"/>
                  </a:lnTo>
                  <a:lnTo>
                    <a:pt x="0" y="3627"/>
                  </a:lnTo>
                  <a:lnTo>
                    <a:pt x="977" y="3627"/>
                  </a:lnTo>
                  <a:lnTo>
                    <a:pt x="977" y="4650"/>
                  </a:lnTo>
                  <a:lnTo>
                    <a:pt x="1023" y="4976"/>
                  </a:lnTo>
                  <a:lnTo>
                    <a:pt x="1116" y="5301"/>
                  </a:lnTo>
                  <a:lnTo>
                    <a:pt x="1256" y="5580"/>
                  </a:lnTo>
                  <a:lnTo>
                    <a:pt x="1442" y="5813"/>
                  </a:lnTo>
                  <a:lnTo>
                    <a:pt x="1721" y="5999"/>
                  </a:lnTo>
                  <a:lnTo>
                    <a:pt x="2000" y="6185"/>
                  </a:lnTo>
                  <a:lnTo>
                    <a:pt x="2279" y="6278"/>
                  </a:lnTo>
                  <a:lnTo>
                    <a:pt x="2930" y="6278"/>
                  </a:lnTo>
                  <a:lnTo>
                    <a:pt x="3255" y="6185"/>
                  </a:lnTo>
                  <a:lnTo>
                    <a:pt x="3534" y="5999"/>
                  </a:lnTo>
                  <a:lnTo>
                    <a:pt x="3767" y="5813"/>
                  </a:lnTo>
                  <a:lnTo>
                    <a:pt x="3953" y="5580"/>
                  </a:lnTo>
                  <a:lnTo>
                    <a:pt x="4093" y="5301"/>
                  </a:lnTo>
                  <a:lnTo>
                    <a:pt x="4186" y="4976"/>
                  </a:lnTo>
                  <a:lnTo>
                    <a:pt x="4232" y="4650"/>
                  </a:lnTo>
                  <a:lnTo>
                    <a:pt x="4232" y="1628"/>
                  </a:lnTo>
                  <a:lnTo>
                    <a:pt x="4186" y="1302"/>
                  </a:lnTo>
                  <a:lnTo>
                    <a:pt x="4093" y="977"/>
                  </a:lnTo>
                  <a:lnTo>
                    <a:pt x="3953" y="698"/>
                  </a:lnTo>
                  <a:lnTo>
                    <a:pt x="3767" y="465"/>
                  </a:lnTo>
                  <a:lnTo>
                    <a:pt x="3534" y="279"/>
                  </a:lnTo>
                  <a:lnTo>
                    <a:pt x="3255" y="140"/>
                  </a:lnTo>
                  <a:lnTo>
                    <a:pt x="2930" y="47"/>
                  </a:lnTo>
                  <a:lnTo>
                    <a:pt x="26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63"/>
            <p:cNvSpPr/>
            <p:nvPr/>
          </p:nvSpPr>
          <p:spPr>
            <a:xfrm>
              <a:off x="7276075" y="4111850"/>
              <a:ext cx="105800" cy="156950"/>
            </a:xfrm>
            <a:custGeom>
              <a:avLst/>
              <a:gdLst/>
              <a:ahLst/>
              <a:cxnLst/>
              <a:rect l="l" t="t" r="r" b="b"/>
              <a:pathLst>
                <a:path w="4232" h="6278" fill="none" extrusionOk="0">
                  <a:moveTo>
                    <a:pt x="2604" y="0"/>
                  </a:moveTo>
                  <a:lnTo>
                    <a:pt x="2604" y="0"/>
                  </a:lnTo>
                  <a:lnTo>
                    <a:pt x="2279" y="47"/>
                  </a:lnTo>
                  <a:lnTo>
                    <a:pt x="2000" y="140"/>
                  </a:lnTo>
                  <a:lnTo>
                    <a:pt x="1721" y="279"/>
                  </a:lnTo>
                  <a:lnTo>
                    <a:pt x="1442" y="465"/>
                  </a:lnTo>
                  <a:lnTo>
                    <a:pt x="1256" y="698"/>
                  </a:lnTo>
                  <a:lnTo>
                    <a:pt x="1116" y="977"/>
                  </a:lnTo>
                  <a:lnTo>
                    <a:pt x="1023" y="1302"/>
                  </a:lnTo>
                  <a:lnTo>
                    <a:pt x="977" y="1628"/>
                  </a:lnTo>
                  <a:lnTo>
                    <a:pt x="977" y="2651"/>
                  </a:lnTo>
                  <a:lnTo>
                    <a:pt x="0" y="2651"/>
                  </a:lnTo>
                  <a:lnTo>
                    <a:pt x="0" y="2651"/>
                  </a:lnTo>
                  <a:lnTo>
                    <a:pt x="0" y="2976"/>
                  </a:lnTo>
                  <a:lnTo>
                    <a:pt x="0" y="3627"/>
                  </a:lnTo>
                  <a:lnTo>
                    <a:pt x="977" y="3627"/>
                  </a:lnTo>
                  <a:lnTo>
                    <a:pt x="977" y="4650"/>
                  </a:lnTo>
                  <a:lnTo>
                    <a:pt x="977" y="4650"/>
                  </a:lnTo>
                  <a:lnTo>
                    <a:pt x="1023" y="4976"/>
                  </a:lnTo>
                  <a:lnTo>
                    <a:pt x="1116" y="5301"/>
                  </a:lnTo>
                  <a:lnTo>
                    <a:pt x="1256" y="5580"/>
                  </a:lnTo>
                  <a:lnTo>
                    <a:pt x="1442" y="5813"/>
                  </a:lnTo>
                  <a:lnTo>
                    <a:pt x="1721" y="5999"/>
                  </a:lnTo>
                  <a:lnTo>
                    <a:pt x="2000" y="6185"/>
                  </a:lnTo>
                  <a:lnTo>
                    <a:pt x="2279" y="6278"/>
                  </a:lnTo>
                  <a:lnTo>
                    <a:pt x="2604" y="6278"/>
                  </a:lnTo>
                  <a:lnTo>
                    <a:pt x="2604" y="6278"/>
                  </a:lnTo>
                  <a:lnTo>
                    <a:pt x="2930" y="6278"/>
                  </a:lnTo>
                  <a:lnTo>
                    <a:pt x="3255" y="6185"/>
                  </a:lnTo>
                  <a:lnTo>
                    <a:pt x="3534" y="5999"/>
                  </a:lnTo>
                  <a:lnTo>
                    <a:pt x="3767" y="5813"/>
                  </a:lnTo>
                  <a:lnTo>
                    <a:pt x="3953" y="5580"/>
                  </a:lnTo>
                  <a:lnTo>
                    <a:pt x="4093" y="5301"/>
                  </a:lnTo>
                  <a:lnTo>
                    <a:pt x="4186" y="4976"/>
                  </a:lnTo>
                  <a:lnTo>
                    <a:pt x="4232" y="4650"/>
                  </a:lnTo>
                  <a:lnTo>
                    <a:pt x="4232" y="1628"/>
                  </a:lnTo>
                  <a:lnTo>
                    <a:pt x="4232" y="1628"/>
                  </a:lnTo>
                  <a:lnTo>
                    <a:pt x="4186" y="1302"/>
                  </a:lnTo>
                  <a:lnTo>
                    <a:pt x="4093" y="977"/>
                  </a:lnTo>
                  <a:lnTo>
                    <a:pt x="3953" y="698"/>
                  </a:lnTo>
                  <a:lnTo>
                    <a:pt x="3767" y="465"/>
                  </a:lnTo>
                  <a:lnTo>
                    <a:pt x="3534" y="279"/>
                  </a:lnTo>
                  <a:lnTo>
                    <a:pt x="3255" y="140"/>
                  </a:lnTo>
                  <a:lnTo>
                    <a:pt x="2930" y="47"/>
                  </a:lnTo>
                  <a:lnTo>
                    <a:pt x="2604" y="0"/>
                  </a:lnTo>
                  <a:lnTo>
                    <a:pt x="2604"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63"/>
            <p:cNvSpPr/>
            <p:nvPr/>
          </p:nvSpPr>
          <p:spPr>
            <a:xfrm>
              <a:off x="7326050" y="4137425"/>
              <a:ext cx="30250" cy="106975"/>
            </a:xfrm>
            <a:custGeom>
              <a:avLst/>
              <a:gdLst/>
              <a:ahLst/>
              <a:cxnLst/>
              <a:rect l="l" t="t" r="r" b="b"/>
              <a:pathLst>
                <a:path w="1210" h="4279" fill="none" extrusionOk="0">
                  <a:moveTo>
                    <a:pt x="1210" y="3627"/>
                  </a:moveTo>
                  <a:lnTo>
                    <a:pt x="1210" y="3627"/>
                  </a:lnTo>
                  <a:lnTo>
                    <a:pt x="1163" y="3906"/>
                  </a:lnTo>
                  <a:lnTo>
                    <a:pt x="1070" y="4092"/>
                  </a:lnTo>
                  <a:lnTo>
                    <a:pt x="838" y="4232"/>
                  </a:lnTo>
                  <a:lnTo>
                    <a:pt x="605" y="4278"/>
                  </a:lnTo>
                  <a:lnTo>
                    <a:pt x="605" y="4278"/>
                  </a:lnTo>
                  <a:lnTo>
                    <a:pt x="373" y="4232"/>
                  </a:lnTo>
                  <a:lnTo>
                    <a:pt x="187" y="4092"/>
                  </a:lnTo>
                  <a:lnTo>
                    <a:pt x="47" y="3906"/>
                  </a:lnTo>
                  <a:lnTo>
                    <a:pt x="1" y="3627"/>
                  </a:lnTo>
                  <a:lnTo>
                    <a:pt x="1" y="605"/>
                  </a:lnTo>
                  <a:lnTo>
                    <a:pt x="1" y="605"/>
                  </a:lnTo>
                  <a:lnTo>
                    <a:pt x="47" y="372"/>
                  </a:lnTo>
                  <a:lnTo>
                    <a:pt x="187" y="186"/>
                  </a:lnTo>
                  <a:lnTo>
                    <a:pt x="373" y="47"/>
                  </a:lnTo>
                  <a:lnTo>
                    <a:pt x="605" y="0"/>
                  </a:lnTo>
                  <a:lnTo>
                    <a:pt x="605" y="0"/>
                  </a:lnTo>
                  <a:lnTo>
                    <a:pt x="838" y="47"/>
                  </a:lnTo>
                  <a:lnTo>
                    <a:pt x="1070" y="186"/>
                  </a:lnTo>
                  <a:lnTo>
                    <a:pt x="1163" y="372"/>
                  </a:lnTo>
                  <a:lnTo>
                    <a:pt x="1210" y="605"/>
                  </a:lnTo>
                  <a:lnTo>
                    <a:pt x="1210" y="362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63"/>
            <p:cNvSpPr/>
            <p:nvPr/>
          </p:nvSpPr>
          <p:spPr>
            <a:xfrm>
              <a:off x="7356275" y="42281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0" name="Google Shape;2620;p63"/>
          <p:cNvGrpSpPr/>
          <p:nvPr/>
        </p:nvGrpSpPr>
        <p:grpSpPr>
          <a:xfrm>
            <a:off x="6745275" y="3902462"/>
            <a:ext cx="308363" cy="376626"/>
            <a:chOff x="6251875" y="4031625"/>
            <a:chExt cx="346475" cy="423175"/>
          </a:xfrm>
          <a:solidFill>
            <a:schemeClr val="bg1">
              <a:lumMod val="75000"/>
            </a:schemeClr>
          </a:solidFill>
        </p:grpSpPr>
        <p:sp>
          <p:nvSpPr>
            <p:cNvPr id="2621" name="Google Shape;2621;p63"/>
            <p:cNvSpPr/>
            <p:nvPr/>
          </p:nvSpPr>
          <p:spPr>
            <a:xfrm>
              <a:off x="6298375" y="4031625"/>
              <a:ext cx="299975" cy="301125"/>
            </a:xfrm>
            <a:custGeom>
              <a:avLst/>
              <a:gdLst/>
              <a:ahLst/>
              <a:cxnLst/>
              <a:rect l="l" t="t" r="r" b="b"/>
              <a:pathLst>
                <a:path w="11999" h="12045" extrusionOk="0">
                  <a:moveTo>
                    <a:pt x="6000" y="1"/>
                  </a:moveTo>
                  <a:lnTo>
                    <a:pt x="5442" y="47"/>
                  </a:lnTo>
                  <a:lnTo>
                    <a:pt x="4837" y="94"/>
                  </a:lnTo>
                  <a:lnTo>
                    <a:pt x="4279" y="233"/>
                  </a:lnTo>
                  <a:lnTo>
                    <a:pt x="3721" y="466"/>
                  </a:lnTo>
                  <a:lnTo>
                    <a:pt x="3209" y="698"/>
                  </a:lnTo>
                  <a:lnTo>
                    <a:pt x="2698" y="977"/>
                  </a:lnTo>
                  <a:lnTo>
                    <a:pt x="2233" y="1349"/>
                  </a:lnTo>
                  <a:lnTo>
                    <a:pt x="1814" y="1721"/>
                  </a:lnTo>
                  <a:lnTo>
                    <a:pt x="2698" y="2651"/>
                  </a:lnTo>
                  <a:lnTo>
                    <a:pt x="3070" y="2372"/>
                  </a:lnTo>
                  <a:lnTo>
                    <a:pt x="3395" y="2093"/>
                  </a:lnTo>
                  <a:lnTo>
                    <a:pt x="3814" y="1861"/>
                  </a:lnTo>
                  <a:lnTo>
                    <a:pt x="4186" y="1675"/>
                  </a:lnTo>
                  <a:lnTo>
                    <a:pt x="4604" y="1535"/>
                  </a:lnTo>
                  <a:lnTo>
                    <a:pt x="5070" y="1396"/>
                  </a:lnTo>
                  <a:lnTo>
                    <a:pt x="5535" y="1349"/>
                  </a:lnTo>
                  <a:lnTo>
                    <a:pt x="6000" y="1303"/>
                  </a:lnTo>
                  <a:lnTo>
                    <a:pt x="6186" y="1349"/>
                  </a:lnTo>
                  <a:lnTo>
                    <a:pt x="6372" y="1442"/>
                  </a:lnTo>
                  <a:lnTo>
                    <a:pt x="6465" y="1628"/>
                  </a:lnTo>
                  <a:lnTo>
                    <a:pt x="6511" y="1814"/>
                  </a:lnTo>
                  <a:lnTo>
                    <a:pt x="6511" y="3814"/>
                  </a:lnTo>
                  <a:lnTo>
                    <a:pt x="6883" y="3907"/>
                  </a:lnTo>
                  <a:lnTo>
                    <a:pt x="7209" y="4093"/>
                  </a:lnTo>
                  <a:lnTo>
                    <a:pt x="7488" y="4325"/>
                  </a:lnTo>
                  <a:lnTo>
                    <a:pt x="7767" y="4604"/>
                  </a:lnTo>
                  <a:lnTo>
                    <a:pt x="7953" y="4883"/>
                  </a:lnTo>
                  <a:lnTo>
                    <a:pt x="8139" y="5255"/>
                  </a:lnTo>
                  <a:lnTo>
                    <a:pt x="8232" y="5627"/>
                  </a:lnTo>
                  <a:lnTo>
                    <a:pt x="8278" y="5999"/>
                  </a:lnTo>
                  <a:lnTo>
                    <a:pt x="8232" y="6464"/>
                  </a:lnTo>
                  <a:lnTo>
                    <a:pt x="8092" y="6883"/>
                  </a:lnTo>
                  <a:lnTo>
                    <a:pt x="7860" y="7255"/>
                  </a:lnTo>
                  <a:lnTo>
                    <a:pt x="7581" y="7580"/>
                  </a:lnTo>
                  <a:lnTo>
                    <a:pt x="7255" y="7859"/>
                  </a:lnTo>
                  <a:lnTo>
                    <a:pt x="6883" y="8092"/>
                  </a:lnTo>
                  <a:lnTo>
                    <a:pt x="6465" y="8231"/>
                  </a:lnTo>
                  <a:lnTo>
                    <a:pt x="6000" y="8278"/>
                  </a:lnTo>
                  <a:lnTo>
                    <a:pt x="5581" y="8231"/>
                  </a:lnTo>
                  <a:lnTo>
                    <a:pt x="5209" y="8092"/>
                  </a:lnTo>
                  <a:lnTo>
                    <a:pt x="4837" y="7952"/>
                  </a:lnTo>
                  <a:lnTo>
                    <a:pt x="4511" y="7673"/>
                  </a:lnTo>
                  <a:lnTo>
                    <a:pt x="4232" y="7394"/>
                  </a:lnTo>
                  <a:lnTo>
                    <a:pt x="4000" y="7069"/>
                  </a:lnTo>
                  <a:lnTo>
                    <a:pt x="3860" y="6697"/>
                  </a:lnTo>
                  <a:lnTo>
                    <a:pt x="3767" y="6278"/>
                  </a:lnTo>
                  <a:lnTo>
                    <a:pt x="3767" y="6092"/>
                  </a:lnTo>
                  <a:lnTo>
                    <a:pt x="3860" y="5906"/>
                  </a:lnTo>
                  <a:lnTo>
                    <a:pt x="4000" y="5767"/>
                  </a:lnTo>
                  <a:lnTo>
                    <a:pt x="4186" y="5720"/>
                  </a:lnTo>
                  <a:lnTo>
                    <a:pt x="4418" y="5720"/>
                  </a:lnTo>
                  <a:lnTo>
                    <a:pt x="4558" y="5813"/>
                  </a:lnTo>
                  <a:lnTo>
                    <a:pt x="4697" y="5953"/>
                  </a:lnTo>
                  <a:lnTo>
                    <a:pt x="4744" y="6139"/>
                  </a:lnTo>
                  <a:lnTo>
                    <a:pt x="4790" y="6371"/>
                  </a:lnTo>
                  <a:lnTo>
                    <a:pt x="4883" y="6604"/>
                  </a:lnTo>
                  <a:lnTo>
                    <a:pt x="5023" y="6790"/>
                  </a:lnTo>
                  <a:lnTo>
                    <a:pt x="5163" y="6929"/>
                  </a:lnTo>
                  <a:lnTo>
                    <a:pt x="5349" y="7069"/>
                  </a:lnTo>
                  <a:lnTo>
                    <a:pt x="5535" y="7208"/>
                  </a:lnTo>
                  <a:lnTo>
                    <a:pt x="5767" y="7255"/>
                  </a:lnTo>
                  <a:lnTo>
                    <a:pt x="6279" y="7255"/>
                  </a:lnTo>
                  <a:lnTo>
                    <a:pt x="6511" y="7162"/>
                  </a:lnTo>
                  <a:lnTo>
                    <a:pt x="6697" y="7069"/>
                  </a:lnTo>
                  <a:lnTo>
                    <a:pt x="6883" y="6883"/>
                  </a:lnTo>
                  <a:lnTo>
                    <a:pt x="7069" y="6697"/>
                  </a:lnTo>
                  <a:lnTo>
                    <a:pt x="7162" y="6511"/>
                  </a:lnTo>
                  <a:lnTo>
                    <a:pt x="7255" y="6278"/>
                  </a:lnTo>
                  <a:lnTo>
                    <a:pt x="7255" y="5999"/>
                  </a:lnTo>
                  <a:lnTo>
                    <a:pt x="7255" y="5767"/>
                  </a:lnTo>
                  <a:lnTo>
                    <a:pt x="7162" y="5534"/>
                  </a:lnTo>
                  <a:lnTo>
                    <a:pt x="7069" y="5302"/>
                  </a:lnTo>
                  <a:lnTo>
                    <a:pt x="6883" y="5116"/>
                  </a:lnTo>
                  <a:lnTo>
                    <a:pt x="6697" y="4976"/>
                  </a:lnTo>
                  <a:lnTo>
                    <a:pt x="6511" y="4837"/>
                  </a:lnTo>
                  <a:lnTo>
                    <a:pt x="6279" y="4790"/>
                  </a:lnTo>
                  <a:lnTo>
                    <a:pt x="6000" y="4744"/>
                  </a:lnTo>
                  <a:lnTo>
                    <a:pt x="5814" y="4697"/>
                  </a:lnTo>
                  <a:lnTo>
                    <a:pt x="5674" y="4604"/>
                  </a:lnTo>
                  <a:lnTo>
                    <a:pt x="5535" y="4465"/>
                  </a:lnTo>
                  <a:lnTo>
                    <a:pt x="5488" y="4232"/>
                  </a:lnTo>
                  <a:lnTo>
                    <a:pt x="5488" y="2326"/>
                  </a:lnTo>
                  <a:lnTo>
                    <a:pt x="5163" y="2419"/>
                  </a:lnTo>
                  <a:lnTo>
                    <a:pt x="4837" y="2512"/>
                  </a:lnTo>
                  <a:lnTo>
                    <a:pt x="4558" y="2605"/>
                  </a:lnTo>
                  <a:lnTo>
                    <a:pt x="4232" y="2744"/>
                  </a:lnTo>
                  <a:lnTo>
                    <a:pt x="3953" y="2930"/>
                  </a:lnTo>
                  <a:lnTo>
                    <a:pt x="3721" y="3116"/>
                  </a:lnTo>
                  <a:lnTo>
                    <a:pt x="3442" y="3349"/>
                  </a:lnTo>
                  <a:lnTo>
                    <a:pt x="3256" y="3581"/>
                  </a:lnTo>
                  <a:lnTo>
                    <a:pt x="3023" y="3814"/>
                  </a:lnTo>
                  <a:lnTo>
                    <a:pt x="2837" y="4093"/>
                  </a:lnTo>
                  <a:lnTo>
                    <a:pt x="2698" y="4372"/>
                  </a:lnTo>
                  <a:lnTo>
                    <a:pt x="2558" y="4697"/>
                  </a:lnTo>
                  <a:lnTo>
                    <a:pt x="2465" y="4976"/>
                  </a:lnTo>
                  <a:lnTo>
                    <a:pt x="2372" y="5302"/>
                  </a:lnTo>
                  <a:lnTo>
                    <a:pt x="2326" y="5674"/>
                  </a:lnTo>
                  <a:lnTo>
                    <a:pt x="2326" y="5999"/>
                  </a:lnTo>
                  <a:lnTo>
                    <a:pt x="2326" y="6418"/>
                  </a:lnTo>
                  <a:lnTo>
                    <a:pt x="2419" y="6883"/>
                  </a:lnTo>
                  <a:lnTo>
                    <a:pt x="2512" y="7255"/>
                  </a:lnTo>
                  <a:lnTo>
                    <a:pt x="2698" y="7673"/>
                  </a:lnTo>
                  <a:lnTo>
                    <a:pt x="2744" y="7859"/>
                  </a:lnTo>
                  <a:lnTo>
                    <a:pt x="2744" y="8045"/>
                  </a:lnTo>
                  <a:lnTo>
                    <a:pt x="2651" y="8231"/>
                  </a:lnTo>
                  <a:lnTo>
                    <a:pt x="2465" y="8324"/>
                  </a:lnTo>
                  <a:lnTo>
                    <a:pt x="2279" y="8371"/>
                  </a:lnTo>
                  <a:lnTo>
                    <a:pt x="2140" y="8371"/>
                  </a:lnTo>
                  <a:lnTo>
                    <a:pt x="2000" y="8324"/>
                  </a:lnTo>
                  <a:lnTo>
                    <a:pt x="1907" y="8231"/>
                  </a:lnTo>
                  <a:lnTo>
                    <a:pt x="1814" y="8092"/>
                  </a:lnTo>
                  <a:lnTo>
                    <a:pt x="1582" y="7627"/>
                  </a:lnTo>
                  <a:lnTo>
                    <a:pt x="1442" y="7069"/>
                  </a:lnTo>
                  <a:lnTo>
                    <a:pt x="1349" y="6557"/>
                  </a:lnTo>
                  <a:lnTo>
                    <a:pt x="1303" y="5999"/>
                  </a:lnTo>
                  <a:lnTo>
                    <a:pt x="1349" y="5302"/>
                  </a:lnTo>
                  <a:lnTo>
                    <a:pt x="1535" y="4651"/>
                  </a:lnTo>
                  <a:lnTo>
                    <a:pt x="1768" y="4000"/>
                  </a:lnTo>
                  <a:lnTo>
                    <a:pt x="2093" y="3442"/>
                  </a:lnTo>
                  <a:lnTo>
                    <a:pt x="1163" y="2512"/>
                  </a:lnTo>
                  <a:lnTo>
                    <a:pt x="884" y="2884"/>
                  </a:lnTo>
                  <a:lnTo>
                    <a:pt x="652" y="3302"/>
                  </a:lnTo>
                  <a:lnTo>
                    <a:pt x="466" y="3721"/>
                  </a:lnTo>
                  <a:lnTo>
                    <a:pt x="326" y="4139"/>
                  </a:lnTo>
                  <a:lnTo>
                    <a:pt x="187" y="4604"/>
                  </a:lnTo>
                  <a:lnTo>
                    <a:pt x="94" y="5069"/>
                  </a:lnTo>
                  <a:lnTo>
                    <a:pt x="47" y="5534"/>
                  </a:lnTo>
                  <a:lnTo>
                    <a:pt x="1" y="5999"/>
                  </a:lnTo>
                  <a:lnTo>
                    <a:pt x="1" y="6883"/>
                  </a:lnTo>
                  <a:lnTo>
                    <a:pt x="140" y="7441"/>
                  </a:lnTo>
                  <a:lnTo>
                    <a:pt x="280" y="7952"/>
                  </a:lnTo>
                  <a:lnTo>
                    <a:pt x="466" y="8464"/>
                  </a:lnTo>
                  <a:lnTo>
                    <a:pt x="698" y="8975"/>
                  </a:lnTo>
                  <a:lnTo>
                    <a:pt x="1024" y="9440"/>
                  </a:lnTo>
                  <a:lnTo>
                    <a:pt x="1349" y="9859"/>
                  </a:lnTo>
                  <a:lnTo>
                    <a:pt x="1675" y="10231"/>
                  </a:lnTo>
                  <a:lnTo>
                    <a:pt x="2093" y="10603"/>
                  </a:lnTo>
                  <a:lnTo>
                    <a:pt x="3488" y="9254"/>
                  </a:lnTo>
                  <a:lnTo>
                    <a:pt x="3581" y="9161"/>
                  </a:lnTo>
                  <a:lnTo>
                    <a:pt x="3721" y="9115"/>
                  </a:lnTo>
                  <a:lnTo>
                    <a:pt x="3907" y="9115"/>
                  </a:lnTo>
                  <a:lnTo>
                    <a:pt x="4093" y="9161"/>
                  </a:lnTo>
                  <a:lnTo>
                    <a:pt x="4511" y="9394"/>
                  </a:lnTo>
                  <a:lnTo>
                    <a:pt x="5023" y="9580"/>
                  </a:lnTo>
                  <a:lnTo>
                    <a:pt x="5488" y="9673"/>
                  </a:lnTo>
                  <a:lnTo>
                    <a:pt x="6000" y="9719"/>
                  </a:lnTo>
                  <a:lnTo>
                    <a:pt x="6372" y="9673"/>
                  </a:lnTo>
                  <a:lnTo>
                    <a:pt x="6744" y="9626"/>
                  </a:lnTo>
                  <a:lnTo>
                    <a:pt x="7116" y="9533"/>
                  </a:lnTo>
                  <a:lnTo>
                    <a:pt x="7441" y="9394"/>
                  </a:lnTo>
                  <a:lnTo>
                    <a:pt x="7767" y="9254"/>
                  </a:lnTo>
                  <a:lnTo>
                    <a:pt x="8092" y="9068"/>
                  </a:lnTo>
                  <a:lnTo>
                    <a:pt x="8371" y="8882"/>
                  </a:lnTo>
                  <a:lnTo>
                    <a:pt x="8604" y="8603"/>
                  </a:lnTo>
                  <a:lnTo>
                    <a:pt x="8836" y="8371"/>
                  </a:lnTo>
                  <a:lnTo>
                    <a:pt x="9069" y="8092"/>
                  </a:lnTo>
                  <a:lnTo>
                    <a:pt x="9255" y="7766"/>
                  </a:lnTo>
                  <a:lnTo>
                    <a:pt x="9394" y="7441"/>
                  </a:lnTo>
                  <a:lnTo>
                    <a:pt x="9534" y="7115"/>
                  </a:lnTo>
                  <a:lnTo>
                    <a:pt x="9627" y="6743"/>
                  </a:lnTo>
                  <a:lnTo>
                    <a:pt x="9673" y="6371"/>
                  </a:lnTo>
                  <a:lnTo>
                    <a:pt x="9720" y="5999"/>
                  </a:lnTo>
                  <a:lnTo>
                    <a:pt x="9673" y="5488"/>
                  </a:lnTo>
                  <a:lnTo>
                    <a:pt x="9580" y="5023"/>
                  </a:lnTo>
                  <a:lnTo>
                    <a:pt x="9394" y="4558"/>
                  </a:lnTo>
                  <a:lnTo>
                    <a:pt x="9162" y="4093"/>
                  </a:lnTo>
                  <a:lnTo>
                    <a:pt x="8883" y="3674"/>
                  </a:lnTo>
                  <a:lnTo>
                    <a:pt x="8557" y="3349"/>
                  </a:lnTo>
                  <a:lnTo>
                    <a:pt x="8185" y="3023"/>
                  </a:lnTo>
                  <a:lnTo>
                    <a:pt x="7720" y="2744"/>
                  </a:lnTo>
                  <a:lnTo>
                    <a:pt x="7581" y="2605"/>
                  </a:lnTo>
                  <a:lnTo>
                    <a:pt x="7488" y="2465"/>
                  </a:lnTo>
                  <a:lnTo>
                    <a:pt x="7488" y="2279"/>
                  </a:lnTo>
                  <a:lnTo>
                    <a:pt x="7534" y="2093"/>
                  </a:lnTo>
                  <a:lnTo>
                    <a:pt x="7674" y="1907"/>
                  </a:lnTo>
                  <a:lnTo>
                    <a:pt x="7813" y="1814"/>
                  </a:lnTo>
                  <a:lnTo>
                    <a:pt x="7999" y="1814"/>
                  </a:lnTo>
                  <a:lnTo>
                    <a:pt x="8185" y="1861"/>
                  </a:lnTo>
                  <a:lnTo>
                    <a:pt x="8743" y="2186"/>
                  </a:lnTo>
                  <a:lnTo>
                    <a:pt x="9255" y="2605"/>
                  </a:lnTo>
                  <a:lnTo>
                    <a:pt x="9673" y="3070"/>
                  </a:lnTo>
                  <a:lnTo>
                    <a:pt x="10045" y="3581"/>
                  </a:lnTo>
                  <a:lnTo>
                    <a:pt x="10324" y="4139"/>
                  </a:lnTo>
                  <a:lnTo>
                    <a:pt x="10510" y="4744"/>
                  </a:lnTo>
                  <a:lnTo>
                    <a:pt x="10650" y="5348"/>
                  </a:lnTo>
                  <a:lnTo>
                    <a:pt x="10696" y="5999"/>
                  </a:lnTo>
                  <a:lnTo>
                    <a:pt x="10650" y="6464"/>
                  </a:lnTo>
                  <a:lnTo>
                    <a:pt x="10603" y="6929"/>
                  </a:lnTo>
                  <a:lnTo>
                    <a:pt x="10464" y="7394"/>
                  </a:lnTo>
                  <a:lnTo>
                    <a:pt x="10324" y="7813"/>
                  </a:lnTo>
                  <a:lnTo>
                    <a:pt x="10138" y="8231"/>
                  </a:lnTo>
                  <a:lnTo>
                    <a:pt x="9906" y="8650"/>
                  </a:lnTo>
                  <a:lnTo>
                    <a:pt x="9627" y="8975"/>
                  </a:lnTo>
                  <a:lnTo>
                    <a:pt x="9301" y="9301"/>
                  </a:lnTo>
                  <a:lnTo>
                    <a:pt x="8976" y="9626"/>
                  </a:lnTo>
                  <a:lnTo>
                    <a:pt x="8650" y="9905"/>
                  </a:lnTo>
                  <a:lnTo>
                    <a:pt x="8232" y="10138"/>
                  </a:lnTo>
                  <a:lnTo>
                    <a:pt x="7813" y="10324"/>
                  </a:lnTo>
                  <a:lnTo>
                    <a:pt x="7395" y="10510"/>
                  </a:lnTo>
                  <a:lnTo>
                    <a:pt x="6930" y="10603"/>
                  </a:lnTo>
                  <a:lnTo>
                    <a:pt x="6465" y="10696"/>
                  </a:lnTo>
                  <a:lnTo>
                    <a:pt x="6000" y="10696"/>
                  </a:lnTo>
                  <a:lnTo>
                    <a:pt x="5442" y="10649"/>
                  </a:lnTo>
                  <a:lnTo>
                    <a:pt x="4930" y="10556"/>
                  </a:lnTo>
                  <a:lnTo>
                    <a:pt x="4418" y="10417"/>
                  </a:lnTo>
                  <a:lnTo>
                    <a:pt x="3907" y="10184"/>
                  </a:lnTo>
                  <a:lnTo>
                    <a:pt x="2884" y="11207"/>
                  </a:lnTo>
                  <a:lnTo>
                    <a:pt x="3628" y="11579"/>
                  </a:lnTo>
                  <a:lnTo>
                    <a:pt x="4372" y="11858"/>
                  </a:lnTo>
                  <a:lnTo>
                    <a:pt x="4744" y="11951"/>
                  </a:lnTo>
                  <a:lnTo>
                    <a:pt x="5163" y="11998"/>
                  </a:lnTo>
                  <a:lnTo>
                    <a:pt x="5581" y="12044"/>
                  </a:lnTo>
                  <a:lnTo>
                    <a:pt x="6558" y="12044"/>
                  </a:lnTo>
                  <a:lnTo>
                    <a:pt x="7116" y="11951"/>
                  </a:lnTo>
                  <a:lnTo>
                    <a:pt x="7674" y="11812"/>
                  </a:lnTo>
                  <a:lnTo>
                    <a:pt x="8185" y="11672"/>
                  </a:lnTo>
                  <a:lnTo>
                    <a:pt x="8697" y="11440"/>
                  </a:lnTo>
                  <a:lnTo>
                    <a:pt x="9162" y="11161"/>
                  </a:lnTo>
                  <a:lnTo>
                    <a:pt x="9627" y="10882"/>
                  </a:lnTo>
                  <a:lnTo>
                    <a:pt x="10045" y="10556"/>
                  </a:lnTo>
                  <a:lnTo>
                    <a:pt x="10417" y="10184"/>
                  </a:lnTo>
                  <a:lnTo>
                    <a:pt x="10743" y="9766"/>
                  </a:lnTo>
                  <a:lnTo>
                    <a:pt x="11068" y="9301"/>
                  </a:lnTo>
                  <a:lnTo>
                    <a:pt x="11347" y="8836"/>
                  </a:lnTo>
                  <a:lnTo>
                    <a:pt x="11580" y="8371"/>
                  </a:lnTo>
                  <a:lnTo>
                    <a:pt x="11766" y="7859"/>
                  </a:lnTo>
                  <a:lnTo>
                    <a:pt x="11905" y="7301"/>
                  </a:lnTo>
                  <a:lnTo>
                    <a:pt x="11998" y="6790"/>
                  </a:lnTo>
                  <a:lnTo>
                    <a:pt x="11998" y="5999"/>
                  </a:lnTo>
                  <a:lnTo>
                    <a:pt x="11998" y="5395"/>
                  </a:lnTo>
                  <a:lnTo>
                    <a:pt x="11905" y="4837"/>
                  </a:lnTo>
                  <a:lnTo>
                    <a:pt x="11766" y="4279"/>
                  </a:lnTo>
                  <a:lnTo>
                    <a:pt x="11580" y="3721"/>
                  </a:lnTo>
                  <a:lnTo>
                    <a:pt x="11301" y="3163"/>
                  </a:lnTo>
                  <a:lnTo>
                    <a:pt x="11022" y="2698"/>
                  </a:lnTo>
                  <a:lnTo>
                    <a:pt x="10650" y="2186"/>
                  </a:lnTo>
                  <a:lnTo>
                    <a:pt x="10231" y="1768"/>
                  </a:lnTo>
                  <a:lnTo>
                    <a:pt x="9813" y="1349"/>
                  </a:lnTo>
                  <a:lnTo>
                    <a:pt x="9348" y="1024"/>
                  </a:lnTo>
                  <a:lnTo>
                    <a:pt x="8836" y="698"/>
                  </a:lnTo>
                  <a:lnTo>
                    <a:pt x="8325" y="466"/>
                  </a:lnTo>
                  <a:lnTo>
                    <a:pt x="7767" y="280"/>
                  </a:lnTo>
                  <a:lnTo>
                    <a:pt x="7209" y="94"/>
                  </a:lnTo>
                  <a:lnTo>
                    <a:pt x="6604" y="47"/>
                  </a:lnTo>
                  <a:lnTo>
                    <a:pt x="600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63"/>
            <p:cNvSpPr/>
            <p:nvPr/>
          </p:nvSpPr>
          <p:spPr>
            <a:xfrm>
              <a:off x="6298375" y="4031625"/>
              <a:ext cx="299975" cy="301125"/>
            </a:xfrm>
            <a:custGeom>
              <a:avLst/>
              <a:gdLst/>
              <a:ahLst/>
              <a:cxnLst/>
              <a:rect l="l" t="t" r="r" b="b"/>
              <a:pathLst>
                <a:path w="11999" h="12045" fill="none" extrusionOk="0">
                  <a:moveTo>
                    <a:pt x="10231" y="1768"/>
                  </a:moveTo>
                  <a:lnTo>
                    <a:pt x="10231" y="1768"/>
                  </a:lnTo>
                  <a:lnTo>
                    <a:pt x="9813" y="1349"/>
                  </a:lnTo>
                  <a:lnTo>
                    <a:pt x="9348" y="1024"/>
                  </a:lnTo>
                  <a:lnTo>
                    <a:pt x="8836" y="698"/>
                  </a:lnTo>
                  <a:lnTo>
                    <a:pt x="8325" y="466"/>
                  </a:lnTo>
                  <a:lnTo>
                    <a:pt x="7767" y="280"/>
                  </a:lnTo>
                  <a:lnTo>
                    <a:pt x="7209" y="94"/>
                  </a:lnTo>
                  <a:lnTo>
                    <a:pt x="6604" y="47"/>
                  </a:lnTo>
                  <a:lnTo>
                    <a:pt x="6000" y="1"/>
                  </a:lnTo>
                  <a:lnTo>
                    <a:pt x="6000" y="1"/>
                  </a:lnTo>
                  <a:lnTo>
                    <a:pt x="5442" y="47"/>
                  </a:lnTo>
                  <a:lnTo>
                    <a:pt x="4837" y="94"/>
                  </a:lnTo>
                  <a:lnTo>
                    <a:pt x="4279" y="233"/>
                  </a:lnTo>
                  <a:lnTo>
                    <a:pt x="3721" y="466"/>
                  </a:lnTo>
                  <a:lnTo>
                    <a:pt x="3209" y="698"/>
                  </a:lnTo>
                  <a:lnTo>
                    <a:pt x="2698" y="977"/>
                  </a:lnTo>
                  <a:lnTo>
                    <a:pt x="2233" y="1349"/>
                  </a:lnTo>
                  <a:lnTo>
                    <a:pt x="1814" y="1721"/>
                  </a:lnTo>
                  <a:lnTo>
                    <a:pt x="2698" y="2651"/>
                  </a:lnTo>
                  <a:lnTo>
                    <a:pt x="2698" y="2651"/>
                  </a:lnTo>
                  <a:lnTo>
                    <a:pt x="3070" y="2372"/>
                  </a:lnTo>
                  <a:lnTo>
                    <a:pt x="3395" y="2093"/>
                  </a:lnTo>
                  <a:lnTo>
                    <a:pt x="3814" y="1861"/>
                  </a:lnTo>
                  <a:lnTo>
                    <a:pt x="4186" y="1675"/>
                  </a:lnTo>
                  <a:lnTo>
                    <a:pt x="4604" y="1535"/>
                  </a:lnTo>
                  <a:lnTo>
                    <a:pt x="5070" y="1396"/>
                  </a:lnTo>
                  <a:lnTo>
                    <a:pt x="5535" y="1349"/>
                  </a:lnTo>
                  <a:lnTo>
                    <a:pt x="6000" y="1303"/>
                  </a:lnTo>
                  <a:lnTo>
                    <a:pt x="6000" y="1303"/>
                  </a:lnTo>
                  <a:lnTo>
                    <a:pt x="6186" y="1349"/>
                  </a:lnTo>
                  <a:lnTo>
                    <a:pt x="6372" y="1442"/>
                  </a:lnTo>
                  <a:lnTo>
                    <a:pt x="6465" y="1628"/>
                  </a:lnTo>
                  <a:lnTo>
                    <a:pt x="6511" y="1814"/>
                  </a:lnTo>
                  <a:lnTo>
                    <a:pt x="6511" y="3814"/>
                  </a:lnTo>
                  <a:lnTo>
                    <a:pt x="6511" y="3814"/>
                  </a:lnTo>
                  <a:lnTo>
                    <a:pt x="6883" y="3907"/>
                  </a:lnTo>
                  <a:lnTo>
                    <a:pt x="7209" y="4093"/>
                  </a:lnTo>
                  <a:lnTo>
                    <a:pt x="7488" y="4325"/>
                  </a:lnTo>
                  <a:lnTo>
                    <a:pt x="7767" y="4604"/>
                  </a:lnTo>
                  <a:lnTo>
                    <a:pt x="7953" y="4883"/>
                  </a:lnTo>
                  <a:lnTo>
                    <a:pt x="8139" y="5255"/>
                  </a:lnTo>
                  <a:lnTo>
                    <a:pt x="8232" y="5627"/>
                  </a:lnTo>
                  <a:lnTo>
                    <a:pt x="8278" y="5999"/>
                  </a:lnTo>
                  <a:lnTo>
                    <a:pt x="8278" y="5999"/>
                  </a:lnTo>
                  <a:lnTo>
                    <a:pt x="8232" y="6464"/>
                  </a:lnTo>
                  <a:lnTo>
                    <a:pt x="8092" y="6883"/>
                  </a:lnTo>
                  <a:lnTo>
                    <a:pt x="7860" y="7255"/>
                  </a:lnTo>
                  <a:lnTo>
                    <a:pt x="7581" y="7580"/>
                  </a:lnTo>
                  <a:lnTo>
                    <a:pt x="7255" y="7859"/>
                  </a:lnTo>
                  <a:lnTo>
                    <a:pt x="6883" y="8092"/>
                  </a:lnTo>
                  <a:lnTo>
                    <a:pt x="6465" y="8231"/>
                  </a:lnTo>
                  <a:lnTo>
                    <a:pt x="6000" y="8278"/>
                  </a:lnTo>
                  <a:lnTo>
                    <a:pt x="6000" y="8278"/>
                  </a:lnTo>
                  <a:lnTo>
                    <a:pt x="5581" y="8231"/>
                  </a:lnTo>
                  <a:lnTo>
                    <a:pt x="5209" y="8092"/>
                  </a:lnTo>
                  <a:lnTo>
                    <a:pt x="4837" y="7952"/>
                  </a:lnTo>
                  <a:lnTo>
                    <a:pt x="4511" y="7673"/>
                  </a:lnTo>
                  <a:lnTo>
                    <a:pt x="4232" y="7394"/>
                  </a:lnTo>
                  <a:lnTo>
                    <a:pt x="4000" y="7069"/>
                  </a:lnTo>
                  <a:lnTo>
                    <a:pt x="3860" y="6697"/>
                  </a:lnTo>
                  <a:lnTo>
                    <a:pt x="3767" y="6278"/>
                  </a:lnTo>
                  <a:lnTo>
                    <a:pt x="3767" y="6278"/>
                  </a:lnTo>
                  <a:lnTo>
                    <a:pt x="3767" y="6092"/>
                  </a:lnTo>
                  <a:lnTo>
                    <a:pt x="3860" y="5906"/>
                  </a:lnTo>
                  <a:lnTo>
                    <a:pt x="4000" y="5767"/>
                  </a:lnTo>
                  <a:lnTo>
                    <a:pt x="4186" y="5720"/>
                  </a:lnTo>
                  <a:lnTo>
                    <a:pt x="4186" y="5720"/>
                  </a:lnTo>
                  <a:lnTo>
                    <a:pt x="4418" y="5720"/>
                  </a:lnTo>
                  <a:lnTo>
                    <a:pt x="4558" y="5813"/>
                  </a:lnTo>
                  <a:lnTo>
                    <a:pt x="4697" y="5953"/>
                  </a:lnTo>
                  <a:lnTo>
                    <a:pt x="4744" y="6139"/>
                  </a:lnTo>
                  <a:lnTo>
                    <a:pt x="4744" y="6139"/>
                  </a:lnTo>
                  <a:lnTo>
                    <a:pt x="4790" y="6371"/>
                  </a:lnTo>
                  <a:lnTo>
                    <a:pt x="4883" y="6604"/>
                  </a:lnTo>
                  <a:lnTo>
                    <a:pt x="5023" y="6790"/>
                  </a:lnTo>
                  <a:lnTo>
                    <a:pt x="5163" y="6929"/>
                  </a:lnTo>
                  <a:lnTo>
                    <a:pt x="5349" y="7069"/>
                  </a:lnTo>
                  <a:lnTo>
                    <a:pt x="5535" y="7208"/>
                  </a:lnTo>
                  <a:lnTo>
                    <a:pt x="5767" y="7255"/>
                  </a:lnTo>
                  <a:lnTo>
                    <a:pt x="6000" y="7255"/>
                  </a:lnTo>
                  <a:lnTo>
                    <a:pt x="6000" y="7255"/>
                  </a:lnTo>
                  <a:lnTo>
                    <a:pt x="6279" y="7255"/>
                  </a:lnTo>
                  <a:lnTo>
                    <a:pt x="6511" y="7162"/>
                  </a:lnTo>
                  <a:lnTo>
                    <a:pt x="6697" y="7069"/>
                  </a:lnTo>
                  <a:lnTo>
                    <a:pt x="6883" y="6883"/>
                  </a:lnTo>
                  <a:lnTo>
                    <a:pt x="7069" y="6697"/>
                  </a:lnTo>
                  <a:lnTo>
                    <a:pt x="7162" y="6511"/>
                  </a:lnTo>
                  <a:lnTo>
                    <a:pt x="7255" y="6278"/>
                  </a:lnTo>
                  <a:lnTo>
                    <a:pt x="7255" y="5999"/>
                  </a:lnTo>
                  <a:lnTo>
                    <a:pt x="7255" y="5999"/>
                  </a:lnTo>
                  <a:lnTo>
                    <a:pt x="7255" y="5767"/>
                  </a:lnTo>
                  <a:lnTo>
                    <a:pt x="7162" y="5534"/>
                  </a:lnTo>
                  <a:lnTo>
                    <a:pt x="7069" y="5302"/>
                  </a:lnTo>
                  <a:lnTo>
                    <a:pt x="6883" y="5116"/>
                  </a:lnTo>
                  <a:lnTo>
                    <a:pt x="6697" y="4976"/>
                  </a:lnTo>
                  <a:lnTo>
                    <a:pt x="6511" y="4837"/>
                  </a:lnTo>
                  <a:lnTo>
                    <a:pt x="6279" y="4790"/>
                  </a:lnTo>
                  <a:lnTo>
                    <a:pt x="6000" y="4744"/>
                  </a:lnTo>
                  <a:lnTo>
                    <a:pt x="6000" y="4744"/>
                  </a:lnTo>
                  <a:lnTo>
                    <a:pt x="5814" y="4697"/>
                  </a:lnTo>
                  <a:lnTo>
                    <a:pt x="5674" y="4604"/>
                  </a:lnTo>
                  <a:lnTo>
                    <a:pt x="5535" y="4465"/>
                  </a:lnTo>
                  <a:lnTo>
                    <a:pt x="5488" y="4232"/>
                  </a:lnTo>
                  <a:lnTo>
                    <a:pt x="5488" y="2326"/>
                  </a:lnTo>
                  <a:lnTo>
                    <a:pt x="5488" y="2326"/>
                  </a:lnTo>
                  <a:lnTo>
                    <a:pt x="5163" y="2419"/>
                  </a:lnTo>
                  <a:lnTo>
                    <a:pt x="4837" y="2512"/>
                  </a:lnTo>
                  <a:lnTo>
                    <a:pt x="4558" y="2605"/>
                  </a:lnTo>
                  <a:lnTo>
                    <a:pt x="4232" y="2744"/>
                  </a:lnTo>
                  <a:lnTo>
                    <a:pt x="3953" y="2930"/>
                  </a:lnTo>
                  <a:lnTo>
                    <a:pt x="3721" y="3116"/>
                  </a:lnTo>
                  <a:lnTo>
                    <a:pt x="3442" y="3349"/>
                  </a:lnTo>
                  <a:lnTo>
                    <a:pt x="3256" y="3581"/>
                  </a:lnTo>
                  <a:lnTo>
                    <a:pt x="3023" y="3814"/>
                  </a:lnTo>
                  <a:lnTo>
                    <a:pt x="2837" y="4093"/>
                  </a:lnTo>
                  <a:lnTo>
                    <a:pt x="2698" y="4372"/>
                  </a:lnTo>
                  <a:lnTo>
                    <a:pt x="2558" y="4697"/>
                  </a:lnTo>
                  <a:lnTo>
                    <a:pt x="2465" y="4976"/>
                  </a:lnTo>
                  <a:lnTo>
                    <a:pt x="2372" y="5302"/>
                  </a:lnTo>
                  <a:lnTo>
                    <a:pt x="2326" y="5674"/>
                  </a:lnTo>
                  <a:lnTo>
                    <a:pt x="2326" y="5999"/>
                  </a:lnTo>
                  <a:lnTo>
                    <a:pt x="2326" y="5999"/>
                  </a:lnTo>
                  <a:lnTo>
                    <a:pt x="2326" y="6418"/>
                  </a:lnTo>
                  <a:lnTo>
                    <a:pt x="2419" y="6883"/>
                  </a:lnTo>
                  <a:lnTo>
                    <a:pt x="2512" y="7255"/>
                  </a:lnTo>
                  <a:lnTo>
                    <a:pt x="2698" y="7673"/>
                  </a:lnTo>
                  <a:lnTo>
                    <a:pt x="2698" y="7673"/>
                  </a:lnTo>
                  <a:lnTo>
                    <a:pt x="2744" y="7859"/>
                  </a:lnTo>
                  <a:lnTo>
                    <a:pt x="2744" y="8045"/>
                  </a:lnTo>
                  <a:lnTo>
                    <a:pt x="2651" y="8231"/>
                  </a:lnTo>
                  <a:lnTo>
                    <a:pt x="2465" y="8324"/>
                  </a:lnTo>
                  <a:lnTo>
                    <a:pt x="2465" y="8324"/>
                  </a:lnTo>
                  <a:lnTo>
                    <a:pt x="2279" y="8371"/>
                  </a:lnTo>
                  <a:lnTo>
                    <a:pt x="2279" y="8371"/>
                  </a:lnTo>
                  <a:lnTo>
                    <a:pt x="2140" y="8371"/>
                  </a:lnTo>
                  <a:lnTo>
                    <a:pt x="2000" y="8324"/>
                  </a:lnTo>
                  <a:lnTo>
                    <a:pt x="1907" y="8231"/>
                  </a:lnTo>
                  <a:lnTo>
                    <a:pt x="1814" y="8092"/>
                  </a:lnTo>
                  <a:lnTo>
                    <a:pt x="1814" y="8092"/>
                  </a:lnTo>
                  <a:lnTo>
                    <a:pt x="1582" y="7627"/>
                  </a:lnTo>
                  <a:lnTo>
                    <a:pt x="1442" y="7069"/>
                  </a:lnTo>
                  <a:lnTo>
                    <a:pt x="1349" y="6557"/>
                  </a:lnTo>
                  <a:lnTo>
                    <a:pt x="1303" y="5999"/>
                  </a:lnTo>
                  <a:lnTo>
                    <a:pt x="1303" y="5999"/>
                  </a:lnTo>
                  <a:lnTo>
                    <a:pt x="1349" y="5302"/>
                  </a:lnTo>
                  <a:lnTo>
                    <a:pt x="1535" y="4651"/>
                  </a:lnTo>
                  <a:lnTo>
                    <a:pt x="1768" y="4000"/>
                  </a:lnTo>
                  <a:lnTo>
                    <a:pt x="2093" y="3442"/>
                  </a:lnTo>
                  <a:lnTo>
                    <a:pt x="1163" y="2512"/>
                  </a:lnTo>
                  <a:lnTo>
                    <a:pt x="1163" y="2512"/>
                  </a:lnTo>
                  <a:lnTo>
                    <a:pt x="884" y="2884"/>
                  </a:lnTo>
                  <a:lnTo>
                    <a:pt x="652" y="3302"/>
                  </a:lnTo>
                  <a:lnTo>
                    <a:pt x="466" y="3721"/>
                  </a:lnTo>
                  <a:lnTo>
                    <a:pt x="326" y="4139"/>
                  </a:lnTo>
                  <a:lnTo>
                    <a:pt x="187" y="4604"/>
                  </a:lnTo>
                  <a:lnTo>
                    <a:pt x="94" y="5069"/>
                  </a:lnTo>
                  <a:lnTo>
                    <a:pt x="47" y="5534"/>
                  </a:lnTo>
                  <a:lnTo>
                    <a:pt x="1" y="5999"/>
                  </a:lnTo>
                  <a:lnTo>
                    <a:pt x="1" y="6883"/>
                  </a:lnTo>
                  <a:lnTo>
                    <a:pt x="1" y="6883"/>
                  </a:lnTo>
                  <a:lnTo>
                    <a:pt x="140" y="7441"/>
                  </a:lnTo>
                  <a:lnTo>
                    <a:pt x="280" y="7952"/>
                  </a:lnTo>
                  <a:lnTo>
                    <a:pt x="466" y="8464"/>
                  </a:lnTo>
                  <a:lnTo>
                    <a:pt x="698" y="8975"/>
                  </a:lnTo>
                  <a:lnTo>
                    <a:pt x="1024" y="9440"/>
                  </a:lnTo>
                  <a:lnTo>
                    <a:pt x="1349" y="9859"/>
                  </a:lnTo>
                  <a:lnTo>
                    <a:pt x="1675" y="10231"/>
                  </a:lnTo>
                  <a:lnTo>
                    <a:pt x="2093" y="10603"/>
                  </a:lnTo>
                  <a:lnTo>
                    <a:pt x="3488" y="9254"/>
                  </a:lnTo>
                  <a:lnTo>
                    <a:pt x="3488" y="9254"/>
                  </a:lnTo>
                  <a:lnTo>
                    <a:pt x="3581" y="9161"/>
                  </a:lnTo>
                  <a:lnTo>
                    <a:pt x="3721" y="9115"/>
                  </a:lnTo>
                  <a:lnTo>
                    <a:pt x="3721" y="9115"/>
                  </a:lnTo>
                  <a:lnTo>
                    <a:pt x="3907" y="9115"/>
                  </a:lnTo>
                  <a:lnTo>
                    <a:pt x="4093" y="9161"/>
                  </a:lnTo>
                  <a:lnTo>
                    <a:pt x="4093" y="9161"/>
                  </a:lnTo>
                  <a:lnTo>
                    <a:pt x="4511" y="9394"/>
                  </a:lnTo>
                  <a:lnTo>
                    <a:pt x="5023" y="9580"/>
                  </a:lnTo>
                  <a:lnTo>
                    <a:pt x="5488" y="9673"/>
                  </a:lnTo>
                  <a:lnTo>
                    <a:pt x="6000" y="9719"/>
                  </a:lnTo>
                  <a:lnTo>
                    <a:pt x="6000" y="9719"/>
                  </a:lnTo>
                  <a:lnTo>
                    <a:pt x="6372" y="9673"/>
                  </a:lnTo>
                  <a:lnTo>
                    <a:pt x="6744" y="9626"/>
                  </a:lnTo>
                  <a:lnTo>
                    <a:pt x="7116" y="9533"/>
                  </a:lnTo>
                  <a:lnTo>
                    <a:pt x="7441" y="9394"/>
                  </a:lnTo>
                  <a:lnTo>
                    <a:pt x="7767" y="9254"/>
                  </a:lnTo>
                  <a:lnTo>
                    <a:pt x="8092" y="9068"/>
                  </a:lnTo>
                  <a:lnTo>
                    <a:pt x="8371" y="8882"/>
                  </a:lnTo>
                  <a:lnTo>
                    <a:pt x="8604" y="8603"/>
                  </a:lnTo>
                  <a:lnTo>
                    <a:pt x="8836" y="8371"/>
                  </a:lnTo>
                  <a:lnTo>
                    <a:pt x="9069" y="8092"/>
                  </a:lnTo>
                  <a:lnTo>
                    <a:pt x="9255" y="7766"/>
                  </a:lnTo>
                  <a:lnTo>
                    <a:pt x="9394" y="7441"/>
                  </a:lnTo>
                  <a:lnTo>
                    <a:pt x="9534" y="7115"/>
                  </a:lnTo>
                  <a:lnTo>
                    <a:pt x="9627" y="6743"/>
                  </a:lnTo>
                  <a:lnTo>
                    <a:pt x="9673" y="6371"/>
                  </a:lnTo>
                  <a:lnTo>
                    <a:pt x="9720" y="5999"/>
                  </a:lnTo>
                  <a:lnTo>
                    <a:pt x="9720" y="5999"/>
                  </a:lnTo>
                  <a:lnTo>
                    <a:pt x="9673" y="5488"/>
                  </a:lnTo>
                  <a:lnTo>
                    <a:pt x="9580" y="5023"/>
                  </a:lnTo>
                  <a:lnTo>
                    <a:pt x="9394" y="4558"/>
                  </a:lnTo>
                  <a:lnTo>
                    <a:pt x="9162" y="4093"/>
                  </a:lnTo>
                  <a:lnTo>
                    <a:pt x="8883" y="3674"/>
                  </a:lnTo>
                  <a:lnTo>
                    <a:pt x="8557" y="3349"/>
                  </a:lnTo>
                  <a:lnTo>
                    <a:pt x="8185" y="3023"/>
                  </a:lnTo>
                  <a:lnTo>
                    <a:pt x="7720" y="2744"/>
                  </a:lnTo>
                  <a:lnTo>
                    <a:pt x="7720" y="2744"/>
                  </a:lnTo>
                  <a:lnTo>
                    <a:pt x="7581" y="2605"/>
                  </a:lnTo>
                  <a:lnTo>
                    <a:pt x="7488" y="2465"/>
                  </a:lnTo>
                  <a:lnTo>
                    <a:pt x="7488" y="2279"/>
                  </a:lnTo>
                  <a:lnTo>
                    <a:pt x="7534" y="2093"/>
                  </a:lnTo>
                  <a:lnTo>
                    <a:pt x="7534" y="2093"/>
                  </a:lnTo>
                  <a:lnTo>
                    <a:pt x="7674" y="1907"/>
                  </a:lnTo>
                  <a:lnTo>
                    <a:pt x="7813" y="1814"/>
                  </a:lnTo>
                  <a:lnTo>
                    <a:pt x="7999" y="1814"/>
                  </a:lnTo>
                  <a:lnTo>
                    <a:pt x="8185" y="1861"/>
                  </a:lnTo>
                  <a:lnTo>
                    <a:pt x="8185" y="1861"/>
                  </a:lnTo>
                  <a:lnTo>
                    <a:pt x="8743" y="2186"/>
                  </a:lnTo>
                  <a:lnTo>
                    <a:pt x="9255" y="2605"/>
                  </a:lnTo>
                  <a:lnTo>
                    <a:pt x="9673" y="3070"/>
                  </a:lnTo>
                  <a:lnTo>
                    <a:pt x="10045" y="3581"/>
                  </a:lnTo>
                  <a:lnTo>
                    <a:pt x="10324" y="4139"/>
                  </a:lnTo>
                  <a:lnTo>
                    <a:pt x="10510" y="4744"/>
                  </a:lnTo>
                  <a:lnTo>
                    <a:pt x="10650" y="5348"/>
                  </a:lnTo>
                  <a:lnTo>
                    <a:pt x="10696" y="5999"/>
                  </a:lnTo>
                  <a:lnTo>
                    <a:pt x="10696" y="5999"/>
                  </a:lnTo>
                  <a:lnTo>
                    <a:pt x="10650" y="6464"/>
                  </a:lnTo>
                  <a:lnTo>
                    <a:pt x="10603" y="6929"/>
                  </a:lnTo>
                  <a:lnTo>
                    <a:pt x="10464" y="7394"/>
                  </a:lnTo>
                  <a:lnTo>
                    <a:pt x="10324" y="7813"/>
                  </a:lnTo>
                  <a:lnTo>
                    <a:pt x="10138" y="8231"/>
                  </a:lnTo>
                  <a:lnTo>
                    <a:pt x="9906" y="8650"/>
                  </a:lnTo>
                  <a:lnTo>
                    <a:pt x="9627" y="8975"/>
                  </a:lnTo>
                  <a:lnTo>
                    <a:pt x="9301" y="9301"/>
                  </a:lnTo>
                  <a:lnTo>
                    <a:pt x="8976" y="9626"/>
                  </a:lnTo>
                  <a:lnTo>
                    <a:pt x="8650" y="9905"/>
                  </a:lnTo>
                  <a:lnTo>
                    <a:pt x="8232" y="10138"/>
                  </a:lnTo>
                  <a:lnTo>
                    <a:pt x="7813" y="10324"/>
                  </a:lnTo>
                  <a:lnTo>
                    <a:pt x="7395" y="10510"/>
                  </a:lnTo>
                  <a:lnTo>
                    <a:pt x="6930" y="10603"/>
                  </a:lnTo>
                  <a:lnTo>
                    <a:pt x="6465" y="10696"/>
                  </a:lnTo>
                  <a:lnTo>
                    <a:pt x="6000" y="10696"/>
                  </a:lnTo>
                  <a:lnTo>
                    <a:pt x="6000" y="10696"/>
                  </a:lnTo>
                  <a:lnTo>
                    <a:pt x="5442" y="10649"/>
                  </a:lnTo>
                  <a:lnTo>
                    <a:pt x="4930" y="10556"/>
                  </a:lnTo>
                  <a:lnTo>
                    <a:pt x="4418" y="10417"/>
                  </a:lnTo>
                  <a:lnTo>
                    <a:pt x="3907" y="10184"/>
                  </a:lnTo>
                  <a:lnTo>
                    <a:pt x="2884" y="11207"/>
                  </a:lnTo>
                  <a:lnTo>
                    <a:pt x="2884" y="11207"/>
                  </a:lnTo>
                  <a:lnTo>
                    <a:pt x="3628" y="11579"/>
                  </a:lnTo>
                  <a:lnTo>
                    <a:pt x="4372" y="11858"/>
                  </a:lnTo>
                  <a:lnTo>
                    <a:pt x="4744" y="11951"/>
                  </a:lnTo>
                  <a:lnTo>
                    <a:pt x="5163" y="11998"/>
                  </a:lnTo>
                  <a:lnTo>
                    <a:pt x="5581" y="12044"/>
                  </a:lnTo>
                  <a:lnTo>
                    <a:pt x="6000" y="12044"/>
                  </a:lnTo>
                  <a:lnTo>
                    <a:pt x="6000" y="12044"/>
                  </a:lnTo>
                  <a:lnTo>
                    <a:pt x="6558" y="12044"/>
                  </a:lnTo>
                  <a:lnTo>
                    <a:pt x="7116" y="11951"/>
                  </a:lnTo>
                  <a:lnTo>
                    <a:pt x="7674" y="11812"/>
                  </a:lnTo>
                  <a:lnTo>
                    <a:pt x="8185" y="11672"/>
                  </a:lnTo>
                  <a:lnTo>
                    <a:pt x="8697" y="11440"/>
                  </a:lnTo>
                  <a:lnTo>
                    <a:pt x="9162" y="11161"/>
                  </a:lnTo>
                  <a:lnTo>
                    <a:pt x="9627" y="10882"/>
                  </a:lnTo>
                  <a:lnTo>
                    <a:pt x="10045" y="10556"/>
                  </a:lnTo>
                  <a:lnTo>
                    <a:pt x="10417" y="10184"/>
                  </a:lnTo>
                  <a:lnTo>
                    <a:pt x="10743" y="9766"/>
                  </a:lnTo>
                  <a:lnTo>
                    <a:pt x="11068" y="9301"/>
                  </a:lnTo>
                  <a:lnTo>
                    <a:pt x="11347" y="8836"/>
                  </a:lnTo>
                  <a:lnTo>
                    <a:pt x="11580" y="8371"/>
                  </a:lnTo>
                  <a:lnTo>
                    <a:pt x="11766" y="7859"/>
                  </a:lnTo>
                  <a:lnTo>
                    <a:pt x="11905" y="7301"/>
                  </a:lnTo>
                  <a:lnTo>
                    <a:pt x="11998" y="6790"/>
                  </a:lnTo>
                  <a:lnTo>
                    <a:pt x="11998" y="5999"/>
                  </a:lnTo>
                  <a:lnTo>
                    <a:pt x="11998" y="5999"/>
                  </a:lnTo>
                  <a:lnTo>
                    <a:pt x="11998" y="5395"/>
                  </a:lnTo>
                  <a:lnTo>
                    <a:pt x="11905" y="4837"/>
                  </a:lnTo>
                  <a:lnTo>
                    <a:pt x="11766" y="4279"/>
                  </a:lnTo>
                  <a:lnTo>
                    <a:pt x="11580" y="3721"/>
                  </a:lnTo>
                  <a:lnTo>
                    <a:pt x="11301" y="3163"/>
                  </a:lnTo>
                  <a:lnTo>
                    <a:pt x="11022" y="2698"/>
                  </a:lnTo>
                  <a:lnTo>
                    <a:pt x="10650" y="2186"/>
                  </a:lnTo>
                  <a:lnTo>
                    <a:pt x="10231" y="1768"/>
                  </a:lnTo>
                  <a:lnTo>
                    <a:pt x="10231" y="1768"/>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63"/>
            <p:cNvSpPr/>
            <p:nvPr/>
          </p:nvSpPr>
          <p:spPr>
            <a:xfrm>
              <a:off x="6554150" y="4075800"/>
              <a:ext cx="25" cy="25"/>
            </a:xfrm>
            <a:custGeom>
              <a:avLst/>
              <a:gdLst/>
              <a:ahLst/>
              <a:cxnLst/>
              <a:rect l="l" t="t" r="r" b="b"/>
              <a:pathLst>
                <a:path w="1" h="1" fill="none" extrusionOk="0">
                  <a:moveTo>
                    <a:pt x="0" y="1"/>
                  </a:moveTo>
                  <a:lnTo>
                    <a:pt x="0"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63"/>
            <p:cNvSpPr/>
            <p:nvPr/>
          </p:nvSpPr>
          <p:spPr>
            <a:xfrm>
              <a:off x="6251875" y="4240875"/>
              <a:ext cx="346475" cy="213925"/>
            </a:xfrm>
            <a:custGeom>
              <a:avLst/>
              <a:gdLst/>
              <a:ahLst/>
              <a:cxnLst/>
              <a:rect l="l" t="t" r="r" b="b"/>
              <a:pathLst>
                <a:path w="13859" h="8557" extrusionOk="0">
                  <a:moveTo>
                    <a:pt x="1210" y="1"/>
                  </a:moveTo>
                  <a:lnTo>
                    <a:pt x="47" y="2000"/>
                  </a:lnTo>
                  <a:lnTo>
                    <a:pt x="1" y="2093"/>
                  </a:lnTo>
                  <a:lnTo>
                    <a:pt x="1" y="2233"/>
                  </a:lnTo>
                  <a:lnTo>
                    <a:pt x="1" y="2372"/>
                  </a:lnTo>
                  <a:lnTo>
                    <a:pt x="47" y="2512"/>
                  </a:lnTo>
                  <a:lnTo>
                    <a:pt x="140" y="2605"/>
                  </a:lnTo>
                  <a:lnTo>
                    <a:pt x="233" y="2651"/>
                  </a:lnTo>
                  <a:lnTo>
                    <a:pt x="373" y="2744"/>
                  </a:lnTo>
                  <a:lnTo>
                    <a:pt x="1535" y="2744"/>
                  </a:lnTo>
                  <a:lnTo>
                    <a:pt x="1535" y="3628"/>
                  </a:lnTo>
                  <a:lnTo>
                    <a:pt x="1582" y="3953"/>
                  </a:lnTo>
                  <a:lnTo>
                    <a:pt x="1628" y="4279"/>
                  </a:lnTo>
                  <a:lnTo>
                    <a:pt x="1675" y="4558"/>
                  </a:lnTo>
                  <a:lnTo>
                    <a:pt x="1768" y="4837"/>
                  </a:lnTo>
                  <a:lnTo>
                    <a:pt x="1907" y="5116"/>
                  </a:lnTo>
                  <a:lnTo>
                    <a:pt x="2093" y="5348"/>
                  </a:lnTo>
                  <a:lnTo>
                    <a:pt x="2233" y="5627"/>
                  </a:lnTo>
                  <a:lnTo>
                    <a:pt x="2465" y="5813"/>
                  </a:lnTo>
                  <a:lnTo>
                    <a:pt x="2698" y="6046"/>
                  </a:lnTo>
                  <a:lnTo>
                    <a:pt x="2930" y="6185"/>
                  </a:lnTo>
                  <a:lnTo>
                    <a:pt x="3163" y="6371"/>
                  </a:lnTo>
                  <a:lnTo>
                    <a:pt x="3442" y="6511"/>
                  </a:lnTo>
                  <a:lnTo>
                    <a:pt x="3721" y="6604"/>
                  </a:lnTo>
                  <a:lnTo>
                    <a:pt x="4046" y="6697"/>
                  </a:lnTo>
                  <a:lnTo>
                    <a:pt x="4325" y="6743"/>
                  </a:lnTo>
                  <a:lnTo>
                    <a:pt x="6837" y="6743"/>
                  </a:lnTo>
                  <a:lnTo>
                    <a:pt x="6837" y="8045"/>
                  </a:lnTo>
                  <a:lnTo>
                    <a:pt x="6883" y="8232"/>
                  </a:lnTo>
                  <a:lnTo>
                    <a:pt x="6976" y="8418"/>
                  </a:lnTo>
                  <a:lnTo>
                    <a:pt x="7116" y="8511"/>
                  </a:lnTo>
                  <a:lnTo>
                    <a:pt x="7348" y="8557"/>
                  </a:lnTo>
                  <a:lnTo>
                    <a:pt x="13393" y="8557"/>
                  </a:lnTo>
                  <a:lnTo>
                    <a:pt x="13579" y="8511"/>
                  </a:lnTo>
                  <a:lnTo>
                    <a:pt x="13719" y="8418"/>
                  </a:lnTo>
                  <a:lnTo>
                    <a:pt x="13858" y="8232"/>
                  </a:lnTo>
                  <a:lnTo>
                    <a:pt x="13858" y="8045"/>
                  </a:lnTo>
                  <a:lnTo>
                    <a:pt x="13858" y="1303"/>
                  </a:lnTo>
                  <a:lnTo>
                    <a:pt x="13347" y="2047"/>
                  </a:lnTo>
                  <a:lnTo>
                    <a:pt x="12789" y="2698"/>
                  </a:lnTo>
                  <a:lnTo>
                    <a:pt x="12091" y="3256"/>
                  </a:lnTo>
                  <a:lnTo>
                    <a:pt x="11719" y="3535"/>
                  </a:lnTo>
                  <a:lnTo>
                    <a:pt x="11347" y="3767"/>
                  </a:lnTo>
                  <a:lnTo>
                    <a:pt x="10975" y="3953"/>
                  </a:lnTo>
                  <a:lnTo>
                    <a:pt x="10557" y="4139"/>
                  </a:lnTo>
                  <a:lnTo>
                    <a:pt x="10138" y="4325"/>
                  </a:lnTo>
                  <a:lnTo>
                    <a:pt x="9720" y="4465"/>
                  </a:lnTo>
                  <a:lnTo>
                    <a:pt x="9255" y="4558"/>
                  </a:lnTo>
                  <a:lnTo>
                    <a:pt x="8790" y="4604"/>
                  </a:lnTo>
                  <a:lnTo>
                    <a:pt x="8325" y="4651"/>
                  </a:lnTo>
                  <a:lnTo>
                    <a:pt x="7860" y="4697"/>
                  </a:lnTo>
                  <a:lnTo>
                    <a:pt x="7302" y="4651"/>
                  </a:lnTo>
                  <a:lnTo>
                    <a:pt x="6743" y="4604"/>
                  </a:lnTo>
                  <a:lnTo>
                    <a:pt x="6185" y="4465"/>
                  </a:lnTo>
                  <a:lnTo>
                    <a:pt x="5674" y="4325"/>
                  </a:lnTo>
                  <a:lnTo>
                    <a:pt x="5162" y="4139"/>
                  </a:lnTo>
                  <a:lnTo>
                    <a:pt x="4651" y="3907"/>
                  </a:lnTo>
                  <a:lnTo>
                    <a:pt x="4186" y="3674"/>
                  </a:lnTo>
                  <a:lnTo>
                    <a:pt x="3767" y="3349"/>
                  </a:lnTo>
                  <a:lnTo>
                    <a:pt x="3349" y="3023"/>
                  </a:lnTo>
                  <a:lnTo>
                    <a:pt x="2930" y="2698"/>
                  </a:lnTo>
                  <a:lnTo>
                    <a:pt x="2558" y="2279"/>
                  </a:lnTo>
                  <a:lnTo>
                    <a:pt x="2233" y="1861"/>
                  </a:lnTo>
                  <a:lnTo>
                    <a:pt x="1954" y="1442"/>
                  </a:lnTo>
                  <a:lnTo>
                    <a:pt x="1675" y="977"/>
                  </a:lnTo>
                  <a:lnTo>
                    <a:pt x="1442" y="466"/>
                  </a:lnTo>
                  <a:lnTo>
                    <a:pt x="121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63"/>
            <p:cNvSpPr/>
            <p:nvPr/>
          </p:nvSpPr>
          <p:spPr>
            <a:xfrm>
              <a:off x="6251875" y="4240875"/>
              <a:ext cx="346475" cy="213925"/>
            </a:xfrm>
            <a:custGeom>
              <a:avLst/>
              <a:gdLst/>
              <a:ahLst/>
              <a:cxnLst/>
              <a:rect l="l" t="t" r="r" b="b"/>
              <a:pathLst>
                <a:path w="13859" h="8557" fill="none" extrusionOk="0">
                  <a:moveTo>
                    <a:pt x="7860" y="4697"/>
                  </a:moveTo>
                  <a:lnTo>
                    <a:pt x="7860" y="4697"/>
                  </a:lnTo>
                  <a:lnTo>
                    <a:pt x="7302" y="4651"/>
                  </a:lnTo>
                  <a:lnTo>
                    <a:pt x="6743" y="4604"/>
                  </a:lnTo>
                  <a:lnTo>
                    <a:pt x="6185" y="4465"/>
                  </a:lnTo>
                  <a:lnTo>
                    <a:pt x="5674" y="4325"/>
                  </a:lnTo>
                  <a:lnTo>
                    <a:pt x="5162" y="4139"/>
                  </a:lnTo>
                  <a:lnTo>
                    <a:pt x="4651" y="3907"/>
                  </a:lnTo>
                  <a:lnTo>
                    <a:pt x="4186" y="3674"/>
                  </a:lnTo>
                  <a:lnTo>
                    <a:pt x="3767" y="3349"/>
                  </a:lnTo>
                  <a:lnTo>
                    <a:pt x="3349" y="3023"/>
                  </a:lnTo>
                  <a:lnTo>
                    <a:pt x="2930" y="2698"/>
                  </a:lnTo>
                  <a:lnTo>
                    <a:pt x="2558" y="2279"/>
                  </a:lnTo>
                  <a:lnTo>
                    <a:pt x="2233" y="1861"/>
                  </a:lnTo>
                  <a:lnTo>
                    <a:pt x="1954" y="1442"/>
                  </a:lnTo>
                  <a:lnTo>
                    <a:pt x="1675" y="977"/>
                  </a:lnTo>
                  <a:lnTo>
                    <a:pt x="1442" y="466"/>
                  </a:lnTo>
                  <a:lnTo>
                    <a:pt x="1210" y="1"/>
                  </a:lnTo>
                  <a:lnTo>
                    <a:pt x="47" y="2000"/>
                  </a:lnTo>
                  <a:lnTo>
                    <a:pt x="47" y="2000"/>
                  </a:lnTo>
                  <a:lnTo>
                    <a:pt x="1" y="2093"/>
                  </a:lnTo>
                  <a:lnTo>
                    <a:pt x="1" y="2233"/>
                  </a:lnTo>
                  <a:lnTo>
                    <a:pt x="1" y="2372"/>
                  </a:lnTo>
                  <a:lnTo>
                    <a:pt x="47" y="2512"/>
                  </a:lnTo>
                  <a:lnTo>
                    <a:pt x="47" y="2512"/>
                  </a:lnTo>
                  <a:lnTo>
                    <a:pt x="140" y="2605"/>
                  </a:lnTo>
                  <a:lnTo>
                    <a:pt x="233" y="2651"/>
                  </a:lnTo>
                  <a:lnTo>
                    <a:pt x="373" y="2744"/>
                  </a:lnTo>
                  <a:lnTo>
                    <a:pt x="466" y="2744"/>
                  </a:lnTo>
                  <a:lnTo>
                    <a:pt x="1535" y="2744"/>
                  </a:lnTo>
                  <a:lnTo>
                    <a:pt x="1535" y="3628"/>
                  </a:lnTo>
                  <a:lnTo>
                    <a:pt x="1535" y="3628"/>
                  </a:lnTo>
                  <a:lnTo>
                    <a:pt x="1582" y="3953"/>
                  </a:lnTo>
                  <a:lnTo>
                    <a:pt x="1628" y="4279"/>
                  </a:lnTo>
                  <a:lnTo>
                    <a:pt x="1675" y="4558"/>
                  </a:lnTo>
                  <a:lnTo>
                    <a:pt x="1768" y="4837"/>
                  </a:lnTo>
                  <a:lnTo>
                    <a:pt x="1907" y="5116"/>
                  </a:lnTo>
                  <a:lnTo>
                    <a:pt x="2093" y="5348"/>
                  </a:lnTo>
                  <a:lnTo>
                    <a:pt x="2233" y="5627"/>
                  </a:lnTo>
                  <a:lnTo>
                    <a:pt x="2465" y="5813"/>
                  </a:lnTo>
                  <a:lnTo>
                    <a:pt x="2698" y="6046"/>
                  </a:lnTo>
                  <a:lnTo>
                    <a:pt x="2930" y="6185"/>
                  </a:lnTo>
                  <a:lnTo>
                    <a:pt x="3163" y="6371"/>
                  </a:lnTo>
                  <a:lnTo>
                    <a:pt x="3442" y="6511"/>
                  </a:lnTo>
                  <a:lnTo>
                    <a:pt x="3721" y="6604"/>
                  </a:lnTo>
                  <a:lnTo>
                    <a:pt x="4046" y="6697"/>
                  </a:lnTo>
                  <a:lnTo>
                    <a:pt x="4325" y="6743"/>
                  </a:lnTo>
                  <a:lnTo>
                    <a:pt x="4651" y="6743"/>
                  </a:lnTo>
                  <a:lnTo>
                    <a:pt x="6837" y="6743"/>
                  </a:lnTo>
                  <a:lnTo>
                    <a:pt x="6837" y="8045"/>
                  </a:lnTo>
                  <a:lnTo>
                    <a:pt x="6837" y="8045"/>
                  </a:lnTo>
                  <a:lnTo>
                    <a:pt x="6883" y="8232"/>
                  </a:lnTo>
                  <a:lnTo>
                    <a:pt x="6976" y="8418"/>
                  </a:lnTo>
                  <a:lnTo>
                    <a:pt x="7116" y="8511"/>
                  </a:lnTo>
                  <a:lnTo>
                    <a:pt x="7348" y="8557"/>
                  </a:lnTo>
                  <a:lnTo>
                    <a:pt x="13393" y="8557"/>
                  </a:lnTo>
                  <a:lnTo>
                    <a:pt x="13393" y="8557"/>
                  </a:lnTo>
                  <a:lnTo>
                    <a:pt x="13579" y="8511"/>
                  </a:lnTo>
                  <a:lnTo>
                    <a:pt x="13719" y="8418"/>
                  </a:lnTo>
                  <a:lnTo>
                    <a:pt x="13858" y="8232"/>
                  </a:lnTo>
                  <a:lnTo>
                    <a:pt x="13858" y="8045"/>
                  </a:lnTo>
                  <a:lnTo>
                    <a:pt x="13858" y="1303"/>
                  </a:lnTo>
                  <a:lnTo>
                    <a:pt x="13858" y="1303"/>
                  </a:lnTo>
                  <a:lnTo>
                    <a:pt x="13347" y="2047"/>
                  </a:lnTo>
                  <a:lnTo>
                    <a:pt x="12789" y="2698"/>
                  </a:lnTo>
                  <a:lnTo>
                    <a:pt x="12091" y="3256"/>
                  </a:lnTo>
                  <a:lnTo>
                    <a:pt x="11719" y="3535"/>
                  </a:lnTo>
                  <a:lnTo>
                    <a:pt x="11347" y="3767"/>
                  </a:lnTo>
                  <a:lnTo>
                    <a:pt x="10975" y="3953"/>
                  </a:lnTo>
                  <a:lnTo>
                    <a:pt x="10557" y="4139"/>
                  </a:lnTo>
                  <a:lnTo>
                    <a:pt x="10138" y="4325"/>
                  </a:lnTo>
                  <a:lnTo>
                    <a:pt x="9720" y="4465"/>
                  </a:lnTo>
                  <a:lnTo>
                    <a:pt x="9255" y="4558"/>
                  </a:lnTo>
                  <a:lnTo>
                    <a:pt x="8790" y="4604"/>
                  </a:lnTo>
                  <a:lnTo>
                    <a:pt x="8325" y="4651"/>
                  </a:lnTo>
                  <a:lnTo>
                    <a:pt x="7860" y="4697"/>
                  </a:lnTo>
                  <a:lnTo>
                    <a:pt x="7860" y="4697"/>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63"/>
            <p:cNvSpPr/>
            <p:nvPr/>
          </p:nvSpPr>
          <p:spPr>
            <a:xfrm>
              <a:off x="6448350" y="4358300"/>
              <a:ext cx="25" cy="25"/>
            </a:xfrm>
            <a:custGeom>
              <a:avLst/>
              <a:gdLst/>
              <a:ahLst/>
              <a:cxnLst/>
              <a:rect l="l" t="t" r="r" b="b"/>
              <a:pathLst>
                <a:path w="1" h="1" fill="none" extrusionOk="0">
                  <a:moveTo>
                    <a:pt x="1" y="0"/>
                  </a:moveTo>
                  <a:lnTo>
                    <a:pt x="1" y="0"/>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342"/>
        <p:cNvGrpSpPr/>
        <p:nvPr/>
      </p:nvGrpSpPr>
      <p:grpSpPr>
        <a:xfrm>
          <a:off x="0" y="0"/>
          <a:ext cx="0" cy="0"/>
          <a:chOff x="0" y="0"/>
          <a:chExt cx="0" cy="0"/>
        </a:xfrm>
      </p:grpSpPr>
      <p:grpSp>
        <p:nvGrpSpPr>
          <p:cNvPr id="7343" name="Google Shape;7343;p76"/>
          <p:cNvGrpSpPr/>
          <p:nvPr/>
        </p:nvGrpSpPr>
        <p:grpSpPr>
          <a:xfrm>
            <a:off x="829359" y="2307635"/>
            <a:ext cx="339235" cy="298186"/>
            <a:chOff x="898875" y="244725"/>
            <a:chExt cx="481800" cy="423500"/>
          </a:xfrm>
          <a:solidFill>
            <a:srgbClr val="F7E9CD"/>
          </a:solidFill>
        </p:grpSpPr>
        <p:sp>
          <p:nvSpPr>
            <p:cNvPr id="7344" name="Google Shape;7344;p76"/>
            <p:cNvSpPr/>
            <p:nvPr/>
          </p:nvSpPr>
          <p:spPr>
            <a:xfrm>
              <a:off x="1125675" y="470575"/>
              <a:ext cx="28275" cy="28250"/>
            </a:xfrm>
            <a:custGeom>
              <a:avLst/>
              <a:gdLst/>
              <a:ahLst/>
              <a:cxnLst/>
              <a:rect l="l" t="t" r="r" b="b"/>
              <a:pathLst>
                <a:path w="1131" h="1130" extrusionOk="0">
                  <a:moveTo>
                    <a:pt x="564" y="1"/>
                  </a:moveTo>
                  <a:cubicBezTo>
                    <a:pt x="251" y="1"/>
                    <a:pt x="1" y="251"/>
                    <a:pt x="1" y="564"/>
                  </a:cubicBezTo>
                  <a:cubicBezTo>
                    <a:pt x="1" y="877"/>
                    <a:pt x="251" y="1130"/>
                    <a:pt x="564" y="1130"/>
                  </a:cubicBezTo>
                  <a:cubicBezTo>
                    <a:pt x="877" y="1130"/>
                    <a:pt x="1130" y="877"/>
                    <a:pt x="1130" y="564"/>
                  </a:cubicBezTo>
                  <a:cubicBezTo>
                    <a:pt x="1130" y="251"/>
                    <a:pt x="877" y="1"/>
                    <a:pt x="5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45" name="Google Shape;7345;p76"/>
            <p:cNvSpPr/>
            <p:nvPr/>
          </p:nvSpPr>
          <p:spPr>
            <a:xfrm>
              <a:off x="898875" y="244725"/>
              <a:ext cx="481800" cy="225875"/>
            </a:xfrm>
            <a:custGeom>
              <a:avLst/>
              <a:gdLst/>
              <a:ahLst/>
              <a:cxnLst/>
              <a:rect l="l" t="t" r="r" b="b"/>
              <a:pathLst>
                <a:path w="19272" h="9035" extrusionOk="0">
                  <a:moveTo>
                    <a:pt x="2825" y="1130"/>
                  </a:moveTo>
                  <a:cubicBezTo>
                    <a:pt x="3135" y="1130"/>
                    <a:pt x="3388" y="1380"/>
                    <a:pt x="3388" y="1693"/>
                  </a:cubicBezTo>
                  <a:lnTo>
                    <a:pt x="3388" y="2259"/>
                  </a:lnTo>
                  <a:lnTo>
                    <a:pt x="2258" y="2259"/>
                  </a:lnTo>
                  <a:lnTo>
                    <a:pt x="2258" y="1693"/>
                  </a:lnTo>
                  <a:cubicBezTo>
                    <a:pt x="2258" y="1380"/>
                    <a:pt x="2511" y="1130"/>
                    <a:pt x="2825" y="1130"/>
                  </a:cubicBezTo>
                  <a:close/>
                  <a:moveTo>
                    <a:pt x="11894" y="1130"/>
                  </a:moveTo>
                  <a:cubicBezTo>
                    <a:pt x="12208" y="1130"/>
                    <a:pt x="12461" y="1380"/>
                    <a:pt x="12461" y="1693"/>
                  </a:cubicBezTo>
                  <a:lnTo>
                    <a:pt x="12461" y="2259"/>
                  </a:lnTo>
                  <a:lnTo>
                    <a:pt x="6814" y="2259"/>
                  </a:lnTo>
                  <a:lnTo>
                    <a:pt x="6814" y="1693"/>
                  </a:lnTo>
                  <a:cubicBezTo>
                    <a:pt x="6814" y="1380"/>
                    <a:pt x="7064" y="1130"/>
                    <a:pt x="7378" y="1130"/>
                  </a:cubicBezTo>
                  <a:close/>
                  <a:moveTo>
                    <a:pt x="5083" y="4518"/>
                  </a:moveTo>
                  <a:cubicBezTo>
                    <a:pt x="5586" y="4518"/>
                    <a:pt x="5836" y="5123"/>
                    <a:pt x="5480" y="5481"/>
                  </a:cubicBezTo>
                  <a:cubicBezTo>
                    <a:pt x="5366" y="5596"/>
                    <a:pt x="5225" y="5647"/>
                    <a:pt x="5086" y="5647"/>
                  </a:cubicBezTo>
                  <a:cubicBezTo>
                    <a:pt x="4796" y="5647"/>
                    <a:pt x="4517" y="5422"/>
                    <a:pt x="4517" y="5081"/>
                  </a:cubicBezTo>
                  <a:cubicBezTo>
                    <a:pt x="4517" y="4768"/>
                    <a:pt x="4770" y="4518"/>
                    <a:pt x="5083" y="4518"/>
                  </a:cubicBezTo>
                  <a:close/>
                  <a:moveTo>
                    <a:pt x="2825" y="1"/>
                  </a:moveTo>
                  <a:cubicBezTo>
                    <a:pt x="1888" y="1"/>
                    <a:pt x="1129" y="757"/>
                    <a:pt x="1129" y="1693"/>
                  </a:cubicBezTo>
                  <a:lnTo>
                    <a:pt x="1129" y="2362"/>
                  </a:lnTo>
                  <a:cubicBezTo>
                    <a:pt x="455" y="2600"/>
                    <a:pt x="3" y="3235"/>
                    <a:pt x="0" y="3952"/>
                  </a:cubicBezTo>
                  <a:lnTo>
                    <a:pt x="0" y="4518"/>
                  </a:lnTo>
                  <a:lnTo>
                    <a:pt x="1695" y="4518"/>
                  </a:lnTo>
                  <a:cubicBezTo>
                    <a:pt x="2629" y="4518"/>
                    <a:pt x="3388" y="5274"/>
                    <a:pt x="3388" y="6210"/>
                  </a:cubicBezTo>
                  <a:lnTo>
                    <a:pt x="3388" y="9035"/>
                  </a:lnTo>
                  <a:lnTo>
                    <a:pt x="5742" y="9035"/>
                  </a:lnTo>
                  <a:cubicBezTo>
                    <a:pt x="6016" y="7123"/>
                    <a:pt x="7652" y="5647"/>
                    <a:pt x="9636" y="5647"/>
                  </a:cubicBezTo>
                  <a:cubicBezTo>
                    <a:pt x="11620" y="5647"/>
                    <a:pt x="13256" y="7123"/>
                    <a:pt x="13533" y="9035"/>
                  </a:cubicBezTo>
                  <a:lnTo>
                    <a:pt x="15884" y="9035"/>
                  </a:lnTo>
                  <a:lnTo>
                    <a:pt x="15884" y="6210"/>
                  </a:lnTo>
                  <a:cubicBezTo>
                    <a:pt x="15884" y="5274"/>
                    <a:pt x="16643" y="4518"/>
                    <a:pt x="17580" y="4518"/>
                  </a:cubicBezTo>
                  <a:lnTo>
                    <a:pt x="19272" y="4518"/>
                  </a:lnTo>
                  <a:lnTo>
                    <a:pt x="19272" y="3952"/>
                  </a:lnTo>
                  <a:cubicBezTo>
                    <a:pt x="19272" y="3015"/>
                    <a:pt x="18513" y="2259"/>
                    <a:pt x="17580" y="2259"/>
                  </a:cubicBezTo>
                  <a:lnTo>
                    <a:pt x="13590" y="2259"/>
                  </a:lnTo>
                  <a:lnTo>
                    <a:pt x="13590" y="1693"/>
                  </a:lnTo>
                  <a:cubicBezTo>
                    <a:pt x="13587" y="757"/>
                    <a:pt x="12831" y="1"/>
                    <a:pt x="11894" y="1"/>
                  </a:cubicBezTo>
                  <a:lnTo>
                    <a:pt x="7378" y="1"/>
                  </a:lnTo>
                  <a:cubicBezTo>
                    <a:pt x="6441" y="1"/>
                    <a:pt x="5685" y="757"/>
                    <a:pt x="5685" y="1693"/>
                  </a:cubicBezTo>
                  <a:lnTo>
                    <a:pt x="5685" y="2259"/>
                  </a:lnTo>
                  <a:lnTo>
                    <a:pt x="4517" y="2259"/>
                  </a:lnTo>
                  <a:lnTo>
                    <a:pt x="4517" y="1693"/>
                  </a:lnTo>
                  <a:cubicBezTo>
                    <a:pt x="4517" y="757"/>
                    <a:pt x="3758" y="1"/>
                    <a:pt x="28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46" name="Google Shape;7346;p76"/>
            <p:cNvSpPr/>
            <p:nvPr/>
          </p:nvSpPr>
          <p:spPr>
            <a:xfrm>
              <a:off x="1324200" y="385900"/>
              <a:ext cx="56475" cy="197625"/>
            </a:xfrm>
            <a:custGeom>
              <a:avLst/>
              <a:gdLst/>
              <a:ahLst/>
              <a:cxnLst/>
              <a:rect l="l" t="t" r="r" b="b"/>
              <a:pathLst>
                <a:path w="2259" h="7905" extrusionOk="0">
                  <a:moveTo>
                    <a:pt x="567" y="0"/>
                  </a:moveTo>
                  <a:cubicBezTo>
                    <a:pt x="254" y="0"/>
                    <a:pt x="1" y="250"/>
                    <a:pt x="1" y="563"/>
                  </a:cubicBezTo>
                  <a:lnTo>
                    <a:pt x="1" y="7339"/>
                  </a:lnTo>
                  <a:cubicBezTo>
                    <a:pt x="1" y="7652"/>
                    <a:pt x="254" y="7905"/>
                    <a:pt x="567" y="7905"/>
                  </a:cubicBezTo>
                  <a:lnTo>
                    <a:pt x="2259" y="7905"/>
                  </a:lnTo>
                  <a:lnTo>
                    <a:pt x="225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47" name="Google Shape;7347;p76"/>
            <p:cNvSpPr/>
            <p:nvPr/>
          </p:nvSpPr>
          <p:spPr>
            <a:xfrm>
              <a:off x="898875" y="385900"/>
              <a:ext cx="56475" cy="197625"/>
            </a:xfrm>
            <a:custGeom>
              <a:avLst/>
              <a:gdLst/>
              <a:ahLst/>
              <a:cxnLst/>
              <a:rect l="l" t="t" r="r" b="b"/>
              <a:pathLst>
                <a:path w="2259" h="7905" extrusionOk="0">
                  <a:moveTo>
                    <a:pt x="0" y="0"/>
                  </a:moveTo>
                  <a:lnTo>
                    <a:pt x="0" y="7905"/>
                  </a:lnTo>
                  <a:lnTo>
                    <a:pt x="1695" y="7905"/>
                  </a:lnTo>
                  <a:cubicBezTo>
                    <a:pt x="2005" y="7905"/>
                    <a:pt x="2258" y="7652"/>
                    <a:pt x="2258" y="7339"/>
                  </a:cubicBezTo>
                  <a:lnTo>
                    <a:pt x="2258" y="563"/>
                  </a:lnTo>
                  <a:cubicBezTo>
                    <a:pt x="2258" y="250"/>
                    <a:pt x="2005" y="0"/>
                    <a:pt x="16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48" name="Google Shape;7348;p76"/>
            <p:cNvSpPr/>
            <p:nvPr/>
          </p:nvSpPr>
          <p:spPr>
            <a:xfrm>
              <a:off x="1063650" y="414125"/>
              <a:ext cx="146750" cy="141125"/>
            </a:xfrm>
            <a:custGeom>
              <a:avLst/>
              <a:gdLst/>
              <a:ahLst/>
              <a:cxnLst/>
              <a:rect l="l" t="t" r="r" b="b"/>
              <a:pathLst>
                <a:path w="5870" h="5645" extrusionOk="0">
                  <a:moveTo>
                    <a:pt x="3045" y="1127"/>
                  </a:moveTo>
                  <a:cubicBezTo>
                    <a:pt x="3263" y="1127"/>
                    <a:pt x="3483" y="1169"/>
                    <a:pt x="3692" y="1256"/>
                  </a:cubicBezTo>
                  <a:cubicBezTo>
                    <a:pt x="4325" y="1518"/>
                    <a:pt x="4740" y="2135"/>
                    <a:pt x="4740" y="2822"/>
                  </a:cubicBezTo>
                  <a:cubicBezTo>
                    <a:pt x="4737" y="3758"/>
                    <a:pt x="3981" y="4514"/>
                    <a:pt x="3045" y="4517"/>
                  </a:cubicBezTo>
                  <a:cubicBezTo>
                    <a:pt x="2358" y="4517"/>
                    <a:pt x="1741" y="4102"/>
                    <a:pt x="1479" y="3469"/>
                  </a:cubicBezTo>
                  <a:cubicBezTo>
                    <a:pt x="1217" y="2837"/>
                    <a:pt x="1362" y="2108"/>
                    <a:pt x="1847" y="1623"/>
                  </a:cubicBezTo>
                  <a:cubicBezTo>
                    <a:pt x="2171" y="1299"/>
                    <a:pt x="2604" y="1127"/>
                    <a:pt x="3045" y="1127"/>
                  </a:cubicBezTo>
                  <a:close/>
                  <a:moveTo>
                    <a:pt x="3045" y="0"/>
                  </a:moveTo>
                  <a:cubicBezTo>
                    <a:pt x="1904" y="0"/>
                    <a:pt x="874" y="687"/>
                    <a:pt x="437" y="1741"/>
                  </a:cubicBezTo>
                  <a:cubicBezTo>
                    <a:pt x="1" y="2798"/>
                    <a:pt x="242" y="4011"/>
                    <a:pt x="1049" y="4818"/>
                  </a:cubicBezTo>
                  <a:cubicBezTo>
                    <a:pt x="1588" y="5358"/>
                    <a:pt x="2310" y="5645"/>
                    <a:pt x="3045" y="5645"/>
                  </a:cubicBezTo>
                  <a:cubicBezTo>
                    <a:pt x="3409" y="5645"/>
                    <a:pt x="3776" y="5574"/>
                    <a:pt x="4126" y="5430"/>
                  </a:cubicBezTo>
                  <a:cubicBezTo>
                    <a:pt x="5180" y="4993"/>
                    <a:pt x="5870" y="3963"/>
                    <a:pt x="5870" y="2822"/>
                  </a:cubicBezTo>
                  <a:cubicBezTo>
                    <a:pt x="5867" y="1262"/>
                    <a:pt x="4605" y="0"/>
                    <a:pt x="30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49" name="Google Shape;7349;p76"/>
            <p:cNvSpPr/>
            <p:nvPr/>
          </p:nvSpPr>
          <p:spPr>
            <a:xfrm>
              <a:off x="898875" y="498800"/>
              <a:ext cx="481800" cy="169425"/>
            </a:xfrm>
            <a:custGeom>
              <a:avLst/>
              <a:gdLst/>
              <a:ahLst/>
              <a:cxnLst/>
              <a:rect l="l" t="t" r="r" b="b"/>
              <a:pathLst>
                <a:path w="19272" h="6777" extrusionOk="0">
                  <a:moveTo>
                    <a:pt x="3388" y="1"/>
                  </a:moveTo>
                  <a:lnTo>
                    <a:pt x="3388" y="2823"/>
                  </a:lnTo>
                  <a:cubicBezTo>
                    <a:pt x="3388" y="3759"/>
                    <a:pt x="2629" y="4515"/>
                    <a:pt x="1695" y="4518"/>
                  </a:cubicBezTo>
                  <a:lnTo>
                    <a:pt x="0" y="4518"/>
                  </a:lnTo>
                  <a:lnTo>
                    <a:pt x="0" y="5081"/>
                  </a:lnTo>
                  <a:cubicBezTo>
                    <a:pt x="0" y="6017"/>
                    <a:pt x="759" y="6773"/>
                    <a:pt x="1695" y="6776"/>
                  </a:cubicBezTo>
                  <a:lnTo>
                    <a:pt x="17580" y="6776"/>
                  </a:lnTo>
                  <a:cubicBezTo>
                    <a:pt x="18513" y="6773"/>
                    <a:pt x="19272" y="6017"/>
                    <a:pt x="19272" y="5081"/>
                  </a:cubicBezTo>
                  <a:lnTo>
                    <a:pt x="19272" y="4518"/>
                  </a:lnTo>
                  <a:lnTo>
                    <a:pt x="17580" y="4518"/>
                  </a:lnTo>
                  <a:cubicBezTo>
                    <a:pt x="16643" y="4515"/>
                    <a:pt x="15884" y="3759"/>
                    <a:pt x="15884" y="2823"/>
                  </a:cubicBezTo>
                  <a:lnTo>
                    <a:pt x="15884" y="1"/>
                  </a:lnTo>
                  <a:lnTo>
                    <a:pt x="13533" y="1"/>
                  </a:lnTo>
                  <a:cubicBezTo>
                    <a:pt x="13256" y="1910"/>
                    <a:pt x="11620" y="3389"/>
                    <a:pt x="9636" y="3389"/>
                  </a:cubicBezTo>
                  <a:cubicBezTo>
                    <a:pt x="7652" y="3389"/>
                    <a:pt x="6016" y="1910"/>
                    <a:pt x="5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50" name="Google Shape;7350;p76"/>
          <p:cNvGrpSpPr/>
          <p:nvPr/>
        </p:nvGrpSpPr>
        <p:grpSpPr>
          <a:xfrm>
            <a:off x="1267741" y="2287103"/>
            <a:ext cx="298169" cy="339253"/>
            <a:chOff x="1529350" y="258825"/>
            <a:chExt cx="423475" cy="481825"/>
          </a:xfrm>
          <a:solidFill>
            <a:srgbClr val="F7E9CD"/>
          </a:solidFill>
        </p:grpSpPr>
        <p:sp>
          <p:nvSpPr>
            <p:cNvPr id="7351" name="Google Shape;7351;p76"/>
            <p:cNvSpPr/>
            <p:nvPr/>
          </p:nvSpPr>
          <p:spPr>
            <a:xfrm>
              <a:off x="1585800" y="258825"/>
              <a:ext cx="310650" cy="430550"/>
            </a:xfrm>
            <a:custGeom>
              <a:avLst/>
              <a:gdLst/>
              <a:ahLst/>
              <a:cxnLst/>
              <a:rect l="l" t="t" r="r" b="b"/>
              <a:pathLst>
                <a:path w="12426" h="17222" extrusionOk="0">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52" name="Google Shape;7352;p76"/>
            <p:cNvSpPr/>
            <p:nvPr/>
          </p:nvSpPr>
          <p:spPr>
            <a:xfrm>
              <a:off x="1529350" y="583200"/>
              <a:ext cx="423475" cy="157450"/>
            </a:xfrm>
            <a:custGeom>
              <a:avLst/>
              <a:gdLst/>
              <a:ahLst/>
              <a:cxnLst/>
              <a:rect l="l" t="t" r="r" b="b"/>
              <a:pathLst>
                <a:path w="16939" h="6298" extrusionOk="0">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53" name="Google Shape;7353;p76"/>
          <p:cNvGrpSpPr/>
          <p:nvPr/>
        </p:nvGrpSpPr>
        <p:grpSpPr>
          <a:xfrm>
            <a:off x="1660716" y="2367273"/>
            <a:ext cx="340890" cy="178912"/>
            <a:chOff x="2084325" y="363300"/>
            <a:chExt cx="484150" cy="254100"/>
          </a:xfrm>
          <a:solidFill>
            <a:srgbClr val="F7E9CD"/>
          </a:solidFill>
        </p:grpSpPr>
        <p:sp>
          <p:nvSpPr>
            <p:cNvPr id="7354" name="Google Shape;7354;p76"/>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55" name="Google Shape;7355;p76"/>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56" name="Google Shape;7356;p76"/>
          <p:cNvGrpSpPr/>
          <p:nvPr/>
        </p:nvGrpSpPr>
        <p:grpSpPr>
          <a:xfrm>
            <a:off x="2110011" y="2287102"/>
            <a:ext cx="298169" cy="339253"/>
            <a:chOff x="2707500" y="249400"/>
            <a:chExt cx="423475" cy="481825"/>
          </a:xfrm>
          <a:solidFill>
            <a:srgbClr val="F7E9CD"/>
          </a:solidFill>
        </p:grpSpPr>
        <p:sp>
          <p:nvSpPr>
            <p:cNvPr id="7357" name="Google Shape;7357;p76"/>
            <p:cNvSpPr/>
            <p:nvPr/>
          </p:nvSpPr>
          <p:spPr>
            <a:xfrm>
              <a:off x="2739175" y="420675"/>
              <a:ext cx="360100" cy="310550"/>
            </a:xfrm>
            <a:custGeom>
              <a:avLst/>
              <a:gdLst/>
              <a:ahLst/>
              <a:cxnLst/>
              <a:rect l="l" t="t" r="r" b="b"/>
              <a:pathLst>
                <a:path w="14404" h="12422" extrusionOk="0">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58" name="Google Shape;7358;p76"/>
            <p:cNvSpPr/>
            <p:nvPr/>
          </p:nvSpPr>
          <p:spPr>
            <a:xfrm>
              <a:off x="2707500" y="249400"/>
              <a:ext cx="423475" cy="141175"/>
            </a:xfrm>
            <a:custGeom>
              <a:avLst/>
              <a:gdLst/>
              <a:ahLst/>
              <a:cxnLst/>
              <a:rect l="l" t="t" r="r" b="b"/>
              <a:pathLst>
                <a:path w="16939" h="5647" extrusionOk="0">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59" name="Google Shape;7359;p76"/>
          <p:cNvGrpSpPr/>
          <p:nvPr/>
        </p:nvGrpSpPr>
        <p:grpSpPr>
          <a:xfrm>
            <a:off x="2523626" y="2287428"/>
            <a:ext cx="305386" cy="338602"/>
            <a:chOff x="3300325" y="249875"/>
            <a:chExt cx="433725" cy="480900"/>
          </a:xfrm>
          <a:solidFill>
            <a:srgbClr val="F7E9CD"/>
          </a:solidFill>
        </p:grpSpPr>
        <p:sp>
          <p:nvSpPr>
            <p:cNvPr id="7360" name="Google Shape;7360;p76"/>
            <p:cNvSpPr/>
            <p:nvPr/>
          </p:nvSpPr>
          <p:spPr>
            <a:xfrm>
              <a:off x="3610875" y="334550"/>
              <a:ext cx="56475" cy="28250"/>
            </a:xfrm>
            <a:custGeom>
              <a:avLst/>
              <a:gdLst/>
              <a:ahLst/>
              <a:cxnLst/>
              <a:rect l="l" t="t" r="r" b="b"/>
              <a:pathLst>
                <a:path w="2259" h="1130" extrusionOk="0">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61" name="Google Shape;7361;p76"/>
            <p:cNvSpPr/>
            <p:nvPr/>
          </p:nvSpPr>
          <p:spPr>
            <a:xfrm>
              <a:off x="3467675" y="249875"/>
              <a:ext cx="46400" cy="56475"/>
            </a:xfrm>
            <a:custGeom>
              <a:avLst/>
              <a:gdLst/>
              <a:ahLst/>
              <a:cxnLst/>
              <a:rect l="l" t="t" r="r" b="b"/>
              <a:pathLst>
                <a:path w="1856" h="2259" extrusionOk="0">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62" name="Google Shape;7362;p76"/>
            <p:cNvSpPr/>
            <p:nvPr/>
          </p:nvSpPr>
          <p:spPr>
            <a:xfrm>
              <a:off x="3566525" y="249875"/>
              <a:ext cx="46400" cy="56475"/>
            </a:xfrm>
            <a:custGeom>
              <a:avLst/>
              <a:gdLst/>
              <a:ahLst/>
              <a:cxnLst/>
              <a:rect l="l" t="t" r="r" b="b"/>
              <a:pathLst>
                <a:path w="1856" h="2259" extrusionOk="0">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63" name="Google Shape;7363;p76"/>
            <p:cNvSpPr/>
            <p:nvPr/>
          </p:nvSpPr>
          <p:spPr>
            <a:xfrm>
              <a:off x="3413250" y="334550"/>
              <a:ext cx="56500" cy="28250"/>
            </a:xfrm>
            <a:custGeom>
              <a:avLst/>
              <a:gdLst/>
              <a:ahLst/>
              <a:cxnLst/>
              <a:rect l="l" t="t" r="r" b="b"/>
              <a:pathLst>
                <a:path w="2260" h="1130" extrusionOk="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64" name="Google Shape;7364;p76"/>
            <p:cNvSpPr/>
            <p:nvPr/>
          </p:nvSpPr>
          <p:spPr>
            <a:xfrm>
              <a:off x="3300325" y="476675"/>
              <a:ext cx="84725" cy="254100"/>
            </a:xfrm>
            <a:custGeom>
              <a:avLst/>
              <a:gdLst/>
              <a:ahLst/>
              <a:cxnLst/>
              <a:rect l="l" t="t" r="r" b="b"/>
              <a:pathLst>
                <a:path w="3389" h="10164" extrusionOk="0">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65" name="Google Shape;7365;p76"/>
            <p:cNvSpPr/>
            <p:nvPr/>
          </p:nvSpPr>
          <p:spPr>
            <a:xfrm>
              <a:off x="3413250" y="335525"/>
              <a:ext cx="320800" cy="395250"/>
            </a:xfrm>
            <a:custGeom>
              <a:avLst/>
              <a:gdLst/>
              <a:ahLst/>
              <a:cxnLst/>
              <a:rect l="l" t="t" r="r" b="b"/>
              <a:pathLst>
                <a:path w="12832" h="15810" extrusionOk="0">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66" name="Google Shape;7366;p76"/>
          <p:cNvGrpSpPr/>
          <p:nvPr/>
        </p:nvGrpSpPr>
        <p:grpSpPr>
          <a:xfrm>
            <a:off x="2912712" y="2287349"/>
            <a:ext cx="352349" cy="338760"/>
            <a:chOff x="3854700" y="249750"/>
            <a:chExt cx="500425" cy="481125"/>
          </a:xfrm>
          <a:solidFill>
            <a:srgbClr val="F7E9CD"/>
          </a:solidFill>
        </p:grpSpPr>
        <p:sp>
          <p:nvSpPr>
            <p:cNvPr id="7367" name="Google Shape;7367;p76"/>
            <p:cNvSpPr/>
            <p:nvPr/>
          </p:nvSpPr>
          <p:spPr>
            <a:xfrm>
              <a:off x="4206725" y="598350"/>
              <a:ext cx="70775" cy="68025"/>
            </a:xfrm>
            <a:custGeom>
              <a:avLst/>
              <a:gdLst/>
              <a:ahLst/>
              <a:cxnLst/>
              <a:rect l="l" t="t" r="r" b="b"/>
              <a:pathLst>
                <a:path w="2831" h="2721" extrusionOk="0">
                  <a:moveTo>
                    <a:pt x="622" y="1"/>
                  </a:moveTo>
                  <a:cubicBezTo>
                    <a:pt x="478" y="1"/>
                    <a:pt x="333" y="56"/>
                    <a:pt x="223" y="165"/>
                  </a:cubicBezTo>
                  <a:cubicBezTo>
                    <a:pt x="0" y="388"/>
                    <a:pt x="0" y="744"/>
                    <a:pt x="223" y="966"/>
                  </a:cubicBezTo>
                  <a:lnTo>
                    <a:pt x="1819" y="2562"/>
                  </a:lnTo>
                  <a:cubicBezTo>
                    <a:pt x="1929" y="2668"/>
                    <a:pt x="2070" y="2721"/>
                    <a:pt x="2211" y="2721"/>
                  </a:cubicBezTo>
                  <a:cubicBezTo>
                    <a:pt x="2356" y="2721"/>
                    <a:pt x="2501" y="2665"/>
                    <a:pt x="2611" y="2553"/>
                  </a:cubicBezTo>
                  <a:cubicBezTo>
                    <a:pt x="2828" y="2337"/>
                    <a:pt x="2831" y="1984"/>
                    <a:pt x="2617" y="1764"/>
                  </a:cubicBezTo>
                  <a:lnTo>
                    <a:pt x="1021" y="165"/>
                  </a:lnTo>
                  <a:cubicBezTo>
                    <a:pt x="911" y="56"/>
                    <a:pt x="767" y="1"/>
                    <a:pt x="6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68" name="Google Shape;7368;p76"/>
            <p:cNvSpPr/>
            <p:nvPr/>
          </p:nvSpPr>
          <p:spPr>
            <a:xfrm>
              <a:off x="4226750" y="538600"/>
              <a:ext cx="91250" cy="48150"/>
            </a:xfrm>
            <a:custGeom>
              <a:avLst/>
              <a:gdLst/>
              <a:ahLst/>
              <a:cxnLst/>
              <a:rect l="l" t="t" r="r" b="b"/>
              <a:pathLst>
                <a:path w="3650" h="1926" extrusionOk="0">
                  <a:moveTo>
                    <a:pt x="631" y="1"/>
                  </a:moveTo>
                  <a:cubicBezTo>
                    <a:pt x="393" y="1"/>
                    <a:pt x="175" y="151"/>
                    <a:pt x="97" y="387"/>
                  </a:cubicBezTo>
                  <a:cubicBezTo>
                    <a:pt x="0" y="676"/>
                    <a:pt x="151" y="993"/>
                    <a:pt x="440" y="1098"/>
                  </a:cubicBezTo>
                  <a:lnTo>
                    <a:pt x="2837" y="1896"/>
                  </a:lnTo>
                  <a:cubicBezTo>
                    <a:pt x="2896" y="1916"/>
                    <a:pt x="2956" y="1925"/>
                    <a:pt x="3014" y="1925"/>
                  </a:cubicBezTo>
                  <a:cubicBezTo>
                    <a:pt x="3251" y="1925"/>
                    <a:pt x="3471" y="1774"/>
                    <a:pt x="3551" y="1538"/>
                  </a:cubicBezTo>
                  <a:cubicBezTo>
                    <a:pt x="3650" y="1243"/>
                    <a:pt x="3490" y="920"/>
                    <a:pt x="3192" y="824"/>
                  </a:cubicBezTo>
                  <a:lnTo>
                    <a:pt x="798" y="26"/>
                  </a:lnTo>
                  <a:cubicBezTo>
                    <a:pt x="742" y="9"/>
                    <a:pt x="686" y="1"/>
                    <a:pt x="6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69" name="Google Shape;7369;p76"/>
            <p:cNvSpPr/>
            <p:nvPr/>
          </p:nvSpPr>
          <p:spPr>
            <a:xfrm>
              <a:off x="4146500" y="618325"/>
              <a:ext cx="52050" cy="88650"/>
            </a:xfrm>
            <a:custGeom>
              <a:avLst/>
              <a:gdLst/>
              <a:ahLst/>
              <a:cxnLst/>
              <a:rect l="l" t="t" r="r" b="b"/>
              <a:pathLst>
                <a:path w="2082" h="3546" extrusionOk="0">
                  <a:moveTo>
                    <a:pt x="632" y="1"/>
                  </a:moveTo>
                  <a:cubicBezTo>
                    <a:pt x="574" y="1"/>
                    <a:pt x="514" y="10"/>
                    <a:pt x="455" y="29"/>
                  </a:cubicBezTo>
                  <a:cubicBezTo>
                    <a:pt x="160" y="128"/>
                    <a:pt x="0" y="447"/>
                    <a:pt x="100" y="746"/>
                  </a:cubicBezTo>
                  <a:lnTo>
                    <a:pt x="898" y="3140"/>
                  </a:lnTo>
                  <a:cubicBezTo>
                    <a:pt x="970" y="3386"/>
                    <a:pt x="1196" y="3546"/>
                    <a:pt x="1439" y="3546"/>
                  </a:cubicBezTo>
                  <a:cubicBezTo>
                    <a:pt x="1498" y="3546"/>
                    <a:pt x="1558" y="3536"/>
                    <a:pt x="1617" y="3516"/>
                  </a:cubicBezTo>
                  <a:cubicBezTo>
                    <a:pt x="1921" y="3417"/>
                    <a:pt x="2081" y="3082"/>
                    <a:pt x="1970" y="2784"/>
                  </a:cubicBezTo>
                  <a:lnTo>
                    <a:pt x="1172" y="387"/>
                  </a:lnTo>
                  <a:cubicBezTo>
                    <a:pt x="1092" y="150"/>
                    <a:pt x="871" y="1"/>
                    <a:pt x="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70" name="Google Shape;7370;p76"/>
            <p:cNvSpPr/>
            <p:nvPr/>
          </p:nvSpPr>
          <p:spPr>
            <a:xfrm>
              <a:off x="3927425" y="319075"/>
              <a:ext cx="70650" cy="67850"/>
            </a:xfrm>
            <a:custGeom>
              <a:avLst/>
              <a:gdLst/>
              <a:ahLst/>
              <a:cxnLst/>
              <a:rect l="l" t="t" r="r" b="b"/>
              <a:pathLst>
                <a:path w="2826" h="2714" extrusionOk="0">
                  <a:moveTo>
                    <a:pt x="621" y="0"/>
                  </a:moveTo>
                  <a:cubicBezTo>
                    <a:pt x="477" y="0"/>
                    <a:pt x="333" y="55"/>
                    <a:pt x="223" y="165"/>
                  </a:cubicBezTo>
                  <a:cubicBezTo>
                    <a:pt x="4" y="385"/>
                    <a:pt x="1" y="737"/>
                    <a:pt x="214" y="957"/>
                  </a:cubicBezTo>
                  <a:lnTo>
                    <a:pt x="1813" y="2556"/>
                  </a:lnTo>
                  <a:cubicBezTo>
                    <a:pt x="1922" y="2661"/>
                    <a:pt x="2062" y="2714"/>
                    <a:pt x="2203" y="2714"/>
                  </a:cubicBezTo>
                  <a:cubicBezTo>
                    <a:pt x="2348" y="2714"/>
                    <a:pt x="2494" y="2658"/>
                    <a:pt x="2605" y="2547"/>
                  </a:cubicBezTo>
                  <a:cubicBezTo>
                    <a:pt x="2822" y="2330"/>
                    <a:pt x="2825" y="1977"/>
                    <a:pt x="2611" y="1755"/>
                  </a:cubicBezTo>
                  <a:lnTo>
                    <a:pt x="1012" y="159"/>
                  </a:lnTo>
                  <a:cubicBezTo>
                    <a:pt x="904" y="53"/>
                    <a:pt x="762" y="0"/>
                    <a:pt x="6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71" name="Google Shape;7371;p76"/>
            <p:cNvSpPr/>
            <p:nvPr/>
          </p:nvSpPr>
          <p:spPr>
            <a:xfrm>
              <a:off x="4007000" y="279300"/>
              <a:ext cx="51675" cy="88150"/>
            </a:xfrm>
            <a:custGeom>
              <a:avLst/>
              <a:gdLst/>
              <a:ahLst/>
              <a:cxnLst/>
              <a:rect l="l" t="t" r="r" b="b"/>
              <a:pathLst>
                <a:path w="2067" h="3526" extrusionOk="0">
                  <a:moveTo>
                    <a:pt x="632" y="0"/>
                  </a:moveTo>
                  <a:cubicBezTo>
                    <a:pt x="573" y="0"/>
                    <a:pt x="512" y="10"/>
                    <a:pt x="452" y="30"/>
                  </a:cubicBezTo>
                  <a:cubicBezTo>
                    <a:pt x="160" y="127"/>
                    <a:pt x="0" y="437"/>
                    <a:pt x="91" y="732"/>
                  </a:cubicBezTo>
                  <a:lnTo>
                    <a:pt x="889" y="3126"/>
                  </a:lnTo>
                  <a:cubicBezTo>
                    <a:pt x="964" y="3370"/>
                    <a:pt x="1188" y="3525"/>
                    <a:pt x="1428" y="3525"/>
                  </a:cubicBezTo>
                  <a:cubicBezTo>
                    <a:pt x="1487" y="3525"/>
                    <a:pt x="1547" y="3516"/>
                    <a:pt x="1605" y="3496"/>
                  </a:cubicBezTo>
                  <a:cubicBezTo>
                    <a:pt x="1907" y="3397"/>
                    <a:pt x="2066" y="3069"/>
                    <a:pt x="1961" y="2771"/>
                  </a:cubicBezTo>
                  <a:lnTo>
                    <a:pt x="1160" y="374"/>
                  </a:lnTo>
                  <a:cubicBezTo>
                    <a:pt x="1079" y="144"/>
                    <a:pt x="863" y="0"/>
                    <a:pt x="6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72" name="Google Shape;7372;p76"/>
            <p:cNvSpPr/>
            <p:nvPr/>
          </p:nvSpPr>
          <p:spPr>
            <a:xfrm>
              <a:off x="3887300" y="398850"/>
              <a:ext cx="91800" cy="48250"/>
            </a:xfrm>
            <a:custGeom>
              <a:avLst/>
              <a:gdLst/>
              <a:ahLst/>
              <a:cxnLst/>
              <a:rect l="l" t="t" r="r" b="b"/>
              <a:pathLst>
                <a:path w="3672" h="1930" extrusionOk="0">
                  <a:moveTo>
                    <a:pt x="638" y="0"/>
                  </a:moveTo>
                  <a:cubicBezTo>
                    <a:pt x="399" y="0"/>
                    <a:pt x="178" y="150"/>
                    <a:pt x="100" y="385"/>
                  </a:cubicBezTo>
                  <a:cubicBezTo>
                    <a:pt x="1" y="678"/>
                    <a:pt x="154" y="991"/>
                    <a:pt x="443" y="1096"/>
                  </a:cubicBezTo>
                  <a:lnTo>
                    <a:pt x="2840" y="1894"/>
                  </a:lnTo>
                  <a:cubicBezTo>
                    <a:pt x="2905" y="1918"/>
                    <a:pt x="2971" y="1930"/>
                    <a:pt x="3036" y="1930"/>
                  </a:cubicBezTo>
                  <a:cubicBezTo>
                    <a:pt x="3271" y="1930"/>
                    <a:pt x="3492" y="1781"/>
                    <a:pt x="3572" y="1545"/>
                  </a:cubicBezTo>
                  <a:cubicBezTo>
                    <a:pt x="3671" y="1241"/>
                    <a:pt x="3503" y="915"/>
                    <a:pt x="3195" y="825"/>
                  </a:cubicBezTo>
                  <a:lnTo>
                    <a:pt x="802" y="24"/>
                  </a:lnTo>
                  <a:cubicBezTo>
                    <a:pt x="747" y="8"/>
                    <a:pt x="692" y="0"/>
                    <a:pt x="6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73" name="Google Shape;7373;p76"/>
            <p:cNvSpPr/>
            <p:nvPr/>
          </p:nvSpPr>
          <p:spPr>
            <a:xfrm>
              <a:off x="3854700" y="413675"/>
              <a:ext cx="353475" cy="317200"/>
            </a:xfrm>
            <a:custGeom>
              <a:avLst/>
              <a:gdLst/>
              <a:ahLst/>
              <a:cxnLst/>
              <a:rect l="l" t="t" r="r" b="b"/>
              <a:pathLst>
                <a:path w="14139" h="12688" extrusionOk="0">
                  <a:moveTo>
                    <a:pt x="12278" y="0"/>
                  </a:moveTo>
                  <a:lnTo>
                    <a:pt x="10639" y="1635"/>
                  </a:lnTo>
                  <a:cubicBezTo>
                    <a:pt x="10811" y="1720"/>
                    <a:pt x="10971" y="1831"/>
                    <a:pt x="11109" y="1964"/>
                  </a:cubicBezTo>
                  <a:cubicBezTo>
                    <a:pt x="11772" y="2623"/>
                    <a:pt x="11772" y="3698"/>
                    <a:pt x="11109" y="4358"/>
                  </a:cubicBezTo>
                  <a:lnTo>
                    <a:pt x="5520" y="9949"/>
                  </a:lnTo>
                  <a:cubicBezTo>
                    <a:pt x="5189" y="10281"/>
                    <a:pt x="4755" y="10446"/>
                    <a:pt x="4322" y="10446"/>
                  </a:cubicBezTo>
                  <a:cubicBezTo>
                    <a:pt x="3889" y="10446"/>
                    <a:pt x="3456" y="10281"/>
                    <a:pt x="3126" y="9949"/>
                  </a:cubicBezTo>
                  <a:cubicBezTo>
                    <a:pt x="2464" y="9287"/>
                    <a:pt x="2464" y="8215"/>
                    <a:pt x="3126" y="7552"/>
                  </a:cubicBezTo>
                  <a:lnTo>
                    <a:pt x="5331" y="5351"/>
                  </a:lnTo>
                  <a:cubicBezTo>
                    <a:pt x="4924" y="4499"/>
                    <a:pt x="4764" y="3554"/>
                    <a:pt x="4867" y="2620"/>
                  </a:cubicBezTo>
                  <a:lnTo>
                    <a:pt x="4867" y="2620"/>
                  </a:lnTo>
                  <a:lnTo>
                    <a:pt x="1527" y="5956"/>
                  </a:lnTo>
                  <a:cubicBezTo>
                    <a:pt x="1" y="7501"/>
                    <a:pt x="7" y="9992"/>
                    <a:pt x="1545" y="11530"/>
                  </a:cubicBezTo>
                  <a:cubicBezTo>
                    <a:pt x="2316" y="12301"/>
                    <a:pt x="3328" y="12687"/>
                    <a:pt x="4340" y="12687"/>
                  </a:cubicBezTo>
                  <a:cubicBezTo>
                    <a:pt x="5344" y="12687"/>
                    <a:pt x="6348" y="12307"/>
                    <a:pt x="7119" y="11545"/>
                  </a:cubicBezTo>
                  <a:lnTo>
                    <a:pt x="12708" y="5956"/>
                  </a:lnTo>
                  <a:cubicBezTo>
                    <a:pt x="13783" y="4878"/>
                    <a:pt x="14139" y="3276"/>
                    <a:pt x="13627" y="1843"/>
                  </a:cubicBezTo>
                  <a:cubicBezTo>
                    <a:pt x="13500" y="1467"/>
                    <a:pt x="13316" y="1114"/>
                    <a:pt x="13076" y="798"/>
                  </a:cubicBezTo>
                  <a:lnTo>
                    <a:pt x="13066" y="807"/>
                  </a:lnTo>
                  <a:cubicBezTo>
                    <a:pt x="12955" y="663"/>
                    <a:pt x="12844" y="503"/>
                    <a:pt x="12708" y="368"/>
                  </a:cubicBezTo>
                  <a:cubicBezTo>
                    <a:pt x="12570" y="235"/>
                    <a:pt x="12428" y="115"/>
                    <a:pt x="122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74" name="Google Shape;7374;p76"/>
            <p:cNvSpPr/>
            <p:nvPr/>
          </p:nvSpPr>
          <p:spPr>
            <a:xfrm>
              <a:off x="3996825" y="249750"/>
              <a:ext cx="358300" cy="322025"/>
            </a:xfrm>
            <a:custGeom>
              <a:avLst/>
              <a:gdLst/>
              <a:ahLst/>
              <a:cxnLst/>
              <a:rect l="l" t="t" r="r" b="b"/>
              <a:pathLst>
                <a:path w="14332" h="12881" extrusionOk="0">
                  <a:moveTo>
                    <a:pt x="9993" y="1"/>
                  </a:moveTo>
                  <a:cubicBezTo>
                    <a:pt x="8989" y="1"/>
                    <a:pt x="7985" y="381"/>
                    <a:pt x="7216" y="1143"/>
                  </a:cubicBezTo>
                  <a:lnTo>
                    <a:pt x="1434" y="6925"/>
                  </a:lnTo>
                  <a:cubicBezTo>
                    <a:pt x="359" y="8003"/>
                    <a:pt x="1" y="9605"/>
                    <a:pt x="516" y="11038"/>
                  </a:cubicBezTo>
                  <a:cubicBezTo>
                    <a:pt x="639" y="11414"/>
                    <a:pt x="826" y="11767"/>
                    <a:pt x="1067" y="12083"/>
                  </a:cubicBezTo>
                  <a:lnTo>
                    <a:pt x="1073" y="12074"/>
                  </a:lnTo>
                  <a:cubicBezTo>
                    <a:pt x="1187" y="12218"/>
                    <a:pt x="1296" y="12378"/>
                    <a:pt x="1434" y="12513"/>
                  </a:cubicBezTo>
                  <a:cubicBezTo>
                    <a:pt x="1570" y="12646"/>
                    <a:pt x="1711" y="12766"/>
                    <a:pt x="1865" y="12881"/>
                  </a:cubicBezTo>
                  <a:lnTo>
                    <a:pt x="3500" y="11243"/>
                  </a:lnTo>
                  <a:cubicBezTo>
                    <a:pt x="3328" y="11158"/>
                    <a:pt x="3169" y="11050"/>
                    <a:pt x="3030" y="10918"/>
                  </a:cubicBezTo>
                  <a:cubicBezTo>
                    <a:pt x="2368" y="10255"/>
                    <a:pt x="2368" y="9183"/>
                    <a:pt x="3030" y="8521"/>
                  </a:cubicBezTo>
                  <a:lnTo>
                    <a:pt x="8812" y="2739"/>
                  </a:lnTo>
                  <a:cubicBezTo>
                    <a:pt x="9143" y="2408"/>
                    <a:pt x="9577" y="2242"/>
                    <a:pt x="10010" y="2242"/>
                  </a:cubicBezTo>
                  <a:cubicBezTo>
                    <a:pt x="10443" y="2242"/>
                    <a:pt x="10876" y="2408"/>
                    <a:pt x="11206" y="2739"/>
                  </a:cubicBezTo>
                  <a:cubicBezTo>
                    <a:pt x="11868" y="3401"/>
                    <a:pt x="11868" y="4473"/>
                    <a:pt x="11206" y="5136"/>
                  </a:cubicBezTo>
                  <a:lnTo>
                    <a:pt x="8812" y="7530"/>
                  </a:lnTo>
                  <a:cubicBezTo>
                    <a:pt x="9215" y="8382"/>
                    <a:pt x="9375" y="9328"/>
                    <a:pt x="9273" y="10261"/>
                  </a:cubicBezTo>
                  <a:lnTo>
                    <a:pt x="12805" y="6732"/>
                  </a:lnTo>
                  <a:cubicBezTo>
                    <a:pt x="14331" y="5187"/>
                    <a:pt x="14325" y="2697"/>
                    <a:pt x="12787" y="1158"/>
                  </a:cubicBezTo>
                  <a:cubicBezTo>
                    <a:pt x="12016" y="387"/>
                    <a:pt x="11004" y="1"/>
                    <a:pt x="99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75" name="Google Shape;7375;p76"/>
          <p:cNvGrpSpPr/>
          <p:nvPr/>
        </p:nvGrpSpPr>
        <p:grpSpPr>
          <a:xfrm>
            <a:off x="3330701" y="2287349"/>
            <a:ext cx="352349" cy="338760"/>
            <a:chOff x="4447550" y="249750"/>
            <a:chExt cx="500425" cy="481125"/>
          </a:xfrm>
          <a:solidFill>
            <a:srgbClr val="F7E9CD"/>
          </a:solidFill>
        </p:grpSpPr>
        <p:sp>
          <p:nvSpPr>
            <p:cNvPr id="7376" name="Google Shape;7376;p76"/>
            <p:cNvSpPr/>
            <p:nvPr/>
          </p:nvSpPr>
          <p:spPr>
            <a:xfrm>
              <a:off x="4447550" y="413675"/>
              <a:ext cx="353475" cy="317200"/>
            </a:xfrm>
            <a:custGeom>
              <a:avLst/>
              <a:gdLst/>
              <a:ahLst/>
              <a:cxnLst/>
              <a:rect l="l" t="t" r="r" b="b"/>
              <a:pathLst>
                <a:path w="14139" h="12688" extrusionOk="0">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77" name="Google Shape;7377;p76"/>
            <p:cNvSpPr/>
            <p:nvPr/>
          </p:nvSpPr>
          <p:spPr>
            <a:xfrm>
              <a:off x="4589675" y="249750"/>
              <a:ext cx="358300" cy="322025"/>
            </a:xfrm>
            <a:custGeom>
              <a:avLst/>
              <a:gdLst/>
              <a:ahLst/>
              <a:cxnLst/>
              <a:rect l="l" t="t" r="r" b="b"/>
              <a:pathLst>
                <a:path w="14332" h="12881" extrusionOk="0">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78" name="Google Shape;7378;p76"/>
          <p:cNvGrpSpPr/>
          <p:nvPr/>
        </p:nvGrpSpPr>
        <p:grpSpPr>
          <a:xfrm>
            <a:off x="3759902" y="2287102"/>
            <a:ext cx="339253" cy="339253"/>
            <a:chOff x="5049725" y="249400"/>
            <a:chExt cx="481825" cy="481825"/>
          </a:xfrm>
          <a:solidFill>
            <a:srgbClr val="F7E9CD"/>
          </a:solidFill>
        </p:grpSpPr>
        <p:sp>
          <p:nvSpPr>
            <p:cNvPr id="7379" name="Google Shape;7379;p7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80" name="Google Shape;7380;p7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81" name="Google Shape;7381;p76"/>
          <p:cNvGrpSpPr/>
          <p:nvPr/>
        </p:nvGrpSpPr>
        <p:grpSpPr>
          <a:xfrm>
            <a:off x="4173843" y="2287102"/>
            <a:ext cx="339253" cy="339253"/>
            <a:chOff x="5660400" y="238125"/>
            <a:chExt cx="481825" cy="481825"/>
          </a:xfrm>
          <a:solidFill>
            <a:srgbClr val="F7E9CD"/>
          </a:solidFill>
        </p:grpSpPr>
        <p:sp>
          <p:nvSpPr>
            <p:cNvPr id="7382" name="Google Shape;7382;p7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83" name="Google Shape;7383;p7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84" name="Google Shape;7384;p76"/>
          <p:cNvGrpSpPr/>
          <p:nvPr/>
        </p:nvGrpSpPr>
        <p:grpSpPr>
          <a:xfrm>
            <a:off x="4590529" y="2287102"/>
            <a:ext cx="339253" cy="339253"/>
            <a:chOff x="6235400" y="249400"/>
            <a:chExt cx="481825" cy="481825"/>
          </a:xfrm>
          <a:solidFill>
            <a:srgbClr val="F7E9CD"/>
          </a:solidFill>
        </p:grpSpPr>
        <p:sp>
          <p:nvSpPr>
            <p:cNvPr id="7385" name="Google Shape;7385;p76"/>
            <p:cNvSpPr/>
            <p:nvPr/>
          </p:nvSpPr>
          <p:spPr>
            <a:xfrm>
              <a:off x="6425625" y="482025"/>
              <a:ext cx="177700" cy="135375"/>
            </a:xfrm>
            <a:custGeom>
              <a:avLst/>
              <a:gdLst/>
              <a:ahLst/>
              <a:cxnLst/>
              <a:rect l="l" t="t" r="r" b="b"/>
              <a:pathLst>
                <a:path w="7108" h="5415" extrusionOk="0">
                  <a:moveTo>
                    <a:pt x="5415" y="0"/>
                  </a:moveTo>
                  <a:lnTo>
                    <a:pt x="1" y="5415"/>
                  </a:lnTo>
                  <a:lnTo>
                    <a:pt x="7107" y="5415"/>
                  </a:lnTo>
                  <a:lnTo>
                    <a:pt x="7107" y="1696"/>
                  </a:lnTo>
                  <a:lnTo>
                    <a:pt x="541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86" name="Google Shape;7386;p76"/>
            <p:cNvSpPr/>
            <p:nvPr/>
          </p:nvSpPr>
          <p:spPr>
            <a:xfrm>
              <a:off x="6462150" y="419775"/>
              <a:ext cx="28250" cy="28250"/>
            </a:xfrm>
            <a:custGeom>
              <a:avLst/>
              <a:gdLst/>
              <a:ahLst/>
              <a:cxnLst/>
              <a:rect l="l" t="t" r="r" b="b"/>
              <a:pathLst>
                <a:path w="1130" h="1130" extrusionOk="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87" name="Google Shape;7387;p76"/>
            <p:cNvSpPr/>
            <p:nvPr/>
          </p:nvSpPr>
          <p:spPr>
            <a:xfrm>
              <a:off x="6349225" y="508600"/>
              <a:ext cx="113625" cy="108800"/>
            </a:xfrm>
            <a:custGeom>
              <a:avLst/>
              <a:gdLst/>
              <a:ahLst/>
              <a:cxnLst/>
              <a:rect l="l" t="t" r="r" b="b"/>
              <a:pathLst>
                <a:path w="4545" h="4352" extrusionOk="0">
                  <a:moveTo>
                    <a:pt x="2858" y="0"/>
                  </a:moveTo>
                  <a:lnTo>
                    <a:pt x="0" y="2623"/>
                  </a:lnTo>
                  <a:lnTo>
                    <a:pt x="0" y="4352"/>
                  </a:lnTo>
                  <a:lnTo>
                    <a:pt x="1461" y="4352"/>
                  </a:lnTo>
                  <a:lnTo>
                    <a:pt x="4544" y="1265"/>
                  </a:lnTo>
                  <a:lnTo>
                    <a:pt x="285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88" name="Google Shape;7388;p76"/>
            <p:cNvSpPr/>
            <p:nvPr/>
          </p:nvSpPr>
          <p:spPr>
            <a:xfrm>
              <a:off x="6349225" y="363300"/>
              <a:ext cx="254100" cy="172575"/>
            </a:xfrm>
            <a:custGeom>
              <a:avLst/>
              <a:gdLst/>
              <a:ahLst/>
              <a:cxnLst/>
              <a:rect l="l" t="t" r="r" b="b"/>
              <a:pathLst>
                <a:path w="10164" h="6903" extrusionOk="0">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89" name="Google Shape;7389;p76"/>
            <p:cNvSpPr/>
            <p:nvPr/>
          </p:nvSpPr>
          <p:spPr>
            <a:xfrm>
              <a:off x="6235400" y="249400"/>
              <a:ext cx="481825" cy="481825"/>
            </a:xfrm>
            <a:custGeom>
              <a:avLst/>
              <a:gdLst/>
              <a:ahLst/>
              <a:cxnLst/>
              <a:rect l="l" t="t" r="r" b="b"/>
              <a:pathLst>
                <a:path w="19273" h="19273" extrusionOk="0">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390" name="Google Shape;7390;p76"/>
          <p:cNvGrpSpPr/>
          <p:nvPr/>
        </p:nvGrpSpPr>
        <p:grpSpPr>
          <a:xfrm>
            <a:off x="828875" y="2731810"/>
            <a:ext cx="340204" cy="298116"/>
            <a:chOff x="899850" y="871450"/>
            <a:chExt cx="483175" cy="423400"/>
          </a:xfrm>
          <a:solidFill>
            <a:srgbClr val="F7E9CD"/>
          </a:solidFill>
        </p:grpSpPr>
        <p:sp>
          <p:nvSpPr>
            <p:cNvPr id="7391" name="Google Shape;7391;p76"/>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92" name="Google Shape;7392;p76"/>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93" name="Google Shape;7393;p76"/>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94" name="Google Shape;7394;p76"/>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395" name="Google Shape;7395;p76"/>
          <p:cNvSpPr/>
          <p:nvPr/>
        </p:nvSpPr>
        <p:spPr>
          <a:xfrm>
            <a:off x="1265674" y="2711214"/>
            <a:ext cx="302200" cy="339253"/>
          </a:xfrm>
          <a:custGeom>
            <a:avLst/>
            <a:gdLst/>
            <a:ahLst/>
            <a:cxnLst/>
            <a:rect l="l" t="t" r="r" b="b"/>
            <a:pathLst>
              <a:path w="17168" h="19273" extrusionOk="0">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7396" name="Google Shape;7396;p76"/>
          <p:cNvGrpSpPr/>
          <p:nvPr/>
        </p:nvGrpSpPr>
        <p:grpSpPr>
          <a:xfrm>
            <a:off x="1660875" y="2711232"/>
            <a:ext cx="340573" cy="339271"/>
            <a:chOff x="2085450" y="842250"/>
            <a:chExt cx="483700" cy="481850"/>
          </a:xfrm>
          <a:solidFill>
            <a:srgbClr val="F7E9CD"/>
          </a:solidFill>
        </p:grpSpPr>
        <p:sp>
          <p:nvSpPr>
            <p:cNvPr id="7397" name="Google Shape;7397;p76"/>
            <p:cNvSpPr/>
            <p:nvPr/>
          </p:nvSpPr>
          <p:spPr>
            <a:xfrm>
              <a:off x="2085525" y="926925"/>
              <a:ext cx="483625" cy="397175"/>
            </a:xfrm>
            <a:custGeom>
              <a:avLst/>
              <a:gdLst/>
              <a:ahLst/>
              <a:cxnLst/>
              <a:rect l="l" t="t" r="r" b="b"/>
              <a:pathLst>
                <a:path w="19345" h="15887" extrusionOk="0">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98" name="Google Shape;7398;p76"/>
            <p:cNvSpPr/>
            <p:nvPr/>
          </p:nvSpPr>
          <p:spPr>
            <a:xfrm>
              <a:off x="2085450" y="1151875"/>
              <a:ext cx="143650" cy="87575"/>
            </a:xfrm>
            <a:custGeom>
              <a:avLst/>
              <a:gdLst/>
              <a:ahLst/>
              <a:cxnLst/>
              <a:rect l="l" t="t" r="r" b="b"/>
              <a:pathLst>
                <a:path w="5746" h="3503" extrusionOk="0">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399" name="Google Shape;7399;p76"/>
            <p:cNvSpPr/>
            <p:nvPr/>
          </p:nvSpPr>
          <p:spPr>
            <a:xfrm>
              <a:off x="2274775" y="842250"/>
              <a:ext cx="294375" cy="197650"/>
            </a:xfrm>
            <a:custGeom>
              <a:avLst/>
              <a:gdLst/>
              <a:ahLst/>
              <a:cxnLst/>
              <a:rect l="l" t="t" r="r" b="b"/>
              <a:pathLst>
                <a:path w="11775" h="7906" extrusionOk="0">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00" name="Google Shape;7400;p76"/>
          <p:cNvGrpSpPr/>
          <p:nvPr/>
        </p:nvGrpSpPr>
        <p:grpSpPr>
          <a:xfrm>
            <a:off x="2089443" y="2711241"/>
            <a:ext cx="339306" cy="339253"/>
            <a:chOff x="2685825" y="840375"/>
            <a:chExt cx="481900" cy="481825"/>
          </a:xfrm>
          <a:solidFill>
            <a:srgbClr val="F7E9CD"/>
          </a:solidFill>
        </p:grpSpPr>
        <p:sp>
          <p:nvSpPr>
            <p:cNvPr id="7401" name="Google Shape;7401;p76"/>
            <p:cNvSpPr/>
            <p:nvPr/>
          </p:nvSpPr>
          <p:spPr>
            <a:xfrm>
              <a:off x="2685825" y="840375"/>
              <a:ext cx="481900" cy="481825"/>
            </a:xfrm>
            <a:custGeom>
              <a:avLst/>
              <a:gdLst/>
              <a:ahLst/>
              <a:cxnLst/>
              <a:rect l="l" t="t" r="r" b="b"/>
              <a:pathLst>
                <a:path w="19276" h="19273" extrusionOk="0">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02" name="Google Shape;7402;p76"/>
            <p:cNvSpPr/>
            <p:nvPr/>
          </p:nvSpPr>
          <p:spPr>
            <a:xfrm>
              <a:off x="2819200" y="983400"/>
              <a:ext cx="205475" cy="197625"/>
            </a:xfrm>
            <a:custGeom>
              <a:avLst/>
              <a:gdLst/>
              <a:ahLst/>
              <a:cxnLst/>
              <a:rect l="l" t="t" r="r" b="b"/>
              <a:pathLst>
                <a:path w="8219" h="7905" extrusionOk="0">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03" name="Google Shape;7403;p76"/>
          <p:cNvGrpSpPr/>
          <p:nvPr/>
        </p:nvGrpSpPr>
        <p:grpSpPr>
          <a:xfrm>
            <a:off x="2501104" y="2710924"/>
            <a:ext cx="350431" cy="339887"/>
            <a:chOff x="3270675" y="841800"/>
            <a:chExt cx="497700" cy="482725"/>
          </a:xfrm>
          <a:solidFill>
            <a:srgbClr val="F7E9CD"/>
          </a:solidFill>
        </p:grpSpPr>
        <p:sp>
          <p:nvSpPr>
            <p:cNvPr id="7404" name="Google Shape;7404;p76"/>
            <p:cNvSpPr/>
            <p:nvPr/>
          </p:nvSpPr>
          <p:spPr>
            <a:xfrm>
              <a:off x="3270675" y="902000"/>
              <a:ext cx="447125" cy="422525"/>
            </a:xfrm>
            <a:custGeom>
              <a:avLst/>
              <a:gdLst/>
              <a:ahLst/>
              <a:cxnLst/>
              <a:rect l="l" t="t" r="r" b="b"/>
              <a:pathLst>
                <a:path w="17885" h="16901" extrusionOk="0">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05" name="Google Shape;7405;p76"/>
            <p:cNvSpPr/>
            <p:nvPr/>
          </p:nvSpPr>
          <p:spPr>
            <a:xfrm>
              <a:off x="3385250" y="841800"/>
              <a:ext cx="279700" cy="220925"/>
            </a:xfrm>
            <a:custGeom>
              <a:avLst/>
              <a:gdLst/>
              <a:ahLst/>
              <a:cxnLst/>
              <a:rect l="l" t="t" r="r" b="b"/>
              <a:pathLst>
                <a:path w="11188" h="8837" extrusionOk="0">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06" name="Google Shape;7406;p76"/>
            <p:cNvSpPr/>
            <p:nvPr/>
          </p:nvSpPr>
          <p:spPr>
            <a:xfrm>
              <a:off x="3530100" y="924750"/>
              <a:ext cx="238275" cy="250200"/>
            </a:xfrm>
            <a:custGeom>
              <a:avLst/>
              <a:gdLst/>
              <a:ahLst/>
              <a:cxnLst/>
              <a:rect l="l" t="t" r="r" b="b"/>
              <a:pathLst>
                <a:path w="9531" h="10008" extrusionOk="0">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407" name="Google Shape;7407;p76"/>
          <p:cNvSpPr/>
          <p:nvPr/>
        </p:nvSpPr>
        <p:spPr>
          <a:xfrm>
            <a:off x="2919129" y="2721811"/>
            <a:ext cx="339253" cy="318060"/>
          </a:xfrm>
          <a:custGeom>
            <a:avLst/>
            <a:gdLst/>
            <a:ahLst/>
            <a:cxnLst/>
            <a:rect l="l" t="t" r="r" b="b"/>
            <a:pathLst>
              <a:path w="19273" h="18069" extrusionOk="0">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7408" name="Google Shape;7408;p76"/>
          <p:cNvGrpSpPr/>
          <p:nvPr/>
        </p:nvGrpSpPr>
        <p:grpSpPr>
          <a:xfrm>
            <a:off x="3337249" y="2731783"/>
            <a:ext cx="339253" cy="298169"/>
            <a:chOff x="4467200" y="877100"/>
            <a:chExt cx="481825" cy="423475"/>
          </a:xfrm>
          <a:solidFill>
            <a:srgbClr val="F7E9CD"/>
          </a:solidFill>
        </p:grpSpPr>
        <p:sp>
          <p:nvSpPr>
            <p:cNvPr id="7409" name="Google Shape;7409;p76"/>
            <p:cNvSpPr/>
            <p:nvPr/>
          </p:nvSpPr>
          <p:spPr>
            <a:xfrm>
              <a:off x="4467200" y="1018225"/>
              <a:ext cx="481825" cy="282350"/>
            </a:xfrm>
            <a:custGeom>
              <a:avLst/>
              <a:gdLst/>
              <a:ahLst/>
              <a:cxnLst/>
              <a:rect l="l" t="t" r="r" b="b"/>
              <a:pathLst>
                <a:path w="19273" h="11294" extrusionOk="0">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10" name="Google Shape;7410;p76"/>
            <p:cNvSpPr/>
            <p:nvPr/>
          </p:nvSpPr>
          <p:spPr>
            <a:xfrm>
              <a:off x="4608425" y="1129300"/>
              <a:ext cx="45125" cy="60175"/>
            </a:xfrm>
            <a:custGeom>
              <a:avLst/>
              <a:gdLst/>
              <a:ahLst/>
              <a:cxnLst/>
              <a:rect l="l" t="t" r="r" b="b"/>
              <a:pathLst>
                <a:path w="1805" h="2407" extrusionOk="0">
                  <a:moveTo>
                    <a:pt x="0" y="0"/>
                  </a:moveTo>
                  <a:lnTo>
                    <a:pt x="0" y="2406"/>
                  </a:lnTo>
                  <a:lnTo>
                    <a:pt x="1804" y="1205"/>
                  </a:ln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11" name="Google Shape;7411;p76"/>
            <p:cNvSpPr/>
            <p:nvPr/>
          </p:nvSpPr>
          <p:spPr>
            <a:xfrm>
              <a:off x="4495500" y="877100"/>
              <a:ext cx="141175" cy="141175"/>
            </a:xfrm>
            <a:custGeom>
              <a:avLst/>
              <a:gdLst/>
              <a:ahLst/>
              <a:cxnLst/>
              <a:rect l="l" t="t" r="r" b="b"/>
              <a:pathLst>
                <a:path w="5647" h="5647" extrusionOk="0">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12" name="Google Shape;7412;p76"/>
            <p:cNvSpPr/>
            <p:nvPr/>
          </p:nvSpPr>
          <p:spPr>
            <a:xfrm>
              <a:off x="4636650" y="877100"/>
              <a:ext cx="141175" cy="141175"/>
            </a:xfrm>
            <a:custGeom>
              <a:avLst/>
              <a:gdLst/>
              <a:ahLst/>
              <a:cxnLst/>
              <a:rect l="l" t="t" r="r" b="b"/>
              <a:pathLst>
                <a:path w="5647" h="5647" extrusionOk="0">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13" name="Google Shape;7413;p76"/>
          <p:cNvGrpSpPr/>
          <p:nvPr/>
        </p:nvGrpSpPr>
        <p:grpSpPr>
          <a:xfrm>
            <a:off x="3752140" y="2711232"/>
            <a:ext cx="354778" cy="339271"/>
            <a:chOff x="5045500" y="842250"/>
            <a:chExt cx="503875" cy="481850"/>
          </a:xfrm>
          <a:solidFill>
            <a:srgbClr val="F7E9CD"/>
          </a:solidFill>
        </p:grpSpPr>
        <p:sp>
          <p:nvSpPr>
            <p:cNvPr id="7414" name="Google Shape;7414;p76"/>
            <p:cNvSpPr/>
            <p:nvPr/>
          </p:nvSpPr>
          <p:spPr>
            <a:xfrm>
              <a:off x="5045500" y="842250"/>
              <a:ext cx="503875" cy="481850"/>
            </a:xfrm>
            <a:custGeom>
              <a:avLst/>
              <a:gdLst/>
              <a:ahLst/>
              <a:cxnLst/>
              <a:rect l="l" t="t" r="r" b="b"/>
              <a:pathLst>
                <a:path w="20155" h="19274" extrusionOk="0">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15" name="Google Shape;7415;p76"/>
            <p:cNvSpPr/>
            <p:nvPr/>
          </p:nvSpPr>
          <p:spPr>
            <a:xfrm>
              <a:off x="5221050" y="898625"/>
              <a:ext cx="254100" cy="254100"/>
            </a:xfrm>
            <a:custGeom>
              <a:avLst/>
              <a:gdLst/>
              <a:ahLst/>
              <a:cxnLst/>
              <a:rect l="l" t="t" r="r" b="b"/>
              <a:pathLst>
                <a:path w="10164" h="10164" extrusionOk="0">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16" name="Google Shape;7416;p76"/>
          <p:cNvGrpSpPr/>
          <p:nvPr/>
        </p:nvGrpSpPr>
        <p:grpSpPr>
          <a:xfrm>
            <a:off x="4174987" y="2737451"/>
            <a:ext cx="336965" cy="286833"/>
            <a:chOff x="5645200" y="879425"/>
            <a:chExt cx="478575" cy="407375"/>
          </a:xfrm>
          <a:solidFill>
            <a:srgbClr val="F7E9CD"/>
          </a:solidFill>
        </p:grpSpPr>
        <p:sp>
          <p:nvSpPr>
            <p:cNvPr id="7417" name="Google Shape;7417;p76"/>
            <p:cNvSpPr/>
            <p:nvPr/>
          </p:nvSpPr>
          <p:spPr>
            <a:xfrm>
              <a:off x="6004200" y="1075025"/>
              <a:ext cx="86075" cy="93450"/>
            </a:xfrm>
            <a:custGeom>
              <a:avLst/>
              <a:gdLst/>
              <a:ahLst/>
              <a:cxnLst/>
              <a:rect l="l" t="t" r="r" b="b"/>
              <a:pathLst>
                <a:path w="3443" h="3738" extrusionOk="0">
                  <a:moveTo>
                    <a:pt x="1" y="0"/>
                  </a:moveTo>
                  <a:lnTo>
                    <a:pt x="1" y="3737"/>
                  </a:lnTo>
                  <a:lnTo>
                    <a:pt x="1907" y="3737"/>
                  </a:lnTo>
                  <a:cubicBezTo>
                    <a:pt x="2157" y="3737"/>
                    <a:pt x="2377" y="3574"/>
                    <a:pt x="2449" y="3334"/>
                  </a:cubicBezTo>
                  <a:lnTo>
                    <a:pt x="344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18" name="Google Shape;7418;p76"/>
            <p:cNvSpPr/>
            <p:nvPr/>
          </p:nvSpPr>
          <p:spPr>
            <a:xfrm>
              <a:off x="5880900" y="953275"/>
              <a:ext cx="95100" cy="93525"/>
            </a:xfrm>
            <a:custGeom>
              <a:avLst/>
              <a:gdLst/>
              <a:ahLst/>
              <a:cxnLst/>
              <a:rect l="l" t="t" r="r" b="b"/>
              <a:pathLst>
                <a:path w="3804" h="3741" extrusionOk="0">
                  <a:moveTo>
                    <a:pt x="0" y="1"/>
                  </a:moveTo>
                  <a:lnTo>
                    <a:pt x="0" y="3741"/>
                  </a:lnTo>
                  <a:lnTo>
                    <a:pt x="3804" y="3741"/>
                  </a:lnTo>
                  <a:lnTo>
                    <a:pt x="380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19" name="Google Shape;7419;p76"/>
            <p:cNvSpPr/>
            <p:nvPr/>
          </p:nvSpPr>
          <p:spPr>
            <a:xfrm>
              <a:off x="6004200" y="953275"/>
              <a:ext cx="119575" cy="93525"/>
            </a:xfrm>
            <a:custGeom>
              <a:avLst/>
              <a:gdLst/>
              <a:ahLst/>
              <a:cxnLst/>
              <a:rect l="l" t="t" r="r" b="b"/>
              <a:pathLst>
                <a:path w="4783" h="3741" extrusionOk="0">
                  <a:moveTo>
                    <a:pt x="1" y="1"/>
                  </a:moveTo>
                  <a:lnTo>
                    <a:pt x="1" y="3741"/>
                  </a:lnTo>
                  <a:lnTo>
                    <a:pt x="3777" y="3741"/>
                  </a:lnTo>
                  <a:lnTo>
                    <a:pt x="4674" y="727"/>
                  </a:lnTo>
                  <a:cubicBezTo>
                    <a:pt x="4783" y="365"/>
                    <a:pt x="4512" y="1"/>
                    <a:pt x="4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20" name="Google Shape;7420;p76"/>
            <p:cNvSpPr/>
            <p:nvPr/>
          </p:nvSpPr>
          <p:spPr>
            <a:xfrm>
              <a:off x="5880900" y="1075025"/>
              <a:ext cx="95100" cy="93450"/>
            </a:xfrm>
            <a:custGeom>
              <a:avLst/>
              <a:gdLst/>
              <a:ahLst/>
              <a:cxnLst/>
              <a:rect l="l" t="t" r="r" b="b"/>
              <a:pathLst>
                <a:path w="3804" h="3738" extrusionOk="0">
                  <a:moveTo>
                    <a:pt x="0" y="0"/>
                  </a:moveTo>
                  <a:lnTo>
                    <a:pt x="0" y="3737"/>
                  </a:lnTo>
                  <a:lnTo>
                    <a:pt x="3804" y="3737"/>
                  </a:lnTo>
                  <a:lnTo>
                    <a:pt x="38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21" name="Google Shape;7421;p76"/>
            <p:cNvSpPr/>
            <p:nvPr/>
          </p:nvSpPr>
          <p:spPr>
            <a:xfrm>
              <a:off x="5645200" y="879425"/>
              <a:ext cx="207500" cy="167375"/>
            </a:xfrm>
            <a:custGeom>
              <a:avLst/>
              <a:gdLst/>
              <a:ahLst/>
              <a:cxnLst/>
              <a:rect l="l" t="t" r="r" b="b"/>
              <a:pathLst>
                <a:path w="8300" h="6695" extrusionOk="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22" name="Google Shape;7422;p76"/>
            <p:cNvSpPr/>
            <p:nvPr/>
          </p:nvSpPr>
          <p:spPr>
            <a:xfrm>
              <a:off x="5722500" y="1075025"/>
              <a:ext cx="370875" cy="211775"/>
            </a:xfrm>
            <a:custGeom>
              <a:avLst/>
              <a:gdLst/>
              <a:ahLst/>
              <a:cxnLst/>
              <a:rect l="l" t="t" r="r" b="b"/>
              <a:pathLst>
                <a:path w="14835" h="8471" extrusionOk="0">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23" name="Google Shape;7423;p76"/>
          <p:cNvGrpSpPr/>
          <p:nvPr/>
        </p:nvGrpSpPr>
        <p:grpSpPr>
          <a:xfrm>
            <a:off x="4611062" y="2711241"/>
            <a:ext cx="298186" cy="339253"/>
            <a:chOff x="6264525" y="842250"/>
            <a:chExt cx="423500" cy="481825"/>
          </a:xfrm>
          <a:solidFill>
            <a:srgbClr val="F7E9CD"/>
          </a:solidFill>
        </p:grpSpPr>
        <p:sp>
          <p:nvSpPr>
            <p:cNvPr id="7424" name="Google Shape;7424;p76"/>
            <p:cNvSpPr/>
            <p:nvPr/>
          </p:nvSpPr>
          <p:spPr>
            <a:xfrm>
              <a:off x="6264525" y="1033450"/>
              <a:ext cx="135300" cy="266450"/>
            </a:xfrm>
            <a:custGeom>
              <a:avLst/>
              <a:gdLst/>
              <a:ahLst/>
              <a:cxnLst/>
              <a:rect l="l" t="t" r="r" b="b"/>
              <a:pathLst>
                <a:path w="5412" h="10658" extrusionOk="0">
                  <a:moveTo>
                    <a:pt x="1" y="1"/>
                  </a:moveTo>
                  <a:lnTo>
                    <a:pt x="1" y="9932"/>
                  </a:lnTo>
                  <a:cubicBezTo>
                    <a:pt x="1" y="10182"/>
                    <a:pt x="61" y="10429"/>
                    <a:pt x="169" y="10658"/>
                  </a:cubicBezTo>
                  <a:lnTo>
                    <a:pt x="5412" y="5415"/>
                  </a:lnTo>
                  <a:lnTo>
                    <a:pt x="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25" name="Google Shape;7425;p76"/>
            <p:cNvSpPr/>
            <p:nvPr/>
          </p:nvSpPr>
          <p:spPr>
            <a:xfrm>
              <a:off x="6552700" y="1033450"/>
              <a:ext cx="135325" cy="266450"/>
            </a:xfrm>
            <a:custGeom>
              <a:avLst/>
              <a:gdLst/>
              <a:ahLst/>
              <a:cxnLst/>
              <a:rect l="l" t="t" r="r" b="b"/>
              <a:pathLst>
                <a:path w="5413" h="10658" extrusionOk="0">
                  <a:moveTo>
                    <a:pt x="5412" y="1"/>
                  </a:moveTo>
                  <a:lnTo>
                    <a:pt x="1" y="5415"/>
                  </a:lnTo>
                  <a:lnTo>
                    <a:pt x="5243" y="10658"/>
                  </a:lnTo>
                  <a:cubicBezTo>
                    <a:pt x="5352" y="10429"/>
                    <a:pt x="5412" y="10182"/>
                    <a:pt x="5412" y="9932"/>
                  </a:cubicBezTo>
                  <a:lnTo>
                    <a:pt x="54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26" name="Google Shape;7426;p76"/>
            <p:cNvSpPr/>
            <p:nvPr/>
          </p:nvSpPr>
          <p:spPr>
            <a:xfrm>
              <a:off x="6462150" y="985275"/>
              <a:ext cx="28025" cy="28250"/>
            </a:xfrm>
            <a:custGeom>
              <a:avLst/>
              <a:gdLst/>
              <a:ahLst/>
              <a:cxnLst/>
              <a:rect l="l" t="t" r="r" b="b"/>
              <a:pathLst>
                <a:path w="1121" h="1130" extrusionOk="0">
                  <a:moveTo>
                    <a:pt x="566" y="1"/>
                  </a:moveTo>
                  <a:cubicBezTo>
                    <a:pt x="253" y="1"/>
                    <a:pt x="0" y="254"/>
                    <a:pt x="0" y="567"/>
                  </a:cubicBezTo>
                  <a:cubicBezTo>
                    <a:pt x="0" y="877"/>
                    <a:pt x="253" y="1130"/>
                    <a:pt x="566" y="1130"/>
                  </a:cubicBezTo>
                  <a:cubicBezTo>
                    <a:pt x="955" y="1130"/>
                    <a:pt x="1060" y="862"/>
                    <a:pt x="1120" y="528"/>
                  </a:cubicBezTo>
                  <a:cubicBezTo>
                    <a:pt x="1102" y="233"/>
                    <a:pt x="862" y="4"/>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27" name="Google Shape;7427;p76"/>
            <p:cNvSpPr/>
            <p:nvPr/>
          </p:nvSpPr>
          <p:spPr>
            <a:xfrm>
              <a:off x="6288775" y="1182900"/>
              <a:ext cx="375075" cy="141175"/>
            </a:xfrm>
            <a:custGeom>
              <a:avLst/>
              <a:gdLst/>
              <a:ahLst/>
              <a:cxnLst/>
              <a:rect l="l" t="t" r="r" b="b"/>
              <a:pathLst>
                <a:path w="15003" h="5647" extrusionOk="0">
                  <a:moveTo>
                    <a:pt x="5475" y="0"/>
                  </a:moveTo>
                  <a:lnTo>
                    <a:pt x="0" y="5478"/>
                  </a:lnTo>
                  <a:cubicBezTo>
                    <a:pt x="226" y="5586"/>
                    <a:pt x="473" y="5646"/>
                    <a:pt x="726" y="5646"/>
                  </a:cubicBezTo>
                  <a:lnTo>
                    <a:pt x="14277" y="5646"/>
                  </a:lnTo>
                  <a:cubicBezTo>
                    <a:pt x="14527" y="5646"/>
                    <a:pt x="14774" y="5586"/>
                    <a:pt x="15002" y="5478"/>
                  </a:cubicBezTo>
                  <a:lnTo>
                    <a:pt x="95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28" name="Google Shape;7428;p76"/>
            <p:cNvSpPr/>
            <p:nvPr/>
          </p:nvSpPr>
          <p:spPr>
            <a:xfrm>
              <a:off x="6278675" y="965325"/>
              <a:ext cx="42350" cy="84725"/>
            </a:xfrm>
            <a:custGeom>
              <a:avLst/>
              <a:gdLst/>
              <a:ahLst/>
              <a:cxnLst/>
              <a:rect l="l" t="t" r="r" b="b"/>
              <a:pathLst>
                <a:path w="1694" h="3389" extrusionOk="0">
                  <a:moveTo>
                    <a:pt x="1693" y="1"/>
                  </a:moveTo>
                  <a:lnTo>
                    <a:pt x="1" y="1693"/>
                  </a:lnTo>
                  <a:lnTo>
                    <a:pt x="1693" y="3388"/>
                  </a:lnTo>
                  <a:lnTo>
                    <a:pt x="169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29" name="Google Shape;7429;p76"/>
            <p:cNvSpPr/>
            <p:nvPr/>
          </p:nvSpPr>
          <p:spPr>
            <a:xfrm>
              <a:off x="6631525" y="965325"/>
              <a:ext cx="42400" cy="84725"/>
            </a:xfrm>
            <a:custGeom>
              <a:avLst/>
              <a:gdLst/>
              <a:ahLst/>
              <a:cxnLst/>
              <a:rect l="l" t="t" r="r" b="b"/>
              <a:pathLst>
                <a:path w="1696" h="3389" extrusionOk="0">
                  <a:moveTo>
                    <a:pt x="1" y="1"/>
                  </a:moveTo>
                  <a:lnTo>
                    <a:pt x="1" y="3388"/>
                  </a:lnTo>
                  <a:lnTo>
                    <a:pt x="1696" y="1693"/>
                  </a:lnTo>
                  <a:lnTo>
                    <a:pt x="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30" name="Google Shape;7430;p76"/>
            <p:cNvSpPr/>
            <p:nvPr/>
          </p:nvSpPr>
          <p:spPr>
            <a:xfrm>
              <a:off x="6349225" y="842250"/>
              <a:ext cx="254100" cy="312425"/>
            </a:xfrm>
            <a:custGeom>
              <a:avLst/>
              <a:gdLst/>
              <a:ahLst/>
              <a:cxnLst/>
              <a:rect l="l" t="t" r="r" b="b"/>
              <a:pathLst>
                <a:path w="10164" h="12497" extrusionOk="0">
                  <a:moveTo>
                    <a:pt x="5081" y="2333"/>
                  </a:moveTo>
                  <a:cubicBezTo>
                    <a:pt x="5779" y="2333"/>
                    <a:pt x="6477" y="2518"/>
                    <a:pt x="7098" y="2885"/>
                  </a:cubicBezTo>
                  <a:cubicBezTo>
                    <a:pt x="8299" y="3596"/>
                    <a:pt x="9034" y="4891"/>
                    <a:pt x="9034" y="6288"/>
                  </a:cubicBezTo>
                  <a:cubicBezTo>
                    <a:pt x="9034" y="7293"/>
                    <a:pt x="8207" y="7981"/>
                    <a:pt x="7335" y="7981"/>
                  </a:cubicBezTo>
                  <a:cubicBezTo>
                    <a:pt x="6947" y="7981"/>
                    <a:pt x="6550" y="7845"/>
                    <a:pt x="6213" y="7540"/>
                  </a:cubicBezTo>
                  <a:cubicBezTo>
                    <a:pt x="5894" y="7824"/>
                    <a:pt x="5492" y="7968"/>
                    <a:pt x="5089" y="7968"/>
                  </a:cubicBezTo>
                  <a:cubicBezTo>
                    <a:pt x="4739" y="7968"/>
                    <a:pt x="4388" y="7860"/>
                    <a:pt x="4090" y="7640"/>
                  </a:cubicBezTo>
                  <a:cubicBezTo>
                    <a:pt x="3448" y="7170"/>
                    <a:pt x="3222" y="6315"/>
                    <a:pt x="3551" y="5589"/>
                  </a:cubicBezTo>
                  <a:cubicBezTo>
                    <a:pt x="3826" y="4973"/>
                    <a:pt x="4435" y="4593"/>
                    <a:pt x="5087" y="4593"/>
                  </a:cubicBezTo>
                  <a:cubicBezTo>
                    <a:pt x="5205" y="4593"/>
                    <a:pt x="5325" y="4606"/>
                    <a:pt x="5445" y="4632"/>
                  </a:cubicBezTo>
                  <a:cubicBezTo>
                    <a:pt x="6225" y="4800"/>
                    <a:pt x="6779" y="5490"/>
                    <a:pt x="6776" y="6288"/>
                  </a:cubicBezTo>
                  <a:cubicBezTo>
                    <a:pt x="6776" y="6660"/>
                    <a:pt x="7058" y="6846"/>
                    <a:pt x="7340" y="6846"/>
                  </a:cubicBezTo>
                  <a:cubicBezTo>
                    <a:pt x="7623" y="6846"/>
                    <a:pt x="7905" y="6660"/>
                    <a:pt x="7905" y="6288"/>
                  </a:cubicBezTo>
                  <a:cubicBezTo>
                    <a:pt x="7905" y="5288"/>
                    <a:pt x="7378" y="4367"/>
                    <a:pt x="6520" y="3858"/>
                  </a:cubicBezTo>
                  <a:cubicBezTo>
                    <a:pt x="6076" y="3595"/>
                    <a:pt x="5578" y="3463"/>
                    <a:pt x="5080" y="3463"/>
                  </a:cubicBezTo>
                  <a:cubicBezTo>
                    <a:pt x="4614" y="3463"/>
                    <a:pt x="4147" y="3578"/>
                    <a:pt x="3725" y="3810"/>
                  </a:cubicBezTo>
                  <a:cubicBezTo>
                    <a:pt x="2849" y="4288"/>
                    <a:pt x="2295" y="5195"/>
                    <a:pt x="2262" y="6191"/>
                  </a:cubicBezTo>
                  <a:cubicBezTo>
                    <a:pt x="2226" y="7188"/>
                    <a:pt x="2723" y="8128"/>
                    <a:pt x="3563" y="8667"/>
                  </a:cubicBezTo>
                  <a:cubicBezTo>
                    <a:pt x="4023" y="8960"/>
                    <a:pt x="4541" y="9107"/>
                    <a:pt x="5077" y="9107"/>
                  </a:cubicBezTo>
                  <a:cubicBezTo>
                    <a:pt x="5519" y="9107"/>
                    <a:pt x="5973" y="9007"/>
                    <a:pt x="6414" y="8805"/>
                  </a:cubicBezTo>
                  <a:cubicBezTo>
                    <a:pt x="6502" y="8765"/>
                    <a:pt x="6585" y="8746"/>
                    <a:pt x="6664" y="8746"/>
                  </a:cubicBezTo>
                  <a:cubicBezTo>
                    <a:pt x="7191" y="8746"/>
                    <a:pt x="7476" y="9559"/>
                    <a:pt x="6884" y="9832"/>
                  </a:cubicBezTo>
                  <a:cubicBezTo>
                    <a:pt x="6300" y="10100"/>
                    <a:pt x="5685" y="10239"/>
                    <a:pt x="5077" y="10239"/>
                  </a:cubicBezTo>
                  <a:cubicBezTo>
                    <a:pt x="4340" y="10239"/>
                    <a:pt x="3611" y="10036"/>
                    <a:pt x="2954" y="9615"/>
                  </a:cubicBezTo>
                  <a:cubicBezTo>
                    <a:pt x="1777" y="8865"/>
                    <a:pt x="1084" y="7546"/>
                    <a:pt x="1133" y="6152"/>
                  </a:cubicBezTo>
                  <a:cubicBezTo>
                    <a:pt x="1178" y="4755"/>
                    <a:pt x="1958" y="3490"/>
                    <a:pt x="3183" y="2819"/>
                  </a:cubicBezTo>
                  <a:cubicBezTo>
                    <a:pt x="3775" y="2494"/>
                    <a:pt x="4429" y="2333"/>
                    <a:pt x="5081" y="2333"/>
                  </a:cubicBezTo>
                  <a:close/>
                  <a:moveTo>
                    <a:pt x="618" y="0"/>
                  </a:moveTo>
                  <a:cubicBezTo>
                    <a:pt x="277" y="0"/>
                    <a:pt x="0" y="277"/>
                    <a:pt x="0" y="618"/>
                  </a:cubicBezTo>
                  <a:lnTo>
                    <a:pt x="0" y="9441"/>
                  </a:lnTo>
                  <a:lnTo>
                    <a:pt x="3057" y="12497"/>
                  </a:lnTo>
                  <a:lnTo>
                    <a:pt x="7107" y="12497"/>
                  </a:lnTo>
                  <a:lnTo>
                    <a:pt x="10163" y="9441"/>
                  </a:lnTo>
                  <a:lnTo>
                    <a:pt x="10163" y="723"/>
                  </a:lnTo>
                  <a:cubicBezTo>
                    <a:pt x="10163" y="326"/>
                    <a:pt x="9838" y="0"/>
                    <a:pt x="9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31" name="Google Shape;7431;p76"/>
          <p:cNvGrpSpPr/>
          <p:nvPr/>
        </p:nvGrpSpPr>
        <p:grpSpPr>
          <a:xfrm>
            <a:off x="829350" y="3125895"/>
            <a:ext cx="339253" cy="339253"/>
            <a:chOff x="900750" y="1436075"/>
            <a:chExt cx="481825" cy="481825"/>
          </a:xfrm>
          <a:solidFill>
            <a:srgbClr val="F7E9CD"/>
          </a:solidFill>
        </p:grpSpPr>
        <p:sp>
          <p:nvSpPr>
            <p:cNvPr id="7432" name="Google Shape;7432;p76"/>
            <p:cNvSpPr/>
            <p:nvPr/>
          </p:nvSpPr>
          <p:spPr>
            <a:xfrm>
              <a:off x="900750" y="1627500"/>
              <a:ext cx="481825" cy="290400"/>
            </a:xfrm>
            <a:custGeom>
              <a:avLst/>
              <a:gdLst/>
              <a:ahLst/>
              <a:cxnLst/>
              <a:rect l="l" t="t" r="r" b="b"/>
              <a:pathLst>
                <a:path w="19273" h="11616" extrusionOk="0">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33" name="Google Shape;7433;p76"/>
            <p:cNvSpPr/>
            <p:nvPr/>
          </p:nvSpPr>
          <p:spPr>
            <a:xfrm>
              <a:off x="1296950" y="1549900"/>
              <a:ext cx="71550" cy="105850"/>
            </a:xfrm>
            <a:custGeom>
              <a:avLst/>
              <a:gdLst/>
              <a:ahLst/>
              <a:cxnLst/>
              <a:rect l="l" t="t" r="r" b="b"/>
              <a:pathLst>
                <a:path w="2862" h="4234" extrusionOk="0">
                  <a:moveTo>
                    <a:pt x="0" y="0"/>
                  </a:moveTo>
                  <a:lnTo>
                    <a:pt x="0" y="4234"/>
                  </a:lnTo>
                  <a:lnTo>
                    <a:pt x="2861" y="2117"/>
                  </a:ln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34" name="Google Shape;7434;p76"/>
            <p:cNvSpPr/>
            <p:nvPr/>
          </p:nvSpPr>
          <p:spPr>
            <a:xfrm>
              <a:off x="914900" y="1549900"/>
              <a:ext cx="71550" cy="105850"/>
            </a:xfrm>
            <a:custGeom>
              <a:avLst/>
              <a:gdLst/>
              <a:ahLst/>
              <a:cxnLst/>
              <a:rect l="l" t="t" r="r" b="b"/>
              <a:pathLst>
                <a:path w="2862" h="4234" extrusionOk="0">
                  <a:moveTo>
                    <a:pt x="2861" y="0"/>
                  </a:moveTo>
                  <a:lnTo>
                    <a:pt x="0" y="2117"/>
                  </a:lnTo>
                  <a:lnTo>
                    <a:pt x="2861" y="4234"/>
                  </a:lnTo>
                  <a:lnTo>
                    <a:pt x="286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35" name="Google Shape;7435;p76"/>
            <p:cNvSpPr/>
            <p:nvPr/>
          </p:nvSpPr>
          <p:spPr>
            <a:xfrm>
              <a:off x="1014650" y="1436075"/>
              <a:ext cx="254100" cy="336150"/>
            </a:xfrm>
            <a:custGeom>
              <a:avLst/>
              <a:gdLst/>
              <a:ahLst/>
              <a:cxnLst/>
              <a:rect l="l" t="t" r="r" b="b"/>
              <a:pathLst>
                <a:path w="10164" h="13446" extrusionOk="0">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36" name="Google Shape;7436;p76"/>
          <p:cNvGrpSpPr/>
          <p:nvPr/>
        </p:nvGrpSpPr>
        <p:grpSpPr>
          <a:xfrm>
            <a:off x="1247198" y="3186183"/>
            <a:ext cx="339253" cy="218676"/>
            <a:chOff x="1492675" y="1520750"/>
            <a:chExt cx="481825" cy="310575"/>
          </a:xfrm>
          <a:solidFill>
            <a:srgbClr val="F7E9CD"/>
          </a:solidFill>
        </p:grpSpPr>
        <p:sp>
          <p:nvSpPr>
            <p:cNvPr id="7437" name="Google Shape;7437;p7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38" name="Google Shape;7438;p7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39" name="Google Shape;7439;p76"/>
          <p:cNvGrpSpPr/>
          <p:nvPr/>
        </p:nvGrpSpPr>
        <p:grpSpPr>
          <a:xfrm>
            <a:off x="1654995" y="3125877"/>
            <a:ext cx="352332" cy="339288"/>
            <a:chOff x="2071000" y="1435025"/>
            <a:chExt cx="500400" cy="481875"/>
          </a:xfrm>
          <a:solidFill>
            <a:srgbClr val="F7E9CD"/>
          </a:solidFill>
        </p:grpSpPr>
        <p:sp>
          <p:nvSpPr>
            <p:cNvPr id="7440" name="Google Shape;7440;p76"/>
            <p:cNvSpPr/>
            <p:nvPr/>
          </p:nvSpPr>
          <p:spPr>
            <a:xfrm>
              <a:off x="2425125" y="1718700"/>
              <a:ext cx="146275" cy="141750"/>
            </a:xfrm>
            <a:custGeom>
              <a:avLst/>
              <a:gdLst/>
              <a:ahLst/>
              <a:cxnLst/>
              <a:rect l="l" t="t" r="r" b="b"/>
              <a:pathLst>
                <a:path w="5851" h="5670" extrusionOk="0">
                  <a:moveTo>
                    <a:pt x="1598" y="0"/>
                  </a:moveTo>
                  <a:cubicBezTo>
                    <a:pt x="1159" y="0"/>
                    <a:pt x="720" y="160"/>
                    <a:pt x="401" y="481"/>
                  </a:cubicBezTo>
                  <a:lnTo>
                    <a:pt x="0" y="879"/>
                  </a:lnTo>
                  <a:lnTo>
                    <a:pt x="4791" y="5669"/>
                  </a:lnTo>
                  <a:lnTo>
                    <a:pt x="5191" y="5272"/>
                  </a:lnTo>
                  <a:cubicBezTo>
                    <a:pt x="5851" y="4610"/>
                    <a:pt x="5851" y="3538"/>
                    <a:pt x="5191" y="2875"/>
                  </a:cubicBezTo>
                  <a:lnTo>
                    <a:pt x="2795" y="481"/>
                  </a:lnTo>
                  <a:cubicBezTo>
                    <a:pt x="2475" y="160"/>
                    <a:pt x="2036" y="0"/>
                    <a:pt x="15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41" name="Google Shape;7441;p76"/>
            <p:cNvSpPr/>
            <p:nvPr/>
          </p:nvSpPr>
          <p:spPr>
            <a:xfrm>
              <a:off x="2071000" y="1477850"/>
              <a:ext cx="453125" cy="439050"/>
            </a:xfrm>
            <a:custGeom>
              <a:avLst/>
              <a:gdLst/>
              <a:ahLst/>
              <a:cxnLst/>
              <a:rect l="l" t="t" r="r" b="b"/>
              <a:pathLst>
                <a:path w="18125" h="17562" extrusionOk="0">
                  <a:moveTo>
                    <a:pt x="2057" y="0"/>
                  </a:moveTo>
                  <a:cubicBezTo>
                    <a:pt x="0" y="2397"/>
                    <a:pt x="81" y="6008"/>
                    <a:pt x="2352" y="8278"/>
                  </a:cubicBezTo>
                  <a:lnTo>
                    <a:pt x="9847" y="15776"/>
                  </a:lnTo>
                  <a:cubicBezTo>
                    <a:pt x="11008" y="16937"/>
                    <a:pt x="12564" y="17561"/>
                    <a:pt x="14149" y="17561"/>
                  </a:cubicBezTo>
                  <a:cubicBezTo>
                    <a:pt x="15535" y="17561"/>
                    <a:pt x="16943" y="17083"/>
                    <a:pt x="18125" y="16068"/>
                  </a:cubicBezTo>
                  <a:lnTo>
                    <a:pt x="13346" y="11289"/>
                  </a:lnTo>
                  <a:cubicBezTo>
                    <a:pt x="13108" y="11473"/>
                    <a:pt x="12823" y="11568"/>
                    <a:pt x="12540" y="11568"/>
                  </a:cubicBezTo>
                  <a:cubicBezTo>
                    <a:pt x="12221" y="11568"/>
                    <a:pt x="11904" y="11448"/>
                    <a:pt x="11660" y="11202"/>
                  </a:cubicBezTo>
                  <a:lnTo>
                    <a:pt x="6926" y="6465"/>
                  </a:lnTo>
                  <a:cubicBezTo>
                    <a:pt x="6462" y="6002"/>
                    <a:pt x="6447" y="5282"/>
                    <a:pt x="6839" y="4779"/>
                  </a:cubicBezTo>
                  <a:lnTo>
                    <a:pt x="205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42" name="Google Shape;7442;p76"/>
            <p:cNvSpPr/>
            <p:nvPr/>
          </p:nvSpPr>
          <p:spPr>
            <a:xfrm>
              <a:off x="2141600" y="1435025"/>
              <a:ext cx="146300" cy="141850"/>
            </a:xfrm>
            <a:custGeom>
              <a:avLst/>
              <a:gdLst/>
              <a:ahLst/>
              <a:cxnLst/>
              <a:rect l="l" t="t" r="r" b="b"/>
              <a:pathLst>
                <a:path w="5852" h="5674" extrusionOk="0">
                  <a:moveTo>
                    <a:pt x="1597" y="1"/>
                  </a:moveTo>
                  <a:cubicBezTo>
                    <a:pt x="1158" y="1"/>
                    <a:pt x="719" y="161"/>
                    <a:pt x="398" y="482"/>
                  </a:cubicBezTo>
                  <a:lnTo>
                    <a:pt x="1" y="882"/>
                  </a:lnTo>
                  <a:lnTo>
                    <a:pt x="4792" y="5673"/>
                  </a:lnTo>
                  <a:lnTo>
                    <a:pt x="5189" y="5273"/>
                  </a:lnTo>
                  <a:cubicBezTo>
                    <a:pt x="5852" y="4610"/>
                    <a:pt x="5852" y="3538"/>
                    <a:pt x="5189" y="2879"/>
                  </a:cubicBezTo>
                  <a:lnTo>
                    <a:pt x="2795" y="482"/>
                  </a:lnTo>
                  <a:cubicBezTo>
                    <a:pt x="2474" y="161"/>
                    <a:pt x="2036" y="1"/>
                    <a:pt x="15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43" name="Google Shape;7443;p76"/>
          <p:cNvGrpSpPr/>
          <p:nvPr/>
        </p:nvGrpSpPr>
        <p:grpSpPr>
          <a:xfrm>
            <a:off x="2083159" y="3146709"/>
            <a:ext cx="351874" cy="297623"/>
            <a:chOff x="2678350" y="1464650"/>
            <a:chExt cx="499750" cy="422700"/>
          </a:xfrm>
          <a:solidFill>
            <a:srgbClr val="F7E9CD"/>
          </a:solidFill>
        </p:grpSpPr>
        <p:sp>
          <p:nvSpPr>
            <p:cNvPr id="7444" name="Google Shape;7444;p76"/>
            <p:cNvSpPr/>
            <p:nvPr/>
          </p:nvSpPr>
          <p:spPr>
            <a:xfrm>
              <a:off x="3081050" y="1542700"/>
              <a:ext cx="97050" cy="267350"/>
            </a:xfrm>
            <a:custGeom>
              <a:avLst/>
              <a:gdLst/>
              <a:ahLst/>
              <a:cxnLst/>
              <a:rect l="l" t="t" r="r" b="b"/>
              <a:pathLst>
                <a:path w="3882" h="10694" extrusionOk="0">
                  <a:moveTo>
                    <a:pt x="618" y="0"/>
                  </a:moveTo>
                  <a:cubicBezTo>
                    <a:pt x="474" y="0"/>
                    <a:pt x="329" y="55"/>
                    <a:pt x="220" y="165"/>
                  </a:cubicBezTo>
                  <a:cubicBezTo>
                    <a:pt x="3" y="384"/>
                    <a:pt x="0" y="737"/>
                    <a:pt x="214" y="957"/>
                  </a:cubicBezTo>
                  <a:cubicBezTo>
                    <a:pt x="2650" y="3375"/>
                    <a:pt x="2650" y="7316"/>
                    <a:pt x="214" y="9737"/>
                  </a:cubicBezTo>
                  <a:cubicBezTo>
                    <a:pt x="0" y="9957"/>
                    <a:pt x="3" y="10310"/>
                    <a:pt x="220" y="10526"/>
                  </a:cubicBezTo>
                  <a:cubicBezTo>
                    <a:pt x="330" y="10638"/>
                    <a:pt x="475" y="10693"/>
                    <a:pt x="620" y="10693"/>
                  </a:cubicBezTo>
                  <a:cubicBezTo>
                    <a:pt x="761" y="10693"/>
                    <a:pt x="902" y="10641"/>
                    <a:pt x="1012" y="10535"/>
                  </a:cubicBezTo>
                  <a:cubicBezTo>
                    <a:pt x="3882" y="7672"/>
                    <a:pt x="3882" y="3022"/>
                    <a:pt x="1012" y="159"/>
                  </a:cubicBezTo>
                  <a:cubicBezTo>
                    <a:pt x="902" y="53"/>
                    <a:pt x="760" y="0"/>
                    <a:pt x="6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45" name="Google Shape;7445;p76"/>
            <p:cNvSpPr/>
            <p:nvPr/>
          </p:nvSpPr>
          <p:spPr>
            <a:xfrm>
              <a:off x="3041000" y="1582600"/>
              <a:ext cx="75075" cy="187725"/>
            </a:xfrm>
            <a:custGeom>
              <a:avLst/>
              <a:gdLst/>
              <a:ahLst/>
              <a:cxnLst/>
              <a:rect l="l" t="t" r="r" b="b"/>
              <a:pathLst>
                <a:path w="3003" h="7509" extrusionOk="0">
                  <a:moveTo>
                    <a:pt x="626" y="0"/>
                  </a:moveTo>
                  <a:cubicBezTo>
                    <a:pt x="482" y="0"/>
                    <a:pt x="337" y="55"/>
                    <a:pt x="226" y="165"/>
                  </a:cubicBezTo>
                  <a:cubicBezTo>
                    <a:pt x="9" y="381"/>
                    <a:pt x="6" y="734"/>
                    <a:pt x="220" y="957"/>
                  </a:cubicBezTo>
                  <a:cubicBezTo>
                    <a:pt x="1774" y="2495"/>
                    <a:pt x="1774" y="5007"/>
                    <a:pt x="220" y="6545"/>
                  </a:cubicBezTo>
                  <a:cubicBezTo>
                    <a:pt x="0" y="6765"/>
                    <a:pt x="0" y="7124"/>
                    <a:pt x="220" y="7343"/>
                  </a:cubicBezTo>
                  <a:cubicBezTo>
                    <a:pt x="330" y="7453"/>
                    <a:pt x="474" y="7508"/>
                    <a:pt x="619" y="7508"/>
                  </a:cubicBezTo>
                  <a:cubicBezTo>
                    <a:pt x="763" y="7508"/>
                    <a:pt x="908" y="7453"/>
                    <a:pt x="1018" y="7343"/>
                  </a:cubicBezTo>
                  <a:cubicBezTo>
                    <a:pt x="3002" y="5359"/>
                    <a:pt x="3002" y="2143"/>
                    <a:pt x="1018" y="159"/>
                  </a:cubicBezTo>
                  <a:cubicBezTo>
                    <a:pt x="909" y="53"/>
                    <a:pt x="768" y="0"/>
                    <a:pt x="6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46" name="Google Shape;7446;p76"/>
            <p:cNvSpPr/>
            <p:nvPr/>
          </p:nvSpPr>
          <p:spPr>
            <a:xfrm>
              <a:off x="2678350" y="1464650"/>
              <a:ext cx="339700" cy="422700"/>
            </a:xfrm>
            <a:custGeom>
              <a:avLst/>
              <a:gdLst/>
              <a:ahLst/>
              <a:cxnLst/>
              <a:rect l="l" t="t" r="r" b="b"/>
              <a:pathLst>
                <a:path w="13588" h="16908" extrusionOk="0">
                  <a:moveTo>
                    <a:pt x="5683" y="5632"/>
                  </a:moveTo>
                  <a:lnTo>
                    <a:pt x="5683" y="11278"/>
                  </a:lnTo>
                  <a:lnTo>
                    <a:pt x="3952" y="11278"/>
                  </a:lnTo>
                  <a:cubicBezTo>
                    <a:pt x="3638" y="11278"/>
                    <a:pt x="3389" y="11026"/>
                    <a:pt x="3389" y="10712"/>
                  </a:cubicBezTo>
                  <a:lnTo>
                    <a:pt x="3389" y="6195"/>
                  </a:lnTo>
                  <a:cubicBezTo>
                    <a:pt x="3389" y="5882"/>
                    <a:pt x="3638" y="5632"/>
                    <a:pt x="3952" y="5632"/>
                  </a:cubicBezTo>
                  <a:close/>
                  <a:moveTo>
                    <a:pt x="11895" y="1115"/>
                  </a:moveTo>
                  <a:cubicBezTo>
                    <a:pt x="12206" y="1115"/>
                    <a:pt x="12458" y="1365"/>
                    <a:pt x="12458" y="1679"/>
                  </a:cubicBezTo>
                  <a:lnTo>
                    <a:pt x="12458" y="15229"/>
                  </a:lnTo>
                  <a:cubicBezTo>
                    <a:pt x="12458" y="15542"/>
                    <a:pt x="12206" y="15792"/>
                    <a:pt x="11895" y="15792"/>
                  </a:cubicBezTo>
                  <a:cubicBezTo>
                    <a:pt x="11582" y="15792"/>
                    <a:pt x="11329" y="15542"/>
                    <a:pt x="11329" y="15229"/>
                  </a:cubicBezTo>
                  <a:lnTo>
                    <a:pt x="11329" y="1679"/>
                  </a:lnTo>
                  <a:cubicBezTo>
                    <a:pt x="11329" y="1365"/>
                    <a:pt x="11582" y="1115"/>
                    <a:pt x="11895" y="1115"/>
                  </a:cubicBezTo>
                  <a:close/>
                  <a:moveTo>
                    <a:pt x="11892" y="0"/>
                  </a:moveTo>
                  <a:cubicBezTo>
                    <a:pt x="11090" y="0"/>
                    <a:pt x="10386" y="570"/>
                    <a:pt x="10230" y="1374"/>
                  </a:cubicBezTo>
                  <a:lnTo>
                    <a:pt x="6060" y="4503"/>
                  </a:lnTo>
                  <a:lnTo>
                    <a:pt x="3952" y="4503"/>
                  </a:lnTo>
                  <a:cubicBezTo>
                    <a:pt x="3235" y="4503"/>
                    <a:pt x="2600" y="4955"/>
                    <a:pt x="2362" y="5632"/>
                  </a:cubicBezTo>
                  <a:lnTo>
                    <a:pt x="1693" y="5632"/>
                  </a:lnTo>
                  <a:cubicBezTo>
                    <a:pt x="757" y="5632"/>
                    <a:pt x="1" y="6388"/>
                    <a:pt x="1" y="7325"/>
                  </a:cubicBezTo>
                  <a:lnTo>
                    <a:pt x="1" y="9583"/>
                  </a:lnTo>
                  <a:cubicBezTo>
                    <a:pt x="1" y="10520"/>
                    <a:pt x="757" y="11275"/>
                    <a:pt x="1693" y="11278"/>
                  </a:cubicBezTo>
                  <a:lnTo>
                    <a:pt x="2362" y="11278"/>
                  </a:lnTo>
                  <a:cubicBezTo>
                    <a:pt x="2600" y="11953"/>
                    <a:pt x="3235" y="12405"/>
                    <a:pt x="3952" y="12408"/>
                  </a:cubicBezTo>
                  <a:lnTo>
                    <a:pt x="6060" y="12408"/>
                  </a:lnTo>
                  <a:lnTo>
                    <a:pt x="10230" y="15533"/>
                  </a:lnTo>
                  <a:cubicBezTo>
                    <a:pt x="10386" y="16336"/>
                    <a:pt x="11087" y="16908"/>
                    <a:pt x="11888" y="16908"/>
                  </a:cubicBezTo>
                  <a:cubicBezTo>
                    <a:pt x="11940" y="16908"/>
                    <a:pt x="11993" y="16905"/>
                    <a:pt x="12046" y="16900"/>
                  </a:cubicBezTo>
                  <a:cubicBezTo>
                    <a:pt x="12913" y="16822"/>
                    <a:pt x="13582" y="16099"/>
                    <a:pt x="13588" y="15229"/>
                  </a:cubicBezTo>
                  <a:lnTo>
                    <a:pt x="13588" y="1679"/>
                  </a:lnTo>
                  <a:cubicBezTo>
                    <a:pt x="13579" y="808"/>
                    <a:pt x="12913" y="86"/>
                    <a:pt x="12046" y="7"/>
                  </a:cubicBezTo>
                  <a:cubicBezTo>
                    <a:pt x="11994" y="3"/>
                    <a:pt x="11943" y="0"/>
                    <a:pt x="11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47" name="Google Shape;7447;p76"/>
          <p:cNvGrpSpPr/>
          <p:nvPr/>
        </p:nvGrpSpPr>
        <p:grpSpPr>
          <a:xfrm>
            <a:off x="2506692" y="3125895"/>
            <a:ext cx="339253" cy="339253"/>
            <a:chOff x="3271200" y="1435075"/>
            <a:chExt cx="481825" cy="481825"/>
          </a:xfrm>
          <a:solidFill>
            <a:srgbClr val="F7E9CD"/>
          </a:solidFill>
        </p:grpSpPr>
        <p:sp>
          <p:nvSpPr>
            <p:cNvPr id="7448" name="Google Shape;7448;p76"/>
            <p:cNvSpPr/>
            <p:nvPr/>
          </p:nvSpPr>
          <p:spPr>
            <a:xfrm>
              <a:off x="3271200" y="1435075"/>
              <a:ext cx="481825" cy="481825"/>
            </a:xfrm>
            <a:custGeom>
              <a:avLst/>
              <a:gdLst/>
              <a:ahLst/>
              <a:cxnLst/>
              <a:rect l="l" t="t" r="r" b="b"/>
              <a:pathLst>
                <a:path w="19273" h="19273" extrusionOk="0">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49" name="Google Shape;7449;p76"/>
            <p:cNvSpPr/>
            <p:nvPr/>
          </p:nvSpPr>
          <p:spPr>
            <a:xfrm>
              <a:off x="3356575" y="1520525"/>
              <a:ext cx="311000" cy="311025"/>
            </a:xfrm>
            <a:custGeom>
              <a:avLst/>
              <a:gdLst/>
              <a:ahLst/>
              <a:cxnLst/>
              <a:rect l="l" t="t" r="r" b="b"/>
              <a:pathLst>
                <a:path w="12440" h="12441" extrusionOk="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50" name="Google Shape;7450;p76"/>
          <p:cNvGrpSpPr/>
          <p:nvPr/>
        </p:nvGrpSpPr>
        <p:grpSpPr>
          <a:xfrm>
            <a:off x="2917165" y="3125877"/>
            <a:ext cx="343442" cy="339288"/>
            <a:chOff x="3858100" y="1435075"/>
            <a:chExt cx="487775" cy="481875"/>
          </a:xfrm>
          <a:solidFill>
            <a:srgbClr val="F7E9CD"/>
          </a:solidFill>
        </p:grpSpPr>
        <p:sp>
          <p:nvSpPr>
            <p:cNvPr id="7451" name="Google Shape;7451;p76"/>
            <p:cNvSpPr/>
            <p:nvPr/>
          </p:nvSpPr>
          <p:spPr>
            <a:xfrm>
              <a:off x="3858100" y="1868750"/>
              <a:ext cx="55575" cy="48200"/>
            </a:xfrm>
            <a:custGeom>
              <a:avLst/>
              <a:gdLst/>
              <a:ahLst/>
              <a:cxnLst/>
              <a:rect l="l" t="t" r="r" b="b"/>
              <a:pathLst>
                <a:path w="2223" h="1928" extrusionOk="0">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52" name="Google Shape;7452;p76"/>
            <p:cNvSpPr/>
            <p:nvPr/>
          </p:nvSpPr>
          <p:spPr>
            <a:xfrm>
              <a:off x="3917950" y="1808500"/>
              <a:ext cx="60350" cy="48525"/>
            </a:xfrm>
            <a:custGeom>
              <a:avLst/>
              <a:gdLst/>
              <a:ahLst/>
              <a:cxnLst/>
              <a:rect l="l" t="t" r="r" b="b"/>
              <a:pathLst>
                <a:path w="2414" h="1941" extrusionOk="0">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53" name="Google Shape;7453;p76"/>
            <p:cNvSpPr/>
            <p:nvPr/>
          </p:nvSpPr>
          <p:spPr>
            <a:xfrm>
              <a:off x="3876450" y="1435075"/>
              <a:ext cx="450375" cy="251250"/>
            </a:xfrm>
            <a:custGeom>
              <a:avLst/>
              <a:gdLst/>
              <a:ahLst/>
              <a:cxnLst/>
              <a:rect l="l" t="t" r="r" b="b"/>
              <a:pathLst>
                <a:path w="18015" h="10050" extrusionOk="0">
                  <a:moveTo>
                    <a:pt x="18014" y="1"/>
                  </a:moveTo>
                  <a:lnTo>
                    <a:pt x="561" y="4762"/>
                  </a:lnTo>
                  <a:cubicBezTo>
                    <a:pt x="121" y="4882"/>
                    <a:pt x="1" y="5448"/>
                    <a:pt x="350" y="5740"/>
                  </a:cubicBezTo>
                  <a:lnTo>
                    <a:pt x="5584" y="10049"/>
                  </a:lnTo>
                  <a:lnTo>
                    <a:pt x="1801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54" name="Google Shape;7454;p76"/>
            <p:cNvSpPr/>
            <p:nvPr/>
          </p:nvSpPr>
          <p:spPr>
            <a:xfrm>
              <a:off x="4094925" y="1456025"/>
              <a:ext cx="250950" cy="445250"/>
            </a:xfrm>
            <a:custGeom>
              <a:avLst/>
              <a:gdLst/>
              <a:ahLst/>
              <a:cxnLst/>
              <a:rect l="l" t="t" r="r" b="b"/>
              <a:pathLst>
                <a:path w="10038" h="17810" extrusionOk="0">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55" name="Google Shape;7455;p76"/>
            <p:cNvSpPr/>
            <p:nvPr/>
          </p:nvSpPr>
          <p:spPr>
            <a:xfrm>
              <a:off x="3993575" y="1542825"/>
              <a:ext cx="245025" cy="242525"/>
            </a:xfrm>
            <a:custGeom>
              <a:avLst/>
              <a:gdLst/>
              <a:ahLst/>
              <a:cxnLst/>
              <a:rect l="l" t="t" r="r" b="b"/>
              <a:pathLst>
                <a:path w="9801" h="9701" extrusionOk="0">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56" name="Google Shape;7456;p76"/>
          <p:cNvGrpSpPr/>
          <p:nvPr/>
        </p:nvGrpSpPr>
        <p:grpSpPr>
          <a:xfrm>
            <a:off x="3337249" y="3125895"/>
            <a:ext cx="339253" cy="339253"/>
            <a:chOff x="4456875" y="1435075"/>
            <a:chExt cx="481825" cy="481825"/>
          </a:xfrm>
          <a:solidFill>
            <a:srgbClr val="F7E9CD"/>
          </a:solidFill>
        </p:grpSpPr>
        <p:sp>
          <p:nvSpPr>
            <p:cNvPr id="7457" name="Google Shape;7457;p76"/>
            <p:cNvSpPr/>
            <p:nvPr/>
          </p:nvSpPr>
          <p:spPr>
            <a:xfrm>
              <a:off x="4624975" y="1465275"/>
              <a:ext cx="56650" cy="86000"/>
            </a:xfrm>
            <a:custGeom>
              <a:avLst/>
              <a:gdLst/>
              <a:ahLst/>
              <a:cxnLst/>
              <a:rect l="l" t="t" r="r" b="b"/>
              <a:pathLst>
                <a:path w="2266" h="3440" extrusionOk="0">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58" name="Google Shape;7458;p76"/>
            <p:cNvSpPr/>
            <p:nvPr/>
          </p:nvSpPr>
          <p:spPr>
            <a:xfrm>
              <a:off x="4615275" y="1797425"/>
              <a:ext cx="66350" cy="89375"/>
            </a:xfrm>
            <a:custGeom>
              <a:avLst/>
              <a:gdLst/>
              <a:ahLst/>
              <a:cxnLst/>
              <a:rect l="l" t="t" r="r" b="b"/>
              <a:pathLst>
                <a:path w="2654" h="3575" extrusionOk="0">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59" name="Google Shape;7459;p76"/>
            <p:cNvSpPr/>
            <p:nvPr/>
          </p:nvSpPr>
          <p:spPr>
            <a:xfrm>
              <a:off x="4583125" y="1547250"/>
              <a:ext cx="28250" cy="28250"/>
            </a:xfrm>
            <a:custGeom>
              <a:avLst/>
              <a:gdLst/>
              <a:ahLst/>
              <a:cxnLst/>
              <a:rect l="l" t="t" r="r" b="b"/>
              <a:pathLst>
                <a:path w="1130" h="1130" extrusionOk="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0" name="Google Shape;7460;p76"/>
            <p:cNvSpPr/>
            <p:nvPr/>
          </p:nvSpPr>
          <p:spPr>
            <a:xfrm>
              <a:off x="4597950" y="1576075"/>
              <a:ext cx="83675" cy="87525"/>
            </a:xfrm>
            <a:custGeom>
              <a:avLst/>
              <a:gdLst/>
              <a:ahLst/>
              <a:cxnLst/>
              <a:rect l="l" t="t" r="r" b="b"/>
              <a:pathLst>
                <a:path w="3347" h="3501" extrusionOk="0">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1" name="Google Shape;7461;p76"/>
            <p:cNvSpPr/>
            <p:nvPr/>
          </p:nvSpPr>
          <p:spPr>
            <a:xfrm>
              <a:off x="4597650" y="1692175"/>
              <a:ext cx="83975" cy="82450"/>
            </a:xfrm>
            <a:custGeom>
              <a:avLst/>
              <a:gdLst/>
              <a:ahLst/>
              <a:cxnLst/>
              <a:rect l="l" t="t" r="r" b="b"/>
              <a:pathLst>
                <a:path w="3359" h="3298" extrusionOk="0">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2" name="Google Shape;7462;p76"/>
            <p:cNvSpPr/>
            <p:nvPr/>
          </p:nvSpPr>
          <p:spPr>
            <a:xfrm>
              <a:off x="4798050" y="1663575"/>
              <a:ext cx="28475" cy="28250"/>
            </a:xfrm>
            <a:custGeom>
              <a:avLst/>
              <a:gdLst/>
              <a:ahLst/>
              <a:cxnLst/>
              <a:rect l="l" t="t" r="r" b="b"/>
              <a:pathLst>
                <a:path w="1139" h="1130" extrusionOk="0">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3" name="Google Shape;7463;p76"/>
            <p:cNvSpPr/>
            <p:nvPr/>
          </p:nvSpPr>
          <p:spPr>
            <a:xfrm>
              <a:off x="4710200" y="1435075"/>
              <a:ext cx="228500" cy="228525"/>
            </a:xfrm>
            <a:custGeom>
              <a:avLst/>
              <a:gdLst/>
              <a:ahLst/>
              <a:cxnLst/>
              <a:rect l="l" t="t" r="r" b="b"/>
              <a:pathLst>
                <a:path w="9140" h="9141" extrusionOk="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4" name="Google Shape;7464;p76"/>
            <p:cNvSpPr/>
            <p:nvPr/>
          </p:nvSpPr>
          <p:spPr>
            <a:xfrm>
              <a:off x="4819200" y="1593475"/>
              <a:ext cx="89400" cy="70125"/>
            </a:xfrm>
            <a:custGeom>
              <a:avLst/>
              <a:gdLst/>
              <a:ahLst/>
              <a:cxnLst/>
              <a:rect l="l" t="t" r="r" b="b"/>
              <a:pathLst>
                <a:path w="3576" h="2805" extrusionOk="0">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5" name="Google Shape;7465;p76"/>
            <p:cNvSpPr/>
            <p:nvPr/>
          </p:nvSpPr>
          <p:spPr>
            <a:xfrm>
              <a:off x="4819200" y="1692175"/>
              <a:ext cx="89475" cy="66275"/>
            </a:xfrm>
            <a:custGeom>
              <a:avLst/>
              <a:gdLst/>
              <a:ahLst/>
              <a:cxnLst/>
              <a:rect l="l" t="t" r="r" b="b"/>
              <a:pathLst>
                <a:path w="3579" h="2651" extrusionOk="0">
                  <a:moveTo>
                    <a:pt x="1317" y="0"/>
                  </a:moveTo>
                  <a:cubicBezTo>
                    <a:pt x="1133" y="500"/>
                    <a:pt x="727" y="883"/>
                    <a:pt x="215" y="1033"/>
                  </a:cubicBezTo>
                  <a:cubicBezTo>
                    <a:pt x="166" y="1593"/>
                    <a:pt x="94" y="2132"/>
                    <a:pt x="1" y="2650"/>
                  </a:cubicBezTo>
                  <a:cubicBezTo>
                    <a:pt x="1889" y="2030"/>
                    <a:pt x="3223" y="1078"/>
                    <a:pt x="35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6" name="Google Shape;7466;p76"/>
            <p:cNvSpPr/>
            <p:nvPr/>
          </p:nvSpPr>
          <p:spPr>
            <a:xfrm>
              <a:off x="4456875" y="1691800"/>
              <a:ext cx="225125" cy="225100"/>
            </a:xfrm>
            <a:custGeom>
              <a:avLst/>
              <a:gdLst/>
              <a:ahLst/>
              <a:cxnLst/>
              <a:rect l="l" t="t" r="r" b="b"/>
              <a:pathLst>
                <a:path w="9005" h="9004" extrusionOk="0">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7" name="Google Shape;7467;p76"/>
            <p:cNvSpPr/>
            <p:nvPr/>
          </p:nvSpPr>
          <p:spPr>
            <a:xfrm>
              <a:off x="4487000" y="1595125"/>
              <a:ext cx="88925" cy="68475"/>
            </a:xfrm>
            <a:custGeom>
              <a:avLst/>
              <a:gdLst/>
              <a:ahLst/>
              <a:cxnLst/>
              <a:rect l="l" t="t" r="r" b="b"/>
              <a:pathLst>
                <a:path w="3557" h="2739" extrusionOk="0">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8" name="Google Shape;7468;p76"/>
            <p:cNvSpPr/>
            <p:nvPr/>
          </p:nvSpPr>
          <p:spPr>
            <a:xfrm>
              <a:off x="4486925" y="1692175"/>
              <a:ext cx="89450" cy="66350"/>
            </a:xfrm>
            <a:custGeom>
              <a:avLst/>
              <a:gdLst/>
              <a:ahLst/>
              <a:cxnLst/>
              <a:rect l="l" t="t" r="r" b="b"/>
              <a:pathLst>
                <a:path w="3578" h="2654" extrusionOk="0">
                  <a:moveTo>
                    <a:pt x="0" y="0"/>
                  </a:moveTo>
                  <a:cubicBezTo>
                    <a:pt x="352" y="1078"/>
                    <a:pt x="1689" y="2030"/>
                    <a:pt x="3578" y="2653"/>
                  </a:cubicBezTo>
                  <a:cubicBezTo>
                    <a:pt x="3418" y="1777"/>
                    <a:pt x="3325" y="889"/>
                    <a:pt x="33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69" name="Google Shape;7469;p76"/>
            <p:cNvSpPr/>
            <p:nvPr/>
          </p:nvSpPr>
          <p:spPr>
            <a:xfrm>
              <a:off x="4456875" y="1435075"/>
              <a:ext cx="225125" cy="228525"/>
            </a:xfrm>
            <a:custGeom>
              <a:avLst/>
              <a:gdLst/>
              <a:ahLst/>
              <a:cxnLst/>
              <a:rect l="l" t="t" r="r" b="b"/>
              <a:pathLst>
                <a:path w="9005" h="9141" extrusionOk="0">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0" name="Google Shape;7470;p76"/>
            <p:cNvSpPr/>
            <p:nvPr/>
          </p:nvSpPr>
          <p:spPr>
            <a:xfrm>
              <a:off x="4710200" y="1691800"/>
              <a:ext cx="228500" cy="225100"/>
            </a:xfrm>
            <a:custGeom>
              <a:avLst/>
              <a:gdLst/>
              <a:ahLst/>
              <a:cxnLst/>
              <a:rect l="l" t="t" r="r" b="b"/>
              <a:pathLst>
                <a:path w="9140" h="9004" extrusionOk="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1" name="Google Shape;7471;p76"/>
            <p:cNvSpPr/>
            <p:nvPr/>
          </p:nvSpPr>
          <p:spPr>
            <a:xfrm>
              <a:off x="4710200" y="1465200"/>
              <a:ext cx="70025" cy="89375"/>
            </a:xfrm>
            <a:custGeom>
              <a:avLst/>
              <a:gdLst/>
              <a:ahLst/>
              <a:cxnLst/>
              <a:rect l="l" t="t" r="r" b="b"/>
              <a:pathLst>
                <a:path w="2801" h="3575" extrusionOk="0">
                  <a:moveTo>
                    <a:pt x="1" y="0"/>
                  </a:moveTo>
                  <a:lnTo>
                    <a:pt x="1" y="3298"/>
                  </a:lnTo>
                  <a:cubicBezTo>
                    <a:pt x="937" y="3328"/>
                    <a:pt x="1961" y="3421"/>
                    <a:pt x="2801" y="3575"/>
                  </a:cubicBezTo>
                  <a:cubicBezTo>
                    <a:pt x="2181" y="1687"/>
                    <a:pt x="1082" y="350"/>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2" name="Google Shape;7472;p76"/>
            <p:cNvSpPr/>
            <p:nvPr/>
          </p:nvSpPr>
          <p:spPr>
            <a:xfrm>
              <a:off x="4710200" y="1575850"/>
              <a:ext cx="86150" cy="87750"/>
            </a:xfrm>
            <a:custGeom>
              <a:avLst/>
              <a:gdLst/>
              <a:ahLst/>
              <a:cxnLst/>
              <a:rect l="l" t="t" r="r" b="b"/>
              <a:pathLst>
                <a:path w="3446" h="3510" extrusionOk="0">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3" name="Google Shape;7473;p76"/>
            <p:cNvSpPr/>
            <p:nvPr/>
          </p:nvSpPr>
          <p:spPr>
            <a:xfrm>
              <a:off x="4710200" y="1797500"/>
              <a:ext cx="70025" cy="89375"/>
            </a:xfrm>
            <a:custGeom>
              <a:avLst/>
              <a:gdLst/>
              <a:ahLst/>
              <a:cxnLst/>
              <a:rect l="l" t="t" r="r" b="b"/>
              <a:pathLst>
                <a:path w="2801" h="3575" extrusionOk="0">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4" name="Google Shape;7474;p76"/>
            <p:cNvSpPr/>
            <p:nvPr/>
          </p:nvSpPr>
          <p:spPr>
            <a:xfrm>
              <a:off x="4681975" y="1776400"/>
              <a:ext cx="28250" cy="28350"/>
            </a:xfrm>
            <a:custGeom>
              <a:avLst/>
              <a:gdLst/>
              <a:ahLst/>
              <a:cxnLst/>
              <a:rect l="l" t="t" r="r" b="b"/>
              <a:pathLst>
                <a:path w="1130" h="1134" extrusionOk="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5" name="Google Shape;7475;p76"/>
            <p:cNvSpPr/>
            <p:nvPr/>
          </p:nvSpPr>
          <p:spPr>
            <a:xfrm>
              <a:off x="4710200" y="1692175"/>
              <a:ext cx="86150" cy="82450"/>
            </a:xfrm>
            <a:custGeom>
              <a:avLst/>
              <a:gdLst/>
              <a:ahLst/>
              <a:cxnLst/>
              <a:rect l="l" t="t" r="r" b="b"/>
              <a:pathLst>
                <a:path w="3446" h="3298" extrusionOk="0">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76" name="Google Shape;7476;p76"/>
          <p:cNvGrpSpPr/>
          <p:nvPr/>
        </p:nvGrpSpPr>
        <p:grpSpPr>
          <a:xfrm>
            <a:off x="3758239" y="3125886"/>
            <a:ext cx="342580" cy="339271"/>
            <a:chOff x="5049725" y="1435050"/>
            <a:chExt cx="486550" cy="481850"/>
          </a:xfrm>
          <a:solidFill>
            <a:srgbClr val="F7E9CD"/>
          </a:solidFill>
        </p:grpSpPr>
        <p:sp>
          <p:nvSpPr>
            <p:cNvPr id="7477" name="Google Shape;7477;p76"/>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8" name="Google Shape;7478;p76"/>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79" name="Google Shape;7479;p76"/>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80" name="Google Shape;7480;p76"/>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81" name="Google Shape;7481;p76"/>
          <p:cNvGrpSpPr/>
          <p:nvPr/>
        </p:nvGrpSpPr>
        <p:grpSpPr>
          <a:xfrm>
            <a:off x="4173790" y="3125895"/>
            <a:ext cx="339359" cy="339253"/>
            <a:chOff x="5642475" y="1435075"/>
            <a:chExt cx="481975" cy="481825"/>
          </a:xfrm>
          <a:solidFill>
            <a:srgbClr val="F7E9CD"/>
          </a:solidFill>
        </p:grpSpPr>
        <p:sp>
          <p:nvSpPr>
            <p:cNvPr id="7482" name="Google Shape;7482;p76"/>
            <p:cNvSpPr/>
            <p:nvPr/>
          </p:nvSpPr>
          <p:spPr>
            <a:xfrm>
              <a:off x="5642475" y="1435075"/>
              <a:ext cx="481975" cy="340675"/>
            </a:xfrm>
            <a:custGeom>
              <a:avLst/>
              <a:gdLst/>
              <a:ahLst/>
              <a:cxnLst/>
              <a:rect l="l" t="t" r="r" b="b"/>
              <a:pathLst>
                <a:path w="19279" h="13627" extrusionOk="0">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83" name="Google Shape;7483;p76"/>
            <p:cNvSpPr/>
            <p:nvPr/>
          </p:nvSpPr>
          <p:spPr>
            <a:xfrm>
              <a:off x="5756375" y="1803975"/>
              <a:ext cx="254100" cy="112925"/>
            </a:xfrm>
            <a:custGeom>
              <a:avLst/>
              <a:gdLst/>
              <a:ahLst/>
              <a:cxnLst/>
              <a:rect l="l" t="t" r="r" b="b"/>
              <a:pathLst>
                <a:path w="10164" h="4517" extrusionOk="0">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84" name="Google Shape;7484;p76"/>
            <p:cNvSpPr/>
            <p:nvPr/>
          </p:nvSpPr>
          <p:spPr>
            <a:xfrm>
              <a:off x="5843400" y="1537550"/>
              <a:ext cx="79975" cy="76125"/>
            </a:xfrm>
            <a:custGeom>
              <a:avLst/>
              <a:gdLst/>
              <a:ahLst/>
              <a:cxnLst/>
              <a:rect l="l" t="t" r="r" b="b"/>
              <a:pathLst>
                <a:path w="3199" h="3045" extrusionOk="0">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85" name="Google Shape;7485;p76"/>
          <p:cNvGrpSpPr/>
          <p:nvPr/>
        </p:nvGrpSpPr>
        <p:grpSpPr>
          <a:xfrm>
            <a:off x="4588276" y="3125886"/>
            <a:ext cx="343759" cy="339271"/>
            <a:chOff x="6232000" y="1435050"/>
            <a:chExt cx="488225" cy="481850"/>
          </a:xfrm>
          <a:solidFill>
            <a:srgbClr val="F7E9CD"/>
          </a:solidFill>
        </p:grpSpPr>
        <p:sp>
          <p:nvSpPr>
            <p:cNvPr id="7486" name="Google Shape;7486;p76"/>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87" name="Google Shape;7487;p76"/>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88" name="Google Shape;7488;p76"/>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89" name="Google Shape;7489;p76"/>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90" name="Google Shape;7490;p76"/>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91" name="Google Shape;7491;p76"/>
          <p:cNvGrpSpPr/>
          <p:nvPr/>
        </p:nvGrpSpPr>
        <p:grpSpPr>
          <a:xfrm>
            <a:off x="849012" y="3539545"/>
            <a:ext cx="299929" cy="337792"/>
            <a:chOff x="924450" y="2028975"/>
            <a:chExt cx="425975" cy="479750"/>
          </a:xfrm>
          <a:solidFill>
            <a:srgbClr val="F7E9CD"/>
          </a:solidFill>
        </p:grpSpPr>
        <p:sp>
          <p:nvSpPr>
            <p:cNvPr id="7492" name="Google Shape;7492;p76"/>
            <p:cNvSpPr/>
            <p:nvPr/>
          </p:nvSpPr>
          <p:spPr>
            <a:xfrm>
              <a:off x="1035500" y="2028975"/>
              <a:ext cx="314925" cy="153075"/>
            </a:xfrm>
            <a:custGeom>
              <a:avLst/>
              <a:gdLst/>
              <a:ahLst/>
              <a:cxnLst/>
              <a:rect l="l" t="t" r="r" b="b"/>
              <a:pathLst>
                <a:path w="12597" h="6123" extrusionOk="0">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93" name="Google Shape;7493;p76"/>
            <p:cNvSpPr/>
            <p:nvPr/>
          </p:nvSpPr>
          <p:spPr>
            <a:xfrm>
              <a:off x="1212475" y="2137450"/>
              <a:ext cx="137950" cy="304275"/>
            </a:xfrm>
            <a:custGeom>
              <a:avLst/>
              <a:gdLst/>
              <a:ahLst/>
              <a:cxnLst/>
              <a:rect l="l" t="t" r="r" b="b"/>
              <a:pathLst>
                <a:path w="5518" h="12171" extrusionOk="0">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94" name="Google Shape;7494;p76"/>
            <p:cNvSpPr/>
            <p:nvPr/>
          </p:nvSpPr>
          <p:spPr>
            <a:xfrm>
              <a:off x="924450" y="2204450"/>
              <a:ext cx="139300" cy="304275"/>
            </a:xfrm>
            <a:custGeom>
              <a:avLst/>
              <a:gdLst/>
              <a:ahLst/>
              <a:cxnLst/>
              <a:rect l="l" t="t" r="r" b="b"/>
              <a:pathLst>
                <a:path w="5572" h="12171" extrusionOk="0">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95" name="Google Shape;7495;p76"/>
          <p:cNvGrpSpPr/>
          <p:nvPr/>
        </p:nvGrpSpPr>
        <p:grpSpPr>
          <a:xfrm>
            <a:off x="1661509" y="3559347"/>
            <a:ext cx="339306" cy="298186"/>
            <a:chOff x="2085450" y="2057100"/>
            <a:chExt cx="481900" cy="423500"/>
          </a:xfrm>
          <a:solidFill>
            <a:srgbClr val="F7E9CD"/>
          </a:solidFill>
        </p:grpSpPr>
        <p:sp>
          <p:nvSpPr>
            <p:cNvPr id="7496" name="Google Shape;7496;p76"/>
            <p:cNvSpPr/>
            <p:nvPr/>
          </p:nvSpPr>
          <p:spPr>
            <a:xfrm>
              <a:off x="2085450" y="2061650"/>
              <a:ext cx="141250" cy="418950"/>
            </a:xfrm>
            <a:custGeom>
              <a:avLst/>
              <a:gdLst/>
              <a:ahLst/>
              <a:cxnLst/>
              <a:rect l="l" t="t" r="r" b="b"/>
              <a:pathLst>
                <a:path w="5650" h="16758" extrusionOk="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97" name="Google Shape;7497;p76"/>
            <p:cNvSpPr/>
            <p:nvPr/>
          </p:nvSpPr>
          <p:spPr>
            <a:xfrm>
              <a:off x="2254900" y="2061050"/>
              <a:ext cx="143050" cy="415650"/>
            </a:xfrm>
            <a:custGeom>
              <a:avLst/>
              <a:gdLst/>
              <a:ahLst/>
              <a:cxnLst/>
              <a:rect l="l" t="t" r="r" b="b"/>
              <a:pathLst>
                <a:path w="5722" h="16626" extrusionOk="0">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498" name="Google Shape;7498;p76"/>
            <p:cNvSpPr/>
            <p:nvPr/>
          </p:nvSpPr>
          <p:spPr>
            <a:xfrm>
              <a:off x="2426175" y="2057100"/>
              <a:ext cx="141175" cy="418925"/>
            </a:xfrm>
            <a:custGeom>
              <a:avLst/>
              <a:gdLst/>
              <a:ahLst/>
              <a:cxnLst/>
              <a:rect l="l" t="t" r="r" b="b"/>
              <a:pathLst>
                <a:path w="5647" h="16757" extrusionOk="0">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499" name="Google Shape;7499;p76"/>
          <p:cNvGrpSpPr/>
          <p:nvPr/>
        </p:nvGrpSpPr>
        <p:grpSpPr>
          <a:xfrm>
            <a:off x="2089442" y="3582592"/>
            <a:ext cx="339306" cy="251698"/>
            <a:chOff x="2678275" y="2090100"/>
            <a:chExt cx="481900" cy="357475"/>
          </a:xfrm>
          <a:solidFill>
            <a:srgbClr val="F7E9CD"/>
          </a:solidFill>
        </p:grpSpPr>
        <p:sp>
          <p:nvSpPr>
            <p:cNvPr id="7500" name="Google Shape;7500;p76"/>
            <p:cNvSpPr/>
            <p:nvPr/>
          </p:nvSpPr>
          <p:spPr>
            <a:xfrm>
              <a:off x="2899450" y="2249100"/>
              <a:ext cx="39550" cy="39550"/>
            </a:xfrm>
            <a:custGeom>
              <a:avLst/>
              <a:gdLst/>
              <a:ahLst/>
              <a:cxnLst/>
              <a:rect l="l" t="t" r="r" b="b"/>
              <a:pathLst>
                <a:path w="1582" h="1582" extrusionOk="0">
                  <a:moveTo>
                    <a:pt x="793" y="1"/>
                  </a:moveTo>
                  <a:cubicBezTo>
                    <a:pt x="356" y="1"/>
                    <a:pt x="1" y="353"/>
                    <a:pt x="1" y="790"/>
                  </a:cubicBezTo>
                  <a:cubicBezTo>
                    <a:pt x="1" y="1226"/>
                    <a:pt x="356" y="1581"/>
                    <a:pt x="793" y="1581"/>
                  </a:cubicBezTo>
                  <a:cubicBezTo>
                    <a:pt x="1227" y="1581"/>
                    <a:pt x="1582" y="1226"/>
                    <a:pt x="1582" y="790"/>
                  </a:cubicBezTo>
                  <a:cubicBezTo>
                    <a:pt x="1582" y="353"/>
                    <a:pt x="1227" y="1"/>
                    <a:pt x="7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01" name="Google Shape;7501;p76"/>
            <p:cNvSpPr/>
            <p:nvPr/>
          </p:nvSpPr>
          <p:spPr>
            <a:xfrm>
              <a:off x="3092400" y="2249100"/>
              <a:ext cx="39550" cy="39550"/>
            </a:xfrm>
            <a:custGeom>
              <a:avLst/>
              <a:gdLst/>
              <a:ahLst/>
              <a:cxnLst/>
              <a:rect l="l" t="t" r="r" b="b"/>
              <a:pathLst>
                <a:path w="1582" h="1582" extrusionOk="0">
                  <a:moveTo>
                    <a:pt x="790" y="1"/>
                  </a:moveTo>
                  <a:cubicBezTo>
                    <a:pt x="353" y="1"/>
                    <a:pt x="1" y="353"/>
                    <a:pt x="1" y="790"/>
                  </a:cubicBezTo>
                  <a:cubicBezTo>
                    <a:pt x="1" y="1226"/>
                    <a:pt x="353" y="1581"/>
                    <a:pt x="790" y="1581"/>
                  </a:cubicBezTo>
                  <a:cubicBezTo>
                    <a:pt x="1226" y="1581"/>
                    <a:pt x="1582" y="1226"/>
                    <a:pt x="1582" y="790"/>
                  </a:cubicBezTo>
                  <a:cubicBezTo>
                    <a:pt x="1582" y="353"/>
                    <a:pt x="1226" y="1"/>
                    <a:pt x="7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02" name="Google Shape;7502;p76"/>
            <p:cNvSpPr/>
            <p:nvPr/>
          </p:nvSpPr>
          <p:spPr>
            <a:xfrm>
              <a:off x="2678350" y="2389425"/>
              <a:ext cx="481825" cy="58150"/>
            </a:xfrm>
            <a:custGeom>
              <a:avLst/>
              <a:gdLst/>
              <a:ahLst/>
              <a:cxnLst/>
              <a:rect l="l" t="t" r="r" b="b"/>
              <a:pathLst>
                <a:path w="19273" h="2326" extrusionOk="0">
                  <a:moveTo>
                    <a:pt x="1" y="1"/>
                  </a:moveTo>
                  <a:lnTo>
                    <a:pt x="1" y="1759"/>
                  </a:lnTo>
                  <a:cubicBezTo>
                    <a:pt x="1" y="2072"/>
                    <a:pt x="251" y="2325"/>
                    <a:pt x="564" y="2325"/>
                  </a:cubicBezTo>
                  <a:lnTo>
                    <a:pt x="18707" y="2325"/>
                  </a:lnTo>
                  <a:cubicBezTo>
                    <a:pt x="19020" y="2325"/>
                    <a:pt x="19273" y="2072"/>
                    <a:pt x="19273" y="1759"/>
                  </a:cubicBezTo>
                  <a:lnTo>
                    <a:pt x="192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03" name="Google Shape;7503;p76"/>
            <p:cNvSpPr/>
            <p:nvPr/>
          </p:nvSpPr>
          <p:spPr>
            <a:xfrm>
              <a:off x="2706600" y="2249100"/>
              <a:ext cx="39550" cy="39550"/>
            </a:xfrm>
            <a:custGeom>
              <a:avLst/>
              <a:gdLst/>
              <a:ahLst/>
              <a:cxnLst/>
              <a:rect l="l" t="t" r="r" b="b"/>
              <a:pathLst>
                <a:path w="1582" h="1582" extrusionOk="0">
                  <a:moveTo>
                    <a:pt x="789" y="1"/>
                  </a:moveTo>
                  <a:cubicBezTo>
                    <a:pt x="352" y="1"/>
                    <a:pt x="0" y="353"/>
                    <a:pt x="0" y="790"/>
                  </a:cubicBezTo>
                  <a:cubicBezTo>
                    <a:pt x="0" y="1226"/>
                    <a:pt x="352" y="1581"/>
                    <a:pt x="789" y="1581"/>
                  </a:cubicBezTo>
                  <a:cubicBezTo>
                    <a:pt x="1226" y="1581"/>
                    <a:pt x="1581" y="1226"/>
                    <a:pt x="1581" y="790"/>
                  </a:cubicBezTo>
                  <a:cubicBezTo>
                    <a:pt x="1581" y="353"/>
                    <a:pt x="1226" y="1"/>
                    <a:pt x="7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04" name="Google Shape;7504;p76"/>
            <p:cNvSpPr/>
            <p:nvPr/>
          </p:nvSpPr>
          <p:spPr>
            <a:xfrm>
              <a:off x="2678275" y="2090100"/>
              <a:ext cx="481900" cy="271125"/>
            </a:xfrm>
            <a:custGeom>
              <a:avLst/>
              <a:gdLst/>
              <a:ahLst/>
              <a:cxnLst/>
              <a:rect l="l" t="t" r="r" b="b"/>
              <a:pathLst>
                <a:path w="19276" h="10845" extrusionOk="0">
                  <a:moveTo>
                    <a:pt x="9638" y="5229"/>
                  </a:moveTo>
                  <a:cubicBezTo>
                    <a:pt x="9885" y="5229"/>
                    <a:pt x="10134" y="5277"/>
                    <a:pt x="10372" y="5376"/>
                  </a:cubicBezTo>
                  <a:cubicBezTo>
                    <a:pt x="11091" y="5674"/>
                    <a:pt x="11558" y="6373"/>
                    <a:pt x="11558" y="7150"/>
                  </a:cubicBezTo>
                  <a:cubicBezTo>
                    <a:pt x="11558" y="8209"/>
                    <a:pt x="10697" y="9068"/>
                    <a:pt x="9640" y="9071"/>
                  </a:cubicBezTo>
                  <a:cubicBezTo>
                    <a:pt x="8863" y="9071"/>
                    <a:pt x="8161" y="8601"/>
                    <a:pt x="7866" y="7884"/>
                  </a:cubicBezTo>
                  <a:cubicBezTo>
                    <a:pt x="7568" y="7168"/>
                    <a:pt x="7731" y="6343"/>
                    <a:pt x="8282" y="5791"/>
                  </a:cubicBezTo>
                  <a:cubicBezTo>
                    <a:pt x="8648" y="5425"/>
                    <a:pt x="9139" y="5229"/>
                    <a:pt x="9638" y="5229"/>
                  </a:cubicBezTo>
                  <a:close/>
                  <a:moveTo>
                    <a:pt x="571" y="1"/>
                  </a:moveTo>
                  <a:cubicBezTo>
                    <a:pt x="281" y="1"/>
                    <a:pt x="3" y="226"/>
                    <a:pt x="1" y="567"/>
                  </a:cubicBezTo>
                  <a:lnTo>
                    <a:pt x="1" y="7150"/>
                  </a:lnTo>
                  <a:cubicBezTo>
                    <a:pt x="1" y="6373"/>
                    <a:pt x="471" y="5674"/>
                    <a:pt x="1187" y="5376"/>
                  </a:cubicBezTo>
                  <a:cubicBezTo>
                    <a:pt x="1425" y="5277"/>
                    <a:pt x="1674" y="5229"/>
                    <a:pt x="1921" y="5229"/>
                  </a:cubicBezTo>
                  <a:cubicBezTo>
                    <a:pt x="2420" y="5229"/>
                    <a:pt x="2912" y="5425"/>
                    <a:pt x="3280" y="5791"/>
                  </a:cubicBezTo>
                  <a:cubicBezTo>
                    <a:pt x="3828" y="6343"/>
                    <a:pt x="3994" y="7168"/>
                    <a:pt x="3696" y="7884"/>
                  </a:cubicBezTo>
                  <a:cubicBezTo>
                    <a:pt x="3398" y="8601"/>
                    <a:pt x="2699" y="9071"/>
                    <a:pt x="1922" y="9071"/>
                  </a:cubicBezTo>
                  <a:cubicBezTo>
                    <a:pt x="862" y="9068"/>
                    <a:pt x="4" y="8209"/>
                    <a:pt x="1" y="7150"/>
                  </a:cubicBezTo>
                  <a:lnTo>
                    <a:pt x="1" y="10844"/>
                  </a:lnTo>
                  <a:lnTo>
                    <a:pt x="19276" y="10844"/>
                  </a:lnTo>
                  <a:lnTo>
                    <a:pt x="19276" y="7150"/>
                  </a:lnTo>
                  <a:cubicBezTo>
                    <a:pt x="19276" y="7926"/>
                    <a:pt x="18806" y="8625"/>
                    <a:pt x="18089" y="8923"/>
                  </a:cubicBezTo>
                  <a:cubicBezTo>
                    <a:pt x="17852" y="9022"/>
                    <a:pt x="17603" y="9070"/>
                    <a:pt x="17356" y="9070"/>
                  </a:cubicBezTo>
                  <a:cubicBezTo>
                    <a:pt x="16857" y="9070"/>
                    <a:pt x="16365" y="8874"/>
                    <a:pt x="15997" y="8508"/>
                  </a:cubicBezTo>
                  <a:cubicBezTo>
                    <a:pt x="15449" y="7957"/>
                    <a:pt x="15283" y="7131"/>
                    <a:pt x="15581" y="6415"/>
                  </a:cubicBezTo>
                  <a:cubicBezTo>
                    <a:pt x="15879" y="5698"/>
                    <a:pt x="16578" y="5231"/>
                    <a:pt x="17355" y="5231"/>
                  </a:cubicBezTo>
                  <a:cubicBezTo>
                    <a:pt x="18415" y="5231"/>
                    <a:pt x="19273" y="6090"/>
                    <a:pt x="19276" y="7150"/>
                  </a:cubicBezTo>
                  <a:lnTo>
                    <a:pt x="19276" y="567"/>
                  </a:lnTo>
                  <a:cubicBezTo>
                    <a:pt x="19276" y="341"/>
                    <a:pt x="19137" y="133"/>
                    <a:pt x="18927" y="46"/>
                  </a:cubicBezTo>
                  <a:cubicBezTo>
                    <a:pt x="18857" y="17"/>
                    <a:pt x="18783" y="2"/>
                    <a:pt x="18709" y="2"/>
                  </a:cubicBezTo>
                  <a:cubicBezTo>
                    <a:pt x="18564" y="2"/>
                    <a:pt x="18420" y="58"/>
                    <a:pt x="18312" y="166"/>
                  </a:cubicBezTo>
                  <a:lnTo>
                    <a:pt x="14783" y="3641"/>
                  </a:lnTo>
                  <a:lnTo>
                    <a:pt x="9971" y="112"/>
                  </a:lnTo>
                  <a:cubicBezTo>
                    <a:pt x="9871" y="38"/>
                    <a:pt x="9754" y="1"/>
                    <a:pt x="9636" y="1"/>
                  </a:cubicBezTo>
                  <a:cubicBezTo>
                    <a:pt x="9517" y="1"/>
                    <a:pt x="9397" y="39"/>
                    <a:pt x="9297" y="115"/>
                  </a:cubicBezTo>
                  <a:lnTo>
                    <a:pt x="4656" y="3641"/>
                  </a:lnTo>
                  <a:lnTo>
                    <a:pt x="952" y="154"/>
                  </a:lnTo>
                  <a:cubicBezTo>
                    <a:pt x="840" y="48"/>
                    <a:pt x="704" y="1"/>
                    <a:pt x="5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05" name="Google Shape;7505;p76"/>
          <p:cNvGrpSpPr/>
          <p:nvPr/>
        </p:nvGrpSpPr>
        <p:grpSpPr>
          <a:xfrm>
            <a:off x="2566646" y="3594790"/>
            <a:ext cx="219345" cy="227301"/>
            <a:chOff x="3357325" y="2093500"/>
            <a:chExt cx="311525" cy="322825"/>
          </a:xfrm>
          <a:solidFill>
            <a:srgbClr val="F7E9CD"/>
          </a:solidFill>
        </p:grpSpPr>
        <p:sp>
          <p:nvSpPr>
            <p:cNvPr id="7506" name="Google Shape;7506;p76"/>
            <p:cNvSpPr/>
            <p:nvPr/>
          </p:nvSpPr>
          <p:spPr>
            <a:xfrm>
              <a:off x="3357325" y="2210550"/>
              <a:ext cx="85700" cy="205775"/>
            </a:xfrm>
            <a:custGeom>
              <a:avLst/>
              <a:gdLst/>
              <a:ahLst/>
              <a:cxnLst/>
              <a:rect l="l" t="t" r="r" b="b"/>
              <a:pathLst>
                <a:path w="3428" h="8231" extrusionOk="0">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07" name="Google Shape;7507;p76"/>
            <p:cNvSpPr/>
            <p:nvPr/>
          </p:nvSpPr>
          <p:spPr>
            <a:xfrm>
              <a:off x="3471225" y="2152075"/>
              <a:ext cx="84725" cy="264250"/>
            </a:xfrm>
            <a:custGeom>
              <a:avLst/>
              <a:gdLst/>
              <a:ahLst/>
              <a:cxnLst/>
              <a:rect l="l" t="t" r="r" b="b"/>
              <a:pathLst>
                <a:path w="3389" h="10570" extrusionOk="0">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08" name="Google Shape;7508;p76"/>
            <p:cNvSpPr/>
            <p:nvPr/>
          </p:nvSpPr>
          <p:spPr>
            <a:xfrm>
              <a:off x="3584150" y="2093500"/>
              <a:ext cx="84700" cy="322825"/>
            </a:xfrm>
            <a:custGeom>
              <a:avLst/>
              <a:gdLst/>
              <a:ahLst/>
              <a:cxnLst/>
              <a:rect l="l" t="t" r="r" b="b"/>
              <a:pathLst>
                <a:path w="3388" h="12913" extrusionOk="0">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509" name="Google Shape;7509;p76"/>
          <p:cNvSpPr/>
          <p:nvPr/>
        </p:nvSpPr>
        <p:spPr>
          <a:xfrm>
            <a:off x="2921919" y="3550464"/>
            <a:ext cx="333673" cy="315824"/>
          </a:xfrm>
          <a:custGeom>
            <a:avLst/>
            <a:gdLst/>
            <a:ahLst/>
            <a:cxnLst/>
            <a:rect l="l" t="t" r="r" b="b"/>
            <a:pathLst>
              <a:path w="18956" h="17942" extrusionOk="0">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7510" name="Google Shape;7510;p76"/>
          <p:cNvGrpSpPr/>
          <p:nvPr/>
        </p:nvGrpSpPr>
        <p:grpSpPr>
          <a:xfrm>
            <a:off x="3360836" y="3538814"/>
            <a:ext cx="292078" cy="339253"/>
            <a:chOff x="4492800" y="2027925"/>
            <a:chExt cx="414825" cy="481825"/>
          </a:xfrm>
          <a:solidFill>
            <a:srgbClr val="F7E9CD"/>
          </a:solidFill>
        </p:grpSpPr>
        <p:sp>
          <p:nvSpPr>
            <p:cNvPr id="7511" name="Google Shape;7511;p76"/>
            <p:cNvSpPr/>
            <p:nvPr/>
          </p:nvSpPr>
          <p:spPr>
            <a:xfrm>
              <a:off x="4492800" y="2027925"/>
              <a:ext cx="54600" cy="481825"/>
            </a:xfrm>
            <a:custGeom>
              <a:avLst/>
              <a:gdLst/>
              <a:ahLst/>
              <a:cxnLst/>
              <a:rect l="l" t="t" r="r" b="b"/>
              <a:pathLst>
                <a:path w="2184" h="19273" extrusionOk="0">
                  <a:moveTo>
                    <a:pt x="912" y="1"/>
                  </a:moveTo>
                  <a:cubicBezTo>
                    <a:pt x="407" y="1"/>
                    <a:pt x="0" y="407"/>
                    <a:pt x="0" y="913"/>
                  </a:cubicBezTo>
                  <a:lnTo>
                    <a:pt x="0" y="18360"/>
                  </a:lnTo>
                  <a:cubicBezTo>
                    <a:pt x="0" y="18866"/>
                    <a:pt x="407" y="19273"/>
                    <a:pt x="912" y="19273"/>
                  </a:cubicBezTo>
                  <a:lnTo>
                    <a:pt x="1271" y="19273"/>
                  </a:lnTo>
                  <a:cubicBezTo>
                    <a:pt x="1777" y="19273"/>
                    <a:pt x="2183" y="18866"/>
                    <a:pt x="2183" y="18360"/>
                  </a:cubicBezTo>
                  <a:lnTo>
                    <a:pt x="2183" y="913"/>
                  </a:lnTo>
                  <a:cubicBezTo>
                    <a:pt x="2183" y="407"/>
                    <a:pt x="1777" y="1"/>
                    <a:pt x="12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12" name="Google Shape;7512;p76"/>
            <p:cNvSpPr/>
            <p:nvPr/>
          </p:nvSpPr>
          <p:spPr>
            <a:xfrm>
              <a:off x="4575600" y="2051425"/>
              <a:ext cx="332025" cy="262450"/>
            </a:xfrm>
            <a:custGeom>
              <a:avLst/>
              <a:gdLst/>
              <a:ahLst/>
              <a:cxnLst/>
              <a:rect l="l" t="t" r="r" b="b"/>
              <a:pathLst>
                <a:path w="13281" h="10498" extrusionOk="0">
                  <a:moveTo>
                    <a:pt x="0" y="0"/>
                  </a:moveTo>
                  <a:lnTo>
                    <a:pt x="0" y="10497"/>
                  </a:lnTo>
                  <a:lnTo>
                    <a:pt x="12485" y="10497"/>
                  </a:lnTo>
                  <a:cubicBezTo>
                    <a:pt x="13006" y="10494"/>
                    <a:pt x="13280" y="9874"/>
                    <a:pt x="12925" y="9488"/>
                  </a:cubicBezTo>
                  <a:lnTo>
                    <a:pt x="9010" y="5249"/>
                  </a:lnTo>
                  <a:lnTo>
                    <a:pt x="12925" y="1006"/>
                  </a:lnTo>
                  <a:cubicBezTo>
                    <a:pt x="13280" y="620"/>
                    <a:pt x="13006" y="0"/>
                    <a:pt x="124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13" name="Google Shape;7513;p76"/>
          <p:cNvGrpSpPr/>
          <p:nvPr/>
        </p:nvGrpSpPr>
        <p:grpSpPr>
          <a:xfrm>
            <a:off x="3759928" y="3538805"/>
            <a:ext cx="339200" cy="339271"/>
            <a:chOff x="5049725" y="2027900"/>
            <a:chExt cx="481750" cy="481850"/>
          </a:xfrm>
          <a:solidFill>
            <a:srgbClr val="F7E9CD"/>
          </a:solidFill>
        </p:grpSpPr>
        <p:sp>
          <p:nvSpPr>
            <p:cNvPr id="7514" name="Google Shape;7514;p76"/>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15" name="Google Shape;7515;p76"/>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16" name="Google Shape;7516;p76"/>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17" name="Google Shape;7517;p76"/>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18" name="Google Shape;7518;p76"/>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19" name="Google Shape;7519;p76"/>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20" name="Google Shape;7520;p76"/>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21" name="Google Shape;7521;p76"/>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22" name="Google Shape;7522;p76"/>
          <p:cNvGrpSpPr/>
          <p:nvPr/>
        </p:nvGrpSpPr>
        <p:grpSpPr>
          <a:xfrm>
            <a:off x="4233524" y="3538893"/>
            <a:ext cx="219890" cy="339095"/>
            <a:chOff x="5726350" y="2028150"/>
            <a:chExt cx="312300" cy="481600"/>
          </a:xfrm>
          <a:solidFill>
            <a:srgbClr val="F7E9CD"/>
          </a:solidFill>
        </p:grpSpPr>
        <p:sp>
          <p:nvSpPr>
            <p:cNvPr id="7523" name="Google Shape;7523;p76"/>
            <p:cNvSpPr/>
            <p:nvPr/>
          </p:nvSpPr>
          <p:spPr>
            <a:xfrm>
              <a:off x="5756075" y="2028150"/>
              <a:ext cx="252825" cy="83275"/>
            </a:xfrm>
            <a:custGeom>
              <a:avLst/>
              <a:gdLst/>
              <a:ahLst/>
              <a:cxnLst/>
              <a:rect l="l" t="t" r="r" b="b"/>
              <a:pathLst>
                <a:path w="10113" h="3331" extrusionOk="0">
                  <a:moveTo>
                    <a:pt x="1639" y="1"/>
                  </a:moveTo>
                  <a:cubicBezTo>
                    <a:pt x="730" y="13"/>
                    <a:pt x="1" y="753"/>
                    <a:pt x="1" y="1666"/>
                  </a:cubicBezTo>
                  <a:cubicBezTo>
                    <a:pt x="1" y="2575"/>
                    <a:pt x="730" y="3316"/>
                    <a:pt x="1639" y="3331"/>
                  </a:cubicBezTo>
                  <a:lnTo>
                    <a:pt x="8474" y="3331"/>
                  </a:lnTo>
                  <a:cubicBezTo>
                    <a:pt x="9384" y="3316"/>
                    <a:pt x="10113" y="2575"/>
                    <a:pt x="10113" y="1666"/>
                  </a:cubicBezTo>
                  <a:cubicBezTo>
                    <a:pt x="10113" y="753"/>
                    <a:pt x="9384" y="13"/>
                    <a:pt x="84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24" name="Google Shape;7524;p76"/>
            <p:cNvSpPr/>
            <p:nvPr/>
          </p:nvSpPr>
          <p:spPr>
            <a:xfrm>
              <a:off x="5726350" y="2139650"/>
              <a:ext cx="312300" cy="224425"/>
            </a:xfrm>
            <a:custGeom>
              <a:avLst/>
              <a:gdLst/>
              <a:ahLst/>
              <a:cxnLst/>
              <a:rect l="l" t="t" r="r" b="b"/>
              <a:pathLst>
                <a:path w="12492" h="8977" extrusionOk="0">
                  <a:moveTo>
                    <a:pt x="2822" y="0"/>
                  </a:moveTo>
                  <a:lnTo>
                    <a:pt x="2822" y="4800"/>
                  </a:lnTo>
                  <a:cubicBezTo>
                    <a:pt x="1527" y="5589"/>
                    <a:pt x="542" y="6797"/>
                    <a:pt x="36" y="8224"/>
                  </a:cubicBezTo>
                  <a:lnTo>
                    <a:pt x="30" y="8233"/>
                  </a:lnTo>
                  <a:cubicBezTo>
                    <a:pt x="27" y="8242"/>
                    <a:pt x="24" y="8254"/>
                    <a:pt x="21" y="8266"/>
                  </a:cubicBezTo>
                  <a:cubicBezTo>
                    <a:pt x="18" y="8278"/>
                    <a:pt x="15" y="8281"/>
                    <a:pt x="15" y="8287"/>
                  </a:cubicBezTo>
                  <a:cubicBezTo>
                    <a:pt x="12" y="8296"/>
                    <a:pt x="9" y="8308"/>
                    <a:pt x="9" y="8317"/>
                  </a:cubicBezTo>
                  <a:cubicBezTo>
                    <a:pt x="6" y="8326"/>
                    <a:pt x="6" y="8335"/>
                    <a:pt x="3" y="8347"/>
                  </a:cubicBezTo>
                  <a:cubicBezTo>
                    <a:pt x="3" y="8356"/>
                    <a:pt x="3" y="8362"/>
                    <a:pt x="3" y="8368"/>
                  </a:cubicBezTo>
                  <a:cubicBezTo>
                    <a:pt x="0" y="8378"/>
                    <a:pt x="3" y="8393"/>
                    <a:pt x="3" y="8405"/>
                  </a:cubicBezTo>
                  <a:cubicBezTo>
                    <a:pt x="3" y="8408"/>
                    <a:pt x="3" y="8411"/>
                    <a:pt x="3" y="8414"/>
                  </a:cubicBezTo>
                  <a:lnTo>
                    <a:pt x="3" y="8426"/>
                  </a:lnTo>
                  <a:cubicBezTo>
                    <a:pt x="3" y="8438"/>
                    <a:pt x="3" y="8450"/>
                    <a:pt x="3" y="8462"/>
                  </a:cubicBezTo>
                  <a:lnTo>
                    <a:pt x="6" y="8483"/>
                  </a:lnTo>
                  <a:cubicBezTo>
                    <a:pt x="6" y="8495"/>
                    <a:pt x="9" y="8504"/>
                    <a:pt x="12" y="8513"/>
                  </a:cubicBezTo>
                  <a:cubicBezTo>
                    <a:pt x="12" y="8525"/>
                    <a:pt x="15" y="8531"/>
                    <a:pt x="15" y="8540"/>
                  </a:cubicBezTo>
                  <a:cubicBezTo>
                    <a:pt x="18" y="8549"/>
                    <a:pt x="21" y="8558"/>
                    <a:pt x="21" y="8564"/>
                  </a:cubicBezTo>
                  <a:cubicBezTo>
                    <a:pt x="24" y="8573"/>
                    <a:pt x="27" y="8585"/>
                    <a:pt x="33" y="8594"/>
                  </a:cubicBezTo>
                  <a:cubicBezTo>
                    <a:pt x="36" y="8606"/>
                    <a:pt x="36" y="8609"/>
                    <a:pt x="40" y="8615"/>
                  </a:cubicBezTo>
                  <a:cubicBezTo>
                    <a:pt x="43" y="8624"/>
                    <a:pt x="49" y="8636"/>
                    <a:pt x="52" y="8646"/>
                  </a:cubicBezTo>
                  <a:cubicBezTo>
                    <a:pt x="58" y="8658"/>
                    <a:pt x="58" y="8661"/>
                    <a:pt x="61" y="8667"/>
                  </a:cubicBezTo>
                  <a:cubicBezTo>
                    <a:pt x="67" y="8673"/>
                    <a:pt x="73" y="8685"/>
                    <a:pt x="76" y="8694"/>
                  </a:cubicBezTo>
                  <a:cubicBezTo>
                    <a:pt x="82" y="8703"/>
                    <a:pt x="85" y="8709"/>
                    <a:pt x="88" y="8715"/>
                  </a:cubicBezTo>
                  <a:cubicBezTo>
                    <a:pt x="94" y="8721"/>
                    <a:pt x="100" y="8730"/>
                    <a:pt x="106" y="8739"/>
                  </a:cubicBezTo>
                  <a:cubicBezTo>
                    <a:pt x="112" y="8748"/>
                    <a:pt x="115" y="8754"/>
                    <a:pt x="121" y="8760"/>
                  </a:cubicBezTo>
                  <a:cubicBezTo>
                    <a:pt x="127" y="8769"/>
                    <a:pt x="133" y="8775"/>
                    <a:pt x="139" y="8781"/>
                  </a:cubicBezTo>
                  <a:cubicBezTo>
                    <a:pt x="145" y="8787"/>
                    <a:pt x="151" y="8796"/>
                    <a:pt x="157" y="8802"/>
                  </a:cubicBezTo>
                  <a:lnTo>
                    <a:pt x="175" y="8820"/>
                  </a:lnTo>
                  <a:cubicBezTo>
                    <a:pt x="181" y="8826"/>
                    <a:pt x="190" y="8832"/>
                    <a:pt x="196" y="8841"/>
                  </a:cubicBezTo>
                  <a:lnTo>
                    <a:pt x="217" y="8856"/>
                  </a:lnTo>
                  <a:lnTo>
                    <a:pt x="238" y="8874"/>
                  </a:lnTo>
                  <a:lnTo>
                    <a:pt x="262" y="8889"/>
                  </a:lnTo>
                  <a:lnTo>
                    <a:pt x="283" y="8901"/>
                  </a:lnTo>
                  <a:lnTo>
                    <a:pt x="314" y="8917"/>
                  </a:lnTo>
                  <a:cubicBezTo>
                    <a:pt x="320" y="8920"/>
                    <a:pt x="326" y="8923"/>
                    <a:pt x="332" y="8926"/>
                  </a:cubicBezTo>
                  <a:cubicBezTo>
                    <a:pt x="341" y="8929"/>
                    <a:pt x="356" y="8938"/>
                    <a:pt x="368" y="8941"/>
                  </a:cubicBezTo>
                  <a:lnTo>
                    <a:pt x="377" y="8947"/>
                  </a:lnTo>
                  <a:lnTo>
                    <a:pt x="386" y="8947"/>
                  </a:lnTo>
                  <a:lnTo>
                    <a:pt x="413" y="8956"/>
                  </a:lnTo>
                  <a:lnTo>
                    <a:pt x="437" y="8962"/>
                  </a:lnTo>
                  <a:lnTo>
                    <a:pt x="461" y="8968"/>
                  </a:lnTo>
                  <a:cubicBezTo>
                    <a:pt x="473" y="8971"/>
                    <a:pt x="485" y="8971"/>
                    <a:pt x="497" y="8974"/>
                  </a:cubicBezTo>
                  <a:lnTo>
                    <a:pt x="512" y="8977"/>
                  </a:lnTo>
                  <a:lnTo>
                    <a:pt x="11928" y="8977"/>
                  </a:lnTo>
                  <a:cubicBezTo>
                    <a:pt x="11946" y="8977"/>
                    <a:pt x="11967" y="8977"/>
                    <a:pt x="11985" y="8974"/>
                  </a:cubicBezTo>
                  <a:lnTo>
                    <a:pt x="11991" y="8974"/>
                  </a:lnTo>
                  <a:cubicBezTo>
                    <a:pt x="12006" y="8974"/>
                    <a:pt x="12021" y="8971"/>
                    <a:pt x="12033" y="8968"/>
                  </a:cubicBezTo>
                  <a:lnTo>
                    <a:pt x="12051" y="8965"/>
                  </a:lnTo>
                  <a:cubicBezTo>
                    <a:pt x="12063" y="8962"/>
                    <a:pt x="12072" y="8959"/>
                    <a:pt x="12085" y="8956"/>
                  </a:cubicBezTo>
                  <a:lnTo>
                    <a:pt x="12106" y="8950"/>
                  </a:lnTo>
                  <a:lnTo>
                    <a:pt x="12118" y="8947"/>
                  </a:lnTo>
                  <a:lnTo>
                    <a:pt x="12130" y="8941"/>
                  </a:lnTo>
                  <a:lnTo>
                    <a:pt x="12160" y="8929"/>
                  </a:lnTo>
                  <a:lnTo>
                    <a:pt x="12184" y="8917"/>
                  </a:lnTo>
                  <a:cubicBezTo>
                    <a:pt x="12193" y="8914"/>
                    <a:pt x="12199" y="8907"/>
                    <a:pt x="12208" y="8904"/>
                  </a:cubicBezTo>
                  <a:cubicBezTo>
                    <a:pt x="12214" y="8898"/>
                    <a:pt x="12226" y="8892"/>
                    <a:pt x="12235" y="8889"/>
                  </a:cubicBezTo>
                  <a:lnTo>
                    <a:pt x="12253" y="8877"/>
                  </a:lnTo>
                  <a:cubicBezTo>
                    <a:pt x="12262" y="8868"/>
                    <a:pt x="12271" y="8862"/>
                    <a:pt x="12280" y="8856"/>
                  </a:cubicBezTo>
                  <a:lnTo>
                    <a:pt x="12295" y="8844"/>
                  </a:lnTo>
                  <a:cubicBezTo>
                    <a:pt x="12304" y="8835"/>
                    <a:pt x="12313" y="8826"/>
                    <a:pt x="12319" y="8820"/>
                  </a:cubicBezTo>
                  <a:lnTo>
                    <a:pt x="12334" y="8805"/>
                  </a:lnTo>
                  <a:cubicBezTo>
                    <a:pt x="12343" y="8796"/>
                    <a:pt x="12349" y="8790"/>
                    <a:pt x="12359" y="8781"/>
                  </a:cubicBezTo>
                  <a:lnTo>
                    <a:pt x="12371" y="8763"/>
                  </a:lnTo>
                  <a:lnTo>
                    <a:pt x="12389" y="8739"/>
                  </a:lnTo>
                  <a:lnTo>
                    <a:pt x="12404" y="8718"/>
                  </a:lnTo>
                  <a:cubicBezTo>
                    <a:pt x="12410" y="8709"/>
                    <a:pt x="12413" y="8703"/>
                    <a:pt x="12419" y="8694"/>
                  </a:cubicBezTo>
                  <a:cubicBezTo>
                    <a:pt x="12422" y="8688"/>
                    <a:pt x="12428" y="8679"/>
                    <a:pt x="12431" y="8670"/>
                  </a:cubicBezTo>
                  <a:cubicBezTo>
                    <a:pt x="12437" y="8661"/>
                    <a:pt x="12440" y="8655"/>
                    <a:pt x="12443" y="8646"/>
                  </a:cubicBezTo>
                  <a:cubicBezTo>
                    <a:pt x="12446" y="8639"/>
                    <a:pt x="12449" y="8627"/>
                    <a:pt x="12455" y="8618"/>
                  </a:cubicBezTo>
                  <a:cubicBezTo>
                    <a:pt x="12458" y="8609"/>
                    <a:pt x="12461" y="8603"/>
                    <a:pt x="12461" y="8594"/>
                  </a:cubicBezTo>
                  <a:cubicBezTo>
                    <a:pt x="12464" y="8588"/>
                    <a:pt x="12467" y="8576"/>
                    <a:pt x="12470" y="8567"/>
                  </a:cubicBezTo>
                  <a:cubicBezTo>
                    <a:pt x="12473" y="8558"/>
                    <a:pt x="12476" y="8549"/>
                    <a:pt x="12479" y="8540"/>
                  </a:cubicBezTo>
                  <a:cubicBezTo>
                    <a:pt x="12479" y="8534"/>
                    <a:pt x="12482" y="8525"/>
                    <a:pt x="12482" y="8516"/>
                  </a:cubicBezTo>
                  <a:cubicBezTo>
                    <a:pt x="12485" y="8507"/>
                    <a:pt x="12485" y="8495"/>
                    <a:pt x="12488" y="8486"/>
                  </a:cubicBezTo>
                  <a:lnTo>
                    <a:pt x="12491" y="8462"/>
                  </a:lnTo>
                  <a:cubicBezTo>
                    <a:pt x="12491" y="8450"/>
                    <a:pt x="12491" y="8438"/>
                    <a:pt x="12491" y="8426"/>
                  </a:cubicBezTo>
                  <a:lnTo>
                    <a:pt x="12491" y="8414"/>
                  </a:lnTo>
                  <a:cubicBezTo>
                    <a:pt x="12491" y="8411"/>
                    <a:pt x="12491" y="8408"/>
                    <a:pt x="12491" y="8405"/>
                  </a:cubicBezTo>
                  <a:lnTo>
                    <a:pt x="12491" y="8371"/>
                  </a:lnTo>
                  <a:cubicBezTo>
                    <a:pt x="12491" y="8359"/>
                    <a:pt x="12491" y="8356"/>
                    <a:pt x="12491" y="8347"/>
                  </a:cubicBezTo>
                  <a:cubicBezTo>
                    <a:pt x="12488" y="8338"/>
                    <a:pt x="12488" y="8329"/>
                    <a:pt x="12485" y="8317"/>
                  </a:cubicBezTo>
                  <a:cubicBezTo>
                    <a:pt x="12482" y="8308"/>
                    <a:pt x="12482" y="8299"/>
                    <a:pt x="12479" y="8290"/>
                  </a:cubicBezTo>
                  <a:cubicBezTo>
                    <a:pt x="12476" y="8278"/>
                    <a:pt x="12476" y="8275"/>
                    <a:pt x="12473" y="8266"/>
                  </a:cubicBezTo>
                  <a:cubicBezTo>
                    <a:pt x="12473" y="8260"/>
                    <a:pt x="12467" y="8245"/>
                    <a:pt x="12464" y="8233"/>
                  </a:cubicBezTo>
                  <a:lnTo>
                    <a:pt x="12461" y="8224"/>
                  </a:lnTo>
                  <a:cubicBezTo>
                    <a:pt x="11955" y="6797"/>
                    <a:pt x="10970" y="5589"/>
                    <a:pt x="9676" y="4803"/>
                  </a:cubicBezTo>
                  <a:lnTo>
                    <a:pt x="967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25" name="Google Shape;7525;p76"/>
            <p:cNvSpPr/>
            <p:nvPr/>
          </p:nvSpPr>
          <p:spPr>
            <a:xfrm>
              <a:off x="5842500" y="2392350"/>
              <a:ext cx="79975" cy="117400"/>
            </a:xfrm>
            <a:custGeom>
              <a:avLst/>
              <a:gdLst/>
              <a:ahLst/>
              <a:cxnLst/>
              <a:rect l="l" t="t" r="r" b="b"/>
              <a:pathLst>
                <a:path w="3199" h="4696" extrusionOk="0">
                  <a:moveTo>
                    <a:pt x="4" y="1"/>
                  </a:moveTo>
                  <a:lnTo>
                    <a:pt x="4" y="1651"/>
                  </a:lnTo>
                  <a:cubicBezTo>
                    <a:pt x="1" y="2591"/>
                    <a:pt x="287" y="3509"/>
                    <a:pt x="820" y="4283"/>
                  </a:cubicBezTo>
                  <a:cubicBezTo>
                    <a:pt x="994" y="4542"/>
                    <a:pt x="1287" y="4696"/>
                    <a:pt x="1600" y="4696"/>
                  </a:cubicBezTo>
                  <a:cubicBezTo>
                    <a:pt x="1913" y="4696"/>
                    <a:pt x="2205" y="4542"/>
                    <a:pt x="2380" y="4283"/>
                  </a:cubicBezTo>
                  <a:cubicBezTo>
                    <a:pt x="2913" y="3509"/>
                    <a:pt x="3199" y="2591"/>
                    <a:pt x="3196" y="1651"/>
                  </a:cubicBezTo>
                  <a:lnTo>
                    <a:pt x="319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26" name="Google Shape;7526;p76"/>
          <p:cNvGrpSpPr/>
          <p:nvPr/>
        </p:nvGrpSpPr>
        <p:grpSpPr>
          <a:xfrm>
            <a:off x="4593715" y="3542000"/>
            <a:ext cx="332881" cy="332881"/>
            <a:chOff x="6239925" y="2032450"/>
            <a:chExt cx="472775" cy="472775"/>
          </a:xfrm>
          <a:solidFill>
            <a:srgbClr val="F7E9CD"/>
          </a:solidFill>
        </p:grpSpPr>
        <p:sp>
          <p:nvSpPr>
            <p:cNvPr id="7527" name="Google Shape;7527;p76"/>
            <p:cNvSpPr/>
            <p:nvPr/>
          </p:nvSpPr>
          <p:spPr>
            <a:xfrm>
              <a:off x="6239925" y="2032450"/>
              <a:ext cx="472775" cy="472775"/>
            </a:xfrm>
            <a:custGeom>
              <a:avLst/>
              <a:gdLst/>
              <a:ahLst/>
              <a:cxnLst/>
              <a:rect l="l" t="t" r="r" b="b"/>
              <a:pathLst>
                <a:path w="18911" h="18911" extrusionOk="0">
                  <a:moveTo>
                    <a:pt x="9455" y="2466"/>
                  </a:moveTo>
                  <a:cubicBezTo>
                    <a:pt x="13307" y="2466"/>
                    <a:pt x="16442" y="5601"/>
                    <a:pt x="16442" y="9456"/>
                  </a:cubicBezTo>
                  <a:cubicBezTo>
                    <a:pt x="16442" y="13310"/>
                    <a:pt x="13307" y="16445"/>
                    <a:pt x="9455" y="16445"/>
                  </a:cubicBezTo>
                  <a:cubicBezTo>
                    <a:pt x="5601" y="16445"/>
                    <a:pt x="2466" y="13310"/>
                    <a:pt x="2466" y="9456"/>
                  </a:cubicBezTo>
                  <a:cubicBezTo>
                    <a:pt x="2466" y="5601"/>
                    <a:pt x="5601" y="2466"/>
                    <a:pt x="9455" y="2466"/>
                  </a:cubicBezTo>
                  <a:close/>
                  <a:moveTo>
                    <a:pt x="9455" y="0"/>
                  </a:moveTo>
                  <a:cubicBezTo>
                    <a:pt x="4228" y="0"/>
                    <a:pt x="0" y="4228"/>
                    <a:pt x="0" y="9456"/>
                  </a:cubicBezTo>
                  <a:cubicBezTo>
                    <a:pt x="0" y="14683"/>
                    <a:pt x="4228" y="18911"/>
                    <a:pt x="9455" y="18911"/>
                  </a:cubicBezTo>
                  <a:cubicBezTo>
                    <a:pt x="14680" y="18911"/>
                    <a:pt x="18911" y="14683"/>
                    <a:pt x="18911" y="9456"/>
                  </a:cubicBezTo>
                  <a:cubicBezTo>
                    <a:pt x="18911" y="4231"/>
                    <a:pt x="14680" y="0"/>
                    <a:pt x="94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28" name="Google Shape;7528;p76"/>
            <p:cNvSpPr/>
            <p:nvPr/>
          </p:nvSpPr>
          <p:spPr>
            <a:xfrm>
              <a:off x="6329800" y="2122325"/>
              <a:ext cx="292950" cy="293025"/>
            </a:xfrm>
            <a:custGeom>
              <a:avLst/>
              <a:gdLst/>
              <a:ahLst/>
              <a:cxnLst/>
              <a:rect l="l" t="t" r="r" b="b"/>
              <a:pathLst>
                <a:path w="11718" h="11721" extrusionOk="0">
                  <a:moveTo>
                    <a:pt x="5860" y="1043"/>
                  </a:moveTo>
                  <a:cubicBezTo>
                    <a:pt x="6171" y="1043"/>
                    <a:pt x="6424" y="1295"/>
                    <a:pt x="6424" y="1609"/>
                  </a:cubicBezTo>
                  <a:lnTo>
                    <a:pt x="6424" y="2542"/>
                  </a:lnTo>
                  <a:cubicBezTo>
                    <a:pt x="7264" y="2792"/>
                    <a:pt x="7839" y="3566"/>
                    <a:pt x="7842" y="4442"/>
                  </a:cubicBezTo>
                  <a:cubicBezTo>
                    <a:pt x="7842" y="4755"/>
                    <a:pt x="7589" y="5008"/>
                    <a:pt x="7276" y="5008"/>
                  </a:cubicBezTo>
                  <a:cubicBezTo>
                    <a:pt x="6966" y="5008"/>
                    <a:pt x="6713" y="4755"/>
                    <a:pt x="6713" y="4442"/>
                  </a:cubicBezTo>
                  <a:cubicBezTo>
                    <a:pt x="6713" y="3929"/>
                    <a:pt x="6292" y="3588"/>
                    <a:pt x="5853" y="3588"/>
                  </a:cubicBezTo>
                  <a:cubicBezTo>
                    <a:pt x="5644" y="3588"/>
                    <a:pt x="5429" y="3666"/>
                    <a:pt x="5255" y="3840"/>
                  </a:cubicBezTo>
                  <a:cubicBezTo>
                    <a:pt x="4719" y="4376"/>
                    <a:pt x="5099" y="5297"/>
                    <a:pt x="5860" y="5297"/>
                  </a:cubicBezTo>
                  <a:cubicBezTo>
                    <a:pt x="5862" y="5297"/>
                    <a:pt x="5865" y="5297"/>
                    <a:pt x="5867" y="5297"/>
                  </a:cubicBezTo>
                  <a:cubicBezTo>
                    <a:pt x="6849" y="5297"/>
                    <a:pt x="7680" y="6019"/>
                    <a:pt x="7821" y="6993"/>
                  </a:cubicBezTo>
                  <a:cubicBezTo>
                    <a:pt x="7962" y="7968"/>
                    <a:pt x="7369" y="8899"/>
                    <a:pt x="6424" y="9179"/>
                  </a:cubicBezTo>
                  <a:lnTo>
                    <a:pt x="6424" y="10115"/>
                  </a:lnTo>
                  <a:cubicBezTo>
                    <a:pt x="6424" y="10426"/>
                    <a:pt x="6171" y="10679"/>
                    <a:pt x="5860" y="10679"/>
                  </a:cubicBezTo>
                  <a:cubicBezTo>
                    <a:pt x="5547" y="10679"/>
                    <a:pt x="5294" y="10426"/>
                    <a:pt x="5294" y="10115"/>
                  </a:cubicBezTo>
                  <a:lnTo>
                    <a:pt x="5294" y="9179"/>
                  </a:lnTo>
                  <a:cubicBezTo>
                    <a:pt x="4454" y="8929"/>
                    <a:pt x="3879" y="8155"/>
                    <a:pt x="3876" y="7279"/>
                  </a:cubicBezTo>
                  <a:cubicBezTo>
                    <a:pt x="3876" y="6966"/>
                    <a:pt x="4129" y="6713"/>
                    <a:pt x="4442" y="6713"/>
                  </a:cubicBezTo>
                  <a:cubicBezTo>
                    <a:pt x="4752" y="6713"/>
                    <a:pt x="5005" y="6966"/>
                    <a:pt x="5005" y="7279"/>
                  </a:cubicBezTo>
                  <a:cubicBezTo>
                    <a:pt x="5005" y="7792"/>
                    <a:pt x="5426" y="8133"/>
                    <a:pt x="5865" y="8133"/>
                  </a:cubicBezTo>
                  <a:cubicBezTo>
                    <a:pt x="6074" y="8133"/>
                    <a:pt x="6288" y="8055"/>
                    <a:pt x="6463" y="7881"/>
                  </a:cubicBezTo>
                  <a:cubicBezTo>
                    <a:pt x="6999" y="7345"/>
                    <a:pt x="6619" y="6427"/>
                    <a:pt x="5860" y="6427"/>
                  </a:cubicBezTo>
                  <a:cubicBezTo>
                    <a:pt x="4873" y="6427"/>
                    <a:pt x="4039" y="5704"/>
                    <a:pt x="3897" y="4728"/>
                  </a:cubicBezTo>
                  <a:cubicBezTo>
                    <a:pt x="3756" y="3753"/>
                    <a:pt x="4349" y="2822"/>
                    <a:pt x="5294" y="2542"/>
                  </a:cubicBezTo>
                  <a:lnTo>
                    <a:pt x="5294" y="1609"/>
                  </a:lnTo>
                  <a:cubicBezTo>
                    <a:pt x="5294" y="1295"/>
                    <a:pt x="5547" y="1043"/>
                    <a:pt x="5860" y="1043"/>
                  </a:cubicBezTo>
                  <a:close/>
                  <a:moveTo>
                    <a:pt x="5860" y="1"/>
                  </a:moveTo>
                  <a:cubicBezTo>
                    <a:pt x="2629" y="1"/>
                    <a:pt x="1" y="2629"/>
                    <a:pt x="1" y="5861"/>
                  </a:cubicBezTo>
                  <a:cubicBezTo>
                    <a:pt x="1" y="9092"/>
                    <a:pt x="2629" y="11720"/>
                    <a:pt x="5860" y="11720"/>
                  </a:cubicBezTo>
                  <a:cubicBezTo>
                    <a:pt x="9088" y="11720"/>
                    <a:pt x="11717" y="9092"/>
                    <a:pt x="11717" y="5861"/>
                  </a:cubicBezTo>
                  <a:cubicBezTo>
                    <a:pt x="11717" y="2629"/>
                    <a:pt x="9088" y="1"/>
                    <a:pt x="58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29" name="Google Shape;7529;p76"/>
          <p:cNvGrpSpPr/>
          <p:nvPr/>
        </p:nvGrpSpPr>
        <p:grpSpPr>
          <a:xfrm>
            <a:off x="5042807" y="2364092"/>
            <a:ext cx="334641" cy="185425"/>
            <a:chOff x="903075" y="2730000"/>
            <a:chExt cx="475275" cy="263350"/>
          </a:xfrm>
          <a:solidFill>
            <a:srgbClr val="F7E9CD"/>
          </a:solidFill>
        </p:grpSpPr>
        <p:sp>
          <p:nvSpPr>
            <p:cNvPr id="7530" name="Google Shape;7530;p76"/>
            <p:cNvSpPr/>
            <p:nvPr/>
          </p:nvSpPr>
          <p:spPr>
            <a:xfrm>
              <a:off x="986725" y="2807325"/>
              <a:ext cx="308000" cy="108800"/>
            </a:xfrm>
            <a:custGeom>
              <a:avLst/>
              <a:gdLst/>
              <a:ahLst/>
              <a:cxnLst/>
              <a:rect l="l" t="t" r="r" b="b"/>
              <a:pathLst>
                <a:path w="12320" h="4352" extrusionOk="0">
                  <a:moveTo>
                    <a:pt x="6161" y="482"/>
                  </a:moveTo>
                  <a:cubicBezTo>
                    <a:pt x="6845" y="482"/>
                    <a:pt x="7462" y="894"/>
                    <a:pt x="7724" y="1527"/>
                  </a:cubicBezTo>
                  <a:cubicBezTo>
                    <a:pt x="7986" y="2159"/>
                    <a:pt x="7838" y="2888"/>
                    <a:pt x="7357" y="3370"/>
                  </a:cubicBezTo>
                  <a:cubicBezTo>
                    <a:pt x="7032" y="3694"/>
                    <a:pt x="6599" y="3866"/>
                    <a:pt x="6158" y="3866"/>
                  </a:cubicBezTo>
                  <a:cubicBezTo>
                    <a:pt x="5940" y="3866"/>
                    <a:pt x="5720" y="3824"/>
                    <a:pt x="5511" y="3737"/>
                  </a:cubicBezTo>
                  <a:cubicBezTo>
                    <a:pt x="4881" y="3475"/>
                    <a:pt x="4469" y="2858"/>
                    <a:pt x="4469" y="2174"/>
                  </a:cubicBezTo>
                  <a:cubicBezTo>
                    <a:pt x="4469" y="1241"/>
                    <a:pt x="5225" y="482"/>
                    <a:pt x="6161" y="482"/>
                  </a:cubicBezTo>
                  <a:close/>
                  <a:moveTo>
                    <a:pt x="1418" y="0"/>
                  </a:moveTo>
                  <a:cubicBezTo>
                    <a:pt x="1220" y="684"/>
                    <a:pt x="684" y="1220"/>
                    <a:pt x="0" y="1415"/>
                  </a:cubicBezTo>
                  <a:lnTo>
                    <a:pt x="0" y="2933"/>
                  </a:lnTo>
                  <a:cubicBezTo>
                    <a:pt x="684" y="3129"/>
                    <a:pt x="1220" y="3665"/>
                    <a:pt x="1418" y="4351"/>
                  </a:cubicBezTo>
                  <a:lnTo>
                    <a:pt x="10904" y="4351"/>
                  </a:lnTo>
                  <a:cubicBezTo>
                    <a:pt x="11100" y="3665"/>
                    <a:pt x="11636" y="3129"/>
                    <a:pt x="12319" y="2933"/>
                  </a:cubicBezTo>
                  <a:lnTo>
                    <a:pt x="12319" y="1415"/>
                  </a:lnTo>
                  <a:cubicBezTo>
                    <a:pt x="11636" y="1220"/>
                    <a:pt x="11100" y="684"/>
                    <a:pt x="109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31" name="Google Shape;7531;p76"/>
            <p:cNvSpPr/>
            <p:nvPr/>
          </p:nvSpPr>
          <p:spPr>
            <a:xfrm>
              <a:off x="1126675" y="2847600"/>
              <a:ext cx="28100" cy="28175"/>
            </a:xfrm>
            <a:custGeom>
              <a:avLst/>
              <a:gdLst/>
              <a:ahLst/>
              <a:cxnLst/>
              <a:rect l="l" t="t" r="r" b="b"/>
              <a:pathLst>
                <a:path w="1124" h="1127" extrusionOk="0">
                  <a:moveTo>
                    <a:pt x="563" y="0"/>
                  </a:moveTo>
                  <a:cubicBezTo>
                    <a:pt x="250" y="0"/>
                    <a:pt x="0" y="253"/>
                    <a:pt x="0" y="563"/>
                  </a:cubicBezTo>
                  <a:cubicBezTo>
                    <a:pt x="0" y="873"/>
                    <a:pt x="250" y="1126"/>
                    <a:pt x="563" y="1126"/>
                  </a:cubicBezTo>
                  <a:cubicBezTo>
                    <a:pt x="873" y="1126"/>
                    <a:pt x="1123" y="873"/>
                    <a:pt x="1123" y="563"/>
                  </a:cubicBezTo>
                  <a:cubicBezTo>
                    <a:pt x="1123" y="253"/>
                    <a:pt x="873" y="0"/>
                    <a:pt x="5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32" name="Google Shape;7532;p76"/>
            <p:cNvSpPr/>
            <p:nvPr/>
          </p:nvSpPr>
          <p:spPr>
            <a:xfrm>
              <a:off x="903075" y="2730000"/>
              <a:ext cx="475275" cy="263350"/>
            </a:xfrm>
            <a:custGeom>
              <a:avLst/>
              <a:gdLst/>
              <a:ahLst/>
              <a:cxnLst/>
              <a:rect l="l" t="t" r="r" b="b"/>
              <a:pathLst>
                <a:path w="19011" h="10534" extrusionOk="0">
                  <a:moveTo>
                    <a:pt x="14735" y="1964"/>
                  </a:moveTo>
                  <a:cubicBezTo>
                    <a:pt x="15045" y="1964"/>
                    <a:pt x="15298" y="2217"/>
                    <a:pt x="15298" y="2530"/>
                  </a:cubicBezTo>
                  <a:cubicBezTo>
                    <a:pt x="15298" y="3042"/>
                    <a:pt x="15716" y="3460"/>
                    <a:pt x="16231" y="3460"/>
                  </a:cubicBezTo>
                  <a:cubicBezTo>
                    <a:pt x="16541" y="3460"/>
                    <a:pt x="16794" y="3713"/>
                    <a:pt x="16794" y="4026"/>
                  </a:cubicBezTo>
                  <a:lnTo>
                    <a:pt x="16794" y="6511"/>
                  </a:lnTo>
                  <a:cubicBezTo>
                    <a:pt x="16794" y="6821"/>
                    <a:pt x="16541" y="7074"/>
                    <a:pt x="16231" y="7074"/>
                  </a:cubicBezTo>
                  <a:cubicBezTo>
                    <a:pt x="15716" y="7074"/>
                    <a:pt x="15298" y="7492"/>
                    <a:pt x="15298" y="8007"/>
                  </a:cubicBezTo>
                  <a:cubicBezTo>
                    <a:pt x="15298" y="8318"/>
                    <a:pt x="15045" y="8570"/>
                    <a:pt x="14735" y="8570"/>
                  </a:cubicBezTo>
                  <a:lnTo>
                    <a:pt x="4277" y="8570"/>
                  </a:lnTo>
                  <a:cubicBezTo>
                    <a:pt x="3966" y="8570"/>
                    <a:pt x="3714" y="8318"/>
                    <a:pt x="3714" y="8007"/>
                  </a:cubicBezTo>
                  <a:cubicBezTo>
                    <a:pt x="3714" y="7492"/>
                    <a:pt x="3295" y="7074"/>
                    <a:pt x="2783" y="7074"/>
                  </a:cubicBezTo>
                  <a:cubicBezTo>
                    <a:pt x="2470" y="7074"/>
                    <a:pt x="2217" y="6821"/>
                    <a:pt x="2217" y="6511"/>
                  </a:cubicBezTo>
                  <a:lnTo>
                    <a:pt x="2217" y="4026"/>
                  </a:lnTo>
                  <a:cubicBezTo>
                    <a:pt x="2217" y="3713"/>
                    <a:pt x="2470" y="3460"/>
                    <a:pt x="2783" y="3460"/>
                  </a:cubicBezTo>
                  <a:cubicBezTo>
                    <a:pt x="3295" y="3460"/>
                    <a:pt x="3714" y="3042"/>
                    <a:pt x="3714" y="2530"/>
                  </a:cubicBezTo>
                  <a:cubicBezTo>
                    <a:pt x="3714" y="2217"/>
                    <a:pt x="3966" y="1964"/>
                    <a:pt x="4277" y="1964"/>
                  </a:cubicBezTo>
                  <a:close/>
                  <a:moveTo>
                    <a:pt x="567" y="0"/>
                  </a:moveTo>
                  <a:cubicBezTo>
                    <a:pt x="254" y="0"/>
                    <a:pt x="1" y="253"/>
                    <a:pt x="1" y="567"/>
                  </a:cubicBezTo>
                  <a:lnTo>
                    <a:pt x="1" y="9968"/>
                  </a:lnTo>
                  <a:cubicBezTo>
                    <a:pt x="1" y="10281"/>
                    <a:pt x="254" y="10534"/>
                    <a:pt x="567" y="10534"/>
                  </a:cubicBezTo>
                  <a:lnTo>
                    <a:pt x="18445" y="10534"/>
                  </a:lnTo>
                  <a:cubicBezTo>
                    <a:pt x="18758" y="10534"/>
                    <a:pt x="19011" y="10281"/>
                    <a:pt x="19011" y="9968"/>
                  </a:cubicBezTo>
                  <a:lnTo>
                    <a:pt x="19011" y="567"/>
                  </a:lnTo>
                  <a:cubicBezTo>
                    <a:pt x="19011" y="253"/>
                    <a:pt x="18758" y="0"/>
                    <a:pt x="184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33" name="Google Shape;7533;p76"/>
          <p:cNvGrpSpPr/>
          <p:nvPr/>
        </p:nvGrpSpPr>
        <p:grpSpPr>
          <a:xfrm>
            <a:off x="1247198" y="3538814"/>
            <a:ext cx="339253" cy="339253"/>
            <a:chOff x="1492675" y="2027925"/>
            <a:chExt cx="481825" cy="481825"/>
          </a:xfrm>
          <a:solidFill>
            <a:srgbClr val="F7E9CD"/>
          </a:solidFill>
        </p:grpSpPr>
        <p:sp>
          <p:nvSpPr>
            <p:cNvPr id="7534" name="Google Shape;7534;p76"/>
            <p:cNvSpPr/>
            <p:nvPr/>
          </p:nvSpPr>
          <p:spPr>
            <a:xfrm>
              <a:off x="1719425" y="2170050"/>
              <a:ext cx="28250" cy="28250"/>
            </a:xfrm>
            <a:custGeom>
              <a:avLst/>
              <a:gdLst/>
              <a:ahLst/>
              <a:cxnLst/>
              <a:rect l="l" t="t" r="r" b="b"/>
              <a:pathLst>
                <a:path w="1130" h="1130"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35" name="Google Shape;7535;p76"/>
            <p:cNvSpPr/>
            <p:nvPr/>
          </p:nvSpPr>
          <p:spPr>
            <a:xfrm>
              <a:off x="1832350" y="2254750"/>
              <a:ext cx="28250" cy="28250"/>
            </a:xfrm>
            <a:custGeom>
              <a:avLst/>
              <a:gdLst/>
              <a:ahLst/>
              <a:cxnLst/>
              <a:rect l="l" t="t" r="r" b="b"/>
              <a:pathLst>
                <a:path w="1130" h="1130" extrusionOk="0">
                  <a:moveTo>
                    <a:pt x="567" y="0"/>
                  </a:moveTo>
                  <a:cubicBezTo>
                    <a:pt x="253" y="0"/>
                    <a:pt x="0" y="250"/>
                    <a:pt x="0" y="564"/>
                  </a:cubicBezTo>
                  <a:cubicBezTo>
                    <a:pt x="0" y="877"/>
                    <a:pt x="253" y="1130"/>
                    <a:pt x="567" y="1130"/>
                  </a:cubicBezTo>
                  <a:cubicBezTo>
                    <a:pt x="877" y="1130"/>
                    <a:pt x="1130" y="877"/>
                    <a:pt x="1130" y="564"/>
                  </a:cubicBezTo>
                  <a:cubicBezTo>
                    <a:pt x="1130" y="250"/>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36" name="Google Shape;7536;p76"/>
            <p:cNvSpPr/>
            <p:nvPr/>
          </p:nvSpPr>
          <p:spPr>
            <a:xfrm>
              <a:off x="1606500" y="2254750"/>
              <a:ext cx="28250" cy="28250"/>
            </a:xfrm>
            <a:custGeom>
              <a:avLst/>
              <a:gdLst/>
              <a:ahLst/>
              <a:cxnLst/>
              <a:rect l="l" t="t" r="r" b="b"/>
              <a:pathLst>
                <a:path w="1130" h="1130" extrusionOk="0">
                  <a:moveTo>
                    <a:pt x="567" y="0"/>
                  </a:moveTo>
                  <a:cubicBezTo>
                    <a:pt x="254" y="0"/>
                    <a:pt x="1" y="250"/>
                    <a:pt x="1" y="564"/>
                  </a:cubicBezTo>
                  <a:cubicBezTo>
                    <a:pt x="1" y="877"/>
                    <a:pt x="254" y="1130"/>
                    <a:pt x="567" y="1130"/>
                  </a:cubicBezTo>
                  <a:cubicBezTo>
                    <a:pt x="877" y="1130"/>
                    <a:pt x="1130" y="877"/>
                    <a:pt x="1130" y="564"/>
                  </a:cubicBezTo>
                  <a:cubicBezTo>
                    <a:pt x="1130" y="250"/>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37" name="Google Shape;7537;p76"/>
            <p:cNvSpPr/>
            <p:nvPr/>
          </p:nvSpPr>
          <p:spPr>
            <a:xfrm>
              <a:off x="1492675" y="2425025"/>
              <a:ext cx="481825" cy="84725"/>
            </a:xfrm>
            <a:custGeom>
              <a:avLst/>
              <a:gdLst/>
              <a:ahLst/>
              <a:cxnLst/>
              <a:rect l="l" t="t" r="r" b="b"/>
              <a:pathLst>
                <a:path w="19273" h="3389" extrusionOk="0">
                  <a:moveTo>
                    <a:pt x="1" y="1"/>
                  </a:moveTo>
                  <a:lnTo>
                    <a:pt x="1" y="1696"/>
                  </a:lnTo>
                  <a:cubicBezTo>
                    <a:pt x="1" y="2630"/>
                    <a:pt x="757" y="3389"/>
                    <a:pt x="1693" y="3389"/>
                  </a:cubicBezTo>
                  <a:lnTo>
                    <a:pt x="17577" y="3389"/>
                  </a:lnTo>
                  <a:cubicBezTo>
                    <a:pt x="18514" y="3389"/>
                    <a:pt x="19270" y="2630"/>
                    <a:pt x="19273" y="1696"/>
                  </a:cubicBezTo>
                  <a:lnTo>
                    <a:pt x="192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38" name="Google Shape;7538;p76"/>
            <p:cNvSpPr/>
            <p:nvPr/>
          </p:nvSpPr>
          <p:spPr>
            <a:xfrm>
              <a:off x="1492675" y="2027925"/>
              <a:ext cx="481825" cy="368000"/>
            </a:xfrm>
            <a:custGeom>
              <a:avLst/>
              <a:gdLst/>
              <a:ahLst/>
              <a:cxnLst/>
              <a:rect l="l" t="t" r="r" b="b"/>
              <a:pathLst>
                <a:path w="19273" h="14720" extrusionOk="0">
                  <a:moveTo>
                    <a:pt x="5120" y="2259"/>
                  </a:moveTo>
                  <a:cubicBezTo>
                    <a:pt x="5430" y="2259"/>
                    <a:pt x="5683" y="2512"/>
                    <a:pt x="5683" y="2825"/>
                  </a:cubicBezTo>
                  <a:lnTo>
                    <a:pt x="5683" y="8047"/>
                  </a:lnTo>
                  <a:cubicBezTo>
                    <a:pt x="6360" y="8281"/>
                    <a:pt x="6812" y="8920"/>
                    <a:pt x="6812" y="9637"/>
                  </a:cubicBezTo>
                  <a:cubicBezTo>
                    <a:pt x="6812" y="10353"/>
                    <a:pt x="6360" y="10992"/>
                    <a:pt x="5683" y="11226"/>
                  </a:cubicBezTo>
                  <a:lnTo>
                    <a:pt x="5683" y="13024"/>
                  </a:lnTo>
                  <a:cubicBezTo>
                    <a:pt x="5683" y="13337"/>
                    <a:pt x="5430" y="13587"/>
                    <a:pt x="5120" y="13587"/>
                  </a:cubicBezTo>
                  <a:cubicBezTo>
                    <a:pt x="4807" y="13587"/>
                    <a:pt x="4554" y="13337"/>
                    <a:pt x="4554" y="13024"/>
                  </a:cubicBezTo>
                  <a:lnTo>
                    <a:pt x="4554" y="11226"/>
                  </a:lnTo>
                  <a:cubicBezTo>
                    <a:pt x="3876" y="10992"/>
                    <a:pt x="3425" y="10353"/>
                    <a:pt x="3425" y="9637"/>
                  </a:cubicBezTo>
                  <a:cubicBezTo>
                    <a:pt x="3425" y="8920"/>
                    <a:pt x="3876" y="8281"/>
                    <a:pt x="4554" y="8047"/>
                  </a:cubicBezTo>
                  <a:lnTo>
                    <a:pt x="4554" y="2825"/>
                  </a:lnTo>
                  <a:cubicBezTo>
                    <a:pt x="4554" y="2512"/>
                    <a:pt x="4807" y="2259"/>
                    <a:pt x="5120" y="2259"/>
                  </a:cubicBezTo>
                  <a:close/>
                  <a:moveTo>
                    <a:pt x="9637" y="2259"/>
                  </a:moveTo>
                  <a:cubicBezTo>
                    <a:pt x="9947" y="2259"/>
                    <a:pt x="10200" y="2512"/>
                    <a:pt x="10200" y="2825"/>
                  </a:cubicBezTo>
                  <a:lnTo>
                    <a:pt x="10200" y="4659"/>
                  </a:lnTo>
                  <a:cubicBezTo>
                    <a:pt x="10877" y="4894"/>
                    <a:pt x="11329" y="5532"/>
                    <a:pt x="11329" y="6249"/>
                  </a:cubicBezTo>
                  <a:cubicBezTo>
                    <a:pt x="11329" y="6966"/>
                    <a:pt x="10877" y="7604"/>
                    <a:pt x="10200" y="7839"/>
                  </a:cubicBezTo>
                  <a:lnTo>
                    <a:pt x="10200" y="13024"/>
                  </a:lnTo>
                  <a:cubicBezTo>
                    <a:pt x="10200" y="13337"/>
                    <a:pt x="9947" y="13587"/>
                    <a:pt x="9637" y="13587"/>
                  </a:cubicBezTo>
                  <a:cubicBezTo>
                    <a:pt x="9324" y="13587"/>
                    <a:pt x="9071" y="13337"/>
                    <a:pt x="9071" y="13024"/>
                  </a:cubicBezTo>
                  <a:lnTo>
                    <a:pt x="9071" y="7839"/>
                  </a:lnTo>
                  <a:cubicBezTo>
                    <a:pt x="8393" y="7604"/>
                    <a:pt x="7941" y="6966"/>
                    <a:pt x="7941" y="6249"/>
                  </a:cubicBezTo>
                  <a:cubicBezTo>
                    <a:pt x="7941" y="5532"/>
                    <a:pt x="8393" y="4894"/>
                    <a:pt x="9071" y="4659"/>
                  </a:cubicBezTo>
                  <a:lnTo>
                    <a:pt x="9071" y="2825"/>
                  </a:lnTo>
                  <a:cubicBezTo>
                    <a:pt x="9071" y="2512"/>
                    <a:pt x="9324" y="2259"/>
                    <a:pt x="9637" y="2259"/>
                  </a:cubicBezTo>
                  <a:close/>
                  <a:moveTo>
                    <a:pt x="14154" y="2259"/>
                  </a:moveTo>
                  <a:cubicBezTo>
                    <a:pt x="14464" y="2259"/>
                    <a:pt x="14717" y="2512"/>
                    <a:pt x="14717" y="2825"/>
                  </a:cubicBezTo>
                  <a:lnTo>
                    <a:pt x="14717" y="8047"/>
                  </a:lnTo>
                  <a:cubicBezTo>
                    <a:pt x="15394" y="8281"/>
                    <a:pt x="15846" y="8920"/>
                    <a:pt x="15846" y="9637"/>
                  </a:cubicBezTo>
                  <a:cubicBezTo>
                    <a:pt x="15846" y="10353"/>
                    <a:pt x="15394" y="10992"/>
                    <a:pt x="14717" y="11226"/>
                  </a:cubicBezTo>
                  <a:lnTo>
                    <a:pt x="14717" y="13024"/>
                  </a:lnTo>
                  <a:cubicBezTo>
                    <a:pt x="14717" y="13337"/>
                    <a:pt x="14464" y="13587"/>
                    <a:pt x="14154" y="13587"/>
                  </a:cubicBezTo>
                  <a:cubicBezTo>
                    <a:pt x="13840" y="13587"/>
                    <a:pt x="13587" y="13337"/>
                    <a:pt x="13587" y="13024"/>
                  </a:cubicBezTo>
                  <a:lnTo>
                    <a:pt x="13587" y="11226"/>
                  </a:lnTo>
                  <a:cubicBezTo>
                    <a:pt x="12910" y="10992"/>
                    <a:pt x="12458" y="10353"/>
                    <a:pt x="12458" y="9637"/>
                  </a:cubicBezTo>
                  <a:cubicBezTo>
                    <a:pt x="12458" y="8920"/>
                    <a:pt x="12910" y="8281"/>
                    <a:pt x="13587" y="8047"/>
                  </a:cubicBezTo>
                  <a:lnTo>
                    <a:pt x="13587" y="2825"/>
                  </a:lnTo>
                  <a:cubicBezTo>
                    <a:pt x="13587" y="2512"/>
                    <a:pt x="13840" y="2259"/>
                    <a:pt x="14154" y="2259"/>
                  </a:cubicBezTo>
                  <a:close/>
                  <a:moveTo>
                    <a:pt x="1693" y="1"/>
                  </a:moveTo>
                  <a:cubicBezTo>
                    <a:pt x="757" y="1"/>
                    <a:pt x="1" y="759"/>
                    <a:pt x="1" y="1696"/>
                  </a:cubicBezTo>
                  <a:lnTo>
                    <a:pt x="1" y="14720"/>
                  </a:lnTo>
                  <a:lnTo>
                    <a:pt x="19273" y="14720"/>
                  </a:lnTo>
                  <a:lnTo>
                    <a:pt x="19273" y="1696"/>
                  </a:lnTo>
                  <a:cubicBezTo>
                    <a:pt x="19270" y="759"/>
                    <a:pt x="18514" y="1"/>
                    <a:pt x="17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39" name="Google Shape;7539;p76"/>
          <p:cNvGrpSpPr/>
          <p:nvPr/>
        </p:nvGrpSpPr>
        <p:grpSpPr>
          <a:xfrm>
            <a:off x="5473575" y="2287178"/>
            <a:ext cx="339253" cy="339253"/>
            <a:chOff x="1492675" y="2620775"/>
            <a:chExt cx="481825" cy="481825"/>
          </a:xfrm>
          <a:solidFill>
            <a:srgbClr val="F7E9CD"/>
          </a:solidFill>
        </p:grpSpPr>
        <p:sp>
          <p:nvSpPr>
            <p:cNvPr id="7540" name="Google Shape;7540;p76"/>
            <p:cNvSpPr/>
            <p:nvPr/>
          </p:nvSpPr>
          <p:spPr>
            <a:xfrm>
              <a:off x="1677125" y="2620775"/>
              <a:ext cx="112950" cy="113850"/>
            </a:xfrm>
            <a:custGeom>
              <a:avLst/>
              <a:gdLst/>
              <a:ahLst/>
              <a:cxnLst/>
              <a:rect l="l" t="t" r="r" b="b"/>
              <a:pathLst>
                <a:path w="4518" h="4554" extrusionOk="0">
                  <a:moveTo>
                    <a:pt x="2259" y="0"/>
                  </a:moveTo>
                  <a:cubicBezTo>
                    <a:pt x="1009" y="0"/>
                    <a:pt x="0" y="1048"/>
                    <a:pt x="0" y="2298"/>
                  </a:cubicBezTo>
                  <a:cubicBezTo>
                    <a:pt x="0" y="3544"/>
                    <a:pt x="1009" y="4553"/>
                    <a:pt x="2259" y="4553"/>
                  </a:cubicBezTo>
                  <a:cubicBezTo>
                    <a:pt x="3505" y="4553"/>
                    <a:pt x="4517" y="3544"/>
                    <a:pt x="4517" y="2298"/>
                  </a:cubicBezTo>
                  <a:cubicBezTo>
                    <a:pt x="4517" y="1048"/>
                    <a:pt x="3505" y="0"/>
                    <a:pt x="2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41" name="Google Shape;7541;p76"/>
            <p:cNvSpPr/>
            <p:nvPr/>
          </p:nvSpPr>
          <p:spPr>
            <a:xfrm>
              <a:off x="1492675" y="2734675"/>
              <a:ext cx="481825" cy="367925"/>
            </a:xfrm>
            <a:custGeom>
              <a:avLst/>
              <a:gdLst/>
              <a:ahLst/>
              <a:cxnLst/>
              <a:rect l="l" t="t" r="r" b="b"/>
              <a:pathLst>
                <a:path w="19273" h="14717" extrusionOk="0">
                  <a:moveTo>
                    <a:pt x="5120" y="4517"/>
                  </a:moveTo>
                  <a:cubicBezTo>
                    <a:pt x="5623" y="4517"/>
                    <a:pt x="5873" y="5122"/>
                    <a:pt x="5517" y="5481"/>
                  </a:cubicBezTo>
                  <a:cubicBezTo>
                    <a:pt x="5403" y="5595"/>
                    <a:pt x="5262" y="5647"/>
                    <a:pt x="5123" y="5647"/>
                  </a:cubicBezTo>
                  <a:cubicBezTo>
                    <a:pt x="4833" y="5647"/>
                    <a:pt x="4554" y="5421"/>
                    <a:pt x="4554" y="5080"/>
                  </a:cubicBezTo>
                  <a:cubicBezTo>
                    <a:pt x="4554" y="4767"/>
                    <a:pt x="4807" y="4517"/>
                    <a:pt x="5120" y="4517"/>
                  </a:cubicBezTo>
                  <a:close/>
                  <a:moveTo>
                    <a:pt x="3991" y="0"/>
                  </a:moveTo>
                  <a:cubicBezTo>
                    <a:pt x="3677" y="0"/>
                    <a:pt x="3425" y="250"/>
                    <a:pt x="3425" y="563"/>
                  </a:cubicBezTo>
                  <a:lnTo>
                    <a:pt x="3425" y="2572"/>
                  </a:lnTo>
                  <a:cubicBezTo>
                    <a:pt x="2455" y="3367"/>
                    <a:pt x="1750" y="4439"/>
                    <a:pt x="1401" y="5646"/>
                  </a:cubicBezTo>
                  <a:lnTo>
                    <a:pt x="564" y="5646"/>
                  </a:lnTo>
                  <a:cubicBezTo>
                    <a:pt x="251" y="5646"/>
                    <a:pt x="1" y="5896"/>
                    <a:pt x="1" y="6209"/>
                  </a:cubicBezTo>
                  <a:lnTo>
                    <a:pt x="1" y="9597"/>
                  </a:lnTo>
                  <a:cubicBezTo>
                    <a:pt x="1" y="9910"/>
                    <a:pt x="251" y="10163"/>
                    <a:pt x="564" y="10163"/>
                  </a:cubicBezTo>
                  <a:lnTo>
                    <a:pt x="1850" y="10163"/>
                  </a:lnTo>
                  <a:cubicBezTo>
                    <a:pt x="2446" y="11322"/>
                    <a:pt x="3391" y="12265"/>
                    <a:pt x="4554" y="12858"/>
                  </a:cubicBezTo>
                  <a:lnTo>
                    <a:pt x="4554" y="14153"/>
                  </a:lnTo>
                  <a:cubicBezTo>
                    <a:pt x="4554" y="14463"/>
                    <a:pt x="4807" y="14716"/>
                    <a:pt x="5120" y="14716"/>
                  </a:cubicBezTo>
                  <a:lnTo>
                    <a:pt x="7378" y="14716"/>
                  </a:lnTo>
                  <a:cubicBezTo>
                    <a:pt x="7688" y="14716"/>
                    <a:pt x="7941" y="14463"/>
                    <a:pt x="7941" y="14153"/>
                  </a:cubicBezTo>
                  <a:lnTo>
                    <a:pt x="7941" y="13551"/>
                  </a:lnTo>
                  <a:lnTo>
                    <a:pt x="11329" y="13551"/>
                  </a:lnTo>
                  <a:lnTo>
                    <a:pt x="11329" y="14153"/>
                  </a:lnTo>
                  <a:cubicBezTo>
                    <a:pt x="11329" y="14463"/>
                    <a:pt x="11582" y="14716"/>
                    <a:pt x="11895" y="14716"/>
                  </a:cubicBezTo>
                  <a:lnTo>
                    <a:pt x="14154" y="14716"/>
                  </a:lnTo>
                  <a:cubicBezTo>
                    <a:pt x="14464" y="14716"/>
                    <a:pt x="14717" y="14463"/>
                    <a:pt x="14717" y="14153"/>
                  </a:cubicBezTo>
                  <a:lnTo>
                    <a:pt x="14717" y="12864"/>
                  </a:lnTo>
                  <a:cubicBezTo>
                    <a:pt x="16647" y="11880"/>
                    <a:pt x="17945" y="9958"/>
                    <a:pt x="18107" y="7808"/>
                  </a:cubicBezTo>
                  <a:cubicBezTo>
                    <a:pt x="18800" y="7582"/>
                    <a:pt x="19270" y="6938"/>
                    <a:pt x="19273" y="6209"/>
                  </a:cubicBezTo>
                  <a:lnTo>
                    <a:pt x="19273" y="5080"/>
                  </a:lnTo>
                  <a:cubicBezTo>
                    <a:pt x="19273" y="4767"/>
                    <a:pt x="19020" y="4517"/>
                    <a:pt x="18707" y="4517"/>
                  </a:cubicBezTo>
                  <a:cubicBezTo>
                    <a:pt x="18393" y="4517"/>
                    <a:pt x="18144" y="4767"/>
                    <a:pt x="18144" y="5080"/>
                  </a:cubicBezTo>
                  <a:lnTo>
                    <a:pt x="18144" y="6209"/>
                  </a:lnTo>
                  <a:cubicBezTo>
                    <a:pt x="18141" y="6300"/>
                    <a:pt x="18116" y="6387"/>
                    <a:pt x="18074" y="6465"/>
                  </a:cubicBezTo>
                  <a:cubicBezTo>
                    <a:pt x="17647" y="3454"/>
                    <a:pt x="15021" y="1129"/>
                    <a:pt x="11895" y="1129"/>
                  </a:cubicBezTo>
                  <a:lnTo>
                    <a:pt x="7378" y="1129"/>
                  </a:lnTo>
                  <a:cubicBezTo>
                    <a:pt x="7020" y="1129"/>
                    <a:pt x="6665" y="1166"/>
                    <a:pt x="6315" y="1232"/>
                  </a:cubicBezTo>
                  <a:cubicBezTo>
                    <a:pt x="5788" y="464"/>
                    <a:pt x="4921" y="3"/>
                    <a:pt x="39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542" name="Google Shape;7542;p76"/>
          <p:cNvSpPr/>
          <p:nvPr/>
        </p:nvSpPr>
        <p:spPr>
          <a:xfrm>
            <a:off x="5873522" y="2287094"/>
            <a:ext cx="352508" cy="339253"/>
          </a:xfrm>
          <a:custGeom>
            <a:avLst/>
            <a:gdLst/>
            <a:ahLst/>
            <a:cxnLst/>
            <a:rect l="l" t="t" r="r" b="b"/>
            <a:pathLst>
              <a:path w="20026" h="19273" extrusionOk="0">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7543" name="Google Shape;7543;p76"/>
          <p:cNvGrpSpPr/>
          <p:nvPr/>
        </p:nvGrpSpPr>
        <p:grpSpPr>
          <a:xfrm>
            <a:off x="6297328" y="2303161"/>
            <a:ext cx="333585" cy="307287"/>
            <a:chOff x="2682350" y="2643425"/>
            <a:chExt cx="473775" cy="436425"/>
          </a:xfrm>
          <a:solidFill>
            <a:srgbClr val="F7E9CD"/>
          </a:solidFill>
        </p:grpSpPr>
        <p:sp>
          <p:nvSpPr>
            <p:cNvPr id="7544" name="Google Shape;7544;p76"/>
            <p:cNvSpPr/>
            <p:nvPr/>
          </p:nvSpPr>
          <p:spPr>
            <a:xfrm>
              <a:off x="2682350" y="2725775"/>
              <a:ext cx="70175" cy="73425"/>
            </a:xfrm>
            <a:custGeom>
              <a:avLst/>
              <a:gdLst/>
              <a:ahLst/>
              <a:cxnLst/>
              <a:rect l="l" t="t" r="r" b="b"/>
              <a:pathLst>
                <a:path w="2807" h="2937" extrusionOk="0">
                  <a:moveTo>
                    <a:pt x="1130" y="1"/>
                  </a:moveTo>
                  <a:cubicBezTo>
                    <a:pt x="506" y="1"/>
                    <a:pt x="1" y="504"/>
                    <a:pt x="1" y="1130"/>
                  </a:cubicBezTo>
                  <a:lnTo>
                    <a:pt x="1" y="2937"/>
                  </a:lnTo>
                  <a:lnTo>
                    <a:pt x="1991" y="2937"/>
                  </a:lnTo>
                  <a:cubicBezTo>
                    <a:pt x="2443" y="2937"/>
                    <a:pt x="2807" y="2572"/>
                    <a:pt x="2807" y="2124"/>
                  </a:cubicBezTo>
                  <a:lnTo>
                    <a:pt x="280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45" name="Google Shape;7545;p76"/>
            <p:cNvSpPr/>
            <p:nvPr/>
          </p:nvSpPr>
          <p:spPr>
            <a:xfrm>
              <a:off x="2682350" y="3006350"/>
              <a:ext cx="70175" cy="73500"/>
            </a:xfrm>
            <a:custGeom>
              <a:avLst/>
              <a:gdLst/>
              <a:ahLst/>
              <a:cxnLst/>
              <a:rect l="l" t="t" r="r" b="b"/>
              <a:pathLst>
                <a:path w="2807" h="2940" extrusionOk="0">
                  <a:moveTo>
                    <a:pt x="1" y="1"/>
                  </a:moveTo>
                  <a:lnTo>
                    <a:pt x="1" y="1811"/>
                  </a:lnTo>
                  <a:cubicBezTo>
                    <a:pt x="1" y="2434"/>
                    <a:pt x="506" y="2940"/>
                    <a:pt x="1130" y="2940"/>
                  </a:cubicBezTo>
                  <a:lnTo>
                    <a:pt x="2807" y="2940"/>
                  </a:lnTo>
                  <a:lnTo>
                    <a:pt x="2807" y="817"/>
                  </a:lnTo>
                  <a:cubicBezTo>
                    <a:pt x="2807" y="365"/>
                    <a:pt x="2443" y="4"/>
                    <a:pt x="19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46" name="Google Shape;7546;p76"/>
            <p:cNvSpPr/>
            <p:nvPr/>
          </p:nvSpPr>
          <p:spPr>
            <a:xfrm>
              <a:off x="3085925" y="2725700"/>
              <a:ext cx="70200" cy="73500"/>
            </a:xfrm>
            <a:custGeom>
              <a:avLst/>
              <a:gdLst/>
              <a:ahLst/>
              <a:cxnLst/>
              <a:rect l="l" t="t" r="r" b="b"/>
              <a:pathLst>
                <a:path w="2808" h="2940" extrusionOk="0">
                  <a:moveTo>
                    <a:pt x="1" y="1"/>
                  </a:moveTo>
                  <a:lnTo>
                    <a:pt x="1" y="2127"/>
                  </a:lnTo>
                  <a:cubicBezTo>
                    <a:pt x="1" y="2575"/>
                    <a:pt x="365" y="2940"/>
                    <a:pt x="817" y="2940"/>
                  </a:cubicBezTo>
                  <a:lnTo>
                    <a:pt x="2807" y="2940"/>
                  </a:lnTo>
                  <a:lnTo>
                    <a:pt x="2807" y="1130"/>
                  </a:lnTo>
                  <a:cubicBezTo>
                    <a:pt x="2807" y="507"/>
                    <a:pt x="2301" y="1"/>
                    <a:pt x="16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47" name="Google Shape;7547;p76"/>
            <p:cNvSpPr/>
            <p:nvPr/>
          </p:nvSpPr>
          <p:spPr>
            <a:xfrm>
              <a:off x="2825150" y="2843075"/>
              <a:ext cx="180700" cy="107375"/>
            </a:xfrm>
            <a:custGeom>
              <a:avLst/>
              <a:gdLst/>
              <a:ahLst/>
              <a:cxnLst/>
              <a:rect l="l" t="t" r="r" b="b"/>
              <a:pathLst>
                <a:path w="7228" h="4295" extrusionOk="0">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48" name="Google Shape;7548;p76"/>
            <p:cNvSpPr/>
            <p:nvPr/>
          </p:nvSpPr>
          <p:spPr>
            <a:xfrm>
              <a:off x="2682350" y="2725700"/>
              <a:ext cx="473775" cy="354150"/>
            </a:xfrm>
            <a:custGeom>
              <a:avLst/>
              <a:gdLst/>
              <a:ahLst/>
              <a:cxnLst/>
              <a:rect l="l" t="t" r="r" b="b"/>
              <a:pathLst>
                <a:path w="18951" h="14166" extrusionOk="0">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49" name="Google Shape;7549;p76"/>
            <p:cNvSpPr/>
            <p:nvPr/>
          </p:nvSpPr>
          <p:spPr>
            <a:xfrm>
              <a:off x="3085925" y="3006350"/>
              <a:ext cx="70200" cy="73500"/>
            </a:xfrm>
            <a:custGeom>
              <a:avLst/>
              <a:gdLst/>
              <a:ahLst/>
              <a:cxnLst/>
              <a:rect l="l" t="t" r="r" b="b"/>
              <a:pathLst>
                <a:path w="2808" h="2940" extrusionOk="0">
                  <a:moveTo>
                    <a:pt x="817" y="1"/>
                  </a:moveTo>
                  <a:cubicBezTo>
                    <a:pt x="365" y="4"/>
                    <a:pt x="1" y="365"/>
                    <a:pt x="1" y="817"/>
                  </a:cubicBezTo>
                  <a:lnTo>
                    <a:pt x="1" y="2940"/>
                  </a:lnTo>
                  <a:lnTo>
                    <a:pt x="1678" y="2940"/>
                  </a:lnTo>
                  <a:cubicBezTo>
                    <a:pt x="2301" y="2940"/>
                    <a:pt x="2807" y="2434"/>
                    <a:pt x="2807" y="1811"/>
                  </a:cubicBezTo>
                  <a:lnTo>
                    <a:pt x="280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50" name="Google Shape;7550;p76"/>
            <p:cNvSpPr/>
            <p:nvPr/>
          </p:nvSpPr>
          <p:spPr>
            <a:xfrm>
              <a:off x="2825450" y="2643425"/>
              <a:ext cx="187550" cy="54075"/>
            </a:xfrm>
            <a:custGeom>
              <a:avLst/>
              <a:gdLst/>
              <a:ahLst/>
              <a:cxnLst/>
              <a:rect l="l" t="t" r="r" b="b"/>
              <a:pathLst>
                <a:path w="7502" h="2163" extrusionOk="0">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51" name="Google Shape;7551;p76"/>
          <p:cNvGrpSpPr/>
          <p:nvPr/>
        </p:nvGrpSpPr>
        <p:grpSpPr>
          <a:xfrm>
            <a:off x="6762818" y="2287178"/>
            <a:ext cx="238531" cy="339253"/>
            <a:chOff x="3342725" y="2620775"/>
            <a:chExt cx="338775" cy="481825"/>
          </a:xfrm>
          <a:solidFill>
            <a:srgbClr val="F7E9CD"/>
          </a:solidFill>
        </p:grpSpPr>
        <p:sp>
          <p:nvSpPr>
            <p:cNvPr id="7552" name="Google Shape;7552;p76"/>
            <p:cNvSpPr/>
            <p:nvPr/>
          </p:nvSpPr>
          <p:spPr>
            <a:xfrm>
              <a:off x="3342725" y="2620775"/>
              <a:ext cx="338775" cy="56475"/>
            </a:xfrm>
            <a:custGeom>
              <a:avLst/>
              <a:gdLst/>
              <a:ahLst/>
              <a:cxnLst/>
              <a:rect l="l" t="t" r="r" b="b"/>
              <a:pathLst>
                <a:path w="13551" h="2259" extrusionOk="0">
                  <a:moveTo>
                    <a:pt x="1693" y="0"/>
                  </a:moveTo>
                  <a:cubicBezTo>
                    <a:pt x="756" y="0"/>
                    <a:pt x="0" y="759"/>
                    <a:pt x="0" y="1695"/>
                  </a:cubicBezTo>
                  <a:lnTo>
                    <a:pt x="0" y="2259"/>
                  </a:lnTo>
                  <a:lnTo>
                    <a:pt x="13551" y="2259"/>
                  </a:lnTo>
                  <a:lnTo>
                    <a:pt x="13551" y="1695"/>
                  </a:lnTo>
                  <a:cubicBezTo>
                    <a:pt x="13548" y="759"/>
                    <a:pt x="12792" y="0"/>
                    <a:pt x="118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53" name="Google Shape;7553;p76"/>
            <p:cNvSpPr/>
            <p:nvPr/>
          </p:nvSpPr>
          <p:spPr>
            <a:xfrm>
              <a:off x="3342725" y="2705450"/>
              <a:ext cx="338775" cy="284225"/>
            </a:xfrm>
            <a:custGeom>
              <a:avLst/>
              <a:gdLst/>
              <a:ahLst/>
              <a:cxnLst/>
              <a:rect l="l" t="t" r="r" b="b"/>
              <a:pathLst>
                <a:path w="13551" h="11369" extrusionOk="0">
                  <a:moveTo>
                    <a:pt x="0" y="1"/>
                  </a:moveTo>
                  <a:lnTo>
                    <a:pt x="0" y="11368"/>
                  </a:lnTo>
                  <a:lnTo>
                    <a:pt x="13551" y="11368"/>
                  </a:lnTo>
                  <a:lnTo>
                    <a:pt x="135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54" name="Google Shape;7554;p76"/>
            <p:cNvSpPr/>
            <p:nvPr/>
          </p:nvSpPr>
          <p:spPr>
            <a:xfrm>
              <a:off x="3342725" y="3017875"/>
              <a:ext cx="338775" cy="84725"/>
            </a:xfrm>
            <a:custGeom>
              <a:avLst/>
              <a:gdLst/>
              <a:ahLst/>
              <a:cxnLst/>
              <a:rect l="l" t="t" r="r" b="b"/>
              <a:pathLst>
                <a:path w="13551" h="3389" extrusionOk="0">
                  <a:moveTo>
                    <a:pt x="8224" y="1205"/>
                  </a:moveTo>
                  <a:cubicBezTo>
                    <a:pt x="8534" y="1205"/>
                    <a:pt x="8787" y="1458"/>
                    <a:pt x="8787" y="1771"/>
                  </a:cubicBezTo>
                  <a:cubicBezTo>
                    <a:pt x="8787" y="2081"/>
                    <a:pt x="8534" y="2334"/>
                    <a:pt x="8224" y="2334"/>
                  </a:cubicBezTo>
                  <a:lnTo>
                    <a:pt x="5324" y="2334"/>
                  </a:lnTo>
                  <a:cubicBezTo>
                    <a:pt x="5014" y="2334"/>
                    <a:pt x="4761" y="2081"/>
                    <a:pt x="4761" y="1771"/>
                  </a:cubicBezTo>
                  <a:cubicBezTo>
                    <a:pt x="4761" y="1458"/>
                    <a:pt x="5014" y="1205"/>
                    <a:pt x="5324" y="1205"/>
                  </a:cubicBezTo>
                  <a:close/>
                  <a:moveTo>
                    <a:pt x="0" y="0"/>
                  </a:moveTo>
                  <a:lnTo>
                    <a:pt x="0" y="1696"/>
                  </a:lnTo>
                  <a:cubicBezTo>
                    <a:pt x="0" y="2629"/>
                    <a:pt x="756" y="3388"/>
                    <a:pt x="1693" y="3388"/>
                  </a:cubicBezTo>
                  <a:lnTo>
                    <a:pt x="11855" y="3388"/>
                  </a:lnTo>
                  <a:cubicBezTo>
                    <a:pt x="12792" y="3388"/>
                    <a:pt x="13548" y="2629"/>
                    <a:pt x="13551" y="1696"/>
                  </a:cubicBezTo>
                  <a:lnTo>
                    <a:pt x="135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55" name="Google Shape;7555;p76"/>
          <p:cNvGrpSpPr/>
          <p:nvPr/>
        </p:nvGrpSpPr>
        <p:grpSpPr>
          <a:xfrm>
            <a:off x="7156568" y="2287178"/>
            <a:ext cx="278296" cy="339253"/>
            <a:chOff x="3907325" y="2620775"/>
            <a:chExt cx="395250" cy="481825"/>
          </a:xfrm>
          <a:solidFill>
            <a:srgbClr val="F7E9CD"/>
          </a:solidFill>
        </p:grpSpPr>
        <p:sp>
          <p:nvSpPr>
            <p:cNvPr id="7556" name="Google Shape;7556;p76"/>
            <p:cNvSpPr/>
            <p:nvPr/>
          </p:nvSpPr>
          <p:spPr>
            <a:xfrm>
              <a:off x="3907325" y="3016975"/>
              <a:ext cx="74550" cy="56475"/>
            </a:xfrm>
            <a:custGeom>
              <a:avLst/>
              <a:gdLst/>
              <a:ahLst/>
              <a:cxnLst/>
              <a:rect l="l" t="t" r="r" b="b"/>
              <a:pathLst>
                <a:path w="2982" h="2259" extrusionOk="0">
                  <a:moveTo>
                    <a:pt x="1" y="0"/>
                  </a:moveTo>
                  <a:lnTo>
                    <a:pt x="1" y="563"/>
                  </a:lnTo>
                  <a:cubicBezTo>
                    <a:pt x="1" y="1500"/>
                    <a:pt x="756" y="2256"/>
                    <a:pt x="1693" y="2259"/>
                  </a:cubicBezTo>
                  <a:lnTo>
                    <a:pt x="2982" y="2259"/>
                  </a:lnTo>
                  <a:cubicBezTo>
                    <a:pt x="2711" y="1527"/>
                    <a:pt x="2515" y="768"/>
                    <a:pt x="24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57" name="Google Shape;7557;p76"/>
            <p:cNvSpPr/>
            <p:nvPr/>
          </p:nvSpPr>
          <p:spPr>
            <a:xfrm>
              <a:off x="3907325" y="2705450"/>
              <a:ext cx="282325" cy="283325"/>
            </a:xfrm>
            <a:custGeom>
              <a:avLst/>
              <a:gdLst/>
              <a:ahLst/>
              <a:cxnLst/>
              <a:rect l="l" t="t" r="r" b="b"/>
              <a:pathLst>
                <a:path w="11293" h="11333" extrusionOk="0">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58" name="Google Shape;7558;p76"/>
            <p:cNvSpPr/>
            <p:nvPr/>
          </p:nvSpPr>
          <p:spPr>
            <a:xfrm>
              <a:off x="3907325" y="2620775"/>
              <a:ext cx="282325" cy="56475"/>
            </a:xfrm>
            <a:custGeom>
              <a:avLst/>
              <a:gdLst/>
              <a:ahLst/>
              <a:cxnLst/>
              <a:rect l="l" t="t" r="r" b="b"/>
              <a:pathLst>
                <a:path w="11293" h="2259" extrusionOk="0">
                  <a:moveTo>
                    <a:pt x="1693" y="0"/>
                  </a:moveTo>
                  <a:cubicBezTo>
                    <a:pt x="756" y="0"/>
                    <a:pt x="1" y="759"/>
                    <a:pt x="1" y="1695"/>
                  </a:cubicBezTo>
                  <a:lnTo>
                    <a:pt x="1" y="2259"/>
                  </a:lnTo>
                  <a:lnTo>
                    <a:pt x="11293" y="2259"/>
                  </a:lnTo>
                  <a:lnTo>
                    <a:pt x="11293" y="1695"/>
                  </a:lnTo>
                  <a:cubicBezTo>
                    <a:pt x="11290" y="759"/>
                    <a:pt x="10534" y="0"/>
                    <a:pt x="95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59" name="Google Shape;7559;p76"/>
            <p:cNvSpPr/>
            <p:nvPr/>
          </p:nvSpPr>
          <p:spPr>
            <a:xfrm>
              <a:off x="3992025" y="2762900"/>
              <a:ext cx="310550" cy="339700"/>
            </a:xfrm>
            <a:custGeom>
              <a:avLst/>
              <a:gdLst/>
              <a:ahLst/>
              <a:cxnLst/>
              <a:rect l="l" t="t" r="r" b="b"/>
              <a:pathLst>
                <a:path w="12422" h="13588" extrusionOk="0">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60" name="Google Shape;7560;p76"/>
          <p:cNvGrpSpPr/>
          <p:nvPr/>
        </p:nvGrpSpPr>
        <p:grpSpPr>
          <a:xfrm>
            <a:off x="7549755" y="2297783"/>
            <a:ext cx="339253" cy="318042"/>
            <a:chOff x="4456875" y="2635825"/>
            <a:chExt cx="481825" cy="451700"/>
          </a:xfrm>
          <a:solidFill>
            <a:srgbClr val="F7E9CD"/>
          </a:solidFill>
        </p:grpSpPr>
        <p:sp>
          <p:nvSpPr>
            <p:cNvPr id="7561" name="Google Shape;7561;p7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62" name="Google Shape;7562;p7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63" name="Google Shape;7563;p7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64" name="Google Shape;7564;p7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65" name="Google Shape;7565;p7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66" name="Google Shape;7566;p7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67" name="Google Shape;7567;p76"/>
          <p:cNvGrpSpPr/>
          <p:nvPr/>
        </p:nvGrpSpPr>
        <p:grpSpPr>
          <a:xfrm>
            <a:off x="7974679" y="2297783"/>
            <a:ext cx="339253" cy="318042"/>
            <a:chOff x="5049725" y="2635825"/>
            <a:chExt cx="481825" cy="451700"/>
          </a:xfrm>
          <a:solidFill>
            <a:srgbClr val="F7E9CD"/>
          </a:solidFill>
        </p:grpSpPr>
        <p:sp>
          <p:nvSpPr>
            <p:cNvPr id="7568" name="Google Shape;7568;p76"/>
            <p:cNvSpPr/>
            <p:nvPr/>
          </p:nvSpPr>
          <p:spPr>
            <a:xfrm>
              <a:off x="5135325" y="3031050"/>
              <a:ext cx="310550" cy="56475"/>
            </a:xfrm>
            <a:custGeom>
              <a:avLst/>
              <a:gdLst/>
              <a:ahLst/>
              <a:cxnLst/>
              <a:rect l="l" t="t" r="r" b="b"/>
              <a:pathLst>
                <a:path w="12422" h="2259" extrusionOk="0">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69" name="Google Shape;7569;p76"/>
            <p:cNvSpPr/>
            <p:nvPr/>
          </p:nvSpPr>
          <p:spPr>
            <a:xfrm>
              <a:off x="5049725" y="2946350"/>
              <a:ext cx="481825" cy="56500"/>
            </a:xfrm>
            <a:custGeom>
              <a:avLst/>
              <a:gdLst/>
              <a:ahLst/>
              <a:cxnLst/>
              <a:rect l="l" t="t" r="r" b="b"/>
              <a:pathLst>
                <a:path w="19273" h="2260" extrusionOk="0">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70" name="Google Shape;7570;p76"/>
            <p:cNvSpPr/>
            <p:nvPr/>
          </p:nvSpPr>
          <p:spPr>
            <a:xfrm>
              <a:off x="5049725" y="2635825"/>
              <a:ext cx="481825" cy="282325"/>
            </a:xfrm>
            <a:custGeom>
              <a:avLst/>
              <a:gdLst/>
              <a:ahLst/>
              <a:cxnLst/>
              <a:rect l="l" t="t" r="r" b="b"/>
              <a:pathLst>
                <a:path w="19273" h="11293" extrusionOk="0">
                  <a:moveTo>
                    <a:pt x="1693" y="0"/>
                  </a:moveTo>
                  <a:cubicBezTo>
                    <a:pt x="756" y="0"/>
                    <a:pt x="0" y="759"/>
                    <a:pt x="0" y="1696"/>
                  </a:cubicBezTo>
                  <a:lnTo>
                    <a:pt x="0" y="11293"/>
                  </a:lnTo>
                  <a:lnTo>
                    <a:pt x="19272" y="11293"/>
                  </a:lnTo>
                  <a:lnTo>
                    <a:pt x="19272" y="1696"/>
                  </a:lnTo>
                  <a:cubicBezTo>
                    <a:pt x="19269" y="759"/>
                    <a:pt x="18513" y="0"/>
                    <a:pt x="175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71" name="Google Shape;7571;p76"/>
          <p:cNvGrpSpPr/>
          <p:nvPr/>
        </p:nvGrpSpPr>
        <p:grpSpPr>
          <a:xfrm>
            <a:off x="2375386" y="3952243"/>
            <a:ext cx="338566" cy="338373"/>
            <a:chOff x="5643000" y="2621375"/>
            <a:chExt cx="480850" cy="480575"/>
          </a:xfrm>
          <a:solidFill>
            <a:srgbClr val="F7E9CD"/>
          </a:solidFill>
        </p:grpSpPr>
        <p:sp>
          <p:nvSpPr>
            <p:cNvPr id="7572" name="Google Shape;7572;p76"/>
            <p:cNvSpPr/>
            <p:nvPr/>
          </p:nvSpPr>
          <p:spPr>
            <a:xfrm>
              <a:off x="5837150" y="2812950"/>
              <a:ext cx="92625" cy="88125"/>
            </a:xfrm>
            <a:custGeom>
              <a:avLst/>
              <a:gdLst/>
              <a:ahLst/>
              <a:cxnLst/>
              <a:rect l="l" t="t" r="r" b="b"/>
              <a:pathLst>
                <a:path w="3705" h="3525" extrusionOk="0">
                  <a:moveTo>
                    <a:pt x="1853" y="1"/>
                  </a:moveTo>
                  <a:lnTo>
                    <a:pt x="1" y="1347"/>
                  </a:lnTo>
                  <a:lnTo>
                    <a:pt x="706" y="3524"/>
                  </a:lnTo>
                  <a:lnTo>
                    <a:pt x="2997" y="3524"/>
                  </a:lnTo>
                  <a:lnTo>
                    <a:pt x="3705" y="1347"/>
                  </a:lnTo>
                  <a:lnTo>
                    <a:pt x="185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73" name="Google Shape;7573;p76"/>
            <p:cNvSpPr/>
            <p:nvPr/>
          </p:nvSpPr>
          <p:spPr>
            <a:xfrm>
              <a:off x="5643000" y="2631975"/>
              <a:ext cx="480850" cy="469975"/>
            </a:xfrm>
            <a:custGeom>
              <a:avLst/>
              <a:gdLst/>
              <a:ahLst/>
              <a:cxnLst/>
              <a:rect l="l" t="t" r="r" b="b"/>
              <a:pathLst>
                <a:path w="19234" h="18799" extrusionOk="0">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74" name="Google Shape;7574;p76"/>
            <p:cNvSpPr/>
            <p:nvPr/>
          </p:nvSpPr>
          <p:spPr>
            <a:xfrm>
              <a:off x="6041550" y="2749725"/>
              <a:ext cx="79750" cy="95025"/>
            </a:xfrm>
            <a:custGeom>
              <a:avLst/>
              <a:gdLst/>
              <a:ahLst/>
              <a:cxnLst/>
              <a:rect l="l" t="t" r="r" b="b"/>
              <a:pathLst>
                <a:path w="3190" h="3801" extrusionOk="0">
                  <a:moveTo>
                    <a:pt x="2184" y="0"/>
                  </a:moveTo>
                  <a:lnTo>
                    <a:pt x="723" y="196"/>
                  </a:lnTo>
                  <a:lnTo>
                    <a:pt x="0" y="2424"/>
                  </a:lnTo>
                  <a:lnTo>
                    <a:pt x="1895" y="3801"/>
                  </a:lnTo>
                  <a:lnTo>
                    <a:pt x="3189" y="3102"/>
                  </a:lnTo>
                  <a:cubicBezTo>
                    <a:pt x="3036" y="2018"/>
                    <a:pt x="2696" y="967"/>
                    <a:pt x="21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75" name="Google Shape;7575;p76"/>
            <p:cNvSpPr/>
            <p:nvPr/>
          </p:nvSpPr>
          <p:spPr>
            <a:xfrm>
              <a:off x="5963025" y="2996125"/>
              <a:ext cx="92625" cy="81175"/>
            </a:xfrm>
            <a:custGeom>
              <a:avLst/>
              <a:gdLst/>
              <a:ahLst/>
              <a:cxnLst/>
              <a:rect l="l" t="t" r="r" b="b"/>
              <a:pathLst>
                <a:path w="3705" h="3247" extrusionOk="0">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76" name="Google Shape;7576;p76"/>
            <p:cNvSpPr/>
            <p:nvPr/>
          </p:nvSpPr>
          <p:spPr>
            <a:xfrm>
              <a:off x="5711225" y="2996200"/>
              <a:ext cx="92600" cy="81100"/>
            </a:xfrm>
            <a:custGeom>
              <a:avLst/>
              <a:gdLst/>
              <a:ahLst/>
              <a:cxnLst/>
              <a:rect l="l" t="t" r="r" b="b"/>
              <a:pathLst>
                <a:path w="3704" h="3244" extrusionOk="0">
                  <a:moveTo>
                    <a:pt x="635" y="0"/>
                  </a:moveTo>
                  <a:lnTo>
                    <a:pt x="0" y="1322"/>
                  </a:lnTo>
                  <a:cubicBezTo>
                    <a:pt x="30" y="1355"/>
                    <a:pt x="60" y="1385"/>
                    <a:pt x="93" y="1416"/>
                  </a:cubicBezTo>
                  <a:cubicBezTo>
                    <a:pt x="834" y="2162"/>
                    <a:pt x="1695" y="2780"/>
                    <a:pt x="2638" y="3243"/>
                  </a:cubicBezTo>
                  <a:lnTo>
                    <a:pt x="3704" y="2229"/>
                  </a:lnTo>
                  <a:lnTo>
                    <a:pt x="298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77" name="Google Shape;7577;p76"/>
            <p:cNvSpPr/>
            <p:nvPr/>
          </p:nvSpPr>
          <p:spPr>
            <a:xfrm>
              <a:off x="5645575" y="2749725"/>
              <a:ext cx="79825" cy="95100"/>
            </a:xfrm>
            <a:custGeom>
              <a:avLst/>
              <a:gdLst/>
              <a:ahLst/>
              <a:cxnLst/>
              <a:rect l="l" t="t" r="r" b="b"/>
              <a:pathLst>
                <a:path w="3193" h="3804" extrusionOk="0">
                  <a:moveTo>
                    <a:pt x="1009" y="0"/>
                  </a:moveTo>
                  <a:cubicBezTo>
                    <a:pt x="497" y="967"/>
                    <a:pt x="154" y="2018"/>
                    <a:pt x="0" y="3105"/>
                  </a:cubicBezTo>
                  <a:lnTo>
                    <a:pt x="1295" y="3804"/>
                  </a:lnTo>
                  <a:lnTo>
                    <a:pt x="3192" y="2424"/>
                  </a:lnTo>
                  <a:lnTo>
                    <a:pt x="2467" y="196"/>
                  </a:lnTo>
                  <a:lnTo>
                    <a:pt x="100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78" name="Google Shape;7578;p76"/>
            <p:cNvSpPr/>
            <p:nvPr/>
          </p:nvSpPr>
          <p:spPr>
            <a:xfrm>
              <a:off x="5836025" y="2621375"/>
              <a:ext cx="94800" cy="74100"/>
            </a:xfrm>
            <a:custGeom>
              <a:avLst/>
              <a:gdLst/>
              <a:ahLst/>
              <a:cxnLst/>
              <a:rect l="l" t="t" r="r" b="b"/>
              <a:pathLst>
                <a:path w="3792" h="2964" extrusionOk="0">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79" name="Google Shape;7579;p76"/>
          <p:cNvGrpSpPr/>
          <p:nvPr/>
        </p:nvGrpSpPr>
        <p:grpSpPr>
          <a:xfrm>
            <a:off x="4192782" y="3951803"/>
            <a:ext cx="339359" cy="339253"/>
            <a:chOff x="6235250" y="2620775"/>
            <a:chExt cx="481975" cy="481825"/>
          </a:xfrm>
          <a:solidFill>
            <a:srgbClr val="F7E9CD"/>
          </a:solidFill>
        </p:grpSpPr>
        <p:sp>
          <p:nvSpPr>
            <p:cNvPr id="7580" name="Google Shape;7580;p76"/>
            <p:cNvSpPr/>
            <p:nvPr/>
          </p:nvSpPr>
          <p:spPr>
            <a:xfrm>
              <a:off x="6405675" y="2620775"/>
              <a:ext cx="28275" cy="56475"/>
            </a:xfrm>
            <a:custGeom>
              <a:avLst/>
              <a:gdLst/>
              <a:ahLst/>
              <a:cxnLst/>
              <a:rect l="l" t="t" r="r" b="b"/>
              <a:pathLst>
                <a:path w="1131" h="2259" extrusionOk="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81" name="Google Shape;7581;p76"/>
            <p:cNvSpPr/>
            <p:nvPr/>
          </p:nvSpPr>
          <p:spPr>
            <a:xfrm>
              <a:off x="6518600" y="2620775"/>
              <a:ext cx="28250" cy="56475"/>
            </a:xfrm>
            <a:custGeom>
              <a:avLst/>
              <a:gdLst/>
              <a:ahLst/>
              <a:cxnLst/>
              <a:rect l="l" t="t" r="r" b="b"/>
              <a:pathLst>
                <a:path w="1130" h="2259" extrusionOk="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82" name="Google Shape;7582;p76"/>
            <p:cNvSpPr/>
            <p:nvPr/>
          </p:nvSpPr>
          <p:spPr>
            <a:xfrm>
              <a:off x="6603300" y="2649000"/>
              <a:ext cx="28250" cy="56475"/>
            </a:xfrm>
            <a:custGeom>
              <a:avLst/>
              <a:gdLst/>
              <a:ahLst/>
              <a:cxnLst/>
              <a:rect l="l" t="t" r="r" b="b"/>
              <a:pathLst>
                <a:path w="1130" h="2259" extrusionOk="0">
                  <a:moveTo>
                    <a:pt x="567" y="0"/>
                  </a:moveTo>
                  <a:cubicBezTo>
                    <a:pt x="253" y="0"/>
                    <a:pt x="0" y="253"/>
                    <a:pt x="0" y="566"/>
                  </a:cubicBezTo>
                  <a:lnTo>
                    <a:pt x="0" y="1696"/>
                  </a:lnTo>
                  <a:cubicBezTo>
                    <a:pt x="0" y="2006"/>
                    <a:pt x="253" y="2259"/>
                    <a:pt x="567" y="2259"/>
                  </a:cubicBezTo>
                  <a:cubicBezTo>
                    <a:pt x="877" y="2259"/>
                    <a:pt x="1130" y="2006"/>
                    <a:pt x="1130" y="1696"/>
                  </a:cubicBezTo>
                  <a:lnTo>
                    <a:pt x="1130" y="566"/>
                  </a:lnTo>
                  <a:cubicBezTo>
                    <a:pt x="1130" y="253"/>
                    <a:pt x="877"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83" name="Google Shape;7583;p76"/>
            <p:cNvSpPr/>
            <p:nvPr/>
          </p:nvSpPr>
          <p:spPr>
            <a:xfrm>
              <a:off x="6321000" y="2649000"/>
              <a:ext cx="28250" cy="56475"/>
            </a:xfrm>
            <a:custGeom>
              <a:avLst/>
              <a:gdLst/>
              <a:ahLst/>
              <a:cxnLst/>
              <a:rect l="l" t="t" r="r" b="b"/>
              <a:pathLst>
                <a:path w="1130" h="2259" extrusionOk="0">
                  <a:moveTo>
                    <a:pt x="566" y="0"/>
                  </a:moveTo>
                  <a:cubicBezTo>
                    <a:pt x="253" y="0"/>
                    <a:pt x="0" y="253"/>
                    <a:pt x="0" y="566"/>
                  </a:cubicBezTo>
                  <a:lnTo>
                    <a:pt x="0" y="1696"/>
                  </a:lnTo>
                  <a:cubicBezTo>
                    <a:pt x="0" y="2006"/>
                    <a:pt x="253" y="2259"/>
                    <a:pt x="566" y="2259"/>
                  </a:cubicBezTo>
                  <a:cubicBezTo>
                    <a:pt x="876" y="2259"/>
                    <a:pt x="1129" y="2006"/>
                    <a:pt x="1129" y="1696"/>
                  </a:cubicBezTo>
                  <a:lnTo>
                    <a:pt x="1129" y="566"/>
                  </a:lnTo>
                  <a:cubicBezTo>
                    <a:pt x="1129" y="253"/>
                    <a:pt x="876" y="0"/>
                    <a:pt x="5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84" name="Google Shape;7584;p76"/>
            <p:cNvSpPr/>
            <p:nvPr/>
          </p:nvSpPr>
          <p:spPr>
            <a:xfrm>
              <a:off x="6235250" y="2677225"/>
              <a:ext cx="481975" cy="425375"/>
            </a:xfrm>
            <a:custGeom>
              <a:avLst/>
              <a:gdLst/>
              <a:ahLst/>
              <a:cxnLst/>
              <a:rect l="l" t="t" r="r" b="b"/>
              <a:pathLst>
                <a:path w="19279" h="17015" extrusionOk="0">
                  <a:moveTo>
                    <a:pt x="9639" y="1"/>
                  </a:moveTo>
                  <a:cubicBezTo>
                    <a:pt x="9326" y="1"/>
                    <a:pt x="9073" y="254"/>
                    <a:pt x="9073" y="567"/>
                  </a:cubicBezTo>
                  <a:lnTo>
                    <a:pt x="9073" y="1202"/>
                  </a:lnTo>
                  <a:cubicBezTo>
                    <a:pt x="7920" y="1470"/>
                    <a:pt x="6872" y="2548"/>
                    <a:pt x="6252" y="4156"/>
                  </a:cubicBezTo>
                  <a:cubicBezTo>
                    <a:pt x="6164" y="4380"/>
                    <a:pt x="5952" y="4518"/>
                    <a:pt x="5726" y="4518"/>
                  </a:cubicBezTo>
                  <a:cubicBezTo>
                    <a:pt x="5658" y="4518"/>
                    <a:pt x="5588" y="4505"/>
                    <a:pt x="5520" y="4478"/>
                  </a:cubicBezTo>
                  <a:cubicBezTo>
                    <a:pt x="5231" y="4367"/>
                    <a:pt x="5083" y="4042"/>
                    <a:pt x="5198" y="3750"/>
                  </a:cubicBezTo>
                  <a:cubicBezTo>
                    <a:pt x="5532" y="2876"/>
                    <a:pt x="5987" y="2130"/>
                    <a:pt x="6517" y="1536"/>
                  </a:cubicBezTo>
                  <a:lnTo>
                    <a:pt x="6517" y="1536"/>
                  </a:lnTo>
                  <a:cubicBezTo>
                    <a:pt x="2753" y="2527"/>
                    <a:pt x="0" y="5258"/>
                    <a:pt x="0" y="8468"/>
                  </a:cubicBezTo>
                  <a:lnTo>
                    <a:pt x="0" y="9034"/>
                  </a:lnTo>
                  <a:cubicBezTo>
                    <a:pt x="0" y="9347"/>
                    <a:pt x="253" y="9597"/>
                    <a:pt x="564" y="9597"/>
                  </a:cubicBezTo>
                  <a:cubicBezTo>
                    <a:pt x="877" y="9597"/>
                    <a:pt x="1130" y="9347"/>
                    <a:pt x="1130" y="9034"/>
                  </a:cubicBezTo>
                  <a:cubicBezTo>
                    <a:pt x="1130" y="8423"/>
                    <a:pt x="1904" y="7905"/>
                    <a:pt x="2822" y="7905"/>
                  </a:cubicBezTo>
                  <a:cubicBezTo>
                    <a:pt x="3740" y="7905"/>
                    <a:pt x="4553" y="8423"/>
                    <a:pt x="4553" y="9034"/>
                  </a:cubicBezTo>
                  <a:cubicBezTo>
                    <a:pt x="4553" y="9347"/>
                    <a:pt x="4806" y="9597"/>
                    <a:pt x="5120" y="9597"/>
                  </a:cubicBezTo>
                  <a:cubicBezTo>
                    <a:pt x="5430" y="9597"/>
                    <a:pt x="5683" y="9347"/>
                    <a:pt x="5683" y="9034"/>
                  </a:cubicBezTo>
                  <a:cubicBezTo>
                    <a:pt x="5683" y="8423"/>
                    <a:pt x="6460" y="7905"/>
                    <a:pt x="7378" y="7905"/>
                  </a:cubicBezTo>
                  <a:cubicBezTo>
                    <a:pt x="8296" y="7905"/>
                    <a:pt x="9070" y="8423"/>
                    <a:pt x="9070" y="9034"/>
                  </a:cubicBezTo>
                  <a:lnTo>
                    <a:pt x="9070" y="14756"/>
                  </a:lnTo>
                  <a:cubicBezTo>
                    <a:pt x="9070" y="15379"/>
                    <a:pt x="8564" y="15885"/>
                    <a:pt x="7941" y="15885"/>
                  </a:cubicBezTo>
                  <a:cubicBezTo>
                    <a:pt x="7318" y="15885"/>
                    <a:pt x="6812" y="15379"/>
                    <a:pt x="6812" y="14756"/>
                  </a:cubicBezTo>
                  <a:lnTo>
                    <a:pt x="6812" y="14190"/>
                  </a:lnTo>
                  <a:cubicBezTo>
                    <a:pt x="6812" y="13879"/>
                    <a:pt x="6559" y="13626"/>
                    <a:pt x="6249" y="13626"/>
                  </a:cubicBezTo>
                  <a:cubicBezTo>
                    <a:pt x="5936" y="13626"/>
                    <a:pt x="5683" y="13879"/>
                    <a:pt x="5683" y="14190"/>
                  </a:cubicBezTo>
                  <a:lnTo>
                    <a:pt x="5683" y="14756"/>
                  </a:lnTo>
                  <a:cubicBezTo>
                    <a:pt x="5683" y="16002"/>
                    <a:pt x="6694" y="17014"/>
                    <a:pt x="7941" y="17014"/>
                  </a:cubicBezTo>
                  <a:cubicBezTo>
                    <a:pt x="9188" y="17014"/>
                    <a:pt x="10200" y="16002"/>
                    <a:pt x="10200" y="14756"/>
                  </a:cubicBezTo>
                  <a:lnTo>
                    <a:pt x="10200" y="9034"/>
                  </a:lnTo>
                  <a:cubicBezTo>
                    <a:pt x="10200" y="8423"/>
                    <a:pt x="10976" y="7905"/>
                    <a:pt x="11895" y="7905"/>
                  </a:cubicBezTo>
                  <a:cubicBezTo>
                    <a:pt x="12813" y="7905"/>
                    <a:pt x="13587" y="8423"/>
                    <a:pt x="13587" y="9034"/>
                  </a:cubicBezTo>
                  <a:cubicBezTo>
                    <a:pt x="13587" y="9347"/>
                    <a:pt x="13840" y="9597"/>
                    <a:pt x="14153" y="9597"/>
                  </a:cubicBezTo>
                  <a:cubicBezTo>
                    <a:pt x="14463" y="9597"/>
                    <a:pt x="14716" y="9347"/>
                    <a:pt x="14716" y="9034"/>
                  </a:cubicBezTo>
                  <a:cubicBezTo>
                    <a:pt x="14716" y="8423"/>
                    <a:pt x="15529" y="7905"/>
                    <a:pt x="16448" y="7905"/>
                  </a:cubicBezTo>
                  <a:cubicBezTo>
                    <a:pt x="17366" y="7905"/>
                    <a:pt x="18143" y="8423"/>
                    <a:pt x="18143" y="9034"/>
                  </a:cubicBezTo>
                  <a:cubicBezTo>
                    <a:pt x="18143" y="9347"/>
                    <a:pt x="18396" y="9597"/>
                    <a:pt x="18706" y="9597"/>
                  </a:cubicBezTo>
                  <a:cubicBezTo>
                    <a:pt x="19019" y="9597"/>
                    <a:pt x="19272" y="9347"/>
                    <a:pt x="19272" y="9034"/>
                  </a:cubicBezTo>
                  <a:lnTo>
                    <a:pt x="19272" y="8471"/>
                  </a:lnTo>
                  <a:cubicBezTo>
                    <a:pt x="19278" y="5258"/>
                    <a:pt x="16523" y="2527"/>
                    <a:pt x="12759" y="1536"/>
                  </a:cubicBezTo>
                  <a:lnTo>
                    <a:pt x="12759" y="1536"/>
                  </a:lnTo>
                  <a:cubicBezTo>
                    <a:pt x="13292" y="2130"/>
                    <a:pt x="13744" y="2876"/>
                    <a:pt x="14081" y="3750"/>
                  </a:cubicBezTo>
                  <a:cubicBezTo>
                    <a:pt x="14192" y="4042"/>
                    <a:pt x="14048" y="4367"/>
                    <a:pt x="13756" y="4478"/>
                  </a:cubicBezTo>
                  <a:cubicBezTo>
                    <a:pt x="13688" y="4505"/>
                    <a:pt x="13618" y="4518"/>
                    <a:pt x="13550" y="4518"/>
                  </a:cubicBezTo>
                  <a:cubicBezTo>
                    <a:pt x="13324" y="4518"/>
                    <a:pt x="13113" y="4380"/>
                    <a:pt x="13027" y="4156"/>
                  </a:cubicBezTo>
                  <a:cubicBezTo>
                    <a:pt x="12407" y="2548"/>
                    <a:pt x="11359" y="1470"/>
                    <a:pt x="10203" y="1202"/>
                  </a:cubicBezTo>
                  <a:lnTo>
                    <a:pt x="10203" y="567"/>
                  </a:lnTo>
                  <a:cubicBezTo>
                    <a:pt x="10203" y="254"/>
                    <a:pt x="9950" y="1"/>
                    <a:pt x="96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585" name="Google Shape;7585;p76"/>
          <p:cNvSpPr/>
          <p:nvPr/>
        </p:nvSpPr>
        <p:spPr>
          <a:xfrm>
            <a:off x="5037584" y="2720693"/>
            <a:ext cx="345027" cy="320295"/>
          </a:xfrm>
          <a:custGeom>
            <a:avLst/>
            <a:gdLst/>
            <a:ahLst/>
            <a:cxnLst/>
            <a:rect l="l" t="t" r="r" b="b"/>
            <a:pathLst>
              <a:path w="19601" h="18196" extrusionOk="0">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7586" name="Google Shape;7586;p76"/>
          <p:cNvGrpSpPr/>
          <p:nvPr/>
        </p:nvGrpSpPr>
        <p:grpSpPr>
          <a:xfrm>
            <a:off x="5472652" y="2711317"/>
            <a:ext cx="341101" cy="339253"/>
            <a:chOff x="1535000" y="3223325"/>
            <a:chExt cx="484450" cy="481825"/>
          </a:xfrm>
          <a:solidFill>
            <a:srgbClr val="F7E9CD"/>
          </a:solidFill>
        </p:grpSpPr>
        <p:sp>
          <p:nvSpPr>
            <p:cNvPr id="7587" name="Google Shape;7587;p76"/>
            <p:cNvSpPr/>
            <p:nvPr/>
          </p:nvSpPr>
          <p:spPr>
            <a:xfrm>
              <a:off x="1760150" y="3308225"/>
              <a:ext cx="143825" cy="140600"/>
            </a:xfrm>
            <a:custGeom>
              <a:avLst/>
              <a:gdLst/>
              <a:ahLst/>
              <a:cxnLst/>
              <a:rect l="l" t="t" r="r" b="b"/>
              <a:pathLst>
                <a:path w="5753"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88" name="Google Shape;7588;p76"/>
            <p:cNvSpPr/>
            <p:nvPr/>
          </p:nvSpPr>
          <p:spPr>
            <a:xfrm>
              <a:off x="1873075" y="3421150"/>
              <a:ext cx="146375" cy="140600"/>
            </a:xfrm>
            <a:custGeom>
              <a:avLst/>
              <a:gdLst/>
              <a:ahLst/>
              <a:cxnLst/>
              <a:rect l="l" t="t" r="r" b="b"/>
              <a:pathLst>
                <a:path w="5855" h="5624" extrusionOk="0">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89" name="Google Shape;7589;p76"/>
            <p:cNvSpPr/>
            <p:nvPr/>
          </p:nvSpPr>
          <p:spPr>
            <a:xfrm>
              <a:off x="1535000" y="3223325"/>
              <a:ext cx="406450" cy="481825"/>
            </a:xfrm>
            <a:custGeom>
              <a:avLst/>
              <a:gdLst/>
              <a:ahLst/>
              <a:cxnLst/>
              <a:rect l="l" t="t" r="r" b="b"/>
              <a:pathLst>
                <a:path w="16258" h="19273" extrusionOk="0">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90" name="Google Shape;7590;p76"/>
          <p:cNvGrpSpPr/>
          <p:nvPr/>
        </p:nvGrpSpPr>
        <p:grpSpPr>
          <a:xfrm>
            <a:off x="5880219" y="2746618"/>
            <a:ext cx="339253" cy="268649"/>
            <a:chOff x="2085525" y="3263750"/>
            <a:chExt cx="481825" cy="381550"/>
          </a:xfrm>
          <a:solidFill>
            <a:srgbClr val="F7E9CD"/>
          </a:solidFill>
        </p:grpSpPr>
        <p:sp>
          <p:nvSpPr>
            <p:cNvPr id="7591" name="Google Shape;7591;p76"/>
            <p:cNvSpPr/>
            <p:nvPr/>
          </p:nvSpPr>
          <p:spPr>
            <a:xfrm>
              <a:off x="2320325" y="3263750"/>
              <a:ext cx="227825" cy="141025"/>
            </a:xfrm>
            <a:custGeom>
              <a:avLst/>
              <a:gdLst/>
              <a:ahLst/>
              <a:cxnLst/>
              <a:rect l="l" t="t" r="r" b="b"/>
              <a:pathLst>
                <a:path w="9113" h="5641" extrusionOk="0">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92" name="Google Shape;7592;p76"/>
            <p:cNvSpPr/>
            <p:nvPr/>
          </p:nvSpPr>
          <p:spPr>
            <a:xfrm>
              <a:off x="2085525" y="3355200"/>
              <a:ext cx="481825" cy="290100"/>
            </a:xfrm>
            <a:custGeom>
              <a:avLst/>
              <a:gdLst/>
              <a:ahLst/>
              <a:cxnLst/>
              <a:rect l="l" t="t" r="r" b="b"/>
              <a:pathLst>
                <a:path w="19273" h="11604" extrusionOk="0">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593" name="Google Shape;7593;p76"/>
          <p:cNvSpPr/>
          <p:nvPr/>
        </p:nvSpPr>
        <p:spPr>
          <a:xfrm>
            <a:off x="6294404" y="2778690"/>
            <a:ext cx="339253" cy="204295"/>
          </a:xfrm>
          <a:custGeom>
            <a:avLst/>
            <a:gdLst/>
            <a:ahLst/>
            <a:cxnLst/>
            <a:rect l="l" t="t" r="r" b="b"/>
            <a:pathLst>
              <a:path w="19273" h="11606" extrusionOk="0">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7594" name="Google Shape;7594;p76"/>
          <p:cNvGrpSpPr/>
          <p:nvPr/>
        </p:nvGrpSpPr>
        <p:grpSpPr>
          <a:xfrm>
            <a:off x="6711982" y="2711308"/>
            <a:ext cx="340204" cy="339271"/>
            <a:chOff x="3270450" y="3213625"/>
            <a:chExt cx="483175" cy="481850"/>
          </a:xfrm>
          <a:solidFill>
            <a:srgbClr val="F7E9CD"/>
          </a:solidFill>
        </p:grpSpPr>
        <p:sp>
          <p:nvSpPr>
            <p:cNvPr id="7595" name="Google Shape;7595;p76"/>
            <p:cNvSpPr/>
            <p:nvPr/>
          </p:nvSpPr>
          <p:spPr>
            <a:xfrm>
              <a:off x="3392550" y="3335025"/>
              <a:ext cx="239050" cy="239050"/>
            </a:xfrm>
            <a:custGeom>
              <a:avLst/>
              <a:gdLst/>
              <a:ahLst/>
              <a:cxnLst/>
              <a:rect l="l" t="t" r="r" b="b"/>
              <a:pathLst>
                <a:path w="9562" h="9562" extrusionOk="0">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96" name="Google Shape;7596;p76"/>
            <p:cNvSpPr/>
            <p:nvPr/>
          </p:nvSpPr>
          <p:spPr>
            <a:xfrm>
              <a:off x="3270450" y="3213625"/>
              <a:ext cx="483175" cy="481850"/>
            </a:xfrm>
            <a:custGeom>
              <a:avLst/>
              <a:gdLst/>
              <a:ahLst/>
              <a:cxnLst/>
              <a:rect l="l" t="t" r="r" b="b"/>
              <a:pathLst>
                <a:path w="19327" h="19274" extrusionOk="0">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597" name="Google Shape;7597;p76"/>
          <p:cNvGrpSpPr/>
          <p:nvPr/>
        </p:nvGrpSpPr>
        <p:grpSpPr>
          <a:xfrm>
            <a:off x="7211250" y="2711317"/>
            <a:ext cx="168931" cy="339253"/>
            <a:chOff x="3984950" y="3213600"/>
            <a:chExt cx="239925" cy="481825"/>
          </a:xfrm>
          <a:solidFill>
            <a:srgbClr val="F7E9CD"/>
          </a:solidFill>
        </p:grpSpPr>
        <p:sp>
          <p:nvSpPr>
            <p:cNvPr id="7598" name="Google Shape;7598;p76"/>
            <p:cNvSpPr/>
            <p:nvPr/>
          </p:nvSpPr>
          <p:spPr>
            <a:xfrm>
              <a:off x="3984950" y="3213600"/>
              <a:ext cx="239925" cy="481825"/>
            </a:xfrm>
            <a:custGeom>
              <a:avLst/>
              <a:gdLst/>
              <a:ahLst/>
              <a:cxnLst/>
              <a:rect l="l" t="t" r="r" b="b"/>
              <a:pathLst>
                <a:path w="9597" h="19273" extrusionOk="0">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599" name="Google Shape;7599;p76"/>
            <p:cNvSpPr/>
            <p:nvPr/>
          </p:nvSpPr>
          <p:spPr>
            <a:xfrm>
              <a:off x="4072650" y="3543175"/>
              <a:ext cx="64525" cy="64625"/>
            </a:xfrm>
            <a:custGeom>
              <a:avLst/>
              <a:gdLst/>
              <a:ahLst/>
              <a:cxnLst/>
              <a:rect l="l" t="t" r="r" b="b"/>
              <a:pathLst>
                <a:path w="2581" h="2585" extrusionOk="0">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600" name="Google Shape;7600;p76"/>
          <p:cNvSpPr/>
          <p:nvPr/>
        </p:nvSpPr>
        <p:spPr>
          <a:xfrm>
            <a:off x="7549578" y="2711214"/>
            <a:ext cx="339306" cy="339253"/>
          </a:xfrm>
          <a:custGeom>
            <a:avLst/>
            <a:gdLst/>
            <a:ahLst/>
            <a:cxnLst/>
            <a:rect l="l" t="t" r="r" b="b"/>
            <a:pathLst>
              <a:path w="19276" h="19273" extrusionOk="0">
                <a:moveTo>
                  <a:pt x="9640" y="5686"/>
                </a:moveTo>
                <a:cubicBezTo>
                  <a:pt x="11236" y="5686"/>
                  <a:pt x="12678" y="6647"/>
                  <a:pt x="13289" y="8125"/>
                </a:cubicBezTo>
                <a:cubicBezTo>
                  <a:pt x="13901" y="9601"/>
                  <a:pt x="13563" y="11302"/>
                  <a:pt x="12434" y="12431"/>
                </a:cubicBezTo>
                <a:cubicBezTo>
                  <a:pt x="11676" y="13187"/>
                  <a:pt x="10664" y="13590"/>
                  <a:pt x="9635" y="13590"/>
                </a:cubicBezTo>
                <a:cubicBezTo>
                  <a:pt x="9126" y="13590"/>
                  <a:pt x="8614" y="13491"/>
                  <a:pt x="8125" y="13289"/>
                </a:cubicBezTo>
                <a:cubicBezTo>
                  <a:pt x="6649" y="12675"/>
                  <a:pt x="5686" y="11236"/>
                  <a:pt x="5686" y="9637"/>
                </a:cubicBezTo>
                <a:cubicBezTo>
                  <a:pt x="5689" y="7454"/>
                  <a:pt x="7457" y="5686"/>
                  <a:pt x="9640" y="5686"/>
                </a:cubicBezTo>
                <a:close/>
                <a:moveTo>
                  <a:pt x="9640" y="1"/>
                </a:moveTo>
                <a:cubicBezTo>
                  <a:pt x="8297" y="1"/>
                  <a:pt x="7068" y="748"/>
                  <a:pt x="6451" y="1940"/>
                </a:cubicBezTo>
                <a:cubicBezTo>
                  <a:pt x="6093" y="1826"/>
                  <a:pt x="5726" y="1771"/>
                  <a:pt x="5363" y="1771"/>
                </a:cubicBezTo>
                <a:cubicBezTo>
                  <a:pt x="4425" y="1771"/>
                  <a:pt x="3509" y="2139"/>
                  <a:pt x="2825" y="2822"/>
                </a:cubicBezTo>
                <a:cubicBezTo>
                  <a:pt x="1877" y="3771"/>
                  <a:pt x="1536" y="5168"/>
                  <a:pt x="1940" y="6448"/>
                </a:cubicBezTo>
                <a:cubicBezTo>
                  <a:pt x="750" y="7065"/>
                  <a:pt x="1" y="8297"/>
                  <a:pt x="1" y="9637"/>
                </a:cubicBezTo>
                <a:cubicBezTo>
                  <a:pt x="1" y="10977"/>
                  <a:pt x="750" y="12208"/>
                  <a:pt x="1940" y="12826"/>
                </a:cubicBezTo>
                <a:cubicBezTo>
                  <a:pt x="1536" y="14105"/>
                  <a:pt x="1877" y="15503"/>
                  <a:pt x="2825" y="16451"/>
                </a:cubicBezTo>
                <a:cubicBezTo>
                  <a:pt x="3510" y="17136"/>
                  <a:pt x="4428" y="17504"/>
                  <a:pt x="5367" y="17504"/>
                </a:cubicBezTo>
                <a:cubicBezTo>
                  <a:pt x="5729" y="17504"/>
                  <a:pt x="6095" y="17449"/>
                  <a:pt x="6451" y="17337"/>
                </a:cubicBezTo>
                <a:cubicBezTo>
                  <a:pt x="7068" y="18526"/>
                  <a:pt x="8297" y="19273"/>
                  <a:pt x="9640" y="19273"/>
                </a:cubicBezTo>
                <a:cubicBezTo>
                  <a:pt x="10980" y="19273"/>
                  <a:pt x="12208" y="18526"/>
                  <a:pt x="12826" y="17337"/>
                </a:cubicBezTo>
                <a:cubicBezTo>
                  <a:pt x="13182" y="17449"/>
                  <a:pt x="13547" y="17504"/>
                  <a:pt x="13909" y="17504"/>
                </a:cubicBezTo>
                <a:cubicBezTo>
                  <a:pt x="14848" y="17504"/>
                  <a:pt x="15767" y="17136"/>
                  <a:pt x="16451" y="16451"/>
                </a:cubicBezTo>
                <a:cubicBezTo>
                  <a:pt x="17400" y="15503"/>
                  <a:pt x="17740" y="14105"/>
                  <a:pt x="17336" y="12826"/>
                </a:cubicBezTo>
                <a:cubicBezTo>
                  <a:pt x="18526" y="12208"/>
                  <a:pt x="19276" y="10977"/>
                  <a:pt x="19276" y="9637"/>
                </a:cubicBezTo>
                <a:cubicBezTo>
                  <a:pt x="19276" y="8297"/>
                  <a:pt x="18526" y="7065"/>
                  <a:pt x="17336" y="6448"/>
                </a:cubicBezTo>
                <a:cubicBezTo>
                  <a:pt x="17740" y="5168"/>
                  <a:pt x="17400" y="3771"/>
                  <a:pt x="16451" y="2822"/>
                </a:cubicBezTo>
                <a:cubicBezTo>
                  <a:pt x="15768" y="2139"/>
                  <a:pt x="14851" y="1771"/>
                  <a:pt x="13914" y="1771"/>
                </a:cubicBezTo>
                <a:cubicBezTo>
                  <a:pt x="13550" y="1771"/>
                  <a:pt x="13183" y="1826"/>
                  <a:pt x="12826" y="1940"/>
                </a:cubicBezTo>
                <a:cubicBezTo>
                  <a:pt x="12208" y="748"/>
                  <a:pt x="10980" y="1"/>
                  <a:pt x="9640"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01" name="Google Shape;7601;p76"/>
          <p:cNvSpPr/>
          <p:nvPr/>
        </p:nvSpPr>
        <p:spPr>
          <a:xfrm>
            <a:off x="7974508" y="2731069"/>
            <a:ext cx="339253" cy="299542"/>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7602" name="Google Shape;7602;p76"/>
          <p:cNvGrpSpPr/>
          <p:nvPr/>
        </p:nvGrpSpPr>
        <p:grpSpPr>
          <a:xfrm>
            <a:off x="1874281" y="3981487"/>
            <a:ext cx="355218" cy="279880"/>
            <a:chOff x="5629975" y="3255775"/>
            <a:chExt cx="504500" cy="397500"/>
          </a:xfrm>
          <a:solidFill>
            <a:srgbClr val="F7E9CD"/>
          </a:solidFill>
        </p:grpSpPr>
        <p:sp>
          <p:nvSpPr>
            <p:cNvPr id="7603" name="Google Shape;7603;p76"/>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04" name="Google Shape;7604;p76"/>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05" name="Google Shape;7605;p76"/>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06" name="Google Shape;7606;p76"/>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07" name="Google Shape;7607;p76"/>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08" name="Google Shape;7608;p76"/>
          <p:cNvGrpSpPr/>
          <p:nvPr/>
        </p:nvGrpSpPr>
        <p:grpSpPr>
          <a:xfrm>
            <a:off x="3755839" y="3981593"/>
            <a:ext cx="340256" cy="279669"/>
            <a:chOff x="6234950" y="3255925"/>
            <a:chExt cx="483250" cy="397200"/>
          </a:xfrm>
          <a:solidFill>
            <a:srgbClr val="F7E9CD"/>
          </a:solidFill>
        </p:grpSpPr>
        <p:sp>
          <p:nvSpPr>
            <p:cNvPr id="7609" name="Google Shape;7609;p76"/>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10" name="Google Shape;7610;p76"/>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11" name="Google Shape;7611;p76"/>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12" name="Google Shape;7612;p76"/>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13" name="Google Shape;7613;p76"/>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14" name="Google Shape;7614;p76"/>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15" name="Google Shape;7615;p76"/>
          <p:cNvGrpSpPr/>
          <p:nvPr/>
        </p:nvGrpSpPr>
        <p:grpSpPr>
          <a:xfrm>
            <a:off x="5051107" y="3125970"/>
            <a:ext cx="318042" cy="339253"/>
            <a:chOff x="914900" y="3806450"/>
            <a:chExt cx="451700" cy="481825"/>
          </a:xfrm>
          <a:solidFill>
            <a:srgbClr val="F7E9CD"/>
          </a:solidFill>
        </p:grpSpPr>
        <p:sp>
          <p:nvSpPr>
            <p:cNvPr id="7616" name="Google Shape;7616;p76"/>
            <p:cNvSpPr/>
            <p:nvPr/>
          </p:nvSpPr>
          <p:spPr>
            <a:xfrm>
              <a:off x="914900" y="4174425"/>
              <a:ext cx="423400" cy="113850"/>
            </a:xfrm>
            <a:custGeom>
              <a:avLst/>
              <a:gdLst/>
              <a:ahLst/>
              <a:cxnLst/>
              <a:rect l="l" t="t" r="r" b="b"/>
              <a:pathLst>
                <a:path w="16936" h="4554" extrusionOk="0">
                  <a:moveTo>
                    <a:pt x="564" y="0"/>
                  </a:moveTo>
                  <a:cubicBezTo>
                    <a:pt x="250" y="0"/>
                    <a:pt x="0" y="250"/>
                    <a:pt x="0" y="563"/>
                  </a:cubicBezTo>
                  <a:cubicBezTo>
                    <a:pt x="0" y="877"/>
                    <a:pt x="250" y="1130"/>
                    <a:pt x="564" y="1130"/>
                  </a:cubicBezTo>
                  <a:lnTo>
                    <a:pt x="2259" y="1130"/>
                  </a:lnTo>
                  <a:lnTo>
                    <a:pt x="2259" y="2861"/>
                  </a:lnTo>
                  <a:cubicBezTo>
                    <a:pt x="2259" y="3795"/>
                    <a:pt x="3015" y="4553"/>
                    <a:pt x="3951" y="4553"/>
                  </a:cubicBezTo>
                  <a:cubicBezTo>
                    <a:pt x="4264" y="4553"/>
                    <a:pt x="4517" y="4300"/>
                    <a:pt x="4517" y="3990"/>
                  </a:cubicBezTo>
                  <a:lnTo>
                    <a:pt x="4517" y="1130"/>
                  </a:lnTo>
                  <a:lnTo>
                    <a:pt x="5646" y="1130"/>
                  </a:lnTo>
                  <a:lnTo>
                    <a:pt x="5646" y="1693"/>
                  </a:lnTo>
                  <a:cubicBezTo>
                    <a:pt x="5646" y="2629"/>
                    <a:pt x="6402" y="3424"/>
                    <a:pt x="7339" y="3424"/>
                  </a:cubicBezTo>
                  <a:cubicBezTo>
                    <a:pt x="7652" y="3424"/>
                    <a:pt x="7905" y="3171"/>
                    <a:pt x="7905" y="2861"/>
                  </a:cubicBezTo>
                  <a:lnTo>
                    <a:pt x="7905" y="1130"/>
                  </a:lnTo>
                  <a:lnTo>
                    <a:pt x="9034" y="1130"/>
                  </a:lnTo>
                  <a:lnTo>
                    <a:pt x="9034" y="3990"/>
                  </a:lnTo>
                  <a:cubicBezTo>
                    <a:pt x="9034" y="4300"/>
                    <a:pt x="9284" y="4553"/>
                    <a:pt x="9597" y="4553"/>
                  </a:cubicBezTo>
                  <a:cubicBezTo>
                    <a:pt x="9910" y="4553"/>
                    <a:pt x="10163" y="4300"/>
                    <a:pt x="10163" y="3990"/>
                  </a:cubicBezTo>
                  <a:lnTo>
                    <a:pt x="10163" y="1130"/>
                  </a:lnTo>
                  <a:lnTo>
                    <a:pt x="16373" y="1130"/>
                  </a:lnTo>
                  <a:cubicBezTo>
                    <a:pt x="16686" y="1130"/>
                    <a:pt x="16936" y="877"/>
                    <a:pt x="16936" y="563"/>
                  </a:cubicBezTo>
                  <a:cubicBezTo>
                    <a:pt x="16936" y="250"/>
                    <a:pt x="16686" y="0"/>
                    <a:pt x="163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17" name="Google Shape;7617;p76"/>
            <p:cNvSpPr/>
            <p:nvPr/>
          </p:nvSpPr>
          <p:spPr>
            <a:xfrm>
              <a:off x="971350" y="3806450"/>
              <a:ext cx="254100" cy="339775"/>
            </a:xfrm>
            <a:custGeom>
              <a:avLst/>
              <a:gdLst/>
              <a:ahLst/>
              <a:cxnLst/>
              <a:rect l="l" t="t" r="r" b="b"/>
              <a:pathLst>
                <a:path w="10164" h="13591" extrusionOk="0">
                  <a:moveTo>
                    <a:pt x="7563" y="2032"/>
                  </a:moveTo>
                  <a:cubicBezTo>
                    <a:pt x="7853" y="2032"/>
                    <a:pt x="8131" y="2256"/>
                    <a:pt x="8131" y="2596"/>
                  </a:cubicBezTo>
                  <a:cubicBezTo>
                    <a:pt x="8131" y="2937"/>
                    <a:pt x="7852" y="3163"/>
                    <a:pt x="7562" y="3163"/>
                  </a:cubicBezTo>
                  <a:cubicBezTo>
                    <a:pt x="7423" y="3163"/>
                    <a:pt x="7282" y="3111"/>
                    <a:pt x="7168" y="2997"/>
                  </a:cubicBezTo>
                  <a:cubicBezTo>
                    <a:pt x="6945" y="2777"/>
                    <a:pt x="6945" y="2418"/>
                    <a:pt x="7168" y="2199"/>
                  </a:cubicBezTo>
                  <a:cubicBezTo>
                    <a:pt x="7283" y="2083"/>
                    <a:pt x="7425" y="2032"/>
                    <a:pt x="7563" y="2032"/>
                  </a:cubicBezTo>
                  <a:close/>
                  <a:moveTo>
                    <a:pt x="7339" y="0"/>
                  </a:moveTo>
                  <a:cubicBezTo>
                    <a:pt x="5412" y="0"/>
                    <a:pt x="3759" y="1087"/>
                    <a:pt x="2901" y="2668"/>
                  </a:cubicBezTo>
                  <a:cubicBezTo>
                    <a:pt x="2852" y="2674"/>
                    <a:pt x="2804" y="2686"/>
                    <a:pt x="2762" y="2704"/>
                  </a:cubicBezTo>
                  <a:cubicBezTo>
                    <a:pt x="2602" y="2782"/>
                    <a:pt x="2431" y="2819"/>
                    <a:pt x="2260" y="2819"/>
                  </a:cubicBezTo>
                  <a:cubicBezTo>
                    <a:pt x="1967" y="2819"/>
                    <a:pt x="1678" y="2707"/>
                    <a:pt x="1458" y="2494"/>
                  </a:cubicBezTo>
                  <a:cubicBezTo>
                    <a:pt x="1247" y="2280"/>
                    <a:pt x="1127" y="1994"/>
                    <a:pt x="1130" y="1696"/>
                  </a:cubicBezTo>
                  <a:cubicBezTo>
                    <a:pt x="1130" y="1395"/>
                    <a:pt x="1247" y="1178"/>
                    <a:pt x="1458" y="964"/>
                  </a:cubicBezTo>
                  <a:cubicBezTo>
                    <a:pt x="1681" y="744"/>
                    <a:pt x="1681" y="386"/>
                    <a:pt x="1458" y="166"/>
                  </a:cubicBezTo>
                  <a:cubicBezTo>
                    <a:pt x="1348" y="56"/>
                    <a:pt x="1204" y="1"/>
                    <a:pt x="1059" y="1"/>
                  </a:cubicBezTo>
                  <a:cubicBezTo>
                    <a:pt x="915" y="1"/>
                    <a:pt x="770" y="56"/>
                    <a:pt x="660" y="166"/>
                  </a:cubicBezTo>
                  <a:cubicBezTo>
                    <a:pt x="236" y="594"/>
                    <a:pt x="1" y="1093"/>
                    <a:pt x="1" y="1696"/>
                  </a:cubicBezTo>
                  <a:cubicBezTo>
                    <a:pt x="1" y="2942"/>
                    <a:pt x="1010" y="3954"/>
                    <a:pt x="2259" y="3954"/>
                  </a:cubicBezTo>
                  <a:cubicBezTo>
                    <a:pt x="2307" y="3954"/>
                    <a:pt x="2353" y="3939"/>
                    <a:pt x="2401" y="3936"/>
                  </a:cubicBezTo>
                  <a:lnTo>
                    <a:pt x="2401" y="3936"/>
                  </a:lnTo>
                  <a:cubicBezTo>
                    <a:pt x="2319" y="4282"/>
                    <a:pt x="2274" y="4635"/>
                    <a:pt x="2265" y="4990"/>
                  </a:cubicBezTo>
                  <a:cubicBezTo>
                    <a:pt x="2976" y="4680"/>
                    <a:pt x="3741" y="4517"/>
                    <a:pt x="4518" y="4517"/>
                  </a:cubicBezTo>
                  <a:lnTo>
                    <a:pt x="5081" y="4517"/>
                  </a:lnTo>
                  <a:cubicBezTo>
                    <a:pt x="6017" y="4517"/>
                    <a:pt x="6773" y="5276"/>
                    <a:pt x="6776" y="6213"/>
                  </a:cubicBezTo>
                  <a:lnTo>
                    <a:pt x="6776" y="9073"/>
                  </a:lnTo>
                  <a:cubicBezTo>
                    <a:pt x="6776" y="10925"/>
                    <a:pt x="5864" y="12557"/>
                    <a:pt x="4482" y="13590"/>
                  </a:cubicBezTo>
                  <a:lnTo>
                    <a:pt x="6210" y="13590"/>
                  </a:lnTo>
                  <a:cubicBezTo>
                    <a:pt x="8393" y="13590"/>
                    <a:pt x="10164" y="11820"/>
                    <a:pt x="10164" y="9636"/>
                  </a:cubicBezTo>
                  <a:lnTo>
                    <a:pt x="1016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18" name="Google Shape;7618;p76"/>
            <p:cNvSpPr/>
            <p:nvPr/>
          </p:nvSpPr>
          <p:spPr>
            <a:xfrm>
              <a:off x="971350" y="3947600"/>
              <a:ext cx="141175" cy="198625"/>
            </a:xfrm>
            <a:custGeom>
              <a:avLst/>
              <a:gdLst/>
              <a:ahLst/>
              <a:cxnLst/>
              <a:rect l="l" t="t" r="r" b="b"/>
              <a:pathLst>
                <a:path w="5647" h="7945" extrusionOk="0">
                  <a:moveTo>
                    <a:pt x="4518" y="0"/>
                  </a:moveTo>
                  <a:cubicBezTo>
                    <a:pt x="2021" y="0"/>
                    <a:pt x="1" y="2060"/>
                    <a:pt x="1" y="4556"/>
                  </a:cubicBezTo>
                  <a:lnTo>
                    <a:pt x="1" y="6815"/>
                  </a:lnTo>
                  <a:cubicBezTo>
                    <a:pt x="934" y="6812"/>
                    <a:pt x="1693" y="6056"/>
                    <a:pt x="1693" y="5120"/>
                  </a:cubicBezTo>
                  <a:cubicBezTo>
                    <a:pt x="1693" y="4806"/>
                    <a:pt x="1946" y="4556"/>
                    <a:pt x="2259" y="4556"/>
                  </a:cubicBezTo>
                  <a:cubicBezTo>
                    <a:pt x="2569" y="4556"/>
                    <a:pt x="2822" y="4806"/>
                    <a:pt x="2822" y="5120"/>
                  </a:cubicBezTo>
                  <a:cubicBezTo>
                    <a:pt x="2822" y="6547"/>
                    <a:pt x="1753" y="7718"/>
                    <a:pt x="377" y="7905"/>
                  </a:cubicBezTo>
                  <a:cubicBezTo>
                    <a:pt x="434" y="7929"/>
                    <a:pt x="501" y="7941"/>
                    <a:pt x="564" y="7944"/>
                  </a:cubicBezTo>
                  <a:lnTo>
                    <a:pt x="1130" y="7944"/>
                  </a:lnTo>
                  <a:cubicBezTo>
                    <a:pt x="3623" y="7944"/>
                    <a:pt x="5647" y="5921"/>
                    <a:pt x="5647" y="3427"/>
                  </a:cubicBezTo>
                  <a:lnTo>
                    <a:pt x="5647" y="567"/>
                  </a:lnTo>
                  <a:cubicBezTo>
                    <a:pt x="5647" y="253"/>
                    <a:pt x="5394" y="0"/>
                    <a:pt x="50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19" name="Google Shape;7619;p76"/>
            <p:cNvSpPr/>
            <p:nvPr/>
          </p:nvSpPr>
          <p:spPr>
            <a:xfrm>
              <a:off x="1253675" y="3806450"/>
              <a:ext cx="112925" cy="90350"/>
            </a:xfrm>
            <a:custGeom>
              <a:avLst/>
              <a:gdLst/>
              <a:ahLst/>
              <a:cxnLst/>
              <a:rect l="l" t="t" r="r" b="b"/>
              <a:pathLst>
                <a:path w="4517" h="3614" extrusionOk="0">
                  <a:moveTo>
                    <a:pt x="0" y="0"/>
                  </a:moveTo>
                  <a:lnTo>
                    <a:pt x="0" y="1696"/>
                  </a:lnTo>
                  <a:cubicBezTo>
                    <a:pt x="142" y="1685"/>
                    <a:pt x="428" y="1669"/>
                    <a:pt x="771" y="1669"/>
                  </a:cubicBezTo>
                  <a:cubicBezTo>
                    <a:pt x="1415" y="1669"/>
                    <a:pt x="2264" y="1726"/>
                    <a:pt x="2749" y="1988"/>
                  </a:cubicBezTo>
                  <a:cubicBezTo>
                    <a:pt x="3355" y="2313"/>
                    <a:pt x="4062" y="3078"/>
                    <a:pt x="4517" y="3614"/>
                  </a:cubicBezTo>
                  <a:lnTo>
                    <a:pt x="4517" y="2259"/>
                  </a:lnTo>
                  <a:cubicBezTo>
                    <a:pt x="4517" y="1012"/>
                    <a:pt x="3505" y="0"/>
                    <a:pt x="22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20" name="Google Shape;7620;p76"/>
            <p:cNvSpPr/>
            <p:nvPr/>
          </p:nvSpPr>
          <p:spPr>
            <a:xfrm>
              <a:off x="1253600" y="3876425"/>
              <a:ext cx="95025" cy="42975"/>
            </a:xfrm>
            <a:custGeom>
              <a:avLst/>
              <a:gdLst/>
              <a:ahLst/>
              <a:cxnLst/>
              <a:rect l="l" t="t" r="r" b="b"/>
              <a:pathLst>
                <a:path w="3801" h="1719" extrusionOk="0">
                  <a:moveTo>
                    <a:pt x="726" y="0"/>
                  </a:moveTo>
                  <a:cubicBezTo>
                    <a:pt x="478" y="0"/>
                    <a:pt x="239" y="9"/>
                    <a:pt x="42" y="23"/>
                  </a:cubicBezTo>
                  <a:lnTo>
                    <a:pt x="0" y="23"/>
                  </a:lnTo>
                  <a:lnTo>
                    <a:pt x="3" y="1718"/>
                  </a:lnTo>
                  <a:lnTo>
                    <a:pt x="3800" y="1718"/>
                  </a:lnTo>
                  <a:cubicBezTo>
                    <a:pt x="3379" y="1203"/>
                    <a:pt x="2692" y="438"/>
                    <a:pt x="2219" y="182"/>
                  </a:cubicBezTo>
                  <a:cubicBezTo>
                    <a:pt x="1969" y="49"/>
                    <a:pt x="1321" y="0"/>
                    <a:pt x="7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21" name="Google Shape;7621;p76"/>
          <p:cNvGrpSpPr/>
          <p:nvPr/>
        </p:nvGrpSpPr>
        <p:grpSpPr>
          <a:xfrm>
            <a:off x="5470028" y="3125785"/>
            <a:ext cx="346347" cy="339623"/>
            <a:chOff x="1490050" y="3805975"/>
            <a:chExt cx="491900" cy="482350"/>
          </a:xfrm>
          <a:solidFill>
            <a:srgbClr val="F7E9CD"/>
          </a:solidFill>
        </p:grpSpPr>
        <p:sp>
          <p:nvSpPr>
            <p:cNvPr id="7622" name="Google Shape;7622;p76"/>
            <p:cNvSpPr/>
            <p:nvPr/>
          </p:nvSpPr>
          <p:spPr>
            <a:xfrm>
              <a:off x="1541775" y="3877050"/>
              <a:ext cx="302500" cy="277225"/>
            </a:xfrm>
            <a:custGeom>
              <a:avLst/>
              <a:gdLst/>
              <a:ahLst/>
              <a:cxnLst/>
              <a:rect l="l" t="t" r="r" b="b"/>
              <a:pathLst>
                <a:path w="12100" h="11089" extrusionOk="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23" name="Google Shape;7623;p76"/>
            <p:cNvSpPr/>
            <p:nvPr/>
          </p:nvSpPr>
          <p:spPr>
            <a:xfrm>
              <a:off x="1824450" y="3805975"/>
              <a:ext cx="157500" cy="150525"/>
            </a:xfrm>
            <a:custGeom>
              <a:avLst/>
              <a:gdLst/>
              <a:ahLst/>
              <a:cxnLst/>
              <a:rect l="l" t="t" r="r" b="b"/>
              <a:pathLst>
                <a:path w="6300" h="6021" extrusionOk="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24" name="Google Shape;7624;p76"/>
            <p:cNvSpPr/>
            <p:nvPr/>
          </p:nvSpPr>
          <p:spPr>
            <a:xfrm>
              <a:off x="1626675" y="3936600"/>
              <a:ext cx="277225" cy="302600"/>
            </a:xfrm>
            <a:custGeom>
              <a:avLst/>
              <a:gdLst/>
              <a:ahLst/>
              <a:cxnLst/>
              <a:rect l="l" t="t" r="r" b="b"/>
              <a:pathLst>
                <a:path w="11089" h="12104" extrusionOk="0">
                  <a:moveTo>
                    <a:pt x="9501" y="1"/>
                  </a:moveTo>
                  <a:lnTo>
                    <a:pt x="1" y="9501"/>
                  </a:lnTo>
                  <a:cubicBezTo>
                    <a:pt x="537" y="10254"/>
                    <a:pt x="745" y="11194"/>
                    <a:pt x="576" y="12103"/>
                  </a:cubicBezTo>
                  <a:lnTo>
                    <a:pt x="11088" y="1591"/>
                  </a:lnTo>
                  <a:lnTo>
                    <a:pt x="950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25" name="Google Shape;7625;p76"/>
            <p:cNvSpPr/>
            <p:nvPr/>
          </p:nvSpPr>
          <p:spPr>
            <a:xfrm>
              <a:off x="1490050" y="4166500"/>
              <a:ext cx="129950" cy="121825"/>
            </a:xfrm>
            <a:custGeom>
              <a:avLst/>
              <a:gdLst/>
              <a:ahLst/>
              <a:cxnLst/>
              <a:rect l="l" t="t" r="r" b="b"/>
              <a:pathLst>
                <a:path w="5198" h="4873" extrusionOk="0">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26" name="Google Shape;7626;p76"/>
          <p:cNvGrpSpPr/>
          <p:nvPr/>
        </p:nvGrpSpPr>
        <p:grpSpPr>
          <a:xfrm>
            <a:off x="5893896" y="3125970"/>
            <a:ext cx="311899" cy="339253"/>
            <a:chOff x="2104275" y="3806450"/>
            <a:chExt cx="442975" cy="481825"/>
          </a:xfrm>
          <a:solidFill>
            <a:srgbClr val="F7E9CD"/>
          </a:solidFill>
        </p:grpSpPr>
        <p:sp>
          <p:nvSpPr>
            <p:cNvPr id="7627" name="Google Shape;7627;p76"/>
            <p:cNvSpPr/>
            <p:nvPr/>
          </p:nvSpPr>
          <p:spPr>
            <a:xfrm>
              <a:off x="2104275" y="3806450"/>
              <a:ext cx="442975" cy="481825"/>
            </a:xfrm>
            <a:custGeom>
              <a:avLst/>
              <a:gdLst/>
              <a:ahLst/>
              <a:cxnLst/>
              <a:rect l="l" t="t" r="r" b="b"/>
              <a:pathLst>
                <a:path w="17719" h="19273" extrusionOk="0">
                  <a:moveTo>
                    <a:pt x="8889" y="1130"/>
                  </a:moveTo>
                  <a:cubicBezTo>
                    <a:pt x="9660" y="1130"/>
                    <a:pt x="10482" y="2382"/>
                    <a:pt x="11039" y="4343"/>
                  </a:cubicBezTo>
                  <a:cubicBezTo>
                    <a:pt x="10308" y="4586"/>
                    <a:pt x="9594" y="4870"/>
                    <a:pt x="8895" y="5192"/>
                  </a:cubicBezTo>
                  <a:cubicBezTo>
                    <a:pt x="8194" y="4864"/>
                    <a:pt x="7474" y="4577"/>
                    <a:pt x="6742" y="4331"/>
                  </a:cubicBezTo>
                  <a:cubicBezTo>
                    <a:pt x="7302" y="2379"/>
                    <a:pt x="8121" y="1130"/>
                    <a:pt x="8889" y="1130"/>
                  </a:cubicBezTo>
                  <a:close/>
                  <a:moveTo>
                    <a:pt x="6471" y="5445"/>
                  </a:moveTo>
                  <a:cubicBezTo>
                    <a:pt x="6830" y="5565"/>
                    <a:pt x="7200" y="5704"/>
                    <a:pt x="7570" y="5854"/>
                  </a:cubicBezTo>
                  <a:cubicBezTo>
                    <a:pt x="6571" y="6393"/>
                    <a:pt x="6878" y="6243"/>
                    <a:pt x="6273" y="6616"/>
                  </a:cubicBezTo>
                  <a:cubicBezTo>
                    <a:pt x="6330" y="6210"/>
                    <a:pt x="6396" y="5815"/>
                    <a:pt x="6471" y="5445"/>
                  </a:cubicBezTo>
                  <a:close/>
                  <a:moveTo>
                    <a:pt x="11307" y="5445"/>
                  </a:moveTo>
                  <a:cubicBezTo>
                    <a:pt x="11386" y="5815"/>
                    <a:pt x="11449" y="6210"/>
                    <a:pt x="11506" y="6616"/>
                  </a:cubicBezTo>
                  <a:cubicBezTo>
                    <a:pt x="10895" y="6240"/>
                    <a:pt x="11220" y="6399"/>
                    <a:pt x="10208" y="5854"/>
                  </a:cubicBezTo>
                  <a:cubicBezTo>
                    <a:pt x="10582" y="5704"/>
                    <a:pt x="10949" y="5565"/>
                    <a:pt x="11307" y="5445"/>
                  </a:cubicBezTo>
                  <a:close/>
                  <a:moveTo>
                    <a:pt x="13999" y="4845"/>
                  </a:moveTo>
                  <a:cubicBezTo>
                    <a:pt x="14142" y="5686"/>
                    <a:pt x="14870" y="6249"/>
                    <a:pt x="15661" y="6249"/>
                  </a:cubicBezTo>
                  <a:cubicBezTo>
                    <a:pt x="15873" y="6249"/>
                    <a:pt x="16089" y="6209"/>
                    <a:pt x="16300" y="6122"/>
                  </a:cubicBezTo>
                  <a:lnTo>
                    <a:pt x="16300" y="6122"/>
                  </a:lnTo>
                  <a:cubicBezTo>
                    <a:pt x="16201" y="6676"/>
                    <a:pt x="15821" y="7384"/>
                    <a:pt x="15183" y="8158"/>
                  </a:cubicBezTo>
                  <a:cubicBezTo>
                    <a:pt x="14993" y="8390"/>
                    <a:pt x="14761" y="8625"/>
                    <a:pt x="14535" y="8856"/>
                  </a:cubicBezTo>
                  <a:cubicBezTo>
                    <a:pt x="13963" y="8345"/>
                    <a:pt x="13361" y="7866"/>
                    <a:pt x="12735" y="7423"/>
                  </a:cubicBezTo>
                  <a:cubicBezTo>
                    <a:pt x="12662" y="6652"/>
                    <a:pt x="12551" y="5884"/>
                    <a:pt x="12394" y="5125"/>
                  </a:cubicBezTo>
                  <a:cubicBezTo>
                    <a:pt x="12921" y="4990"/>
                    <a:pt x="13457" y="4897"/>
                    <a:pt x="13999" y="4845"/>
                  </a:cubicBezTo>
                  <a:close/>
                  <a:moveTo>
                    <a:pt x="3779" y="4845"/>
                  </a:moveTo>
                  <a:cubicBezTo>
                    <a:pt x="4321" y="4897"/>
                    <a:pt x="4857" y="4990"/>
                    <a:pt x="5384" y="5129"/>
                  </a:cubicBezTo>
                  <a:cubicBezTo>
                    <a:pt x="5231" y="5887"/>
                    <a:pt x="5116" y="6652"/>
                    <a:pt x="5047" y="7423"/>
                  </a:cubicBezTo>
                  <a:cubicBezTo>
                    <a:pt x="4421" y="7869"/>
                    <a:pt x="3818" y="8348"/>
                    <a:pt x="3246" y="8859"/>
                  </a:cubicBezTo>
                  <a:cubicBezTo>
                    <a:pt x="3020" y="8625"/>
                    <a:pt x="2789" y="8393"/>
                    <a:pt x="2599" y="8161"/>
                  </a:cubicBezTo>
                  <a:cubicBezTo>
                    <a:pt x="1963" y="7387"/>
                    <a:pt x="1584" y="6685"/>
                    <a:pt x="1485" y="6125"/>
                  </a:cubicBezTo>
                  <a:lnTo>
                    <a:pt x="1485" y="6125"/>
                  </a:lnTo>
                  <a:cubicBezTo>
                    <a:pt x="1683" y="6207"/>
                    <a:pt x="1897" y="6249"/>
                    <a:pt x="2114" y="6249"/>
                  </a:cubicBezTo>
                  <a:cubicBezTo>
                    <a:pt x="2936" y="6246"/>
                    <a:pt x="3638" y="5655"/>
                    <a:pt x="3779" y="4845"/>
                  </a:cubicBezTo>
                  <a:close/>
                  <a:moveTo>
                    <a:pt x="4951" y="8893"/>
                  </a:moveTo>
                  <a:lnTo>
                    <a:pt x="4951" y="8893"/>
                  </a:lnTo>
                  <a:cubicBezTo>
                    <a:pt x="4945" y="9143"/>
                    <a:pt x="4939" y="9389"/>
                    <a:pt x="4939" y="9636"/>
                  </a:cubicBezTo>
                  <a:cubicBezTo>
                    <a:pt x="4939" y="9882"/>
                    <a:pt x="4945" y="10128"/>
                    <a:pt x="4951" y="10377"/>
                  </a:cubicBezTo>
                  <a:lnTo>
                    <a:pt x="4951" y="10377"/>
                  </a:lnTo>
                  <a:cubicBezTo>
                    <a:pt x="4637" y="10133"/>
                    <a:pt x="4348" y="9886"/>
                    <a:pt x="4065" y="9636"/>
                  </a:cubicBezTo>
                  <a:cubicBezTo>
                    <a:pt x="4348" y="9386"/>
                    <a:pt x="4637" y="9139"/>
                    <a:pt x="4951" y="8893"/>
                  </a:cubicBezTo>
                  <a:close/>
                  <a:moveTo>
                    <a:pt x="12828" y="8896"/>
                  </a:moveTo>
                  <a:lnTo>
                    <a:pt x="12828" y="8896"/>
                  </a:lnTo>
                  <a:cubicBezTo>
                    <a:pt x="13144" y="9139"/>
                    <a:pt x="13430" y="9386"/>
                    <a:pt x="13713" y="9636"/>
                  </a:cubicBezTo>
                  <a:cubicBezTo>
                    <a:pt x="13433" y="9886"/>
                    <a:pt x="13144" y="10133"/>
                    <a:pt x="12828" y="10380"/>
                  </a:cubicBezTo>
                  <a:cubicBezTo>
                    <a:pt x="12837" y="10130"/>
                    <a:pt x="12843" y="9883"/>
                    <a:pt x="12843" y="9636"/>
                  </a:cubicBezTo>
                  <a:cubicBezTo>
                    <a:pt x="12843" y="9389"/>
                    <a:pt x="12837" y="9143"/>
                    <a:pt x="12828" y="8896"/>
                  </a:cubicBezTo>
                  <a:close/>
                  <a:moveTo>
                    <a:pt x="8889" y="6447"/>
                  </a:moveTo>
                  <a:cubicBezTo>
                    <a:pt x="9850" y="6908"/>
                    <a:pt x="10774" y="7441"/>
                    <a:pt x="11657" y="8040"/>
                  </a:cubicBezTo>
                  <a:cubicBezTo>
                    <a:pt x="11693" y="8555"/>
                    <a:pt x="11714" y="9088"/>
                    <a:pt x="11714" y="9636"/>
                  </a:cubicBezTo>
                  <a:cubicBezTo>
                    <a:pt x="11714" y="10187"/>
                    <a:pt x="11693" y="10717"/>
                    <a:pt x="11657" y="11232"/>
                  </a:cubicBezTo>
                  <a:cubicBezTo>
                    <a:pt x="10774" y="11832"/>
                    <a:pt x="9853" y="12365"/>
                    <a:pt x="8895" y="12828"/>
                  </a:cubicBezTo>
                  <a:cubicBezTo>
                    <a:pt x="7932" y="12368"/>
                    <a:pt x="7007" y="11832"/>
                    <a:pt x="6125" y="11232"/>
                  </a:cubicBezTo>
                  <a:cubicBezTo>
                    <a:pt x="6086" y="10717"/>
                    <a:pt x="6068" y="10187"/>
                    <a:pt x="6068" y="9636"/>
                  </a:cubicBezTo>
                  <a:cubicBezTo>
                    <a:pt x="6068" y="9088"/>
                    <a:pt x="6089" y="8555"/>
                    <a:pt x="6125" y="8040"/>
                  </a:cubicBezTo>
                  <a:cubicBezTo>
                    <a:pt x="7004" y="7441"/>
                    <a:pt x="7929" y="6908"/>
                    <a:pt x="8889" y="6447"/>
                  </a:cubicBezTo>
                  <a:close/>
                  <a:moveTo>
                    <a:pt x="6273" y="12657"/>
                  </a:moveTo>
                  <a:lnTo>
                    <a:pt x="6273" y="12657"/>
                  </a:lnTo>
                  <a:cubicBezTo>
                    <a:pt x="6878" y="13033"/>
                    <a:pt x="6571" y="12879"/>
                    <a:pt x="7570" y="13418"/>
                  </a:cubicBezTo>
                  <a:cubicBezTo>
                    <a:pt x="7194" y="13569"/>
                    <a:pt x="6827" y="13708"/>
                    <a:pt x="6471" y="13828"/>
                  </a:cubicBezTo>
                  <a:cubicBezTo>
                    <a:pt x="6393" y="13455"/>
                    <a:pt x="6330" y="13063"/>
                    <a:pt x="6273" y="12657"/>
                  </a:cubicBezTo>
                  <a:close/>
                  <a:moveTo>
                    <a:pt x="11506" y="12657"/>
                  </a:moveTo>
                  <a:cubicBezTo>
                    <a:pt x="11449" y="13063"/>
                    <a:pt x="11386" y="13458"/>
                    <a:pt x="11307" y="13828"/>
                  </a:cubicBezTo>
                  <a:cubicBezTo>
                    <a:pt x="10949" y="13711"/>
                    <a:pt x="10582" y="13569"/>
                    <a:pt x="10208" y="13418"/>
                  </a:cubicBezTo>
                  <a:cubicBezTo>
                    <a:pt x="11181" y="12898"/>
                    <a:pt x="10937" y="13009"/>
                    <a:pt x="11506" y="12657"/>
                  </a:cubicBezTo>
                  <a:close/>
                  <a:moveTo>
                    <a:pt x="14535" y="10416"/>
                  </a:moveTo>
                  <a:cubicBezTo>
                    <a:pt x="14761" y="10648"/>
                    <a:pt x="14993" y="10883"/>
                    <a:pt x="15183" y="11115"/>
                  </a:cubicBezTo>
                  <a:cubicBezTo>
                    <a:pt x="15818" y="11886"/>
                    <a:pt x="16198" y="12590"/>
                    <a:pt x="16294" y="13147"/>
                  </a:cubicBezTo>
                  <a:cubicBezTo>
                    <a:pt x="16095" y="13066"/>
                    <a:pt x="15881" y="13024"/>
                    <a:pt x="15665" y="13024"/>
                  </a:cubicBezTo>
                  <a:cubicBezTo>
                    <a:pt x="14843" y="13024"/>
                    <a:pt x="14141" y="13617"/>
                    <a:pt x="13999" y="14424"/>
                  </a:cubicBezTo>
                  <a:cubicBezTo>
                    <a:pt x="13457" y="14376"/>
                    <a:pt x="12921" y="14280"/>
                    <a:pt x="12394" y="14144"/>
                  </a:cubicBezTo>
                  <a:cubicBezTo>
                    <a:pt x="12551" y="13385"/>
                    <a:pt x="12662" y="12620"/>
                    <a:pt x="12735" y="11850"/>
                  </a:cubicBezTo>
                  <a:cubicBezTo>
                    <a:pt x="13361" y="11407"/>
                    <a:pt x="13963" y="10928"/>
                    <a:pt x="14535" y="10416"/>
                  </a:cubicBezTo>
                  <a:close/>
                  <a:moveTo>
                    <a:pt x="3243" y="10416"/>
                  </a:moveTo>
                  <a:cubicBezTo>
                    <a:pt x="3815" y="10928"/>
                    <a:pt x="4418" y="11407"/>
                    <a:pt x="5044" y="11850"/>
                  </a:cubicBezTo>
                  <a:cubicBezTo>
                    <a:pt x="5116" y="12620"/>
                    <a:pt x="5228" y="13385"/>
                    <a:pt x="5384" y="14144"/>
                  </a:cubicBezTo>
                  <a:cubicBezTo>
                    <a:pt x="4554" y="14353"/>
                    <a:pt x="3815" y="14456"/>
                    <a:pt x="3207" y="14456"/>
                  </a:cubicBezTo>
                  <a:cubicBezTo>
                    <a:pt x="2366" y="14456"/>
                    <a:pt x="1778" y="14258"/>
                    <a:pt x="1554" y="13870"/>
                  </a:cubicBezTo>
                  <a:cubicBezTo>
                    <a:pt x="1238" y="13322"/>
                    <a:pt x="1626" y="12292"/>
                    <a:pt x="2596" y="11115"/>
                  </a:cubicBezTo>
                  <a:cubicBezTo>
                    <a:pt x="2786" y="10883"/>
                    <a:pt x="3020" y="10648"/>
                    <a:pt x="3243" y="10416"/>
                  </a:cubicBezTo>
                  <a:close/>
                  <a:moveTo>
                    <a:pt x="8889" y="14081"/>
                  </a:moveTo>
                  <a:cubicBezTo>
                    <a:pt x="9588" y="14403"/>
                    <a:pt x="10308" y="14689"/>
                    <a:pt x="11039" y="14933"/>
                  </a:cubicBezTo>
                  <a:cubicBezTo>
                    <a:pt x="10482" y="16890"/>
                    <a:pt x="9660" y="18143"/>
                    <a:pt x="8889" y="18143"/>
                  </a:cubicBezTo>
                  <a:cubicBezTo>
                    <a:pt x="8118" y="18143"/>
                    <a:pt x="7296" y="16887"/>
                    <a:pt x="6739" y="14924"/>
                  </a:cubicBezTo>
                  <a:cubicBezTo>
                    <a:pt x="7471" y="14683"/>
                    <a:pt x="8188" y="14400"/>
                    <a:pt x="8889" y="14081"/>
                  </a:cubicBezTo>
                  <a:close/>
                  <a:moveTo>
                    <a:pt x="8889" y="0"/>
                  </a:moveTo>
                  <a:cubicBezTo>
                    <a:pt x="7396" y="0"/>
                    <a:pt x="6312" y="1708"/>
                    <a:pt x="5658" y="4014"/>
                  </a:cubicBezTo>
                  <a:cubicBezTo>
                    <a:pt x="4902" y="3825"/>
                    <a:pt x="4201" y="3719"/>
                    <a:pt x="3568" y="3698"/>
                  </a:cubicBezTo>
                  <a:cubicBezTo>
                    <a:pt x="3260" y="3171"/>
                    <a:pt x="2700" y="2861"/>
                    <a:pt x="2111" y="2861"/>
                  </a:cubicBezTo>
                  <a:cubicBezTo>
                    <a:pt x="1963" y="2861"/>
                    <a:pt x="1813" y="2881"/>
                    <a:pt x="1665" y="2921"/>
                  </a:cubicBezTo>
                  <a:cubicBezTo>
                    <a:pt x="928" y="3123"/>
                    <a:pt x="419" y="3792"/>
                    <a:pt x="422" y="4556"/>
                  </a:cubicBezTo>
                  <a:cubicBezTo>
                    <a:pt x="422" y="4716"/>
                    <a:pt x="449" y="4876"/>
                    <a:pt x="497" y="5026"/>
                  </a:cubicBezTo>
                  <a:cubicBezTo>
                    <a:pt x="63" y="6017"/>
                    <a:pt x="485" y="7372"/>
                    <a:pt x="1726" y="8878"/>
                  </a:cubicBezTo>
                  <a:cubicBezTo>
                    <a:pt x="1933" y="9130"/>
                    <a:pt x="2183" y="9383"/>
                    <a:pt x="2430" y="9636"/>
                  </a:cubicBezTo>
                  <a:cubicBezTo>
                    <a:pt x="2183" y="9892"/>
                    <a:pt x="1933" y="10145"/>
                    <a:pt x="1726" y="10398"/>
                  </a:cubicBezTo>
                  <a:cubicBezTo>
                    <a:pt x="407" y="12000"/>
                    <a:pt x="0" y="13434"/>
                    <a:pt x="578" y="14436"/>
                  </a:cubicBezTo>
                  <a:cubicBezTo>
                    <a:pt x="1045" y="15246"/>
                    <a:pt x="2003" y="15593"/>
                    <a:pt x="3225" y="15593"/>
                  </a:cubicBezTo>
                  <a:cubicBezTo>
                    <a:pt x="3954" y="15593"/>
                    <a:pt x="4782" y="15460"/>
                    <a:pt x="5652" y="15240"/>
                  </a:cubicBezTo>
                  <a:cubicBezTo>
                    <a:pt x="6306" y="17556"/>
                    <a:pt x="7396" y="19272"/>
                    <a:pt x="8889" y="19272"/>
                  </a:cubicBezTo>
                  <a:cubicBezTo>
                    <a:pt x="10383" y="19272"/>
                    <a:pt x="11473" y="17559"/>
                    <a:pt x="12126" y="15246"/>
                  </a:cubicBezTo>
                  <a:cubicBezTo>
                    <a:pt x="12810" y="15424"/>
                    <a:pt x="13509" y="15532"/>
                    <a:pt x="14210" y="15572"/>
                  </a:cubicBezTo>
                  <a:cubicBezTo>
                    <a:pt x="14519" y="16101"/>
                    <a:pt x="15083" y="16413"/>
                    <a:pt x="15674" y="16413"/>
                  </a:cubicBezTo>
                  <a:cubicBezTo>
                    <a:pt x="15820" y="16413"/>
                    <a:pt x="15968" y="16394"/>
                    <a:pt x="16113" y="16354"/>
                  </a:cubicBezTo>
                  <a:cubicBezTo>
                    <a:pt x="16851" y="16153"/>
                    <a:pt x="17363" y="15484"/>
                    <a:pt x="17360" y="14719"/>
                  </a:cubicBezTo>
                  <a:cubicBezTo>
                    <a:pt x="17357" y="14560"/>
                    <a:pt x="17333" y="14400"/>
                    <a:pt x="17285" y="14247"/>
                  </a:cubicBezTo>
                  <a:cubicBezTo>
                    <a:pt x="17718" y="13256"/>
                    <a:pt x="17297" y="11904"/>
                    <a:pt x="16056" y="10398"/>
                  </a:cubicBezTo>
                  <a:cubicBezTo>
                    <a:pt x="15848" y="10142"/>
                    <a:pt x="15595" y="9889"/>
                    <a:pt x="15351" y="9636"/>
                  </a:cubicBezTo>
                  <a:cubicBezTo>
                    <a:pt x="15595" y="9383"/>
                    <a:pt x="15848" y="9130"/>
                    <a:pt x="16056" y="8878"/>
                  </a:cubicBezTo>
                  <a:cubicBezTo>
                    <a:pt x="17261" y="7414"/>
                    <a:pt x="17694" y="6095"/>
                    <a:pt x="17279" y="5044"/>
                  </a:cubicBezTo>
                  <a:cubicBezTo>
                    <a:pt x="17330" y="4885"/>
                    <a:pt x="17357" y="4722"/>
                    <a:pt x="17360" y="4556"/>
                  </a:cubicBezTo>
                  <a:cubicBezTo>
                    <a:pt x="17363" y="3792"/>
                    <a:pt x="16851" y="3120"/>
                    <a:pt x="16113" y="2918"/>
                  </a:cubicBezTo>
                  <a:cubicBezTo>
                    <a:pt x="15967" y="2879"/>
                    <a:pt x="15819" y="2860"/>
                    <a:pt x="15673" y="2860"/>
                  </a:cubicBezTo>
                  <a:cubicBezTo>
                    <a:pt x="15080" y="2860"/>
                    <a:pt x="14517" y="3173"/>
                    <a:pt x="14210" y="3704"/>
                  </a:cubicBezTo>
                  <a:cubicBezTo>
                    <a:pt x="13506" y="3743"/>
                    <a:pt x="12810" y="3852"/>
                    <a:pt x="12126" y="4029"/>
                  </a:cubicBezTo>
                  <a:cubicBezTo>
                    <a:pt x="11473" y="1714"/>
                    <a:pt x="10383" y="0"/>
                    <a:pt x="88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28" name="Google Shape;7628;p76"/>
            <p:cNvSpPr/>
            <p:nvPr/>
          </p:nvSpPr>
          <p:spPr>
            <a:xfrm>
              <a:off x="2284200" y="4005050"/>
              <a:ext cx="84700" cy="84700"/>
            </a:xfrm>
            <a:custGeom>
              <a:avLst/>
              <a:gdLst/>
              <a:ahLst/>
              <a:cxnLst/>
              <a:rect l="l" t="t" r="r" b="b"/>
              <a:pathLst>
                <a:path w="3388" h="3388" extrusionOk="0">
                  <a:moveTo>
                    <a:pt x="1692" y="0"/>
                  </a:moveTo>
                  <a:cubicBezTo>
                    <a:pt x="756" y="0"/>
                    <a:pt x="0" y="756"/>
                    <a:pt x="0" y="1692"/>
                  </a:cubicBezTo>
                  <a:cubicBezTo>
                    <a:pt x="0" y="2629"/>
                    <a:pt x="756" y="3388"/>
                    <a:pt x="1692" y="3388"/>
                  </a:cubicBezTo>
                  <a:cubicBezTo>
                    <a:pt x="2629" y="3388"/>
                    <a:pt x="3388" y="2629"/>
                    <a:pt x="3388" y="1692"/>
                  </a:cubicBezTo>
                  <a:cubicBezTo>
                    <a:pt x="3388" y="756"/>
                    <a:pt x="2629" y="0"/>
                    <a:pt x="16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29" name="Google Shape;7629;p76"/>
          <p:cNvGrpSpPr/>
          <p:nvPr/>
        </p:nvGrpSpPr>
        <p:grpSpPr>
          <a:xfrm>
            <a:off x="6317413" y="3125970"/>
            <a:ext cx="293416" cy="339253"/>
            <a:chOff x="2710875" y="3806450"/>
            <a:chExt cx="416725" cy="481825"/>
          </a:xfrm>
          <a:solidFill>
            <a:srgbClr val="F7E9CD"/>
          </a:solidFill>
        </p:grpSpPr>
        <p:sp>
          <p:nvSpPr>
            <p:cNvPr id="7630" name="Google Shape;7630;p76"/>
            <p:cNvSpPr/>
            <p:nvPr/>
          </p:nvSpPr>
          <p:spPr>
            <a:xfrm>
              <a:off x="2710875" y="4144450"/>
              <a:ext cx="416725" cy="143825"/>
            </a:xfrm>
            <a:custGeom>
              <a:avLst/>
              <a:gdLst/>
              <a:ahLst/>
              <a:cxnLst/>
              <a:rect l="l" t="t" r="r" b="b"/>
              <a:pathLst>
                <a:path w="16669" h="5753" extrusionOk="0">
                  <a:moveTo>
                    <a:pt x="2313" y="1"/>
                  </a:moveTo>
                  <a:lnTo>
                    <a:pt x="260" y="3590"/>
                  </a:lnTo>
                  <a:cubicBezTo>
                    <a:pt x="1" y="4039"/>
                    <a:pt x="1" y="4590"/>
                    <a:pt x="266" y="5036"/>
                  </a:cubicBezTo>
                  <a:cubicBezTo>
                    <a:pt x="517" y="5479"/>
                    <a:pt x="986" y="5752"/>
                    <a:pt x="1495" y="5752"/>
                  </a:cubicBezTo>
                  <a:cubicBezTo>
                    <a:pt x="1498" y="5752"/>
                    <a:pt x="1501" y="5752"/>
                    <a:pt x="1503" y="5752"/>
                  </a:cubicBezTo>
                  <a:lnTo>
                    <a:pt x="15165" y="5752"/>
                  </a:lnTo>
                  <a:cubicBezTo>
                    <a:pt x="15168" y="5752"/>
                    <a:pt x="15171" y="5752"/>
                    <a:pt x="15174" y="5752"/>
                  </a:cubicBezTo>
                  <a:cubicBezTo>
                    <a:pt x="15682" y="5752"/>
                    <a:pt x="16151" y="5479"/>
                    <a:pt x="16403" y="5036"/>
                  </a:cubicBezTo>
                  <a:cubicBezTo>
                    <a:pt x="16668" y="4590"/>
                    <a:pt x="16668" y="4039"/>
                    <a:pt x="16409" y="3590"/>
                  </a:cubicBezTo>
                  <a:lnTo>
                    <a:pt x="1435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31" name="Google Shape;7631;p76"/>
            <p:cNvSpPr/>
            <p:nvPr/>
          </p:nvSpPr>
          <p:spPr>
            <a:xfrm>
              <a:off x="2784800" y="3806450"/>
              <a:ext cx="268850" cy="309800"/>
            </a:xfrm>
            <a:custGeom>
              <a:avLst/>
              <a:gdLst/>
              <a:ahLst/>
              <a:cxnLst/>
              <a:rect l="l" t="t" r="r" b="b"/>
              <a:pathLst>
                <a:path w="10754" h="12392" extrusionOk="0">
                  <a:moveTo>
                    <a:pt x="5379" y="8113"/>
                  </a:moveTo>
                  <a:cubicBezTo>
                    <a:pt x="5882" y="8113"/>
                    <a:pt x="6132" y="8721"/>
                    <a:pt x="5776" y="9076"/>
                  </a:cubicBezTo>
                  <a:cubicBezTo>
                    <a:pt x="5661" y="9192"/>
                    <a:pt x="5519" y="9244"/>
                    <a:pt x="5380" y="9244"/>
                  </a:cubicBezTo>
                  <a:cubicBezTo>
                    <a:pt x="5091" y="9244"/>
                    <a:pt x="4813" y="9019"/>
                    <a:pt x="4813" y="8679"/>
                  </a:cubicBezTo>
                  <a:cubicBezTo>
                    <a:pt x="4813" y="8366"/>
                    <a:pt x="5066" y="8113"/>
                    <a:pt x="5379" y="8113"/>
                  </a:cubicBezTo>
                  <a:close/>
                  <a:moveTo>
                    <a:pt x="4280" y="9989"/>
                  </a:moveTo>
                  <a:cubicBezTo>
                    <a:pt x="4783" y="9989"/>
                    <a:pt x="5036" y="10597"/>
                    <a:pt x="4680" y="10952"/>
                  </a:cubicBezTo>
                  <a:cubicBezTo>
                    <a:pt x="4566" y="11067"/>
                    <a:pt x="4425" y="11118"/>
                    <a:pt x="4286" y="11118"/>
                  </a:cubicBezTo>
                  <a:cubicBezTo>
                    <a:pt x="3996" y="11118"/>
                    <a:pt x="3717" y="10892"/>
                    <a:pt x="3717" y="10552"/>
                  </a:cubicBezTo>
                  <a:cubicBezTo>
                    <a:pt x="3717" y="10242"/>
                    <a:pt x="3970" y="9989"/>
                    <a:pt x="4280" y="9989"/>
                  </a:cubicBezTo>
                  <a:close/>
                  <a:moveTo>
                    <a:pt x="6475" y="9989"/>
                  </a:moveTo>
                  <a:cubicBezTo>
                    <a:pt x="6978" y="9989"/>
                    <a:pt x="7231" y="10597"/>
                    <a:pt x="6875" y="10952"/>
                  </a:cubicBezTo>
                  <a:cubicBezTo>
                    <a:pt x="6761" y="11067"/>
                    <a:pt x="6620" y="11118"/>
                    <a:pt x="6481" y="11118"/>
                  </a:cubicBezTo>
                  <a:cubicBezTo>
                    <a:pt x="6191" y="11118"/>
                    <a:pt x="5912" y="10892"/>
                    <a:pt x="5912" y="10552"/>
                  </a:cubicBezTo>
                  <a:cubicBezTo>
                    <a:pt x="5912" y="10242"/>
                    <a:pt x="6162" y="9989"/>
                    <a:pt x="6475" y="9989"/>
                  </a:cubicBezTo>
                  <a:close/>
                  <a:moveTo>
                    <a:pt x="1744" y="0"/>
                  </a:moveTo>
                  <a:cubicBezTo>
                    <a:pt x="1434" y="0"/>
                    <a:pt x="1181" y="253"/>
                    <a:pt x="1181" y="566"/>
                  </a:cubicBezTo>
                  <a:cubicBezTo>
                    <a:pt x="1181" y="877"/>
                    <a:pt x="1434" y="1130"/>
                    <a:pt x="1744" y="1130"/>
                  </a:cubicBezTo>
                  <a:lnTo>
                    <a:pt x="2259" y="1130"/>
                  </a:lnTo>
                  <a:lnTo>
                    <a:pt x="2259" y="8444"/>
                  </a:lnTo>
                  <a:lnTo>
                    <a:pt x="1" y="12392"/>
                  </a:lnTo>
                  <a:lnTo>
                    <a:pt x="10754" y="12392"/>
                  </a:lnTo>
                  <a:lnTo>
                    <a:pt x="8496" y="8444"/>
                  </a:lnTo>
                  <a:lnTo>
                    <a:pt x="8496" y="1130"/>
                  </a:lnTo>
                  <a:lnTo>
                    <a:pt x="9010" y="1130"/>
                  </a:lnTo>
                  <a:cubicBezTo>
                    <a:pt x="9321" y="1130"/>
                    <a:pt x="9574" y="877"/>
                    <a:pt x="9574" y="566"/>
                  </a:cubicBezTo>
                  <a:cubicBezTo>
                    <a:pt x="9574" y="253"/>
                    <a:pt x="9321" y="0"/>
                    <a:pt x="90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32" name="Google Shape;7632;p76"/>
          <p:cNvGrpSpPr/>
          <p:nvPr/>
        </p:nvGrpSpPr>
        <p:grpSpPr>
          <a:xfrm>
            <a:off x="6712457" y="3166412"/>
            <a:ext cx="339253" cy="258369"/>
            <a:chOff x="3271200" y="3863875"/>
            <a:chExt cx="481825" cy="366950"/>
          </a:xfrm>
          <a:solidFill>
            <a:srgbClr val="F7E9CD"/>
          </a:solidFill>
        </p:grpSpPr>
        <p:sp>
          <p:nvSpPr>
            <p:cNvPr id="7633" name="Google Shape;7633;p76"/>
            <p:cNvSpPr/>
            <p:nvPr/>
          </p:nvSpPr>
          <p:spPr>
            <a:xfrm>
              <a:off x="3271200" y="3920350"/>
              <a:ext cx="283225" cy="310475"/>
            </a:xfrm>
            <a:custGeom>
              <a:avLst/>
              <a:gdLst/>
              <a:ahLst/>
              <a:cxnLst/>
              <a:rect l="l" t="t" r="r" b="b"/>
              <a:pathLst>
                <a:path w="11329" h="12419" extrusionOk="0">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34" name="Google Shape;7634;p76"/>
            <p:cNvSpPr/>
            <p:nvPr/>
          </p:nvSpPr>
          <p:spPr>
            <a:xfrm>
              <a:off x="3526175" y="3863875"/>
              <a:ext cx="226850" cy="310575"/>
            </a:xfrm>
            <a:custGeom>
              <a:avLst/>
              <a:gdLst/>
              <a:ahLst/>
              <a:cxnLst/>
              <a:rect l="l" t="t" r="r" b="b"/>
              <a:pathLst>
                <a:path w="9074" h="12423" extrusionOk="0">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35" name="Google Shape;7635;p76"/>
          <p:cNvGrpSpPr/>
          <p:nvPr/>
        </p:nvGrpSpPr>
        <p:grpSpPr>
          <a:xfrm>
            <a:off x="7147952" y="3126199"/>
            <a:ext cx="295528" cy="338795"/>
            <a:chOff x="3895050" y="3806775"/>
            <a:chExt cx="419725" cy="481175"/>
          </a:xfrm>
          <a:solidFill>
            <a:srgbClr val="F7E9CD"/>
          </a:solidFill>
        </p:grpSpPr>
        <p:sp>
          <p:nvSpPr>
            <p:cNvPr id="7636" name="Google Shape;7636;p76"/>
            <p:cNvSpPr/>
            <p:nvPr/>
          </p:nvSpPr>
          <p:spPr>
            <a:xfrm>
              <a:off x="3895050" y="3942650"/>
              <a:ext cx="419725" cy="345300"/>
            </a:xfrm>
            <a:custGeom>
              <a:avLst/>
              <a:gdLst/>
              <a:ahLst/>
              <a:cxnLst/>
              <a:rect l="l" t="t" r="r" b="b"/>
              <a:pathLst>
                <a:path w="16789" h="13812" extrusionOk="0">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37" name="Google Shape;7637;p76"/>
            <p:cNvSpPr/>
            <p:nvPr/>
          </p:nvSpPr>
          <p:spPr>
            <a:xfrm>
              <a:off x="4016325" y="3806775"/>
              <a:ext cx="199225" cy="142475"/>
            </a:xfrm>
            <a:custGeom>
              <a:avLst/>
              <a:gdLst/>
              <a:ahLst/>
              <a:cxnLst/>
              <a:rect l="l" t="t" r="r" b="b"/>
              <a:pathLst>
                <a:path w="7969" h="5699" extrusionOk="0">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38" name="Google Shape;7638;p76"/>
          <p:cNvGrpSpPr/>
          <p:nvPr/>
        </p:nvGrpSpPr>
        <p:grpSpPr>
          <a:xfrm>
            <a:off x="7551234" y="3125979"/>
            <a:ext cx="336296" cy="339235"/>
            <a:chOff x="4464775" y="3806475"/>
            <a:chExt cx="477625" cy="481800"/>
          </a:xfrm>
          <a:solidFill>
            <a:srgbClr val="F7E9CD"/>
          </a:solidFill>
        </p:grpSpPr>
        <p:sp>
          <p:nvSpPr>
            <p:cNvPr id="7639" name="Google Shape;7639;p76"/>
            <p:cNvSpPr/>
            <p:nvPr/>
          </p:nvSpPr>
          <p:spPr>
            <a:xfrm>
              <a:off x="4726375" y="3806475"/>
              <a:ext cx="56500" cy="141125"/>
            </a:xfrm>
            <a:custGeom>
              <a:avLst/>
              <a:gdLst/>
              <a:ahLst/>
              <a:cxnLst/>
              <a:rect l="l" t="t" r="r" b="b"/>
              <a:pathLst>
                <a:path w="2260" h="5645" extrusionOk="0">
                  <a:moveTo>
                    <a:pt x="1133" y="1"/>
                  </a:moveTo>
                  <a:cubicBezTo>
                    <a:pt x="978" y="1"/>
                    <a:pt x="823" y="64"/>
                    <a:pt x="712" y="189"/>
                  </a:cubicBezTo>
                  <a:cubicBezTo>
                    <a:pt x="504" y="421"/>
                    <a:pt x="522" y="776"/>
                    <a:pt x="754" y="984"/>
                  </a:cubicBezTo>
                  <a:cubicBezTo>
                    <a:pt x="832" y="1056"/>
                    <a:pt x="1130" y="1385"/>
                    <a:pt x="1130" y="1695"/>
                  </a:cubicBezTo>
                  <a:cubicBezTo>
                    <a:pt x="1130" y="1990"/>
                    <a:pt x="850" y="2315"/>
                    <a:pt x="754" y="2402"/>
                  </a:cubicBezTo>
                  <a:cubicBezTo>
                    <a:pt x="678" y="2472"/>
                    <a:pt x="1" y="3101"/>
                    <a:pt x="1" y="3953"/>
                  </a:cubicBezTo>
                  <a:cubicBezTo>
                    <a:pt x="1" y="4802"/>
                    <a:pt x="675" y="5432"/>
                    <a:pt x="754" y="5501"/>
                  </a:cubicBezTo>
                  <a:cubicBezTo>
                    <a:pt x="861" y="5597"/>
                    <a:pt x="995" y="5644"/>
                    <a:pt x="1128" y="5644"/>
                  </a:cubicBezTo>
                  <a:cubicBezTo>
                    <a:pt x="1283" y="5644"/>
                    <a:pt x="1437" y="5580"/>
                    <a:pt x="1549" y="5456"/>
                  </a:cubicBezTo>
                  <a:cubicBezTo>
                    <a:pt x="1757" y="5224"/>
                    <a:pt x="1735" y="4869"/>
                    <a:pt x="1507" y="4661"/>
                  </a:cubicBezTo>
                  <a:cubicBezTo>
                    <a:pt x="1428" y="4588"/>
                    <a:pt x="1130" y="4260"/>
                    <a:pt x="1130" y="3950"/>
                  </a:cubicBezTo>
                  <a:cubicBezTo>
                    <a:pt x="1130" y="3655"/>
                    <a:pt x="1410" y="3330"/>
                    <a:pt x="1507" y="3242"/>
                  </a:cubicBezTo>
                  <a:cubicBezTo>
                    <a:pt x="1585" y="3173"/>
                    <a:pt x="2259" y="2544"/>
                    <a:pt x="2259" y="1692"/>
                  </a:cubicBezTo>
                  <a:cubicBezTo>
                    <a:pt x="2259" y="842"/>
                    <a:pt x="1585" y="213"/>
                    <a:pt x="1507" y="144"/>
                  </a:cubicBezTo>
                  <a:cubicBezTo>
                    <a:pt x="1399" y="48"/>
                    <a:pt x="1266" y="1"/>
                    <a:pt x="11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40" name="Google Shape;7640;p76"/>
            <p:cNvSpPr/>
            <p:nvPr/>
          </p:nvSpPr>
          <p:spPr>
            <a:xfrm>
              <a:off x="4641700" y="3806475"/>
              <a:ext cx="56475" cy="141125"/>
            </a:xfrm>
            <a:custGeom>
              <a:avLst/>
              <a:gdLst/>
              <a:ahLst/>
              <a:cxnLst/>
              <a:rect l="l" t="t" r="r" b="b"/>
              <a:pathLst>
                <a:path w="2259" h="5645" extrusionOk="0">
                  <a:moveTo>
                    <a:pt x="1132" y="1"/>
                  </a:moveTo>
                  <a:cubicBezTo>
                    <a:pt x="977" y="1"/>
                    <a:pt x="823" y="64"/>
                    <a:pt x="711" y="189"/>
                  </a:cubicBezTo>
                  <a:cubicBezTo>
                    <a:pt x="503" y="421"/>
                    <a:pt x="521" y="776"/>
                    <a:pt x="753" y="984"/>
                  </a:cubicBezTo>
                  <a:cubicBezTo>
                    <a:pt x="831" y="1056"/>
                    <a:pt x="1130" y="1385"/>
                    <a:pt x="1130" y="1695"/>
                  </a:cubicBezTo>
                  <a:cubicBezTo>
                    <a:pt x="1130" y="1990"/>
                    <a:pt x="849" y="2315"/>
                    <a:pt x="753" y="2402"/>
                  </a:cubicBezTo>
                  <a:cubicBezTo>
                    <a:pt x="678" y="2472"/>
                    <a:pt x="0" y="3101"/>
                    <a:pt x="0" y="3953"/>
                  </a:cubicBezTo>
                  <a:cubicBezTo>
                    <a:pt x="0" y="4802"/>
                    <a:pt x="675" y="5432"/>
                    <a:pt x="753" y="5501"/>
                  </a:cubicBezTo>
                  <a:cubicBezTo>
                    <a:pt x="860" y="5597"/>
                    <a:pt x="994" y="5644"/>
                    <a:pt x="1127" y="5644"/>
                  </a:cubicBezTo>
                  <a:cubicBezTo>
                    <a:pt x="1282" y="5644"/>
                    <a:pt x="1436" y="5580"/>
                    <a:pt x="1548" y="5456"/>
                  </a:cubicBezTo>
                  <a:cubicBezTo>
                    <a:pt x="1756" y="5224"/>
                    <a:pt x="1735" y="4869"/>
                    <a:pt x="1506" y="4661"/>
                  </a:cubicBezTo>
                  <a:cubicBezTo>
                    <a:pt x="1428" y="4588"/>
                    <a:pt x="1130" y="4260"/>
                    <a:pt x="1130" y="3950"/>
                  </a:cubicBezTo>
                  <a:cubicBezTo>
                    <a:pt x="1130" y="3655"/>
                    <a:pt x="1410" y="3330"/>
                    <a:pt x="1506" y="3242"/>
                  </a:cubicBezTo>
                  <a:cubicBezTo>
                    <a:pt x="1581" y="3173"/>
                    <a:pt x="2259" y="2544"/>
                    <a:pt x="2259" y="1692"/>
                  </a:cubicBezTo>
                  <a:cubicBezTo>
                    <a:pt x="2259" y="842"/>
                    <a:pt x="1581" y="213"/>
                    <a:pt x="1506" y="144"/>
                  </a:cubicBezTo>
                  <a:cubicBezTo>
                    <a:pt x="1399" y="48"/>
                    <a:pt x="1265" y="1"/>
                    <a:pt x="1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41" name="Google Shape;7641;p76"/>
            <p:cNvSpPr/>
            <p:nvPr/>
          </p:nvSpPr>
          <p:spPr>
            <a:xfrm>
              <a:off x="4557000" y="3806475"/>
              <a:ext cx="56500" cy="141125"/>
            </a:xfrm>
            <a:custGeom>
              <a:avLst/>
              <a:gdLst/>
              <a:ahLst/>
              <a:cxnLst/>
              <a:rect l="l" t="t" r="r" b="b"/>
              <a:pathLst>
                <a:path w="2260" h="5645" extrusionOk="0">
                  <a:moveTo>
                    <a:pt x="1132" y="1"/>
                  </a:moveTo>
                  <a:cubicBezTo>
                    <a:pt x="977" y="1"/>
                    <a:pt x="823" y="64"/>
                    <a:pt x="711" y="189"/>
                  </a:cubicBezTo>
                  <a:cubicBezTo>
                    <a:pt x="504" y="421"/>
                    <a:pt x="522" y="776"/>
                    <a:pt x="753" y="984"/>
                  </a:cubicBezTo>
                  <a:cubicBezTo>
                    <a:pt x="832" y="1056"/>
                    <a:pt x="1130" y="1385"/>
                    <a:pt x="1130" y="1695"/>
                  </a:cubicBezTo>
                  <a:cubicBezTo>
                    <a:pt x="1130" y="1990"/>
                    <a:pt x="850" y="2315"/>
                    <a:pt x="753" y="2402"/>
                  </a:cubicBezTo>
                  <a:cubicBezTo>
                    <a:pt x="678" y="2472"/>
                    <a:pt x="1" y="3101"/>
                    <a:pt x="1" y="3953"/>
                  </a:cubicBezTo>
                  <a:cubicBezTo>
                    <a:pt x="1" y="4802"/>
                    <a:pt x="675" y="5432"/>
                    <a:pt x="753" y="5501"/>
                  </a:cubicBezTo>
                  <a:cubicBezTo>
                    <a:pt x="861" y="5597"/>
                    <a:pt x="994" y="5644"/>
                    <a:pt x="1127" y="5644"/>
                  </a:cubicBezTo>
                  <a:cubicBezTo>
                    <a:pt x="1282" y="5644"/>
                    <a:pt x="1437" y="5580"/>
                    <a:pt x="1548" y="5456"/>
                  </a:cubicBezTo>
                  <a:cubicBezTo>
                    <a:pt x="1756" y="5224"/>
                    <a:pt x="1735" y="4869"/>
                    <a:pt x="1506" y="4661"/>
                  </a:cubicBezTo>
                  <a:cubicBezTo>
                    <a:pt x="1428" y="4588"/>
                    <a:pt x="1130" y="4260"/>
                    <a:pt x="1130" y="3950"/>
                  </a:cubicBezTo>
                  <a:cubicBezTo>
                    <a:pt x="1130" y="3655"/>
                    <a:pt x="1410" y="3330"/>
                    <a:pt x="1506" y="3242"/>
                  </a:cubicBezTo>
                  <a:cubicBezTo>
                    <a:pt x="1582" y="3173"/>
                    <a:pt x="2259" y="2544"/>
                    <a:pt x="2259" y="1692"/>
                  </a:cubicBezTo>
                  <a:cubicBezTo>
                    <a:pt x="2259" y="842"/>
                    <a:pt x="1582" y="213"/>
                    <a:pt x="1506" y="144"/>
                  </a:cubicBezTo>
                  <a:cubicBezTo>
                    <a:pt x="1399" y="48"/>
                    <a:pt x="1265" y="1"/>
                    <a:pt x="1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42" name="Google Shape;7642;p76"/>
            <p:cNvSpPr/>
            <p:nvPr/>
          </p:nvSpPr>
          <p:spPr>
            <a:xfrm>
              <a:off x="4464775" y="4230875"/>
              <a:ext cx="395250" cy="57400"/>
            </a:xfrm>
            <a:custGeom>
              <a:avLst/>
              <a:gdLst/>
              <a:ahLst/>
              <a:cxnLst/>
              <a:rect l="l" t="t" r="r" b="b"/>
              <a:pathLst>
                <a:path w="15810" h="2296" extrusionOk="0">
                  <a:moveTo>
                    <a:pt x="567" y="1"/>
                  </a:moveTo>
                  <a:cubicBezTo>
                    <a:pt x="254" y="1"/>
                    <a:pt x="1" y="251"/>
                    <a:pt x="1" y="564"/>
                  </a:cubicBezTo>
                  <a:cubicBezTo>
                    <a:pt x="1" y="877"/>
                    <a:pt x="254" y="1130"/>
                    <a:pt x="567" y="1130"/>
                  </a:cubicBezTo>
                  <a:lnTo>
                    <a:pt x="1910" y="1130"/>
                  </a:lnTo>
                  <a:lnTo>
                    <a:pt x="2006" y="1359"/>
                  </a:lnTo>
                  <a:cubicBezTo>
                    <a:pt x="2291" y="1932"/>
                    <a:pt x="2875" y="2295"/>
                    <a:pt x="3516" y="2295"/>
                  </a:cubicBezTo>
                  <a:cubicBezTo>
                    <a:pt x="3519" y="2295"/>
                    <a:pt x="3521" y="2295"/>
                    <a:pt x="3524" y="2295"/>
                  </a:cubicBezTo>
                  <a:lnTo>
                    <a:pt x="12290" y="2295"/>
                  </a:lnTo>
                  <a:cubicBezTo>
                    <a:pt x="12292" y="2295"/>
                    <a:pt x="12295" y="2295"/>
                    <a:pt x="12298" y="2295"/>
                  </a:cubicBezTo>
                  <a:cubicBezTo>
                    <a:pt x="12936" y="2295"/>
                    <a:pt x="13520" y="1932"/>
                    <a:pt x="13804" y="1359"/>
                  </a:cubicBezTo>
                  <a:lnTo>
                    <a:pt x="13901" y="1130"/>
                  </a:lnTo>
                  <a:lnTo>
                    <a:pt x="15247" y="1130"/>
                  </a:lnTo>
                  <a:cubicBezTo>
                    <a:pt x="15557" y="1130"/>
                    <a:pt x="15810" y="877"/>
                    <a:pt x="15810" y="564"/>
                  </a:cubicBezTo>
                  <a:cubicBezTo>
                    <a:pt x="15810" y="251"/>
                    <a:pt x="15557" y="1"/>
                    <a:pt x="152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43" name="Google Shape;7643;p76"/>
            <p:cNvSpPr/>
            <p:nvPr/>
          </p:nvSpPr>
          <p:spPr>
            <a:xfrm>
              <a:off x="4840675" y="4007300"/>
              <a:ext cx="101725" cy="166025"/>
            </a:xfrm>
            <a:custGeom>
              <a:avLst/>
              <a:gdLst/>
              <a:ahLst/>
              <a:cxnLst/>
              <a:rect l="l" t="t" r="r" b="b"/>
              <a:pathLst>
                <a:path w="4069" h="6641" extrusionOk="0">
                  <a:moveTo>
                    <a:pt x="1870" y="0"/>
                  </a:moveTo>
                  <a:cubicBezTo>
                    <a:pt x="1852" y="380"/>
                    <a:pt x="1837" y="759"/>
                    <a:pt x="1795" y="1130"/>
                  </a:cubicBezTo>
                  <a:cubicBezTo>
                    <a:pt x="1927" y="1181"/>
                    <a:pt x="2048" y="1256"/>
                    <a:pt x="2150" y="1355"/>
                  </a:cubicBezTo>
                  <a:cubicBezTo>
                    <a:pt x="2800" y="2006"/>
                    <a:pt x="2433" y="3469"/>
                    <a:pt x="1352" y="4550"/>
                  </a:cubicBezTo>
                  <a:cubicBezTo>
                    <a:pt x="1177" y="4722"/>
                    <a:pt x="991" y="4879"/>
                    <a:pt x="792" y="5017"/>
                  </a:cubicBezTo>
                  <a:cubicBezTo>
                    <a:pt x="566" y="5577"/>
                    <a:pt x="301" y="6119"/>
                    <a:pt x="0" y="6640"/>
                  </a:cubicBezTo>
                  <a:cubicBezTo>
                    <a:pt x="747" y="6429"/>
                    <a:pt x="1506" y="5993"/>
                    <a:pt x="2150" y="5348"/>
                  </a:cubicBezTo>
                  <a:cubicBezTo>
                    <a:pt x="3716" y="3782"/>
                    <a:pt x="4068" y="1678"/>
                    <a:pt x="2948" y="557"/>
                  </a:cubicBezTo>
                  <a:cubicBezTo>
                    <a:pt x="2656" y="268"/>
                    <a:pt x="2280" y="97"/>
                    <a:pt x="18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44" name="Google Shape;7644;p76"/>
            <p:cNvSpPr/>
            <p:nvPr/>
          </p:nvSpPr>
          <p:spPr>
            <a:xfrm>
              <a:off x="4464775" y="3976800"/>
              <a:ext cx="395250" cy="225875"/>
            </a:xfrm>
            <a:custGeom>
              <a:avLst/>
              <a:gdLst/>
              <a:ahLst/>
              <a:cxnLst/>
              <a:rect l="l" t="t" r="r" b="b"/>
              <a:pathLst>
                <a:path w="15810" h="9035" extrusionOk="0">
                  <a:moveTo>
                    <a:pt x="564" y="1"/>
                  </a:moveTo>
                  <a:cubicBezTo>
                    <a:pt x="254" y="1"/>
                    <a:pt x="1" y="251"/>
                    <a:pt x="1" y="564"/>
                  </a:cubicBezTo>
                  <a:cubicBezTo>
                    <a:pt x="1" y="3930"/>
                    <a:pt x="1157" y="7026"/>
                    <a:pt x="3075" y="9035"/>
                  </a:cubicBezTo>
                  <a:lnTo>
                    <a:pt x="12735" y="9035"/>
                  </a:lnTo>
                  <a:cubicBezTo>
                    <a:pt x="14654" y="7026"/>
                    <a:pt x="15810" y="3930"/>
                    <a:pt x="15810" y="564"/>
                  </a:cubicBezTo>
                  <a:cubicBezTo>
                    <a:pt x="15810" y="251"/>
                    <a:pt x="15557" y="1"/>
                    <a:pt x="152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45" name="Google Shape;7645;p76"/>
          <p:cNvGrpSpPr/>
          <p:nvPr/>
        </p:nvGrpSpPr>
        <p:grpSpPr>
          <a:xfrm>
            <a:off x="7974679" y="3125970"/>
            <a:ext cx="339253" cy="339253"/>
            <a:chOff x="5049725" y="3806450"/>
            <a:chExt cx="481825" cy="481825"/>
          </a:xfrm>
          <a:solidFill>
            <a:srgbClr val="F7E9CD"/>
          </a:solidFill>
        </p:grpSpPr>
        <p:sp>
          <p:nvSpPr>
            <p:cNvPr id="7646" name="Google Shape;7646;p76"/>
            <p:cNvSpPr/>
            <p:nvPr/>
          </p:nvSpPr>
          <p:spPr>
            <a:xfrm>
              <a:off x="536115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47" name="Google Shape;7647;p76"/>
            <p:cNvSpPr/>
            <p:nvPr/>
          </p:nvSpPr>
          <p:spPr>
            <a:xfrm>
              <a:off x="519177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48" name="Google Shape;7648;p76"/>
            <p:cNvSpPr/>
            <p:nvPr/>
          </p:nvSpPr>
          <p:spPr>
            <a:xfrm>
              <a:off x="504972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49" name="Google Shape;7649;p76"/>
          <p:cNvGrpSpPr/>
          <p:nvPr/>
        </p:nvGrpSpPr>
        <p:grpSpPr>
          <a:xfrm>
            <a:off x="1461983" y="3951798"/>
            <a:ext cx="339253" cy="339253"/>
            <a:chOff x="5651375" y="3806450"/>
            <a:chExt cx="481825" cy="481825"/>
          </a:xfrm>
          <a:solidFill>
            <a:srgbClr val="F7E9CD"/>
          </a:solidFill>
        </p:grpSpPr>
        <p:sp>
          <p:nvSpPr>
            <p:cNvPr id="7650" name="Google Shape;7650;p76"/>
            <p:cNvSpPr/>
            <p:nvPr/>
          </p:nvSpPr>
          <p:spPr>
            <a:xfrm>
              <a:off x="579342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51" name="Google Shape;7651;p76"/>
            <p:cNvSpPr/>
            <p:nvPr/>
          </p:nvSpPr>
          <p:spPr>
            <a:xfrm>
              <a:off x="5794475" y="4089725"/>
              <a:ext cx="195600" cy="84725"/>
            </a:xfrm>
            <a:custGeom>
              <a:avLst/>
              <a:gdLst/>
              <a:ahLst/>
              <a:cxnLst/>
              <a:rect l="l" t="t" r="r" b="b"/>
              <a:pathLst>
                <a:path w="7824" h="3389" extrusionOk="0">
                  <a:moveTo>
                    <a:pt x="1" y="1"/>
                  </a:moveTo>
                  <a:cubicBezTo>
                    <a:pt x="284" y="1943"/>
                    <a:pt x="1949" y="3385"/>
                    <a:pt x="3912" y="3388"/>
                  </a:cubicBezTo>
                  <a:cubicBezTo>
                    <a:pt x="5875" y="3385"/>
                    <a:pt x="7541" y="1943"/>
                    <a:pt x="78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52" name="Google Shape;7652;p76"/>
            <p:cNvSpPr/>
            <p:nvPr/>
          </p:nvSpPr>
          <p:spPr>
            <a:xfrm>
              <a:off x="565137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53" name="Google Shape;7653;p76"/>
            <p:cNvSpPr/>
            <p:nvPr/>
          </p:nvSpPr>
          <p:spPr>
            <a:xfrm>
              <a:off x="596280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54" name="Google Shape;7654;p76"/>
          <p:cNvGrpSpPr/>
          <p:nvPr/>
        </p:nvGrpSpPr>
        <p:grpSpPr>
          <a:xfrm>
            <a:off x="3360663" y="3953787"/>
            <a:ext cx="298503" cy="335275"/>
            <a:chOff x="6264300" y="3809300"/>
            <a:chExt cx="423950" cy="476175"/>
          </a:xfrm>
          <a:solidFill>
            <a:srgbClr val="F7E9CD"/>
          </a:solidFill>
        </p:grpSpPr>
        <p:sp>
          <p:nvSpPr>
            <p:cNvPr id="7655" name="Google Shape;7655;p76"/>
            <p:cNvSpPr/>
            <p:nvPr/>
          </p:nvSpPr>
          <p:spPr>
            <a:xfrm>
              <a:off x="6346200" y="4002825"/>
              <a:ext cx="66950" cy="63225"/>
            </a:xfrm>
            <a:custGeom>
              <a:avLst/>
              <a:gdLst/>
              <a:ahLst/>
              <a:cxnLst/>
              <a:rect l="l" t="t" r="r" b="b"/>
              <a:pathLst>
                <a:path w="2678" h="2529" extrusionOk="0">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56" name="Google Shape;7656;p76"/>
            <p:cNvSpPr/>
            <p:nvPr/>
          </p:nvSpPr>
          <p:spPr>
            <a:xfrm>
              <a:off x="6539375" y="4002825"/>
              <a:ext cx="66950" cy="63200"/>
            </a:xfrm>
            <a:custGeom>
              <a:avLst/>
              <a:gdLst/>
              <a:ahLst/>
              <a:cxnLst/>
              <a:rect l="l" t="t" r="r" b="b"/>
              <a:pathLst>
                <a:path w="2678" h="2528" extrusionOk="0">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57" name="Google Shape;7657;p76"/>
            <p:cNvSpPr/>
            <p:nvPr/>
          </p:nvSpPr>
          <p:spPr>
            <a:xfrm>
              <a:off x="6264300" y="3809300"/>
              <a:ext cx="423950" cy="476175"/>
            </a:xfrm>
            <a:custGeom>
              <a:avLst/>
              <a:gdLst/>
              <a:ahLst/>
              <a:cxnLst/>
              <a:rect l="l" t="t" r="r" b="b"/>
              <a:pathLst>
                <a:path w="16958" h="19047" extrusionOk="0">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58" name="Google Shape;7658;p76"/>
          <p:cNvGrpSpPr/>
          <p:nvPr/>
        </p:nvGrpSpPr>
        <p:grpSpPr>
          <a:xfrm>
            <a:off x="5039841" y="3538881"/>
            <a:ext cx="340573" cy="339271"/>
            <a:chOff x="898875" y="4399275"/>
            <a:chExt cx="483700" cy="481850"/>
          </a:xfrm>
          <a:solidFill>
            <a:srgbClr val="F7E9CD"/>
          </a:solidFill>
        </p:grpSpPr>
        <p:sp>
          <p:nvSpPr>
            <p:cNvPr id="7659" name="Google Shape;7659;p76"/>
            <p:cNvSpPr/>
            <p:nvPr/>
          </p:nvSpPr>
          <p:spPr>
            <a:xfrm>
              <a:off x="992750" y="4642900"/>
              <a:ext cx="145300" cy="144100"/>
            </a:xfrm>
            <a:custGeom>
              <a:avLst/>
              <a:gdLst/>
              <a:ahLst/>
              <a:cxnLst/>
              <a:rect l="l" t="t" r="r" b="b"/>
              <a:pathLst>
                <a:path w="5812" h="5764" extrusionOk="0">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0" name="Google Shape;7660;p76"/>
            <p:cNvSpPr/>
            <p:nvPr/>
          </p:nvSpPr>
          <p:spPr>
            <a:xfrm>
              <a:off x="1138025" y="4763350"/>
              <a:ext cx="25" cy="25"/>
            </a:xfrm>
            <a:custGeom>
              <a:avLst/>
              <a:gdLst/>
              <a:ahLst/>
              <a:cxnLst/>
              <a:rect l="l" t="t" r="r" b="b"/>
              <a:pathLst>
                <a:path w="1" h="1" extrusionOk="0">
                  <a:moveTo>
                    <a:pt x="1" y="0"/>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1" name="Google Shape;7661;p76"/>
            <p:cNvSpPr/>
            <p:nvPr/>
          </p:nvSpPr>
          <p:spPr>
            <a:xfrm>
              <a:off x="1269550" y="4399275"/>
              <a:ext cx="113025" cy="112125"/>
            </a:xfrm>
            <a:custGeom>
              <a:avLst/>
              <a:gdLst/>
              <a:ahLst/>
              <a:cxnLst/>
              <a:rect l="l" t="t" r="r" b="b"/>
              <a:pathLst>
                <a:path w="4521" h="4485" extrusionOk="0">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2" name="Google Shape;7662;p76"/>
            <p:cNvSpPr/>
            <p:nvPr/>
          </p:nvSpPr>
          <p:spPr>
            <a:xfrm>
              <a:off x="1161975" y="4531175"/>
              <a:ext cx="91400" cy="84350"/>
            </a:xfrm>
            <a:custGeom>
              <a:avLst/>
              <a:gdLst/>
              <a:ahLst/>
              <a:cxnLst/>
              <a:rect l="l" t="t" r="r" b="b"/>
              <a:pathLst>
                <a:path w="3656" h="3374" extrusionOk="0">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3" name="Google Shape;7663;p76"/>
            <p:cNvSpPr/>
            <p:nvPr/>
          </p:nvSpPr>
          <p:spPr>
            <a:xfrm>
              <a:off x="1031050" y="4411100"/>
              <a:ext cx="338650" cy="338725"/>
            </a:xfrm>
            <a:custGeom>
              <a:avLst/>
              <a:gdLst/>
              <a:ahLst/>
              <a:cxnLst/>
              <a:rect l="l" t="t" r="r" b="b"/>
              <a:pathLst>
                <a:path w="13546" h="13549" extrusionOk="0">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4" name="Google Shape;7664;p76"/>
            <p:cNvSpPr/>
            <p:nvPr/>
          </p:nvSpPr>
          <p:spPr>
            <a:xfrm>
              <a:off x="1130500" y="4740450"/>
              <a:ext cx="108950" cy="111250"/>
            </a:xfrm>
            <a:custGeom>
              <a:avLst/>
              <a:gdLst/>
              <a:ahLst/>
              <a:cxnLst/>
              <a:rect l="l" t="t" r="r" b="b"/>
              <a:pathLst>
                <a:path w="4358" h="4450" extrusionOk="0">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5" name="Google Shape;7665;p76"/>
            <p:cNvSpPr/>
            <p:nvPr/>
          </p:nvSpPr>
          <p:spPr>
            <a:xfrm>
              <a:off x="927325" y="4539825"/>
              <a:ext cx="114150" cy="109800"/>
            </a:xfrm>
            <a:custGeom>
              <a:avLst/>
              <a:gdLst/>
              <a:ahLst/>
              <a:cxnLst/>
              <a:rect l="l" t="t" r="r" b="b"/>
              <a:pathLst>
                <a:path w="4566" h="4392" extrusionOk="0">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6" name="Google Shape;7666;p76"/>
            <p:cNvSpPr/>
            <p:nvPr/>
          </p:nvSpPr>
          <p:spPr>
            <a:xfrm>
              <a:off x="898875" y="4711550"/>
              <a:ext cx="170825" cy="169575"/>
            </a:xfrm>
            <a:custGeom>
              <a:avLst/>
              <a:gdLst/>
              <a:ahLst/>
              <a:cxnLst/>
              <a:rect l="l" t="t" r="r" b="b"/>
              <a:pathLst>
                <a:path w="6833" h="6783" extrusionOk="0">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67" name="Google Shape;7667;p76"/>
          <p:cNvGrpSpPr/>
          <p:nvPr/>
        </p:nvGrpSpPr>
        <p:grpSpPr>
          <a:xfrm>
            <a:off x="5473575" y="3554133"/>
            <a:ext cx="339253" cy="308765"/>
            <a:chOff x="1492675" y="4420975"/>
            <a:chExt cx="481825" cy="438525"/>
          </a:xfrm>
          <a:solidFill>
            <a:srgbClr val="F7E9CD"/>
          </a:solidFill>
        </p:grpSpPr>
        <p:sp>
          <p:nvSpPr>
            <p:cNvPr id="7668" name="Google Shape;7668;p76"/>
            <p:cNvSpPr/>
            <p:nvPr/>
          </p:nvSpPr>
          <p:spPr>
            <a:xfrm>
              <a:off x="1841375" y="4649825"/>
              <a:ext cx="43325" cy="43300"/>
            </a:xfrm>
            <a:custGeom>
              <a:avLst/>
              <a:gdLst/>
              <a:ahLst/>
              <a:cxnLst/>
              <a:rect l="l" t="t" r="r" b="b"/>
              <a:pathLst>
                <a:path w="1733" h="1732" extrusionOk="0">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9" name="Google Shape;7669;p76"/>
            <p:cNvSpPr/>
            <p:nvPr/>
          </p:nvSpPr>
          <p:spPr>
            <a:xfrm>
              <a:off x="1582425" y="4649825"/>
              <a:ext cx="43300" cy="43300"/>
            </a:xfrm>
            <a:custGeom>
              <a:avLst/>
              <a:gdLst/>
              <a:ahLst/>
              <a:cxnLst/>
              <a:rect l="l" t="t" r="r" b="b"/>
              <a:pathLst>
                <a:path w="1732" h="1732" extrusionOk="0">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70" name="Google Shape;7670;p76"/>
            <p:cNvSpPr/>
            <p:nvPr/>
          </p:nvSpPr>
          <p:spPr>
            <a:xfrm>
              <a:off x="1492675" y="4420975"/>
              <a:ext cx="481825" cy="356475"/>
            </a:xfrm>
            <a:custGeom>
              <a:avLst/>
              <a:gdLst/>
              <a:ahLst/>
              <a:cxnLst/>
              <a:rect l="l" t="t" r="r" b="b"/>
              <a:pathLst>
                <a:path w="19273" h="14259" extrusionOk="0">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71" name="Google Shape;7671;p76"/>
            <p:cNvSpPr/>
            <p:nvPr/>
          </p:nvSpPr>
          <p:spPr>
            <a:xfrm>
              <a:off x="154687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72" name="Google Shape;7672;p76"/>
            <p:cNvSpPr/>
            <p:nvPr/>
          </p:nvSpPr>
          <p:spPr>
            <a:xfrm>
              <a:off x="180132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73" name="Google Shape;7673;p76"/>
          <p:cNvGrpSpPr/>
          <p:nvPr/>
        </p:nvGrpSpPr>
        <p:grpSpPr>
          <a:xfrm>
            <a:off x="5878556" y="3539558"/>
            <a:ext cx="342580" cy="337915"/>
            <a:chOff x="2084100" y="4400250"/>
            <a:chExt cx="486550" cy="479925"/>
          </a:xfrm>
          <a:solidFill>
            <a:srgbClr val="F7E9CD"/>
          </a:solidFill>
        </p:grpSpPr>
        <p:sp>
          <p:nvSpPr>
            <p:cNvPr id="7674" name="Google Shape;7674;p76"/>
            <p:cNvSpPr/>
            <p:nvPr/>
          </p:nvSpPr>
          <p:spPr>
            <a:xfrm>
              <a:off x="2084100" y="4652250"/>
              <a:ext cx="105325" cy="90050"/>
            </a:xfrm>
            <a:custGeom>
              <a:avLst/>
              <a:gdLst/>
              <a:ahLst/>
              <a:cxnLst/>
              <a:rect l="l" t="t" r="r" b="b"/>
              <a:pathLst>
                <a:path w="4213" h="3602" extrusionOk="0">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75" name="Google Shape;7675;p76"/>
            <p:cNvSpPr/>
            <p:nvPr/>
          </p:nvSpPr>
          <p:spPr>
            <a:xfrm>
              <a:off x="2372575" y="4644175"/>
              <a:ext cx="175875" cy="226275"/>
            </a:xfrm>
            <a:custGeom>
              <a:avLst/>
              <a:gdLst/>
              <a:ahLst/>
              <a:cxnLst/>
              <a:rect l="l" t="t" r="r" b="b"/>
              <a:pathLst>
                <a:path w="7035" h="9051" extrusionOk="0">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76" name="Google Shape;7676;p76"/>
            <p:cNvSpPr/>
            <p:nvPr/>
          </p:nvSpPr>
          <p:spPr>
            <a:xfrm>
              <a:off x="2093950" y="4419400"/>
              <a:ext cx="228500" cy="174750"/>
            </a:xfrm>
            <a:custGeom>
              <a:avLst/>
              <a:gdLst/>
              <a:ahLst/>
              <a:cxnLst/>
              <a:rect l="l" t="t" r="r" b="b"/>
              <a:pathLst>
                <a:path w="9140" h="6990" extrusionOk="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77" name="Google Shape;7677;p76"/>
            <p:cNvSpPr/>
            <p:nvPr/>
          </p:nvSpPr>
          <p:spPr>
            <a:xfrm>
              <a:off x="2224425" y="4777500"/>
              <a:ext cx="90425" cy="102675"/>
            </a:xfrm>
            <a:custGeom>
              <a:avLst/>
              <a:gdLst/>
              <a:ahLst/>
              <a:cxnLst/>
              <a:rect l="l" t="t" r="r" b="b"/>
              <a:pathLst>
                <a:path w="3617" h="4107" extrusionOk="0">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78" name="Google Shape;7678;p76"/>
            <p:cNvSpPr/>
            <p:nvPr/>
          </p:nvSpPr>
          <p:spPr>
            <a:xfrm>
              <a:off x="2454100" y="4400250"/>
              <a:ext cx="116550" cy="107300"/>
            </a:xfrm>
            <a:custGeom>
              <a:avLst/>
              <a:gdLst/>
              <a:ahLst/>
              <a:cxnLst/>
              <a:rect l="l" t="t" r="r" b="b"/>
              <a:pathLst>
                <a:path w="4662" h="4292" extrusionOk="0">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79" name="Google Shape;7679;p76"/>
            <p:cNvSpPr/>
            <p:nvPr/>
          </p:nvSpPr>
          <p:spPr>
            <a:xfrm>
              <a:off x="2152975" y="4431500"/>
              <a:ext cx="381925" cy="377725"/>
            </a:xfrm>
            <a:custGeom>
              <a:avLst/>
              <a:gdLst/>
              <a:ahLst/>
              <a:cxnLst/>
              <a:rect l="l" t="t" r="r" b="b"/>
              <a:pathLst>
                <a:path w="15277" h="15109" extrusionOk="0">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80" name="Google Shape;7680;p76"/>
          <p:cNvGrpSpPr/>
          <p:nvPr/>
        </p:nvGrpSpPr>
        <p:grpSpPr>
          <a:xfrm>
            <a:off x="6315036" y="3538907"/>
            <a:ext cx="298169" cy="339218"/>
            <a:chOff x="2707950" y="4399325"/>
            <a:chExt cx="423475" cy="481775"/>
          </a:xfrm>
          <a:solidFill>
            <a:srgbClr val="F7E9CD"/>
          </a:solidFill>
        </p:grpSpPr>
        <p:sp>
          <p:nvSpPr>
            <p:cNvPr id="7681" name="Google Shape;7681;p76"/>
            <p:cNvSpPr/>
            <p:nvPr/>
          </p:nvSpPr>
          <p:spPr>
            <a:xfrm>
              <a:off x="2905550" y="4515000"/>
              <a:ext cx="28275" cy="366100"/>
            </a:xfrm>
            <a:custGeom>
              <a:avLst/>
              <a:gdLst/>
              <a:ahLst/>
              <a:cxnLst/>
              <a:rect l="l" t="t" r="r" b="b"/>
              <a:pathLst>
                <a:path w="1131" h="14644" extrusionOk="0">
                  <a:moveTo>
                    <a:pt x="1" y="0"/>
                  </a:moveTo>
                  <a:lnTo>
                    <a:pt x="1" y="14644"/>
                  </a:lnTo>
                  <a:lnTo>
                    <a:pt x="1130" y="14644"/>
                  </a:lnTo>
                  <a:lnTo>
                    <a:pt x="11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2" name="Google Shape;7682;p76"/>
            <p:cNvSpPr/>
            <p:nvPr/>
          </p:nvSpPr>
          <p:spPr>
            <a:xfrm>
              <a:off x="2962025" y="4710725"/>
              <a:ext cx="141175" cy="29225"/>
            </a:xfrm>
            <a:custGeom>
              <a:avLst/>
              <a:gdLst/>
              <a:ahLst/>
              <a:cxnLst/>
              <a:rect l="l" t="t" r="r" b="b"/>
              <a:pathLst>
                <a:path w="5647" h="1169" extrusionOk="0">
                  <a:moveTo>
                    <a:pt x="0" y="0"/>
                  </a:moveTo>
                  <a:lnTo>
                    <a:pt x="0" y="1169"/>
                  </a:lnTo>
                  <a:lnTo>
                    <a:pt x="5646" y="1169"/>
                  </a:lnTo>
                  <a:lnTo>
                    <a:pt x="564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3" name="Google Shape;7683;p76"/>
            <p:cNvSpPr/>
            <p:nvPr/>
          </p:nvSpPr>
          <p:spPr>
            <a:xfrm>
              <a:off x="2962025" y="4768175"/>
              <a:ext cx="141175" cy="112925"/>
            </a:xfrm>
            <a:custGeom>
              <a:avLst/>
              <a:gdLst/>
              <a:ahLst/>
              <a:cxnLst/>
              <a:rect l="l" t="t" r="r" b="b"/>
              <a:pathLst>
                <a:path w="5647" h="4517" extrusionOk="0">
                  <a:moveTo>
                    <a:pt x="0" y="0"/>
                  </a:moveTo>
                  <a:lnTo>
                    <a:pt x="0" y="4517"/>
                  </a:lnTo>
                  <a:lnTo>
                    <a:pt x="3951" y="4517"/>
                  </a:lnTo>
                  <a:cubicBezTo>
                    <a:pt x="4888" y="4517"/>
                    <a:pt x="5646" y="3758"/>
                    <a:pt x="5646" y="2825"/>
                  </a:cubicBezTo>
                  <a:lnTo>
                    <a:pt x="564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4" name="Google Shape;7684;p76"/>
            <p:cNvSpPr/>
            <p:nvPr/>
          </p:nvSpPr>
          <p:spPr>
            <a:xfrm>
              <a:off x="2736175" y="4710725"/>
              <a:ext cx="141175" cy="29225"/>
            </a:xfrm>
            <a:custGeom>
              <a:avLst/>
              <a:gdLst/>
              <a:ahLst/>
              <a:cxnLst/>
              <a:rect l="l" t="t" r="r" b="b"/>
              <a:pathLst>
                <a:path w="5647" h="1169" extrusionOk="0">
                  <a:moveTo>
                    <a:pt x="1" y="0"/>
                  </a:moveTo>
                  <a:lnTo>
                    <a:pt x="1" y="1169"/>
                  </a:lnTo>
                  <a:lnTo>
                    <a:pt x="5647" y="1169"/>
                  </a:lnTo>
                  <a:lnTo>
                    <a:pt x="564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5" name="Google Shape;7685;p76"/>
            <p:cNvSpPr/>
            <p:nvPr/>
          </p:nvSpPr>
          <p:spPr>
            <a:xfrm>
              <a:off x="2736175" y="4768175"/>
              <a:ext cx="141175" cy="112925"/>
            </a:xfrm>
            <a:custGeom>
              <a:avLst/>
              <a:gdLst/>
              <a:ahLst/>
              <a:cxnLst/>
              <a:rect l="l" t="t" r="r" b="b"/>
              <a:pathLst>
                <a:path w="5647" h="4517" extrusionOk="0">
                  <a:moveTo>
                    <a:pt x="1" y="0"/>
                  </a:moveTo>
                  <a:lnTo>
                    <a:pt x="1" y="2825"/>
                  </a:lnTo>
                  <a:cubicBezTo>
                    <a:pt x="1" y="3758"/>
                    <a:pt x="759" y="4517"/>
                    <a:pt x="1693" y="4517"/>
                  </a:cubicBezTo>
                  <a:lnTo>
                    <a:pt x="5647" y="4517"/>
                  </a:lnTo>
                  <a:lnTo>
                    <a:pt x="564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6" name="Google Shape;7686;p76"/>
            <p:cNvSpPr/>
            <p:nvPr/>
          </p:nvSpPr>
          <p:spPr>
            <a:xfrm>
              <a:off x="2707950" y="4515075"/>
              <a:ext cx="169400" cy="82825"/>
            </a:xfrm>
            <a:custGeom>
              <a:avLst/>
              <a:gdLst/>
              <a:ahLst/>
              <a:cxnLst/>
              <a:rect l="l" t="t" r="r" b="b"/>
              <a:pathLst>
                <a:path w="6776" h="3313" extrusionOk="0">
                  <a:moveTo>
                    <a:pt x="1693" y="0"/>
                  </a:moveTo>
                  <a:cubicBezTo>
                    <a:pt x="759" y="0"/>
                    <a:pt x="0" y="756"/>
                    <a:pt x="0" y="1693"/>
                  </a:cubicBezTo>
                  <a:lnTo>
                    <a:pt x="0" y="2747"/>
                  </a:lnTo>
                  <a:cubicBezTo>
                    <a:pt x="0" y="3060"/>
                    <a:pt x="253" y="3313"/>
                    <a:pt x="563" y="3313"/>
                  </a:cubicBezTo>
                  <a:lnTo>
                    <a:pt x="6776" y="3313"/>
                  </a:lnTo>
                  <a:lnTo>
                    <a:pt x="677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7" name="Google Shape;7687;p76"/>
            <p:cNvSpPr/>
            <p:nvPr/>
          </p:nvSpPr>
          <p:spPr>
            <a:xfrm>
              <a:off x="2736175" y="4626025"/>
              <a:ext cx="141175" cy="56500"/>
            </a:xfrm>
            <a:custGeom>
              <a:avLst/>
              <a:gdLst/>
              <a:ahLst/>
              <a:cxnLst/>
              <a:rect l="l" t="t" r="r" b="b"/>
              <a:pathLst>
                <a:path w="5647" h="2260" extrusionOk="0">
                  <a:moveTo>
                    <a:pt x="1" y="1"/>
                  </a:moveTo>
                  <a:lnTo>
                    <a:pt x="1" y="2259"/>
                  </a:lnTo>
                  <a:lnTo>
                    <a:pt x="5647" y="2259"/>
                  </a:lnTo>
                  <a:lnTo>
                    <a:pt x="56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8" name="Google Shape;7688;p76"/>
            <p:cNvSpPr/>
            <p:nvPr/>
          </p:nvSpPr>
          <p:spPr>
            <a:xfrm>
              <a:off x="2850525" y="4430375"/>
              <a:ext cx="138325" cy="56500"/>
            </a:xfrm>
            <a:custGeom>
              <a:avLst/>
              <a:gdLst/>
              <a:ahLst/>
              <a:cxnLst/>
              <a:rect l="l" t="t" r="r" b="b"/>
              <a:pathLst>
                <a:path w="5533" h="2260" extrusionOk="0">
                  <a:moveTo>
                    <a:pt x="2765" y="1"/>
                  </a:moveTo>
                  <a:cubicBezTo>
                    <a:pt x="1500" y="1"/>
                    <a:pt x="275" y="916"/>
                    <a:pt x="1" y="2259"/>
                  </a:cubicBezTo>
                  <a:lnTo>
                    <a:pt x="5532" y="2259"/>
                  </a:lnTo>
                  <a:cubicBezTo>
                    <a:pt x="5258" y="910"/>
                    <a:pt x="4030" y="1"/>
                    <a:pt x="2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9" name="Google Shape;7689;p76"/>
            <p:cNvSpPr/>
            <p:nvPr/>
          </p:nvSpPr>
          <p:spPr>
            <a:xfrm>
              <a:off x="2974300" y="4399350"/>
              <a:ext cx="129650" cy="87525"/>
            </a:xfrm>
            <a:custGeom>
              <a:avLst/>
              <a:gdLst/>
              <a:ahLst/>
              <a:cxnLst/>
              <a:rect l="l" t="t" r="r" b="b"/>
              <a:pathLst>
                <a:path w="5186" h="3501" extrusionOk="0">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90" name="Google Shape;7690;p76"/>
            <p:cNvSpPr/>
            <p:nvPr/>
          </p:nvSpPr>
          <p:spPr>
            <a:xfrm>
              <a:off x="2735425" y="4399325"/>
              <a:ext cx="129650" cy="87475"/>
            </a:xfrm>
            <a:custGeom>
              <a:avLst/>
              <a:gdLst/>
              <a:ahLst/>
              <a:cxnLst/>
              <a:rect l="l" t="t" r="r" b="b"/>
              <a:pathLst>
                <a:path w="5186" h="3499" extrusionOk="0">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91" name="Google Shape;7691;p76"/>
            <p:cNvSpPr/>
            <p:nvPr/>
          </p:nvSpPr>
          <p:spPr>
            <a:xfrm>
              <a:off x="2962025" y="4515075"/>
              <a:ext cx="169400" cy="82825"/>
            </a:xfrm>
            <a:custGeom>
              <a:avLst/>
              <a:gdLst/>
              <a:ahLst/>
              <a:cxnLst/>
              <a:rect l="l" t="t" r="r" b="b"/>
              <a:pathLst>
                <a:path w="6776" h="3313" extrusionOk="0">
                  <a:moveTo>
                    <a:pt x="0" y="0"/>
                  </a:moveTo>
                  <a:lnTo>
                    <a:pt x="0" y="3313"/>
                  </a:lnTo>
                  <a:lnTo>
                    <a:pt x="6209" y="3313"/>
                  </a:lnTo>
                  <a:cubicBezTo>
                    <a:pt x="6523" y="3313"/>
                    <a:pt x="6776" y="3060"/>
                    <a:pt x="6776" y="2747"/>
                  </a:cubicBezTo>
                  <a:lnTo>
                    <a:pt x="6776" y="1693"/>
                  </a:lnTo>
                  <a:cubicBezTo>
                    <a:pt x="6776" y="756"/>
                    <a:pt x="6017" y="0"/>
                    <a:pt x="5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92" name="Google Shape;7692;p76"/>
            <p:cNvSpPr/>
            <p:nvPr/>
          </p:nvSpPr>
          <p:spPr>
            <a:xfrm>
              <a:off x="2962025" y="4626025"/>
              <a:ext cx="141175" cy="56500"/>
            </a:xfrm>
            <a:custGeom>
              <a:avLst/>
              <a:gdLst/>
              <a:ahLst/>
              <a:cxnLst/>
              <a:rect l="l" t="t" r="r" b="b"/>
              <a:pathLst>
                <a:path w="5647" h="2260" extrusionOk="0">
                  <a:moveTo>
                    <a:pt x="0" y="1"/>
                  </a:moveTo>
                  <a:lnTo>
                    <a:pt x="0" y="2259"/>
                  </a:lnTo>
                  <a:lnTo>
                    <a:pt x="5646" y="2259"/>
                  </a:lnTo>
                  <a:lnTo>
                    <a:pt x="564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93" name="Google Shape;7693;p76"/>
          <p:cNvGrpSpPr/>
          <p:nvPr/>
        </p:nvGrpSpPr>
        <p:grpSpPr>
          <a:xfrm>
            <a:off x="6744555" y="3538881"/>
            <a:ext cx="275057" cy="339271"/>
            <a:chOff x="3330525" y="4399275"/>
            <a:chExt cx="390650" cy="481850"/>
          </a:xfrm>
          <a:solidFill>
            <a:srgbClr val="F7E9CD"/>
          </a:solidFill>
        </p:grpSpPr>
        <p:sp>
          <p:nvSpPr>
            <p:cNvPr id="7694" name="Google Shape;7694;p76"/>
            <p:cNvSpPr/>
            <p:nvPr/>
          </p:nvSpPr>
          <p:spPr>
            <a:xfrm>
              <a:off x="3543950" y="4648550"/>
              <a:ext cx="78450" cy="95775"/>
            </a:xfrm>
            <a:custGeom>
              <a:avLst/>
              <a:gdLst/>
              <a:ahLst/>
              <a:cxnLst/>
              <a:rect l="l" t="t" r="r" b="b"/>
              <a:pathLst>
                <a:path w="3138" h="3831" extrusionOk="0">
                  <a:moveTo>
                    <a:pt x="2677" y="0"/>
                  </a:moveTo>
                  <a:cubicBezTo>
                    <a:pt x="2298" y="356"/>
                    <a:pt x="1861" y="648"/>
                    <a:pt x="1388" y="858"/>
                  </a:cubicBezTo>
                  <a:lnTo>
                    <a:pt x="0" y="2948"/>
                  </a:lnTo>
                  <a:lnTo>
                    <a:pt x="880" y="3831"/>
                  </a:lnTo>
                  <a:lnTo>
                    <a:pt x="3138" y="443"/>
                  </a:lnTo>
                  <a:lnTo>
                    <a:pt x="26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95" name="Google Shape;7695;p76"/>
            <p:cNvSpPr/>
            <p:nvPr/>
          </p:nvSpPr>
          <p:spPr>
            <a:xfrm>
              <a:off x="3427250" y="4456050"/>
              <a:ext cx="197650" cy="197175"/>
            </a:xfrm>
            <a:custGeom>
              <a:avLst/>
              <a:gdLst/>
              <a:ahLst/>
              <a:cxnLst/>
              <a:rect l="l" t="t" r="r" b="b"/>
              <a:pathLst>
                <a:path w="7906" h="7887" extrusionOk="0">
                  <a:moveTo>
                    <a:pt x="7520" y="0"/>
                  </a:moveTo>
                  <a:cubicBezTo>
                    <a:pt x="6863" y="1374"/>
                    <a:pt x="5475" y="2247"/>
                    <a:pt x="3952" y="2247"/>
                  </a:cubicBezTo>
                  <a:lnTo>
                    <a:pt x="1" y="2247"/>
                  </a:lnTo>
                  <a:lnTo>
                    <a:pt x="1" y="3942"/>
                  </a:lnTo>
                  <a:cubicBezTo>
                    <a:pt x="1" y="5698"/>
                    <a:pt x="1154" y="7137"/>
                    <a:pt x="2587" y="7643"/>
                  </a:cubicBezTo>
                  <a:lnTo>
                    <a:pt x="2597" y="7643"/>
                  </a:lnTo>
                  <a:cubicBezTo>
                    <a:pt x="3006" y="7806"/>
                    <a:pt x="3480" y="7887"/>
                    <a:pt x="3953" y="7887"/>
                  </a:cubicBezTo>
                  <a:cubicBezTo>
                    <a:pt x="4426" y="7887"/>
                    <a:pt x="4899" y="7806"/>
                    <a:pt x="5307" y="7643"/>
                  </a:cubicBezTo>
                  <a:lnTo>
                    <a:pt x="5319" y="7643"/>
                  </a:lnTo>
                  <a:cubicBezTo>
                    <a:pt x="6451" y="7306"/>
                    <a:pt x="7905" y="5848"/>
                    <a:pt x="7905" y="3942"/>
                  </a:cubicBezTo>
                  <a:lnTo>
                    <a:pt x="7905" y="1684"/>
                  </a:lnTo>
                  <a:cubicBezTo>
                    <a:pt x="7905" y="1100"/>
                    <a:pt x="7776" y="524"/>
                    <a:pt x="75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96" name="Google Shape;7696;p76"/>
            <p:cNvSpPr/>
            <p:nvPr/>
          </p:nvSpPr>
          <p:spPr>
            <a:xfrm>
              <a:off x="3428150" y="4399275"/>
              <a:ext cx="166925" cy="84725"/>
            </a:xfrm>
            <a:custGeom>
              <a:avLst/>
              <a:gdLst/>
              <a:ahLst/>
              <a:cxnLst/>
              <a:rect l="l" t="t" r="r" b="b"/>
              <a:pathLst>
                <a:path w="6677" h="3389" extrusionOk="0">
                  <a:moveTo>
                    <a:pt x="3921" y="1"/>
                  </a:moveTo>
                  <a:cubicBezTo>
                    <a:pt x="3917" y="1"/>
                    <a:pt x="3913" y="1"/>
                    <a:pt x="3910" y="1"/>
                  </a:cubicBezTo>
                  <a:cubicBezTo>
                    <a:pt x="1946" y="4"/>
                    <a:pt x="284" y="1446"/>
                    <a:pt x="1" y="3389"/>
                  </a:cubicBezTo>
                  <a:lnTo>
                    <a:pt x="3910" y="3389"/>
                  </a:lnTo>
                  <a:cubicBezTo>
                    <a:pt x="5247" y="3389"/>
                    <a:pt x="6403" y="2452"/>
                    <a:pt x="6677" y="1142"/>
                  </a:cubicBezTo>
                  <a:cubicBezTo>
                    <a:pt x="5945" y="410"/>
                    <a:pt x="4953" y="1"/>
                    <a:pt x="39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97" name="Google Shape;7697;p76"/>
            <p:cNvSpPr/>
            <p:nvPr/>
          </p:nvSpPr>
          <p:spPr>
            <a:xfrm>
              <a:off x="3330525" y="4674000"/>
              <a:ext cx="181225" cy="207125"/>
            </a:xfrm>
            <a:custGeom>
              <a:avLst/>
              <a:gdLst/>
              <a:ahLst/>
              <a:cxnLst/>
              <a:rect l="l" t="t" r="r" b="b"/>
              <a:pathLst>
                <a:path w="7249" h="8285" extrusionOk="0">
                  <a:moveTo>
                    <a:pt x="2972" y="0"/>
                  </a:moveTo>
                  <a:lnTo>
                    <a:pt x="1455" y="440"/>
                  </a:lnTo>
                  <a:cubicBezTo>
                    <a:pt x="542" y="744"/>
                    <a:pt x="0" y="1716"/>
                    <a:pt x="235" y="2620"/>
                  </a:cubicBezTo>
                  <a:lnTo>
                    <a:pt x="1229" y="7832"/>
                  </a:lnTo>
                  <a:cubicBezTo>
                    <a:pt x="1289" y="8091"/>
                    <a:pt x="1518" y="8278"/>
                    <a:pt x="1783" y="8284"/>
                  </a:cubicBezTo>
                  <a:cubicBezTo>
                    <a:pt x="1787" y="8284"/>
                    <a:pt x="1792" y="8285"/>
                    <a:pt x="1796" y="8285"/>
                  </a:cubicBezTo>
                  <a:cubicBezTo>
                    <a:pt x="1816" y="8285"/>
                    <a:pt x="1835" y="8279"/>
                    <a:pt x="1852" y="8272"/>
                  </a:cubicBezTo>
                  <a:cubicBezTo>
                    <a:pt x="1861" y="8284"/>
                    <a:pt x="1861" y="8284"/>
                    <a:pt x="1873" y="8284"/>
                  </a:cubicBezTo>
                  <a:lnTo>
                    <a:pt x="7248" y="8284"/>
                  </a:lnTo>
                  <a:lnTo>
                    <a:pt x="7248" y="3364"/>
                  </a:lnTo>
                  <a:lnTo>
                    <a:pt x="6514" y="4086"/>
                  </a:lnTo>
                  <a:cubicBezTo>
                    <a:pt x="6410" y="4202"/>
                    <a:pt x="6270" y="4259"/>
                    <a:pt x="6126" y="4259"/>
                  </a:cubicBezTo>
                  <a:cubicBezTo>
                    <a:pt x="5952" y="4259"/>
                    <a:pt x="5772" y="4175"/>
                    <a:pt x="5646" y="4008"/>
                  </a:cubicBezTo>
                  <a:lnTo>
                    <a:pt x="297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98" name="Google Shape;7698;p76"/>
            <p:cNvSpPr/>
            <p:nvPr/>
          </p:nvSpPr>
          <p:spPr>
            <a:xfrm>
              <a:off x="3540175" y="4674000"/>
              <a:ext cx="181000" cy="207100"/>
            </a:xfrm>
            <a:custGeom>
              <a:avLst/>
              <a:gdLst/>
              <a:ahLst/>
              <a:cxnLst/>
              <a:rect l="l" t="t" r="r" b="b"/>
              <a:pathLst>
                <a:path w="7240" h="8284" extrusionOk="0">
                  <a:moveTo>
                    <a:pt x="3951" y="4821"/>
                  </a:moveTo>
                  <a:cubicBezTo>
                    <a:pt x="4701" y="4821"/>
                    <a:pt x="4701" y="5950"/>
                    <a:pt x="3951" y="5950"/>
                  </a:cubicBezTo>
                  <a:lnTo>
                    <a:pt x="2822" y="5950"/>
                  </a:lnTo>
                  <a:cubicBezTo>
                    <a:pt x="2075" y="5950"/>
                    <a:pt x="2075" y="4821"/>
                    <a:pt x="2822" y="4821"/>
                  </a:cubicBezTo>
                  <a:close/>
                  <a:moveTo>
                    <a:pt x="4280" y="0"/>
                  </a:moveTo>
                  <a:lnTo>
                    <a:pt x="1603" y="4008"/>
                  </a:lnTo>
                  <a:cubicBezTo>
                    <a:pt x="1476" y="4178"/>
                    <a:pt x="1297" y="4257"/>
                    <a:pt x="1126" y="4257"/>
                  </a:cubicBezTo>
                  <a:cubicBezTo>
                    <a:pt x="977" y="4257"/>
                    <a:pt x="834" y="4197"/>
                    <a:pt x="735" y="4086"/>
                  </a:cubicBezTo>
                  <a:lnTo>
                    <a:pt x="1" y="3364"/>
                  </a:lnTo>
                  <a:lnTo>
                    <a:pt x="1" y="8284"/>
                  </a:lnTo>
                  <a:lnTo>
                    <a:pt x="5454" y="8284"/>
                  </a:lnTo>
                  <a:cubicBezTo>
                    <a:pt x="5722" y="8284"/>
                    <a:pt x="5954" y="8094"/>
                    <a:pt x="6008" y="7832"/>
                  </a:cubicBezTo>
                  <a:lnTo>
                    <a:pt x="7002" y="2653"/>
                  </a:lnTo>
                  <a:cubicBezTo>
                    <a:pt x="7240" y="1716"/>
                    <a:pt x="6707" y="744"/>
                    <a:pt x="5770" y="428"/>
                  </a:cubicBezTo>
                  <a:lnTo>
                    <a:pt x="42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99" name="Google Shape;7699;p76"/>
            <p:cNvSpPr/>
            <p:nvPr/>
          </p:nvSpPr>
          <p:spPr>
            <a:xfrm>
              <a:off x="3429975" y="4648850"/>
              <a:ext cx="78225" cy="95400"/>
            </a:xfrm>
            <a:custGeom>
              <a:avLst/>
              <a:gdLst/>
              <a:ahLst/>
              <a:cxnLst/>
              <a:rect l="l" t="t" r="r" b="b"/>
              <a:pathLst>
                <a:path w="3129" h="3816" extrusionOk="0">
                  <a:moveTo>
                    <a:pt x="452" y="0"/>
                  </a:moveTo>
                  <a:lnTo>
                    <a:pt x="0" y="440"/>
                  </a:lnTo>
                  <a:lnTo>
                    <a:pt x="2247" y="3816"/>
                  </a:lnTo>
                  <a:lnTo>
                    <a:pt x="3129" y="2936"/>
                  </a:lnTo>
                  <a:lnTo>
                    <a:pt x="1741" y="846"/>
                  </a:lnTo>
                  <a:cubicBezTo>
                    <a:pt x="1268" y="636"/>
                    <a:pt x="834" y="350"/>
                    <a:pt x="4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00" name="Google Shape;7700;p76"/>
            <p:cNvSpPr/>
            <p:nvPr/>
          </p:nvSpPr>
          <p:spPr>
            <a:xfrm>
              <a:off x="3514200" y="4681000"/>
              <a:ext cx="23150" cy="17550"/>
            </a:xfrm>
            <a:custGeom>
              <a:avLst/>
              <a:gdLst/>
              <a:ahLst/>
              <a:cxnLst/>
              <a:rect l="l" t="t" r="r" b="b"/>
              <a:pathLst>
                <a:path w="926" h="702" extrusionOk="0">
                  <a:moveTo>
                    <a:pt x="1" y="0"/>
                  </a:moveTo>
                  <a:lnTo>
                    <a:pt x="465" y="702"/>
                  </a:lnTo>
                  <a:lnTo>
                    <a:pt x="925" y="0"/>
                  </a:lnTo>
                  <a:lnTo>
                    <a:pt x="916" y="0"/>
                  </a:lnTo>
                  <a:cubicBezTo>
                    <a:pt x="769" y="12"/>
                    <a:pt x="609" y="24"/>
                    <a:pt x="465" y="24"/>
                  </a:cubicBezTo>
                  <a:cubicBezTo>
                    <a:pt x="317" y="24"/>
                    <a:pt x="157" y="12"/>
                    <a:pt x="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01" name="Google Shape;7701;p76"/>
          <p:cNvGrpSpPr/>
          <p:nvPr/>
        </p:nvGrpSpPr>
        <p:grpSpPr>
          <a:xfrm>
            <a:off x="7169084" y="3538890"/>
            <a:ext cx="253265" cy="339253"/>
            <a:chOff x="3938800" y="4399275"/>
            <a:chExt cx="359700" cy="481825"/>
          </a:xfrm>
          <a:solidFill>
            <a:srgbClr val="F7E9CD"/>
          </a:solidFill>
        </p:grpSpPr>
        <p:sp>
          <p:nvSpPr>
            <p:cNvPr id="7702" name="Google Shape;7702;p76"/>
            <p:cNvSpPr/>
            <p:nvPr/>
          </p:nvSpPr>
          <p:spPr>
            <a:xfrm>
              <a:off x="4022650" y="4427525"/>
              <a:ext cx="166625" cy="84700"/>
            </a:xfrm>
            <a:custGeom>
              <a:avLst/>
              <a:gdLst/>
              <a:ahLst/>
              <a:cxnLst/>
              <a:rect l="l" t="t" r="r" b="b"/>
              <a:pathLst>
                <a:path w="6665" h="3388" extrusionOk="0">
                  <a:moveTo>
                    <a:pt x="3909" y="0"/>
                  </a:moveTo>
                  <a:cubicBezTo>
                    <a:pt x="1946" y="3"/>
                    <a:pt x="284" y="1446"/>
                    <a:pt x="1" y="3388"/>
                  </a:cubicBezTo>
                  <a:lnTo>
                    <a:pt x="3909" y="3388"/>
                  </a:lnTo>
                  <a:cubicBezTo>
                    <a:pt x="4807" y="3385"/>
                    <a:pt x="5647" y="2957"/>
                    <a:pt x="6180" y="2235"/>
                  </a:cubicBezTo>
                  <a:cubicBezTo>
                    <a:pt x="6421" y="1909"/>
                    <a:pt x="6589" y="1530"/>
                    <a:pt x="6665" y="1129"/>
                  </a:cubicBezTo>
                  <a:cubicBezTo>
                    <a:pt x="6135" y="602"/>
                    <a:pt x="5463" y="241"/>
                    <a:pt x="4734" y="91"/>
                  </a:cubicBezTo>
                  <a:cubicBezTo>
                    <a:pt x="4463" y="30"/>
                    <a:pt x="4186" y="0"/>
                    <a:pt x="39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03" name="Google Shape;7703;p76"/>
            <p:cNvSpPr/>
            <p:nvPr/>
          </p:nvSpPr>
          <p:spPr>
            <a:xfrm>
              <a:off x="4021450" y="4484275"/>
              <a:ext cx="197650" cy="199225"/>
            </a:xfrm>
            <a:custGeom>
              <a:avLst/>
              <a:gdLst/>
              <a:ahLst/>
              <a:cxnLst/>
              <a:rect l="l" t="t" r="r" b="b"/>
              <a:pathLst>
                <a:path w="7906" h="7969" extrusionOk="0">
                  <a:moveTo>
                    <a:pt x="7526" y="1"/>
                  </a:moveTo>
                  <a:cubicBezTo>
                    <a:pt x="7420" y="223"/>
                    <a:pt x="7291" y="434"/>
                    <a:pt x="7140" y="633"/>
                  </a:cubicBezTo>
                  <a:cubicBezTo>
                    <a:pt x="6396" y="1648"/>
                    <a:pt x="5216" y="2247"/>
                    <a:pt x="3957" y="2247"/>
                  </a:cubicBezTo>
                  <a:lnTo>
                    <a:pt x="4" y="2247"/>
                  </a:lnTo>
                  <a:lnTo>
                    <a:pt x="4" y="4018"/>
                  </a:lnTo>
                  <a:cubicBezTo>
                    <a:pt x="1" y="4635"/>
                    <a:pt x="148" y="5243"/>
                    <a:pt x="434" y="5788"/>
                  </a:cubicBezTo>
                  <a:lnTo>
                    <a:pt x="434" y="5800"/>
                  </a:lnTo>
                  <a:cubicBezTo>
                    <a:pt x="615" y="6159"/>
                    <a:pt x="850" y="6487"/>
                    <a:pt x="1133" y="6773"/>
                  </a:cubicBezTo>
                  <a:lnTo>
                    <a:pt x="1202" y="6839"/>
                  </a:lnTo>
                  <a:cubicBezTo>
                    <a:pt x="1967" y="7592"/>
                    <a:pt x="2962" y="7968"/>
                    <a:pt x="3958" y="7968"/>
                  </a:cubicBezTo>
                  <a:cubicBezTo>
                    <a:pt x="4959" y="7968"/>
                    <a:pt x="5959" y="7588"/>
                    <a:pt x="6725" y="6827"/>
                  </a:cubicBezTo>
                  <a:lnTo>
                    <a:pt x="6758" y="6794"/>
                  </a:lnTo>
                  <a:cubicBezTo>
                    <a:pt x="6972" y="6583"/>
                    <a:pt x="7158" y="6342"/>
                    <a:pt x="7312" y="6083"/>
                  </a:cubicBezTo>
                  <a:lnTo>
                    <a:pt x="7321" y="6083"/>
                  </a:lnTo>
                  <a:cubicBezTo>
                    <a:pt x="7703" y="5463"/>
                    <a:pt x="7905" y="4746"/>
                    <a:pt x="7902" y="4018"/>
                  </a:cubicBezTo>
                  <a:lnTo>
                    <a:pt x="7902" y="1684"/>
                  </a:lnTo>
                  <a:cubicBezTo>
                    <a:pt x="7902" y="1407"/>
                    <a:pt x="7875" y="1130"/>
                    <a:pt x="7818" y="859"/>
                  </a:cubicBezTo>
                  <a:cubicBezTo>
                    <a:pt x="7764" y="561"/>
                    <a:pt x="7664" y="272"/>
                    <a:pt x="75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04" name="Google Shape;7704;p76"/>
            <p:cNvSpPr/>
            <p:nvPr/>
          </p:nvSpPr>
          <p:spPr>
            <a:xfrm>
              <a:off x="4054050" y="4692500"/>
              <a:ext cx="132975" cy="47450"/>
            </a:xfrm>
            <a:custGeom>
              <a:avLst/>
              <a:gdLst/>
              <a:ahLst/>
              <a:cxnLst/>
              <a:rect l="l" t="t" r="r" b="b"/>
              <a:pathLst>
                <a:path w="5319" h="1898" extrusionOk="0">
                  <a:moveTo>
                    <a:pt x="5318" y="1"/>
                  </a:moveTo>
                  <a:lnTo>
                    <a:pt x="5318" y="1"/>
                  </a:lnTo>
                  <a:cubicBezTo>
                    <a:pt x="4550" y="498"/>
                    <a:pt x="3635" y="769"/>
                    <a:pt x="2653" y="769"/>
                  </a:cubicBezTo>
                  <a:cubicBezTo>
                    <a:pt x="2648" y="769"/>
                    <a:pt x="2643" y="769"/>
                    <a:pt x="2637" y="769"/>
                  </a:cubicBezTo>
                  <a:cubicBezTo>
                    <a:pt x="1703" y="769"/>
                    <a:pt x="791" y="507"/>
                    <a:pt x="0" y="13"/>
                  </a:cubicBezTo>
                  <a:lnTo>
                    <a:pt x="0" y="13"/>
                  </a:lnTo>
                  <a:cubicBezTo>
                    <a:pt x="82" y="272"/>
                    <a:pt x="202" y="516"/>
                    <a:pt x="362" y="736"/>
                  </a:cubicBezTo>
                  <a:cubicBezTo>
                    <a:pt x="898" y="1464"/>
                    <a:pt x="1747" y="1895"/>
                    <a:pt x="2653" y="1898"/>
                  </a:cubicBezTo>
                  <a:cubicBezTo>
                    <a:pt x="2660" y="1898"/>
                    <a:pt x="2667" y="1898"/>
                    <a:pt x="2674" y="1898"/>
                  </a:cubicBezTo>
                  <a:cubicBezTo>
                    <a:pt x="3870" y="1898"/>
                    <a:pt x="4935" y="1135"/>
                    <a:pt x="53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05" name="Google Shape;7705;p76"/>
            <p:cNvSpPr/>
            <p:nvPr/>
          </p:nvSpPr>
          <p:spPr>
            <a:xfrm>
              <a:off x="4163275" y="4399275"/>
              <a:ext cx="84275" cy="84200"/>
            </a:xfrm>
            <a:custGeom>
              <a:avLst/>
              <a:gdLst/>
              <a:ahLst/>
              <a:cxnLst/>
              <a:rect l="l" t="t" r="r" b="b"/>
              <a:pathLst>
                <a:path w="3371" h="3368" extrusionOk="0">
                  <a:moveTo>
                    <a:pt x="1090" y="1"/>
                  </a:moveTo>
                  <a:cubicBezTo>
                    <a:pt x="707" y="1"/>
                    <a:pt x="330" y="106"/>
                    <a:pt x="1" y="305"/>
                  </a:cubicBezTo>
                  <a:cubicBezTo>
                    <a:pt x="338" y="420"/>
                    <a:pt x="660" y="573"/>
                    <a:pt x="961" y="769"/>
                  </a:cubicBezTo>
                  <a:lnTo>
                    <a:pt x="961" y="781"/>
                  </a:lnTo>
                  <a:cubicBezTo>
                    <a:pt x="1443" y="1070"/>
                    <a:pt x="1874" y="1446"/>
                    <a:pt x="2226" y="1886"/>
                  </a:cubicBezTo>
                  <a:cubicBezTo>
                    <a:pt x="2587" y="2329"/>
                    <a:pt x="2871" y="2829"/>
                    <a:pt x="3060" y="3368"/>
                  </a:cubicBezTo>
                  <a:cubicBezTo>
                    <a:pt x="3262" y="3033"/>
                    <a:pt x="3370" y="2651"/>
                    <a:pt x="3364" y="2259"/>
                  </a:cubicBezTo>
                  <a:cubicBezTo>
                    <a:pt x="3361" y="1236"/>
                    <a:pt x="2672" y="341"/>
                    <a:pt x="1684" y="79"/>
                  </a:cubicBezTo>
                  <a:cubicBezTo>
                    <a:pt x="1615" y="58"/>
                    <a:pt x="1543" y="46"/>
                    <a:pt x="1467" y="46"/>
                  </a:cubicBezTo>
                  <a:cubicBezTo>
                    <a:pt x="1344" y="34"/>
                    <a:pt x="1232" y="1"/>
                    <a:pt x="1106" y="1"/>
                  </a:cubicBezTo>
                  <a:cubicBezTo>
                    <a:pt x="1101" y="1"/>
                    <a:pt x="1095" y="1"/>
                    <a:pt x="10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06" name="Google Shape;7706;p76"/>
            <p:cNvSpPr/>
            <p:nvPr/>
          </p:nvSpPr>
          <p:spPr>
            <a:xfrm>
              <a:off x="3938800" y="4692800"/>
              <a:ext cx="359700" cy="188300"/>
            </a:xfrm>
            <a:custGeom>
              <a:avLst/>
              <a:gdLst/>
              <a:ahLst/>
              <a:cxnLst/>
              <a:rect l="l" t="t" r="r" b="b"/>
              <a:pathLst>
                <a:path w="14388" h="7532" extrusionOk="0">
                  <a:moveTo>
                    <a:pt x="11160" y="4144"/>
                  </a:moveTo>
                  <a:cubicBezTo>
                    <a:pt x="11470" y="4144"/>
                    <a:pt x="11723" y="4397"/>
                    <a:pt x="11723" y="4710"/>
                  </a:cubicBezTo>
                  <a:cubicBezTo>
                    <a:pt x="11723" y="5021"/>
                    <a:pt x="11470" y="5274"/>
                    <a:pt x="11160" y="5274"/>
                  </a:cubicBezTo>
                  <a:lnTo>
                    <a:pt x="10031" y="5274"/>
                  </a:lnTo>
                  <a:cubicBezTo>
                    <a:pt x="9718" y="5274"/>
                    <a:pt x="9465" y="5021"/>
                    <a:pt x="9465" y="4710"/>
                  </a:cubicBezTo>
                  <a:cubicBezTo>
                    <a:pt x="9465" y="4397"/>
                    <a:pt x="9718" y="4144"/>
                    <a:pt x="10031" y="4144"/>
                  </a:cubicBezTo>
                  <a:close/>
                  <a:moveTo>
                    <a:pt x="3379" y="1"/>
                  </a:moveTo>
                  <a:lnTo>
                    <a:pt x="2385" y="248"/>
                  </a:lnTo>
                  <a:cubicBezTo>
                    <a:pt x="922" y="615"/>
                    <a:pt x="0" y="2067"/>
                    <a:pt x="295" y="3545"/>
                  </a:cubicBezTo>
                  <a:lnTo>
                    <a:pt x="1006" y="7080"/>
                  </a:lnTo>
                  <a:cubicBezTo>
                    <a:pt x="1060" y="7342"/>
                    <a:pt x="1292" y="7532"/>
                    <a:pt x="1560" y="7532"/>
                  </a:cubicBezTo>
                  <a:lnTo>
                    <a:pt x="12831" y="7532"/>
                  </a:lnTo>
                  <a:cubicBezTo>
                    <a:pt x="12833" y="7532"/>
                    <a:pt x="12835" y="7532"/>
                    <a:pt x="12837" y="7532"/>
                  </a:cubicBezTo>
                  <a:cubicBezTo>
                    <a:pt x="13103" y="7532"/>
                    <a:pt x="13331" y="7343"/>
                    <a:pt x="13382" y="7080"/>
                  </a:cubicBezTo>
                  <a:lnTo>
                    <a:pt x="14096" y="3545"/>
                  </a:lnTo>
                  <a:cubicBezTo>
                    <a:pt x="14388" y="2070"/>
                    <a:pt x="13476" y="621"/>
                    <a:pt x="12018" y="248"/>
                  </a:cubicBezTo>
                  <a:lnTo>
                    <a:pt x="11046" y="13"/>
                  </a:lnTo>
                  <a:cubicBezTo>
                    <a:pt x="10678" y="1506"/>
                    <a:pt x="9474" y="2648"/>
                    <a:pt x="7965" y="2943"/>
                  </a:cubicBezTo>
                  <a:cubicBezTo>
                    <a:pt x="7714" y="2991"/>
                    <a:pt x="7463" y="3015"/>
                    <a:pt x="7214" y="3015"/>
                  </a:cubicBezTo>
                  <a:cubicBezTo>
                    <a:pt x="5960" y="3015"/>
                    <a:pt x="4762" y="2417"/>
                    <a:pt x="4011" y="1377"/>
                  </a:cubicBezTo>
                  <a:cubicBezTo>
                    <a:pt x="3707" y="967"/>
                    <a:pt x="3493" y="498"/>
                    <a:pt x="3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07" name="Google Shape;7707;p76"/>
          <p:cNvGrpSpPr/>
          <p:nvPr/>
        </p:nvGrpSpPr>
        <p:grpSpPr>
          <a:xfrm>
            <a:off x="7639862" y="3538890"/>
            <a:ext cx="159039" cy="339253"/>
            <a:chOff x="4584850" y="4399275"/>
            <a:chExt cx="225875" cy="481825"/>
          </a:xfrm>
          <a:solidFill>
            <a:srgbClr val="F7E9CD"/>
          </a:solidFill>
        </p:grpSpPr>
        <p:sp>
          <p:nvSpPr>
            <p:cNvPr id="7708" name="Google Shape;7708;p76"/>
            <p:cNvSpPr/>
            <p:nvPr/>
          </p:nvSpPr>
          <p:spPr>
            <a:xfrm>
              <a:off x="4655400" y="4399275"/>
              <a:ext cx="84700" cy="84725"/>
            </a:xfrm>
            <a:custGeom>
              <a:avLst/>
              <a:gdLst/>
              <a:ahLst/>
              <a:cxnLst/>
              <a:rect l="l" t="t" r="r" b="b"/>
              <a:pathLst>
                <a:path w="3388" h="3389" extrusionOk="0">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09" name="Google Shape;7709;p76"/>
            <p:cNvSpPr/>
            <p:nvPr/>
          </p:nvSpPr>
          <p:spPr>
            <a:xfrm>
              <a:off x="4584850" y="4512200"/>
              <a:ext cx="225875" cy="368900"/>
            </a:xfrm>
            <a:custGeom>
              <a:avLst/>
              <a:gdLst/>
              <a:ahLst/>
              <a:cxnLst/>
              <a:rect l="l" t="t" r="r" b="b"/>
              <a:pathLst>
                <a:path w="9035" h="14756" extrusionOk="0">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710" name="Google Shape;7710;p76"/>
          <p:cNvSpPr/>
          <p:nvPr/>
        </p:nvSpPr>
        <p:spPr>
          <a:xfrm>
            <a:off x="7957998" y="3538820"/>
            <a:ext cx="372275" cy="339112"/>
          </a:xfrm>
          <a:custGeom>
            <a:avLst/>
            <a:gdLst/>
            <a:ahLst/>
            <a:cxnLst/>
            <a:rect l="l" t="t" r="r" b="b"/>
            <a:pathLst>
              <a:path w="21149" h="19265" extrusionOk="0">
                <a:moveTo>
                  <a:pt x="10580" y="3417"/>
                </a:moveTo>
                <a:cubicBezTo>
                  <a:pt x="12186" y="3417"/>
                  <a:pt x="13773" y="4040"/>
                  <a:pt x="14967" y="5236"/>
                </a:cubicBezTo>
                <a:cubicBezTo>
                  <a:pt x="16933" y="7199"/>
                  <a:pt x="17352" y="10231"/>
                  <a:pt x="15997" y="12655"/>
                </a:cubicBezTo>
                <a:lnTo>
                  <a:pt x="7550" y="4209"/>
                </a:lnTo>
                <a:cubicBezTo>
                  <a:pt x="8500" y="3676"/>
                  <a:pt x="9544" y="3417"/>
                  <a:pt x="10580" y="3417"/>
                </a:cubicBezTo>
                <a:close/>
                <a:moveTo>
                  <a:pt x="5156" y="6603"/>
                </a:moveTo>
                <a:lnTo>
                  <a:pt x="13600" y="15049"/>
                </a:lnTo>
                <a:cubicBezTo>
                  <a:pt x="12650" y="15584"/>
                  <a:pt x="11607" y="15844"/>
                  <a:pt x="10570" y="15844"/>
                </a:cubicBezTo>
                <a:cubicBezTo>
                  <a:pt x="8964" y="15844"/>
                  <a:pt x="7375" y="15218"/>
                  <a:pt x="6183" y="14019"/>
                </a:cubicBezTo>
                <a:cubicBezTo>
                  <a:pt x="4210" y="12059"/>
                  <a:pt x="3789" y="9024"/>
                  <a:pt x="5156" y="6603"/>
                </a:cubicBezTo>
                <a:close/>
                <a:moveTo>
                  <a:pt x="10574" y="0"/>
                </a:moveTo>
                <a:cubicBezTo>
                  <a:pt x="8127" y="0"/>
                  <a:pt x="5681" y="948"/>
                  <a:pt x="3789" y="2842"/>
                </a:cubicBezTo>
                <a:cubicBezTo>
                  <a:pt x="1" y="6630"/>
                  <a:pt x="1" y="12628"/>
                  <a:pt x="3789" y="16413"/>
                </a:cubicBezTo>
                <a:cubicBezTo>
                  <a:pt x="5662" y="18289"/>
                  <a:pt x="8113" y="19265"/>
                  <a:pt x="10576" y="19265"/>
                </a:cubicBezTo>
                <a:cubicBezTo>
                  <a:pt x="13036" y="19265"/>
                  <a:pt x="15488" y="18289"/>
                  <a:pt x="17361" y="16413"/>
                </a:cubicBezTo>
                <a:cubicBezTo>
                  <a:pt x="21149" y="12625"/>
                  <a:pt x="21149" y="6630"/>
                  <a:pt x="17361" y="2842"/>
                </a:cubicBezTo>
                <a:cubicBezTo>
                  <a:pt x="15467" y="948"/>
                  <a:pt x="13020" y="0"/>
                  <a:pt x="10574"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7711" name="Google Shape;7711;p76"/>
          <p:cNvGrpSpPr/>
          <p:nvPr/>
        </p:nvGrpSpPr>
        <p:grpSpPr>
          <a:xfrm>
            <a:off x="1049680" y="3951795"/>
            <a:ext cx="339253" cy="339253"/>
            <a:chOff x="5642550" y="4399275"/>
            <a:chExt cx="481825" cy="481825"/>
          </a:xfrm>
          <a:solidFill>
            <a:srgbClr val="F7E9CD"/>
          </a:solidFill>
        </p:grpSpPr>
        <p:sp>
          <p:nvSpPr>
            <p:cNvPr id="7712" name="Google Shape;7712;p76"/>
            <p:cNvSpPr/>
            <p:nvPr/>
          </p:nvSpPr>
          <p:spPr>
            <a:xfrm>
              <a:off x="5642550" y="4399275"/>
              <a:ext cx="481825" cy="481825"/>
            </a:xfrm>
            <a:custGeom>
              <a:avLst/>
              <a:gdLst/>
              <a:ahLst/>
              <a:cxnLst/>
              <a:rect l="l" t="t" r="r" b="b"/>
              <a:pathLst>
                <a:path w="19273" h="19273" extrusionOk="0">
                  <a:moveTo>
                    <a:pt x="15283" y="7945"/>
                  </a:moveTo>
                  <a:cubicBezTo>
                    <a:pt x="15593" y="7945"/>
                    <a:pt x="15846" y="8195"/>
                    <a:pt x="15846" y="8508"/>
                  </a:cubicBezTo>
                  <a:lnTo>
                    <a:pt x="15846" y="10766"/>
                  </a:lnTo>
                  <a:cubicBezTo>
                    <a:pt x="15846" y="11079"/>
                    <a:pt x="15593" y="11332"/>
                    <a:pt x="15283" y="11332"/>
                  </a:cubicBezTo>
                  <a:lnTo>
                    <a:pt x="3991" y="11332"/>
                  </a:lnTo>
                  <a:cubicBezTo>
                    <a:pt x="3678" y="11332"/>
                    <a:pt x="3425" y="11079"/>
                    <a:pt x="3425" y="10766"/>
                  </a:cubicBezTo>
                  <a:lnTo>
                    <a:pt x="3425" y="8508"/>
                  </a:lnTo>
                  <a:cubicBezTo>
                    <a:pt x="3425" y="8195"/>
                    <a:pt x="3678" y="7945"/>
                    <a:pt x="3991" y="7945"/>
                  </a:cubicBezTo>
                  <a:close/>
                  <a:moveTo>
                    <a:pt x="9637" y="1"/>
                  </a:moveTo>
                  <a:cubicBezTo>
                    <a:pt x="4331" y="1"/>
                    <a:pt x="1" y="4331"/>
                    <a:pt x="1" y="9637"/>
                  </a:cubicBezTo>
                  <a:cubicBezTo>
                    <a:pt x="1" y="14946"/>
                    <a:pt x="4328" y="19273"/>
                    <a:pt x="9637" y="19273"/>
                  </a:cubicBezTo>
                  <a:cubicBezTo>
                    <a:pt x="14943" y="19273"/>
                    <a:pt x="19273" y="14946"/>
                    <a:pt x="19273" y="9637"/>
                  </a:cubicBezTo>
                  <a:cubicBezTo>
                    <a:pt x="19273" y="4331"/>
                    <a:pt x="14943" y="1"/>
                    <a:pt x="9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13" name="Google Shape;7713;p76"/>
            <p:cNvSpPr/>
            <p:nvPr/>
          </p:nvSpPr>
          <p:spPr>
            <a:xfrm>
              <a:off x="5756375" y="4626100"/>
              <a:ext cx="254100" cy="28275"/>
            </a:xfrm>
            <a:custGeom>
              <a:avLst/>
              <a:gdLst/>
              <a:ahLst/>
              <a:cxnLst/>
              <a:rect l="l" t="t" r="r" b="b"/>
              <a:pathLst>
                <a:path w="10164" h="1131" extrusionOk="0">
                  <a:moveTo>
                    <a:pt x="1" y="1"/>
                  </a:moveTo>
                  <a:lnTo>
                    <a:pt x="1" y="1130"/>
                  </a:lnTo>
                  <a:lnTo>
                    <a:pt x="10164" y="1130"/>
                  </a:lnTo>
                  <a:lnTo>
                    <a:pt x="1016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14" name="Google Shape;7714;p76"/>
          <p:cNvGrpSpPr/>
          <p:nvPr/>
        </p:nvGrpSpPr>
        <p:grpSpPr>
          <a:xfrm>
            <a:off x="2859815" y="3963703"/>
            <a:ext cx="363316" cy="315437"/>
            <a:chOff x="6218300" y="4416175"/>
            <a:chExt cx="516000" cy="448000"/>
          </a:xfrm>
          <a:solidFill>
            <a:srgbClr val="F7E9CD"/>
          </a:solidFill>
        </p:grpSpPr>
        <p:sp>
          <p:nvSpPr>
            <p:cNvPr id="7715" name="Google Shape;7715;p76"/>
            <p:cNvSpPr/>
            <p:nvPr/>
          </p:nvSpPr>
          <p:spPr>
            <a:xfrm>
              <a:off x="6462150" y="4525375"/>
              <a:ext cx="28250" cy="141250"/>
            </a:xfrm>
            <a:custGeom>
              <a:avLst/>
              <a:gdLst/>
              <a:ahLst/>
              <a:cxnLst/>
              <a:rect l="l" t="t" r="r" b="b"/>
              <a:pathLst>
                <a:path w="1130" h="5650" extrusionOk="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16" name="Google Shape;7716;p76"/>
            <p:cNvSpPr/>
            <p:nvPr/>
          </p:nvSpPr>
          <p:spPr>
            <a:xfrm>
              <a:off x="6218300" y="4416175"/>
              <a:ext cx="516000" cy="448000"/>
            </a:xfrm>
            <a:custGeom>
              <a:avLst/>
              <a:gdLst/>
              <a:ahLst/>
              <a:cxnLst/>
              <a:rect l="l" t="t" r="r" b="b"/>
              <a:pathLst>
                <a:path w="20640" h="17920" extrusionOk="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17" name="Google Shape;7717;p76"/>
            <p:cNvSpPr/>
            <p:nvPr/>
          </p:nvSpPr>
          <p:spPr>
            <a:xfrm>
              <a:off x="6462150" y="4751225"/>
              <a:ext cx="28250" cy="28250"/>
            </a:xfrm>
            <a:custGeom>
              <a:avLst/>
              <a:gdLst/>
              <a:ahLst/>
              <a:cxnLst/>
              <a:rect l="l" t="t" r="r" b="b"/>
              <a:pathLst>
                <a:path w="1130" h="1130" extrusionOk="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18" name="Google Shape;7718;p76"/>
          <p:cNvGrpSpPr/>
          <p:nvPr/>
        </p:nvGrpSpPr>
        <p:grpSpPr>
          <a:xfrm>
            <a:off x="5918879" y="3951792"/>
            <a:ext cx="339253" cy="339253"/>
            <a:chOff x="899850" y="4992125"/>
            <a:chExt cx="481825" cy="481825"/>
          </a:xfrm>
          <a:solidFill>
            <a:srgbClr val="F7E9CD"/>
          </a:solidFill>
        </p:grpSpPr>
        <p:sp>
          <p:nvSpPr>
            <p:cNvPr id="7719" name="Google Shape;7719;p76"/>
            <p:cNvSpPr/>
            <p:nvPr/>
          </p:nvSpPr>
          <p:spPr>
            <a:xfrm>
              <a:off x="1126600" y="5360100"/>
              <a:ext cx="28250" cy="28250"/>
            </a:xfrm>
            <a:custGeom>
              <a:avLst/>
              <a:gdLst/>
              <a:ahLst/>
              <a:cxnLst/>
              <a:rect l="l" t="t" r="r" b="b"/>
              <a:pathLst>
                <a:path w="1130" h="1130" extrusionOk="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20" name="Google Shape;7720;p76"/>
            <p:cNvSpPr/>
            <p:nvPr/>
          </p:nvSpPr>
          <p:spPr>
            <a:xfrm>
              <a:off x="1056050" y="5079900"/>
              <a:ext cx="169400" cy="194950"/>
            </a:xfrm>
            <a:custGeom>
              <a:avLst/>
              <a:gdLst/>
              <a:ahLst/>
              <a:cxnLst/>
              <a:rect l="l" t="t" r="r" b="b"/>
              <a:pathLst>
                <a:path w="6776" h="7798" extrusionOk="0">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21" name="Google Shape;7721;p76"/>
            <p:cNvSpPr/>
            <p:nvPr/>
          </p:nvSpPr>
          <p:spPr>
            <a:xfrm>
              <a:off x="899850" y="4992125"/>
              <a:ext cx="481825" cy="481825"/>
            </a:xfrm>
            <a:custGeom>
              <a:avLst/>
              <a:gdLst/>
              <a:ahLst/>
              <a:cxnLst/>
              <a:rect l="l" t="t" r="r" b="b"/>
              <a:pathLst>
                <a:path w="19273" h="19273" extrusionOk="0">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22" name="Google Shape;7722;p76"/>
          <p:cNvGrpSpPr/>
          <p:nvPr/>
        </p:nvGrpSpPr>
        <p:grpSpPr>
          <a:xfrm>
            <a:off x="5461708" y="3951792"/>
            <a:ext cx="339253" cy="339253"/>
            <a:chOff x="1492675" y="4992125"/>
            <a:chExt cx="481825" cy="481825"/>
          </a:xfrm>
          <a:solidFill>
            <a:srgbClr val="F7E9CD"/>
          </a:solidFill>
        </p:grpSpPr>
        <p:sp>
          <p:nvSpPr>
            <p:cNvPr id="7723" name="Google Shape;7723;p76"/>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24" name="Google Shape;7724;p76"/>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25" name="Google Shape;7725;p76"/>
          <p:cNvGrpSpPr/>
          <p:nvPr/>
        </p:nvGrpSpPr>
        <p:grpSpPr>
          <a:xfrm>
            <a:off x="5004462" y="3951792"/>
            <a:ext cx="339253" cy="339253"/>
            <a:chOff x="2085525" y="4992125"/>
            <a:chExt cx="481825" cy="481825"/>
          </a:xfrm>
          <a:solidFill>
            <a:srgbClr val="F7E9CD"/>
          </a:solidFill>
        </p:grpSpPr>
        <p:sp>
          <p:nvSpPr>
            <p:cNvPr id="7726" name="Google Shape;7726;p76"/>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27" name="Google Shape;7727;p76"/>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28" name="Google Shape;7728;p76"/>
          <p:cNvGrpSpPr/>
          <p:nvPr/>
        </p:nvGrpSpPr>
        <p:grpSpPr>
          <a:xfrm>
            <a:off x="6833221" y="3951792"/>
            <a:ext cx="339253" cy="339253"/>
            <a:chOff x="2678350" y="4992125"/>
            <a:chExt cx="481825" cy="481825"/>
          </a:xfrm>
          <a:solidFill>
            <a:srgbClr val="F7E9CD"/>
          </a:solidFill>
        </p:grpSpPr>
        <p:sp>
          <p:nvSpPr>
            <p:cNvPr id="7729" name="Google Shape;7729;p76"/>
            <p:cNvSpPr/>
            <p:nvPr/>
          </p:nvSpPr>
          <p:spPr>
            <a:xfrm>
              <a:off x="2975725" y="5079150"/>
              <a:ext cx="56475" cy="309125"/>
            </a:xfrm>
            <a:custGeom>
              <a:avLst/>
              <a:gdLst/>
              <a:ahLst/>
              <a:cxnLst/>
              <a:rect l="l" t="t" r="r" b="b"/>
              <a:pathLst>
                <a:path w="2259" h="12365" extrusionOk="0">
                  <a:moveTo>
                    <a:pt x="2259" y="1"/>
                  </a:moveTo>
                  <a:cubicBezTo>
                    <a:pt x="943" y="272"/>
                    <a:pt x="0" y="1428"/>
                    <a:pt x="0" y="2768"/>
                  </a:cubicBezTo>
                  <a:lnTo>
                    <a:pt x="0" y="6722"/>
                  </a:lnTo>
                  <a:lnTo>
                    <a:pt x="563" y="6722"/>
                  </a:lnTo>
                  <a:cubicBezTo>
                    <a:pt x="877" y="6722"/>
                    <a:pt x="1130" y="6972"/>
                    <a:pt x="1130" y="7285"/>
                  </a:cubicBezTo>
                  <a:lnTo>
                    <a:pt x="1130" y="11802"/>
                  </a:lnTo>
                  <a:cubicBezTo>
                    <a:pt x="1130" y="12115"/>
                    <a:pt x="1379" y="12365"/>
                    <a:pt x="1693" y="12365"/>
                  </a:cubicBezTo>
                  <a:cubicBezTo>
                    <a:pt x="2006" y="12365"/>
                    <a:pt x="2259" y="12115"/>
                    <a:pt x="2259" y="11802"/>
                  </a:cubicBezTo>
                  <a:lnTo>
                    <a:pt x="22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30" name="Google Shape;7730;p76"/>
            <p:cNvSpPr/>
            <p:nvPr/>
          </p:nvSpPr>
          <p:spPr>
            <a:xfrm>
              <a:off x="2806350" y="5162500"/>
              <a:ext cx="84700" cy="225775"/>
            </a:xfrm>
            <a:custGeom>
              <a:avLst/>
              <a:gdLst/>
              <a:ahLst/>
              <a:cxnLst/>
              <a:rect l="l" t="t" r="r" b="b"/>
              <a:pathLst>
                <a:path w="3388" h="9031" extrusionOk="0">
                  <a:moveTo>
                    <a:pt x="0" y="0"/>
                  </a:moveTo>
                  <a:lnTo>
                    <a:pt x="0" y="563"/>
                  </a:lnTo>
                  <a:cubicBezTo>
                    <a:pt x="0" y="876"/>
                    <a:pt x="250" y="1129"/>
                    <a:pt x="563" y="1129"/>
                  </a:cubicBezTo>
                  <a:cubicBezTo>
                    <a:pt x="876" y="1129"/>
                    <a:pt x="1129" y="1379"/>
                    <a:pt x="1129" y="1692"/>
                  </a:cubicBezTo>
                  <a:lnTo>
                    <a:pt x="1129" y="8468"/>
                  </a:lnTo>
                  <a:cubicBezTo>
                    <a:pt x="1129" y="8781"/>
                    <a:pt x="1379" y="9031"/>
                    <a:pt x="1692" y="9031"/>
                  </a:cubicBezTo>
                  <a:cubicBezTo>
                    <a:pt x="2006" y="9031"/>
                    <a:pt x="2258" y="8781"/>
                    <a:pt x="2258" y="8468"/>
                  </a:cubicBezTo>
                  <a:lnTo>
                    <a:pt x="2258" y="1692"/>
                  </a:lnTo>
                  <a:cubicBezTo>
                    <a:pt x="2258" y="1379"/>
                    <a:pt x="2508" y="1129"/>
                    <a:pt x="2822" y="1129"/>
                  </a:cubicBezTo>
                  <a:cubicBezTo>
                    <a:pt x="3135" y="1129"/>
                    <a:pt x="3388" y="876"/>
                    <a:pt x="3388" y="563"/>
                  </a:cubicBezTo>
                  <a:lnTo>
                    <a:pt x="338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31" name="Google Shape;7731;p76"/>
            <p:cNvSpPr/>
            <p:nvPr/>
          </p:nvSpPr>
          <p:spPr>
            <a:xfrm>
              <a:off x="2678350" y="4992125"/>
              <a:ext cx="481825" cy="481825"/>
            </a:xfrm>
            <a:custGeom>
              <a:avLst/>
              <a:gdLst/>
              <a:ahLst/>
              <a:cxnLst/>
              <a:rect l="l" t="t" r="r" b="b"/>
              <a:pathLst>
                <a:path w="19273" h="19273" extrusionOk="0">
                  <a:moveTo>
                    <a:pt x="9071" y="2298"/>
                  </a:moveTo>
                  <a:cubicBezTo>
                    <a:pt x="9384" y="2298"/>
                    <a:pt x="9637" y="2548"/>
                    <a:pt x="9637" y="2861"/>
                  </a:cubicBezTo>
                  <a:lnTo>
                    <a:pt x="9637" y="6249"/>
                  </a:lnTo>
                  <a:lnTo>
                    <a:pt x="9637" y="7378"/>
                  </a:lnTo>
                  <a:cubicBezTo>
                    <a:pt x="9634" y="8095"/>
                    <a:pt x="9182" y="8736"/>
                    <a:pt x="8508" y="8977"/>
                  </a:cubicBezTo>
                  <a:lnTo>
                    <a:pt x="8508" y="15283"/>
                  </a:lnTo>
                  <a:cubicBezTo>
                    <a:pt x="8508" y="16219"/>
                    <a:pt x="7749" y="16975"/>
                    <a:pt x="6812" y="16975"/>
                  </a:cubicBezTo>
                  <a:cubicBezTo>
                    <a:pt x="5876" y="16975"/>
                    <a:pt x="5120" y="16219"/>
                    <a:pt x="5120" y="15283"/>
                  </a:cubicBezTo>
                  <a:lnTo>
                    <a:pt x="5120" y="8977"/>
                  </a:lnTo>
                  <a:cubicBezTo>
                    <a:pt x="4443" y="8736"/>
                    <a:pt x="3991" y="8095"/>
                    <a:pt x="3991" y="7378"/>
                  </a:cubicBezTo>
                  <a:lnTo>
                    <a:pt x="3991" y="2861"/>
                  </a:lnTo>
                  <a:cubicBezTo>
                    <a:pt x="3991" y="2548"/>
                    <a:pt x="4241" y="2298"/>
                    <a:pt x="4554" y="2298"/>
                  </a:cubicBezTo>
                  <a:cubicBezTo>
                    <a:pt x="4867" y="2298"/>
                    <a:pt x="5120" y="2548"/>
                    <a:pt x="5120" y="2861"/>
                  </a:cubicBezTo>
                  <a:lnTo>
                    <a:pt x="5120" y="5686"/>
                  </a:lnTo>
                  <a:lnTo>
                    <a:pt x="6249" y="5686"/>
                  </a:lnTo>
                  <a:lnTo>
                    <a:pt x="6249" y="2861"/>
                  </a:lnTo>
                  <a:cubicBezTo>
                    <a:pt x="6249" y="2548"/>
                    <a:pt x="6499" y="2298"/>
                    <a:pt x="6812" y="2298"/>
                  </a:cubicBezTo>
                  <a:cubicBezTo>
                    <a:pt x="7126" y="2298"/>
                    <a:pt x="7378" y="2548"/>
                    <a:pt x="7378" y="2861"/>
                  </a:cubicBezTo>
                  <a:lnTo>
                    <a:pt x="7378" y="5686"/>
                  </a:lnTo>
                  <a:lnTo>
                    <a:pt x="8508" y="5686"/>
                  </a:lnTo>
                  <a:lnTo>
                    <a:pt x="8508" y="2861"/>
                  </a:lnTo>
                  <a:cubicBezTo>
                    <a:pt x="8508" y="2548"/>
                    <a:pt x="8758" y="2298"/>
                    <a:pt x="9071" y="2298"/>
                  </a:cubicBezTo>
                  <a:close/>
                  <a:moveTo>
                    <a:pt x="14717" y="2298"/>
                  </a:moveTo>
                  <a:cubicBezTo>
                    <a:pt x="15030" y="2298"/>
                    <a:pt x="15283" y="2548"/>
                    <a:pt x="15283" y="2861"/>
                  </a:cubicBezTo>
                  <a:lnTo>
                    <a:pt x="15283" y="15283"/>
                  </a:lnTo>
                  <a:cubicBezTo>
                    <a:pt x="15283" y="16219"/>
                    <a:pt x="14524" y="16975"/>
                    <a:pt x="13588" y="16975"/>
                  </a:cubicBezTo>
                  <a:cubicBezTo>
                    <a:pt x="12651" y="16975"/>
                    <a:pt x="11895" y="16219"/>
                    <a:pt x="11895" y="15283"/>
                  </a:cubicBezTo>
                  <a:lnTo>
                    <a:pt x="11895" y="11332"/>
                  </a:lnTo>
                  <a:lnTo>
                    <a:pt x="11329" y="11332"/>
                  </a:lnTo>
                  <a:cubicBezTo>
                    <a:pt x="11016" y="11332"/>
                    <a:pt x="10766" y="11079"/>
                    <a:pt x="10766" y="10766"/>
                  </a:cubicBezTo>
                  <a:lnTo>
                    <a:pt x="10766" y="6249"/>
                  </a:lnTo>
                  <a:cubicBezTo>
                    <a:pt x="10766" y="4066"/>
                    <a:pt x="12534" y="2298"/>
                    <a:pt x="14717" y="2298"/>
                  </a:cubicBezTo>
                  <a:close/>
                  <a:moveTo>
                    <a:pt x="1693" y="1"/>
                  </a:moveTo>
                  <a:cubicBezTo>
                    <a:pt x="757" y="1"/>
                    <a:pt x="1" y="759"/>
                    <a:pt x="1" y="1696"/>
                  </a:cubicBezTo>
                  <a:lnTo>
                    <a:pt x="1" y="17580"/>
                  </a:lnTo>
                  <a:cubicBezTo>
                    <a:pt x="1" y="18514"/>
                    <a:pt x="757" y="19273"/>
                    <a:pt x="1693" y="19273"/>
                  </a:cubicBezTo>
                  <a:lnTo>
                    <a:pt x="17578" y="19273"/>
                  </a:lnTo>
                  <a:cubicBezTo>
                    <a:pt x="18514" y="19273"/>
                    <a:pt x="19270" y="18514"/>
                    <a:pt x="19273" y="17580"/>
                  </a:cubicBezTo>
                  <a:lnTo>
                    <a:pt x="19273" y="1696"/>
                  </a:lnTo>
                  <a:cubicBezTo>
                    <a:pt x="19270" y="759"/>
                    <a:pt x="18514" y="1"/>
                    <a:pt x="175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32" name="Google Shape;7732;p76"/>
          <p:cNvGrpSpPr/>
          <p:nvPr/>
        </p:nvGrpSpPr>
        <p:grpSpPr>
          <a:xfrm>
            <a:off x="4628816" y="3951792"/>
            <a:ext cx="339253" cy="339253"/>
            <a:chOff x="3271200" y="4992125"/>
            <a:chExt cx="481825" cy="481825"/>
          </a:xfrm>
          <a:solidFill>
            <a:srgbClr val="F7E9CD"/>
          </a:solidFill>
        </p:grpSpPr>
        <p:sp>
          <p:nvSpPr>
            <p:cNvPr id="7733" name="Google Shape;7733;p76"/>
            <p:cNvSpPr/>
            <p:nvPr/>
          </p:nvSpPr>
          <p:spPr>
            <a:xfrm>
              <a:off x="3497950" y="5106025"/>
              <a:ext cx="28250" cy="28250"/>
            </a:xfrm>
            <a:custGeom>
              <a:avLst/>
              <a:gdLst/>
              <a:ahLst/>
              <a:cxnLst/>
              <a:rect l="l" t="t" r="r" b="b"/>
              <a:pathLst>
                <a:path w="1130" h="1130" extrusionOk="0">
                  <a:moveTo>
                    <a:pt x="566" y="1"/>
                  </a:moveTo>
                  <a:cubicBezTo>
                    <a:pt x="253" y="1"/>
                    <a:pt x="0" y="251"/>
                    <a:pt x="0" y="564"/>
                  </a:cubicBezTo>
                  <a:cubicBezTo>
                    <a:pt x="0" y="877"/>
                    <a:pt x="253" y="1130"/>
                    <a:pt x="566" y="1130"/>
                  </a:cubicBezTo>
                  <a:cubicBezTo>
                    <a:pt x="877" y="1130"/>
                    <a:pt x="1130" y="877"/>
                    <a:pt x="1130" y="564"/>
                  </a:cubicBezTo>
                  <a:cubicBezTo>
                    <a:pt x="1130" y="251"/>
                    <a:pt x="877"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34" name="Google Shape;7734;p76"/>
            <p:cNvSpPr/>
            <p:nvPr/>
          </p:nvSpPr>
          <p:spPr>
            <a:xfrm>
              <a:off x="3497950" y="5218950"/>
              <a:ext cx="28250" cy="141175"/>
            </a:xfrm>
            <a:custGeom>
              <a:avLst/>
              <a:gdLst/>
              <a:ahLst/>
              <a:cxnLst/>
              <a:rect l="l" t="t" r="r" b="b"/>
              <a:pathLst>
                <a:path w="1130" h="5647" extrusionOk="0">
                  <a:moveTo>
                    <a:pt x="0" y="0"/>
                  </a:moveTo>
                  <a:lnTo>
                    <a:pt x="0" y="5647"/>
                  </a:lnTo>
                  <a:lnTo>
                    <a:pt x="1130" y="5647"/>
                  </a:lnTo>
                  <a:lnTo>
                    <a:pt x="11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35" name="Google Shape;7735;p76"/>
            <p:cNvSpPr/>
            <p:nvPr/>
          </p:nvSpPr>
          <p:spPr>
            <a:xfrm>
              <a:off x="3271200" y="4992125"/>
              <a:ext cx="481825" cy="481825"/>
            </a:xfrm>
            <a:custGeom>
              <a:avLst/>
              <a:gdLst/>
              <a:ahLst/>
              <a:cxnLst/>
              <a:rect l="l" t="t" r="r" b="b"/>
              <a:pathLst>
                <a:path w="19273" h="19273" extrusionOk="0">
                  <a:moveTo>
                    <a:pt x="9636" y="3427"/>
                  </a:moveTo>
                  <a:cubicBezTo>
                    <a:pt x="10320" y="3427"/>
                    <a:pt x="10937" y="3840"/>
                    <a:pt x="11199" y="4472"/>
                  </a:cubicBezTo>
                  <a:cubicBezTo>
                    <a:pt x="11461" y="5105"/>
                    <a:pt x="11317" y="5833"/>
                    <a:pt x="10832" y="6318"/>
                  </a:cubicBezTo>
                  <a:cubicBezTo>
                    <a:pt x="10508" y="6642"/>
                    <a:pt x="10074" y="6814"/>
                    <a:pt x="9634" y="6814"/>
                  </a:cubicBezTo>
                  <a:cubicBezTo>
                    <a:pt x="9415" y="6814"/>
                    <a:pt x="9195" y="6772"/>
                    <a:pt x="8986" y="6686"/>
                  </a:cubicBezTo>
                  <a:cubicBezTo>
                    <a:pt x="8354" y="6424"/>
                    <a:pt x="7941" y="5806"/>
                    <a:pt x="7941" y="5120"/>
                  </a:cubicBezTo>
                  <a:cubicBezTo>
                    <a:pt x="7941" y="4183"/>
                    <a:pt x="8700" y="3427"/>
                    <a:pt x="9636" y="3427"/>
                  </a:cubicBezTo>
                  <a:close/>
                  <a:moveTo>
                    <a:pt x="10766" y="7944"/>
                  </a:moveTo>
                  <a:cubicBezTo>
                    <a:pt x="11076" y="7944"/>
                    <a:pt x="11329" y="8194"/>
                    <a:pt x="11329" y="8507"/>
                  </a:cubicBezTo>
                  <a:lnTo>
                    <a:pt x="11329" y="14720"/>
                  </a:lnTo>
                  <a:lnTo>
                    <a:pt x="11895" y="14720"/>
                  </a:lnTo>
                  <a:cubicBezTo>
                    <a:pt x="12205" y="14720"/>
                    <a:pt x="12458" y="14969"/>
                    <a:pt x="12458" y="15283"/>
                  </a:cubicBezTo>
                  <a:cubicBezTo>
                    <a:pt x="12458" y="15596"/>
                    <a:pt x="12205" y="15849"/>
                    <a:pt x="11895" y="15849"/>
                  </a:cubicBezTo>
                  <a:lnTo>
                    <a:pt x="7378" y="15849"/>
                  </a:lnTo>
                  <a:cubicBezTo>
                    <a:pt x="7065" y="15849"/>
                    <a:pt x="6812" y="15596"/>
                    <a:pt x="6812" y="15283"/>
                  </a:cubicBezTo>
                  <a:cubicBezTo>
                    <a:pt x="6812" y="14969"/>
                    <a:pt x="7065" y="14720"/>
                    <a:pt x="7378" y="14720"/>
                  </a:cubicBezTo>
                  <a:lnTo>
                    <a:pt x="7941" y="14720"/>
                  </a:lnTo>
                  <a:lnTo>
                    <a:pt x="7941" y="9073"/>
                  </a:lnTo>
                  <a:lnTo>
                    <a:pt x="7378" y="9073"/>
                  </a:lnTo>
                  <a:cubicBezTo>
                    <a:pt x="7065" y="9073"/>
                    <a:pt x="6812" y="8821"/>
                    <a:pt x="6812" y="8507"/>
                  </a:cubicBezTo>
                  <a:cubicBezTo>
                    <a:pt x="6812" y="8194"/>
                    <a:pt x="7065" y="7944"/>
                    <a:pt x="7378" y="7944"/>
                  </a:cubicBezTo>
                  <a:close/>
                  <a:moveTo>
                    <a:pt x="1693" y="1"/>
                  </a:moveTo>
                  <a:cubicBezTo>
                    <a:pt x="756" y="1"/>
                    <a:pt x="0" y="759"/>
                    <a:pt x="0" y="1696"/>
                  </a:cubicBezTo>
                  <a:lnTo>
                    <a:pt x="0" y="17580"/>
                  </a:lnTo>
                  <a:cubicBezTo>
                    <a:pt x="0" y="18514"/>
                    <a:pt x="756" y="19273"/>
                    <a:pt x="1693" y="19273"/>
                  </a:cubicBezTo>
                  <a:lnTo>
                    <a:pt x="17577" y="19273"/>
                  </a:lnTo>
                  <a:cubicBezTo>
                    <a:pt x="18514" y="19273"/>
                    <a:pt x="19269" y="18514"/>
                    <a:pt x="19272" y="17580"/>
                  </a:cubicBezTo>
                  <a:lnTo>
                    <a:pt x="19272" y="1696"/>
                  </a:lnTo>
                  <a:cubicBezTo>
                    <a:pt x="19269" y="759"/>
                    <a:pt x="18514" y="1"/>
                    <a:pt x="17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36" name="Google Shape;7736;p76"/>
          <p:cNvGrpSpPr/>
          <p:nvPr/>
        </p:nvGrpSpPr>
        <p:grpSpPr>
          <a:xfrm>
            <a:off x="7290263" y="3952822"/>
            <a:ext cx="339411" cy="337193"/>
            <a:chOff x="3863900" y="4993625"/>
            <a:chExt cx="482050" cy="478900"/>
          </a:xfrm>
          <a:solidFill>
            <a:srgbClr val="F7E9CD"/>
          </a:solidFill>
        </p:grpSpPr>
        <p:sp>
          <p:nvSpPr>
            <p:cNvPr id="7737" name="Google Shape;7737;p76"/>
            <p:cNvSpPr/>
            <p:nvPr/>
          </p:nvSpPr>
          <p:spPr>
            <a:xfrm>
              <a:off x="3877525"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38" name="Google Shape;7738;p76"/>
            <p:cNvSpPr/>
            <p:nvPr/>
          </p:nvSpPr>
          <p:spPr>
            <a:xfrm>
              <a:off x="4113750" y="5133350"/>
              <a:ext cx="232200" cy="339175"/>
            </a:xfrm>
            <a:custGeom>
              <a:avLst/>
              <a:gdLst/>
              <a:ahLst/>
              <a:cxnLst/>
              <a:rect l="l" t="t" r="r" b="b"/>
              <a:pathLst>
                <a:path w="9288" h="13567" extrusionOk="0">
                  <a:moveTo>
                    <a:pt x="9284" y="1"/>
                  </a:moveTo>
                  <a:lnTo>
                    <a:pt x="4836" y="2202"/>
                  </a:lnTo>
                  <a:lnTo>
                    <a:pt x="4836" y="4680"/>
                  </a:lnTo>
                  <a:cubicBezTo>
                    <a:pt x="4836" y="4993"/>
                    <a:pt x="4584" y="5246"/>
                    <a:pt x="4270" y="5246"/>
                  </a:cubicBezTo>
                  <a:cubicBezTo>
                    <a:pt x="3957" y="5246"/>
                    <a:pt x="3707" y="4993"/>
                    <a:pt x="3707" y="4680"/>
                  </a:cubicBezTo>
                  <a:lnTo>
                    <a:pt x="3707" y="2762"/>
                  </a:lnTo>
                  <a:lnTo>
                    <a:pt x="0" y="4593"/>
                  </a:lnTo>
                  <a:lnTo>
                    <a:pt x="0" y="13566"/>
                  </a:lnTo>
                  <a:cubicBezTo>
                    <a:pt x="12" y="13560"/>
                    <a:pt x="24" y="13557"/>
                    <a:pt x="37" y="13551"/>
                  </a:cubicBezTo>
                  <a:lnTo>
                    <a:pt x="8552" y="9236"/>
                  </a:lnTo>
                  <a:cubicBezTo>
                    <a:pt x="9004" y="9010"/>
                    <a:pt x="9287" y="8550"/>
                    <a:pt x="9287" y="8047"/>
                  </a:cubicBezTo>
                  <a:lnTo>
                    <a:pt x="9287" y="52"/>
                  </a:lnTo>
                  <a:cubicBezTo>
                    <a:pt x="9287" y="34"/>
                    <a:pt x="9287" y="19"/>
                    <a:pt x="92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39" name="Google Shape;7739;p76"/>
            <p:cNvSpPr/>
            <p:nvPr/>
          </p:nvSpPr>
          <p:spPr>
            <a:xfrm>
              <a:off x="3998800" y="4993625"/>
              <a:ext cx="334125" cy="168500"/>
            </a:xfrm>
            <a:custGeom>
              <a:avLst/>
              <a:gdLst/>
              <a:ahLst/>
              <a:cxnLst/>
              <a:rect l="l" t="t" r="r" b="b"/>
              <a:pathLst>
                <a:path w="13365" h="6740" extrusionOk="0">
                  <a:moveTo>
                    <a:pt x="4045" y="1"/>
                  </a:moveTo>
                  <a:cubicBezTo>
                    <a:pt x="3833" y="1"/>
                    <a:pt x="3623" y="51"/>
                    <a:pt x="3430" y="151"/>
                  </a:cubicBezTo>
                  <a:lnTo>
                    <a:pt x="0" y="1970"/>
                  </a:lnTo>
                  <a:lnTo>
                    <a:pt x="9013" y="6740"/>
                  </a:lnTo>
                  <a:lnTo>
                    <a:pt x="13364" y="4587"/>
                  </a:lnTo>
                  <a:cubicBezTo>
                    <a:pt x="13298" y="4536"/>
                    <a:pt x="13226" y="4491"/>
                    <a:pt x="13150" y="4454"/>
                  </a:cubicBezTo>
                  <a:lnTo>
                    <a:pt x="4638" y="139"/>
                  </a:lnTo>
                  <a:lnTo>
                    <a:pt x="4635" y="139"/>
                  </a:lnTo>
                  <a:cubicBezTo>
                    <a:pt x="4448" y="47"/>
                    <a:pt x="4246" y="1"/>
                    <a:pt x="40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40" name="Google Shape;7740;p76"/>
            <p:cNvSpPr/>
            <p:nvPr/>
          </p:nvSpPr>
          <p:spPr>
            <a:xfrm>
              <a:off x="3863900" y="5132450"/>
              <a:ext cx="221650" cy="339925"/>
            </a:xfrm>
            <a:custGeom>
              <a:avLst/>
              <a:gdLst/>
              <a:ahLst/>
              <a:cxnLst/>
              <a:rect l="l" t="t" r="r" b="b"/>
              <a:pathLst>
                <a:path w="8866" h="13597" extrusionOk="0">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41" name="Google Shape;7741;p76"/>
          <p:cNvGrpSpPr/>
          <p:nvPr/>
        </p:nvGrpSpPr>
        <p:grpSpPr>
          <a:xfrm>
            <a:off x="7747437" y="3952822"/>
            <a:ext cx="339411" cy="337193"/>
            <a:chOff x="4456725" y="4993625"/>
            <a:chExt cx="482050" cy="478900"/>
          </a:xfrm>
          <a:solidFill>
            <a:srgbClr val="F7E9CD"/>
          </a:solidFill>
        </p:grpSpPr>
        <p:sp>
          <p:nvSpPr>
            <p:cNvPr id="7742" name="Google Shape;7742;p76"/>
            <p:cNvSpPr/>
            <p:nvPr/>
          </p:nvSpPr>
          <p:spPr>
            <a:xfrm>
              <a:off x="4470350" y="5058825"/>
              <a:ext cx="315450" cy="164750"/>
            </a:xfrm>
            <a:custGeom>
              <a:avLst/>
              <a:gdLst/>
              <a:ahLst/>
              <a:cxnLst/>
              <a:rect l="l" t="t" r="r" b="b"/>
              <a:pathLst>
                <a:path w="12618" h="6590" extrusionOk="0">
                  <a:moveTo>
                    <a:pt x="3647" y="1"/>
                  </a:moveTo>
                  <a:lnTo>
                    <a:pt x="169" y="1846"/>
                  </a:lnTo>
                  <a:cubicBezTo>
                    <a:pt x="109" y="1877"/>
                    <a:pt x="52" y="1913"/>
                    <a:pt x="1" y="1952"/>
                  </a:cubicBezTo>
                  <a:lnTo>
                    <a:pt x="8893" y="6589"/>
                  </a:lnTo>
                  <a:lnTo>
                    <a:pt x="12618" y="4746"/>
                  </a:lnTo>
                  <a:lnTo>
                    <a:pt x="36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43" name="Google Shape;7743;p76"/>
            <p:cNvSpPr/>
            <p:nvPr/>
          </p:nvSpPr>
          <p:spPr>
            <a:xfrm>
              <a:off x="4706575" y="5133350"/>
              <a:ext cx="232200" cy="339175"/>
            </a:xfrm>
            <a:custGeom>
              <a:avLst/>
              <a:gdLst/>
              <a:ahLst/>
              <a:cxnLst/>
              <a:rect l="l" t="t" r="r" b="b"/>
              <a:pathLst>
                <a:path w="9288" h="13567" extrusionOk="0">
                  <a:moveTo>
                    <a:pt x="9285" y="1"/>
                  </a:moveTo>
                  <a:lnTo>
                    <a:pt x="4837" y="2202"/>
                  </a:lnTo>
                  <a:lnTo>
                    <a:pt x="4837" y="4680"/>
                  </a:lnTo>
                  <a:cubicBezTo>
                    <a:pt x="4837" y="4993"/>
                    <a:pt x="4584" y="5246"/>
                    <a:pt x="4271" y="5246"/>
                  </a:cubicBezTo>
                  <a:cubicBezTo>
                    <a:pt x="3958" y="5246"/>
                    <a:pt x="3708" y="4993"/>
                    <a:pt x="3708" y="4680"/>
                  </a:cubicBezTo>
                  <a:lnTo>
                    <a:pt x="3708" y="2762"/>
                  </a:lnTo>
                  <a:lnTo>
                    <a:pt x="1" y="4593"/>
                  </a:lnTo>
                  <a:lnTo>
                    <a:pt x="1" y="13566"/>
                  </a:lnTo>
                  <a:cubicBezTo>
                    <a:pt x="13" y="13560"/>
                    <a:pt x="25" y="13557"/>
                    <a:pt x="37" y="13551"/>
                  </a:cubicBezTo>
                  <a:lnTo>
                    <a:pt x="8553" y="9236"/>
                  </a:lnTo>
                  <a:cubicBezTo>
                    <a:pt x="9005" y="9010"/>
                    <a:pt x="9288" y="8550"/>
                    <a:pt x="9288" y="8047"/>
                  </a:cubicBezTo>
                  <a:lnTo>
                    <a:pt x="9288" y="52"/>
                  </a:lnTo>
                  <a:cubicBezTo>
                    <a:pt x="9288" y="34"/>
                    <a:pt x="9288" y="19"/>
                    <a:pt x="92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44" name="Google Shape;7744;p76"/>
            <p:cNvSpPr/>
            <p:nvPr/>
          </p:nvSpPr>
          <p:spPr>
            <a:xfrm>
              <a:off x="4591625" y="4993625"/>
              <a:ext cx="334125" cy="168500"/>
            </a:xfrm>
            <a:custGeom>
              <a:avLst/>
              <a:gdLst/>
              <a:ahLst/>
              <a:cxnLst/>
              <a:rect l="l" t="t" r="r" b="b"/>
              <a:pathLst>
                <a:path w="13365" h="6740" extrusionOk="0">
                  <a:moveTo>
                    <a:pt x="4045" y="1"/>
                  </a:moveTo>
                  <a:cubicBezTo>
                    <a:pt x="3834" y="1"/>
                    <a:pt x="3623" y="51"/>
                    <a:pt x="3431" y="151"/>
                  </a:cubicBezTo>
                  <a:lnTo>
                    <a:pt x="1" y="1970"/>
                  </a:lnTo>
                  <a:lnTo>
                    <a:pt x="9013" y="6740"/>
                  </a:lnTo>
                  <a:lnTo>
                    <a:pt x="13365" y="4587"/>
                  </a:lnTo>
                  <a:cubicBezTo>
                    <a:pt x="13298" y="4536"/>
                    <a:pt x="13226" y="4491"/>
                    <a:pt x="13151" y="4454"/>
                  </a:cubicBezTo>
                  <a:lnTo>
                    <a:pt x="4638" y="139"/>
                  </a:lnTo>
                  <a:lnTo>
                    <a:pt x="4635" y="139"/>
                  </a:lnTo>
                  <a:cubicBezTo>
                    <a:pt x="4448" y="47"/>
                    <a:pt x="4247" y="1"/>
                    <a:pt x="40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45" name="Google Shape;7745;p76"/>
            <p:cNvSpPr/>
            <p:nvPr/>
          </p:nvSpPr>
          <p:spPr>
            <a:xfrm>
              <a:off x="4456725" y="5132450"/>
              <a:ext cx="221650" cy="339925"/>
            </a:xfrm>
            <a:custGeom>
              <a:avLst/>
              <a:gdLst/>
              <a:ahLst/>
              <a:cxnLst/>
              <a:rect l="l" t="t" r="r" b="b"/>
              <a:pathLst>
                <a:path w="8866" h="13597" extrusionOk="0">
                  <a:moveTo>
                    <a:pt x="3277" y="4449"/>
                  </a:moveTo>
                  <a:cubicBezTo>
                    <a:pt x="3465" y="4449"/>
                    <a:pt x="3649" y="4542"/>
                    <a:pt x="3756" y="4713"/>
                  </a:cubicBezTo>
                  <a:lnTo>
                    <a:pt x="4632" y="6104"/>
                  </a:lnTo>
                  <a:lnTo>
                    <a:pt x="5559" y="5719"/>
                  </a:lnTo>
                  <a:cubicBezTo>
                    <a:pt x="5634" y="5686"/>
                    <a:pt x="5712" y="5670"/>
                    <a:pt x="5788" y="5670"/>
                  </a:cubicBezTo>
                  <a:cubicBezTo>
                    <a:pt x="6008" y="5670"/>
                    <a:pt x="6217" y="5800"/>
                    <a:pt x="6306" y="6017"/>
                  </a:cubicBezTo>
                  <a:cubicBezTo>
                    <a:pt x="6430" y="6309"/>
                    <a:pt x="6288" y="6643"/>
                    <a:pt x="5993" y="6761"/>
                  </a:cubicBezTo>
                  <a:lnTo>
                    <a:pt x="5243" y="7074"/>
                  </a:lnTo>
                  <a:lnTo>
                    <a:pt x="6032" y="8324"/>
                  </a:lnTo>
                  <a:cubicBezTo>
                    <a:pt x="6198" y="8586"/>
                    <a:pt x="6116" y="8935"/>
                    <a:pt x="5855" y="9101"/>
                  </a:cubicBezTo>
                  <a:cubicBezTo>
                    <a:pt x="5761" y="9160"/>
                    <a:pt x="5656" y="9189"/>
                    <a:pt x="5553" y="9189"/>
                  </a:cubicBezTo>
                  <a:cubicBezTo>
                    <a:pt x="5365" y="9189"/>
                    <a:pt x="5181" y="9095"/>
                    <a:pt x="5075" y="8926"/>
                  </a:cubicBezTo>
                  <a:lnTo>
                    <a:pt x="4186" y="7514"/>
                  </a:lnTo>
                  <a:lnTo>
                    <a:pt x="3310" y="7881"/>
                  </a:lnTo>
                  <a:cubicBezTo>
                    <a:pt x="3241" y="7908"/>
                    <a:pt x="3168" y="7923"/>
                    <a:pt x="3093" y="7923"/>
                  </a:cubicBezTo>
                  <a:cubicBezTo>
                    <a:pt x="2825" y="7923"/>
                    <a:pt x="2593" y="7733"/>
                    <a:pt x="2539" y="7471"/>
                  </a:cubicBezTo>
                  <a:cubicBezTo>
                    <a:pt x="2488" y="7206"/>
                    <a:pt x="2626" y="6941"/>
                    <a:pt x="2876" y="6839"/>
                  </a:cubicBezTo>
                  <a:lnTo>
                    <a:pt x="3575" y="6547"/>
                  </a:lnTo>
                  <a:lnTo>
                    <a:pt x="2801" y="5315"/>
                  </a:lnTo>
                  <a:cubicBezTo>
                    <a:pt x="2632" y="5050"/>
                    <a:pt x="2714" y="4701"/>
                    <a:pt x="2976" y="4535"/>
                  </a:cubicBezTo>
                  <a:cubicBezTo>
                    <a:pt x="3070" y="4477"/>
                    <a:pt x="3174" y="4449"/>
                    <a:pt x="3277" y="4449"/>
                  </a:cubicBezTo>
                  <a:close/>
                  <a:moveTo>
                    <a:pt x="7" y="1"/>
                  </a:moveTo>
                  <a:cubicBezTo>
                    <a:pt x="4" y="25"/>
                    <a:pt x="1" y="52"/>
                    <a:pt x="1" y="76"/>
                  </a:cubicBezTo>
                  <a:lnTo>
                    <a:pt x="1" y="8095"/>
                  </a:lnTo>
                  <a:cubicBezTo>
                    <a:pt x="1" y="8589"/>
                    <a:pt x="275" y="9043"/>
                    <a:pt x="714" y="9269"/>
                  </a:cubicBezTo>
                  <a:lnTo>
                    <a:pt x="8821" y="13572"/>
                  </a:lnTo>
                  <a:lnTo>
                    <a:pt x="8827" y="13575"/>
                  </a:lnTo>
                  <a:lnTo>
                    <a:pt x="8866" y="13596"/>
                  </a:lnTo>
                  <a:lnTo>
                    <a:pt x="8866" y="4620"/>
                  </a:lnTo>
                  <a:lnTo>
                    <a:pt x="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46" name="Google Shape;7746;p76"/>
          <p:cNvGrpSpPr/>
          <p:nvPr/>
        </p:nvGrpSpPr>
        <p:grpSpPr>
          <a:xfrm>
            <a:off x="6376030" y="3952813"/>
            <a:ext cx="339411" cy="337211"/>
            <a:chOff x="5049575" y="4993600"/>
            <a:chExt cx="482050" cy="478925"/>
          </a:xfrm>
          <a:solidFill>
            <a:srgbClr val="F7E9CD"/>
          </a:solidFill>
        </p:grpSpPr>
        <p:sp>
          <p:nvSpPr>
            <p:cNvPr id="7747" name="Google Shape;7747;p76"/>
            <p:cNvSpPr/>
            <p:nvPr/>
          </p:nvSpPr>
          <p:spPr>
            <a:xfrm>
              <a:off x="5063200" y="5058825"/>
              <a:ext cx="315450" cy="164750"/>
            </a:xfrm>
            <a:custGeom>
              <a:avLst/>
              <a:gdLst/>
              <a:ahLst/>
              <a:cxnLst/>
              <a:rect l="l" t="t" r="r" b="b"/>
              <a:pathLst>
                <a:path w="12618" h="6590" extrusionOk="0">
                  <a:moveTo>
                    <a:pt x="3647" y="1"/>
                  </a:moveTo>
                  <a:lnTo>
                    <a:pt x="169" y="1846"/>
                  </a:lnTo>
                  <a:cubicBezTo>
                    <a:pt x="109" y="1877"/>
                    <a:pt x="51" y="1913"/>
                    <a:pt x="0" y="1952"/>
                  </a:cubicBezTo>
                  <a:lnTo>
                    <a:pt x="8892" y="6589"/>
                  </a:lnTo>
                  <a:lnTo>
                    <a:pt x="12617" y="4746"/>
                  </a:lnTo>
                  <a:lnTo>
                    <a:pt x="364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48" name="Google Shape;7748;p76"/>
            <p:cNvSpPr/>
            <p:nvPr/>
          </p:nvSpPr>
          <p:spPr>
            <a:xfrm>
              <a:off x="5299425" y="5133350"/>
              <a:ext cx="232200" cy="339175"/>
            </a:xfrm>
            <a:custGeom>
              <a:avLst/>
              <a:gdLst/>
              <a:ahLst/>
              <a:cxnLst/>
              <a:rect l="l" t="t" r="r" b="b"/>
              <a:pathLst>
                <a:path w="9288" h="13567" extrusionOk="0">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49" name="Google Shape;7749;p76"/>
            <p:cNvSpPr/>
            <p:nvPr/>
          </p:nvSpPr>
          <p:spPr>
            <a:xfrm>
              <a:off x="5184475" y="4993600"/>
              <a:ext cx="334125" cy="168525"/>
            </a:xfrm>
            <a:custGeom>
              <a:avLst/>
              <a:gdLst/>
              <a:ahLst/>
              <a:cxnLst/>
              <a:rect l="l" t="t" r="r" b="b"/>
              <a:pathLst>
                <a:path w="13365" h="6741" extrusionOk="0">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50" name="Google Shape;7750;p76"/>
            <p:cNvSpPr/>
            <p:nvPr/>
          </p:nvSpPr>
          <p:spPr>
            <a:xfrm>
              <a:off x="5049575" y="5132450"/>
              <a:ext cx="221650" cy="339925"/>
            </a:xfrm>
            <a:custGeom>
              <a:avLst/>
              <a:gdLst/>
              <a:ahLst/>
              <a:cxnLst/>
              <a:rect l="l" t="t" r="r" b="b"/>
              <a:pathLst>
                <a:path w="8866" h="13597" extrusionOk="0">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751" name="Google Shape;7751;p76"/>
          <p:cNvSpPr txBox="1"/>
          <p:nvPr/>
        </p:nvSpPr>
        <p:spPr>
          <a:xfrm>
            <a:off x="828875" y="1176707"/>
            <a:ext cx="7525800" cy="76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a:solidFill>
                  <a:schemeClr val="accent1">
                    <a:lumMod val="60000"/>
                    <a:lumOff val="40000"/>
                  </a:schemeClr>
                </a:solidFill>
              </a:rPr>
              <a:t>You can resize these icons without losing quality.</a:t>
            </a:r>
            <a:endParaRPr sz="1100">
              <a:solidFill>
                <a:schemeClr val="accent1">
                  <a:lumMod val="60000"/>
                  <a:lumOff val="40000"/>
                </a:schemeClr>
              </a:solidFill>
            </a:endParaRPr>
          </a:p>
          <a:p>
            <a:pPr marL="0" lvl="0" indent="0" algn="ctr" rtl="0">
              <a:lnSpc>
                <a:spcPct val="115000"/>
              </a:lnSpc>
              <a:spcBef>
                <a:spcPts val="0"/>
              </a:spcBef>
              <a:spcAft>
                <a:spcPts val="0"/>
              </a:spcAft>
              <a:buNone/>
            </a:pPr>
            <a:r>
              <a:rPr lang="en" sz="1100">
                <a:solidFill>
                  <a:schemeClr val="accent1">
                    <a:lumMod val="60000"/>
                    <a:lumOff val="40000"/>
                  </a:schemeClr>
                </a:solidFill>
              </a:rPr>
              <a:t>You can change the stroke and fill color; just select the icon and click on the paint bucket/pen.</a:t>
            </a:r>
            <a:endParaRPr sz="1100">
              <a:solidFill>
                <a:schemeClr val="accent1">
                  <a:lumMod val="60000"/>
                  <a:lumOff val="40000"/>
                </a:schemeClr>
              </a:solidFill>
            </a:endParaRPr>
          </a:p>
          <a:p>
            <a:pPr marL="0" lvl="0" indent="0" algn="ctr" rtl="0">
              <a:lnSpc>
                <a:spcPct val="115000"/>
              </a:lnSpc>
              <a:spcBef>
                <a:spcPts val="0"/>
              </a:spcBef>
              <a:spcAft>
                <a:spcPts val="0"/>
              </a:spcAft>
              <a:buNone/>
            </a:pPr>
            <a:r>
              <a:rPr lang="en" sz="1100">
                <a:solidFill>
                  <a:schemeClr val="accent1">
                    <a:lumMod val="60000"/>
                    <a:lumOff val="40000"/>
                  </a:schemeClr>
                </a:solidFill>
              </a:rPr>
              <a:t>In Google Slides, you can also use </a:t>
            </a:r>
            <a:r>
              <a:rPr lang="en" sz="1100">
                <a:solidFill>
                  <a:schemeClr val="accent1">
                    <a:lumMod val="60000"/>
                    <a:lumOff val="40000"/>
                  </a:schemeClr>
                </a:solidFill>
                <a:uFill>
                  <a:noFill/>
                </a:uFill>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Flaticon’s extension</a:t>
            </a:r>
            <a:r>
              <a:rPr lang="en" sz="1100">
                <a:solidFill>
                  <a:schemeClr val="accent1">
                    <a:lumMod val="60000"/>
                    <a:lumOff val="40000"/>
                  </a:schemeClr>
                </a:solidFill>
              </a:rPr>
              <a:t>, allowing you to customize and add even more icons.</a:t>
            </a:r>
            <a:br>
              <a:rPr lang="en" sz="1100">
                <a:solidFill>
                  <a:schemeClr val="accent1">
                    <a:lumMod val="60000"/>
                    <a:lumOff val="40000"/>
                  </a:schemeClr>
                </a:solidFill>
              </a:rPr>
            </a:br>
            <a:endParaRPr sz="1100">
              <a:solidFill>
                <a:schemeClr val="accent1">
                  <a:lumMod val="60000"/>
                  <a:lumOff val="40000"/>
                </a:schemeClr>
              </a:solidFill>
            </a:endParaRPr>
          </a:p>
        </p:txBody>
      </p:sp>
      <p:sp>
        <p:nvSpPr>
          <p:cNvPr id="7752" name="Google Shape;7752;p76"/>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1">
                    <a:lumMod val="60000"/>
                    <a:lumOff val="40000"/>
                  </a:schemeClr>
                </a:solidFill>
              </a:rPr>
              <a:t>...and our sets of editable icons</a:t>
            </a:r>
            <a:endParaRPr>
              <a:solidFill>
                <a:schemeClr val="accent1">
                  <a:lumMod val="60000"/>
                  <a:lumOff val="40000"/>
                </a:schemeClr>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7756"/>
        <p:cNvGrpSpPr/>
        <p:nvPr/>
      </p:nvGrpSpPr>
      <p:grpSpPr>
        <a:xfrm>
          <a:off x="0" y="0"/>
          <a:ext cx="0" cy="0"/>
          <a:chOff x="0" y="0"/>
          <a:chExt cx="0" cy="0"/>
        </a:xfrm>
      </p:grpSpPr>
      <p:grpSp>
        <p:nvGrpSpPr>
          <p:cNvPr id="7757" name="Google Shape;7757;p77"/>
          <p:cNvGrpSpPr/>
          <p:nvPr/>
        </p:nvGrpSpPr>
        <p:grpSpPr>
          <a:xfrm>
            <a:off x="876361" y="1308054"/>
            <a:ext cx="322099" cy="370529"/>
            <a:chOff x="-42971725" y="3217825"/>
            <a:chExt cx="275675" cy="317125"/>
          </a:xfrm>
          <a:solidFill>
            <a:srgbClr val="F7E9CD"/>
          </a:solidFill>
        </p:grpSpPr>
        <p:sp>
          <p:nvSpPr>
            <p:cNvPr id="7758" name="Google Shape;7758;p7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59" name="Google Shape;7759;p7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60" name="Google Shape;7760;p7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761" name="Google Shape;7761;p77"/>
          <p:cNvGrpSpPr/>
          <p:nvPr/>
        </p:nvGrpSpPr>
        <p:grpSpPr>
          <a:xfrm>
            <a:off x="848276" y="1776710"/>
            <a:ext cx="378270" cy="337551"/>
            <a:chOff x="-42996150" y="3612600"/>
            <a:chExt cx="323750" cy="288900"/>
          </a:xfrm>
          <a:solidFill>
            <a:srgbClr val="F7E9CD"/>
          </a:solidFill>
        </p:grpSpPr>
        <p:sp>
          <p:nvSpPr>
            <p:cNvPr id="7762" name="Google Shape;7762;p7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63" name="Google Shape;7763;p7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64" name="Google Shape;7764;p7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765" name="Google Shape;7765;p77"/>
          <p:cNvGrpSpPr/>
          <p:nvPr/>
        </p:nvGrpSpPr>
        <p:grpSpPr>
          <a:xfrm>
            <a:off x="851036" y="2186080"/>
            <a:ext cx="372749" cy="370909"/>
            <a:chOff x="-42994575" y="3950300"/>
            <a:chExt cx="319025" cy="317450"/>
          </a:xfrm>
          <a:solidFill>
            <a:srgbClr val="F7E9CD"/>
          </a:solidFill>
        </p:grpSpPr>
        <p:sp>
          <p:nvSpPr>
            <p:cNvPr id="7766" name="Google Shape;7766;p77"/>
            <p:cNvSpPr/>
            <p:nvPr/>
          </p:nvSpPr>
          <p:spPr>
            <a:xfrm>
              <a:off x="-42930775" y="4225200"/>
              <a:ext cx="191425" cy="42550"/>
            </a:xfrm>
            <a:custGeom>
              <a:avLst/>
              <a:gdLst/>
              <a:ahLst/>
              <a:cxnLst/>
              <a:rect l="l" t="t" r="r" b="b"/>
              <a:pathLst>
                <a:path w="7657" h="1702" extrusionOk="0">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67" name="Google Shape;7767;p77"/>
            <p:cNvSpPr/>
            <p:nvPr/>
          </p:nvSpPr>
          <p:spPr>
            <a:xfrm>
              <a:off x="-42908725" y="4163750"/>
              <a:ext cx="148900" cy="42550"/>
            </a:xfrm>
            <a:custGeom>
              <a:avLst/>
              <a:gdLst/>
              <a:ahLst/>
              <a:cxnLst/>
              <a:rect l="l" t="t" r="r" b="b"/>
              <a:pathLst>
                <a:path w="5956" h="1702" extrusionOk="0">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68" name="Google Shape;7768;p77"/>
            <p:cNvSpPr/>
            <p:nvPr/>
          </p:nvSpPr>
          <p:spPr>
            <a:xfrm>
              <a:off x="-42994575" y="3950300"/>
              <a:ext cx="319025" cy="211125"/>
            </a:xfrm>
            <a:custGeom>
              <a:avLst/>
              <a:gdLst/>
              <a:ahLst/>
              <a:cxnLst/>
              <a:rect l="l" t="t" r="r" b="b"/>
              <a:pathLst>
                <a:path w="12761" h="8445" extrusionOk="0">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769" name="Google Shape;7769;p77"/>
          <p:cNvGrpSpPr/>
          <p:nvPr/>
        </p:nvGrpSpPr>
        <p:grpSpPr>
          <a:xfrm>
            <a:off x="3004431" y="1332912"/>
            <a:ext cx="371785" cy="370879"/>
            <a:chOff x="-41111350" y="3239100"/>
            <a:chExt cx="318200" cy="317425"/>
          </a:xfrm>
          <a:solidFill>
            <a:srgbClr val="F7E9CD"/>
          </a:solidFill>
        </p:grpSpPr>
        <p:sp>
          <p:nvSpPr>
            <p:cNvPr id="7770" name="Google Shape;7770;p7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71" name="Google Shape;7771;p7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72" name="Google Shape;7772;p7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73" name="Google Shape;7773;p7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774" name="Google Shape;7774;p77"/>
          <p:cNvGrpSpPr/>
          <p:nvPr/>
        </p:nvGrpSpPr>
        <p:grpSpPr>
          <a:xfrm>
            <a:off x="3000751" y="1768444"/>
            <a:ext cx="379146" cy="370967"/>
            <a:chOff x="-41117650" y="3605525"/>
            <a:chExt cx="324500" cy="317500"/>
          </a:xfrm>
          <a:solidFill>
            <a:srgbClr val="F7E9CD"/>
          </a:solidFill>
        </p:grpSpPr>
        <p:sp>
          <p:nvSpPr>
            <p:cNvPr id="7775" name="Google Shape;7775;p7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76" name="Google Shape;7776;p7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77" name="Google Shape;7777;p7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778" name="Google Shape;7778;p77"/>
          <p:cNvSpPr/>
          <p:nvPr/>
        </p:nvSpPr>
        <p:spPr>
          <a:xfrm>
            <a:off x="3006881" y="2218029"/>
            <a:ext cx="372720" cy="361678"/>
          </a:xfrm>
          <a:custGeom>
            <a:avLst/>
            <a:gdLst/>
            <a:ahLst/>
            <a:cxnLst/>
            <a:rect l="l" t="t" r="r" b="b"/>
            <a:pathLst>
              <a:path w="12760" h="12382" extrusionOk="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779" name="Google Shape;7779;p77"/>
          <p:cNvGrpSpPr/>
          <p:nvPr/>
        </p:nvGrpSpPr>
        <p:grpSpPr>
          <a:xfrm>
            <a:off x="1827005" y="2659967"/>
            <a:ext cx="216271" cy="371814"/>
            <a:chOff x="-39205300" y="3220175"/>
            <a:chExt cx="185100" cy="318225"/>
          </a:xfrm>
          <a:solidFill>
            <a:srgbClr val="F7E9CD"/>
          </a:solidFill>
        </p:grpSpPr>
        <p:sp>
          <p:nvSpPr>
            <p:cNvPr id="7780" name="Google Shape;7780;p77"/>
            <p:cNvSpPr/>
            <p:nvPr/>
          </p:nvSpPr>
          <p:spPr>
            <a:xfrm>
              <a:off x="-39205300" y="3220175"/>
              <a:ext cx="185100" cy="111875"/>
            </a:xfrm>
            <a:custGeom>
              <a:avLst/>
              <a:gdLst/>
              <a:ahLst/>
              <a:cxnLst/>
              <a:rect l="l" t="t" r="r" b="b"/>
              <a:pathLst>
                <a:path w="7404" h="4475" extrusionOk="0">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81" name="Google Shape;7781;p77"/>
            <p:cNvSpPr/>
            <p:nvPr/>
          </p:nvSpPr>
          <p:spPr>
            <a:xfrm>
              <a:off x="-39184825" y="3353300"/>
              <a:ext cx="144950" cy="185100"/>
            </a:xfrm>
            <a:custGeom>
              <a:avLst/>
              <a:gdLst/>
              <a:ahLst/>
              <a:cxnLst/>
              <a:rect l="l" t="t" r="r" b="b"/>
              <a:pathLst>
                <a:path w="5798" h="7404" extrusionOk="0">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782" name="Google Shape;7782;p77"/>
          <p:cNvGrpSpPr/>
          <p:nvPr/>
        </p:nvGrpSpPr>
        <p:grpSpPr>
          <a:xfrm>
            <a:off x="1792533" y="3120038"/>
            <a:ext cx="300016" cy="369273"/>
            <a:chOff x="-39248625" y="3588600"/>
            <a:chExt cx="256775" cy="316050"/>
          </a:xfrm>
          <a:solidFill>
            <a:srgbClr val="F7E9CD"/>
          </a:solidFill>
        </p:grpSpPr>
        <p:sp>
          <p:nvSpPr>
            <p:cNvPr id="7783" name="Google Shape;7783;p77"/>
            <p:cNvSpPr/>
            <p:nvPr/>
          </p:nvSpPr>
          <p:spPr>
            <a:xfrm>
              <a:off x="-39248625" y="3588600"/>
              <a:ext cx="256775" cy="316050"/>
            </a:xfrm>
            <a:custGeom>
              <a:avLst/>
              <a:gdLst/>
              <a:ahLst/>
              <a:cxnLst/>
              <a:rect l="l" t="t" r="r" b="b"/>
              <a:pathLst>
                <a:path w="10271" h="12642" extrusionOk="0">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84" name="Google Shape;7784;p77"/>
            <p:cNvSpPr/>
            <p:nvPr/>
          </p:nvSpPr>
          <p:spPr>
            <a:xfrm>
              <a:off x="-39076150" y="3684875"/>
              <a:ext cx="84300" cy="80300"/>
            </a:xfrm>
            <a:custGeom>
              <a:avLst/>
              <a:gdLst/>
              <a:ahLst/>
              <a:cxnLst/>
              <a:rect l="l" t="t" r="r" b="b"/>
              <a:pathLst>
                <a:path w="3372" h="3212" extrusionOk="0">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785" name="Google Shape;7785;p77"/>
          <p:cNvSpPr/>
          <p:nvPr/>
        </p:nvSpPr>
        <p:spPr>
          <a:xfrm>
            <a:off x="1763554" y="3575664"/>
            <a:ext cx="363548" cy="37090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86" name="Google Shape;7786;p77"/>
          <p:cNvSpPr/>
          <p:nvPr/>
        </p:nvSpPr>
        <p:spPr>
          <a:xfrm>
            <a:off x="3953101" y="2647102"/>
            <a:ext cx="369974" cy="368601"/>
          </a:xfrm>
          <a:custGeom>
            <a:avLst/>
            <a:gdLst/>
            <a:ahLst/>
            <a:cxnLst/>
            <a:rect l="l" t="t" r="r" b="b"/>
            <a:pathLst>
              <a:path w="12666" h="12619" extrusionOk="0">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787" name="Google Shape;7787;p77"/>
          <p:cNvGrpSpPr/>
          <p:nvPr/>
        </p:nvGrpSpPr>
        <p:grpSpPr>
          <a:xfrm>
            <a:off x="1243246" y="1308054"/>
            <a:ext cx="429504" cy="370879"/>
            <a:chOff x="-42651700" y="3217825"/>
            <a:chExt cx="367600" cy="317425"/>
          </a:xfrm>
          <a:solidFill>
            <a:srgbClr val="F7E9CD"/>
          </a:solidFill>
        </p:grpSpPr>
        <p:sp>
          <p:nvSpPr>
            <p:cNvPr id="7788" name="Google Shape;7788;p7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89" name="Google Shape;7789;p7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90" name="Google Shape;7790;p7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91" name="Google Shape;7791;p7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792" name="Google Shape;7792;p77"/>
          <p:cNvGrpSpPr/>
          <p:nvPr/>
        </p:nvGrpSpPr>
        <p:grpSpPr>
          <a:xfrm>
            <a:off x="1278678" y="1747704"/>
            <a:ext cx="358640" cy="363226"/>
            <a:chOff x="-42617300" y="3587775"/>
            <a:chExt cx="306950" cy="310875"/>
          </a:xfrm>
          <a:solidFill>
            <a:srgbClr val="F7E9CD"/>
          </a:solidFill>
        </p:grpSpPr>
        <p:sp>
          <p:nvSpPr>
            <p:cNvPr id="7793" name="Google Shape;7793;p7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94" name="Google Shape;7794;p7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795" name="Google Shape;7795;p77"/>
          <p:cNvSpPr/>
          <p:nvPr/>
        </p:nvSpPr>
        <p:spPr>
          <a:xfrm>
            <a:off x="1275131" y="2186747"/>
            <a:ext cx="371785" cy="369974"/>
          </a:xfrm>
          <a:custGeom>
            <a:avLst/>
            <a:gdLst/>
            <a:ahLst/>
            <a:cxnLst/>
            <a:rect l="l" t="t" r="r" b="b"/>
            <a:pathLst>
              <a:path w="12728" h="12666" extrusionOk="0">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796" name="Google Shape;7796;p77"/>
          <p:cNvGrpSpPr/>
          <p:nvPr/>
        </p:nvGrpSpPr>
        <p:grpSpPr>
          <a:xfrm>
            <a:off x="3450506" y="1332445"/>
            <a:ext cx="376926" cy="370324"/>
            <a:chOff x="-40748275" y="3238700"/>
            <a:chExt cx="322600" cy="316950"/>
          </a:xfrm>
          <a:solidFill>
            <a:srgbClr val="F7E9CD"/>
          </a:solidFill>
        </p:grpSpPr>
        <p:sp>
          <p:nvSpPr>
            <p:cNvPr id="7797" name="Google Shape;7797;p7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98" name="Google Shape;7798;p7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799" name="Google Shape;7799;p7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00" name="Google Shape;7800;p7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01" name="Google Shape;7801;p7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02" name="Google Shape;7802;p7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03" name="Google Shape;7803;p77"/>
          <p:cNvGrpSpPr/>
          <p:nvPr/>
        </p:nvGrpSpPr>
        <p:grpSpPr>
          <a:xfrm>
            <a:off x="3453062" y="1800429"/>
            <a:ext cx="371814" cy="338690"/>
            <a:chOff x="-40745125" y="3632900"/>
            <a:chExt cx="318225" cy="289875"/>
          </a:xfrm>
          <a:solidFill>
            <a:srgbClr val="F7E9CD"/>
          </a:solidFill>
        </p:grpSpPr>
        <p:sp>
          <p:nvSpPr>
            <p:cNvPr id="7804" name="Google Shape;7804;p7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05" name="Google Shape;7805;p7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06" name="Google Shape;7806;p7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07" name="Google Shape;7807;p7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08" name="Google Shape;7808;p7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09" name="Google Shape;7809;p7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10" name="Google Shape;7810;p7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11" name="Google Shape;7811;p77"/>
          <p:cNvGrpSpPr/>
          <p:nvPr/>
        </p:nvGrpSpPr>
        <p:grpSpPr>
          <a:xfrm>
            <a:off x="3457209" y="2211639"/>
            <a:ext cx="363518" cy="370178"/>
            <a:chOff x="-40742750" y="3972175"/>
            <a:chExt cx="311125" cy="316825"/>
          </a:xfrm>
          <a:solidFill>
            <a:srgbClr val="F7E9CD"/>
          </a:solidFill>
        </p:grpSpPr>
        <p:sp>
          <p:nvSpPr>
            <p:cNvPr id="7812" name="Google Shape;7812;p77"/>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13" name="Google Shape;7813;p77"/>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14" name="Google Shape;7814;p77"/>
          <p:cNvGrpSpPr/>
          <p:nvPr/>
        </p:nvGrpSpPr>
        <p:grpSpPr>
          <a:xfrm>
            <a:off x="2239871" y="2661807"/>
            <a:ext cx="266892" cy="369974"/>
            <a:chOff x="-38860325" y="3221750"/>
            <a:chExt cx="228425" cy="316650"/>
          </a:xfrm>
          <a:solidFill>
            <a:srgbClr val="F7E9CD"/>
          </a:solidFill>
        </p:grpSpPr>
        <p:sp>
          <p:nvSpPr>
            <p:cNvPr id="7815" name="Google Shape;7815;p7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16" name="Google Shape;7816;p7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17" name="Google Shape;7817;p7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18" name="Google Shape;7818;p7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19" name="Google Shape;7819;p77"/>
          <p:cNvGrpSpPr/>
          <p:nvPr/>
        </p:nvGrpSpPr>
        <p:grpSpPr>
          <a:xfrm>
            <a:off x="2190678" y="3123864"/>
            <a:ext cx="380081" cy="367111"/>
            <a:chOff x="-38905225" y="3591875"/>
            <a:chExt cx="325300" cy="314200"/>
          </a:xfrm>
          <a:solidFill>
            <a:srgbClr val="F7E9CD"/>
          </a:solidFill>
        </p:grpSpPr>
        <p:sp>
          <p:nvSpPr>
            <p:cNvPr id="7820" name="Google Shape;7820;p77"/>
            <p:cNvSpPr/>
            <p:nvPr/>
          </p:nvSpPr>
          <p:spPr>
            <a:xfrm>
              <a:off x="-38716975" y="3591875"/>
              <a:ext cx="137050" cy="131625"/>
            </a:xfrm>
            <a:custGeom>
              <a:avLst/>
              <a:gdLst/>
              <a:ahLst/>
              <a:cxnLst/>
              <a:rect l="l" t="t" r="r" b="b"/>
              <a:pathLst>
                <a:path w="5482" h="5265" extrusionOk="0">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21" name="Google Shape;7821;p77"/>
            <p:cNvSpPr/>
            <p:nvPr/>
          </p:nvSpPr>
          <p:spPr>
            <a:xfrm>
              <a:off x="-38905225" y="3774675"/>
              <a:ext cx="137075" cy="131400"/>
            </a:xfrm>
            <a:custGeom>
              <a:avLst/>
              <a:gdLst/>
              <a:ahLst/>
              <a:cxnLst/>
              <a:rect l="l" t="t" r="r" b="b"/>
              <a:pathLst>
                <a:path w="5483" h="5256" extrusionOk="0">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22" name="Google Shape;7822;p77"/>
            <p:cNvSpPr/>
            <p:nvPr/>
          </p:nvSpPr>
          <p:spPr>
            <a:xfrm>
              <a:off x="-38891050" y="3599025"/>
              <a:ext cx="298525" cy="300900"/>
            </a:xfrm>
            <a:custGeom>
              <a:avLst/>
              <a:gdLst/>
              <a:ahLst/>
              <a:cxnLst/>
              <a:rect l="l" t="t" r="r" b="b"/>
              <a:pathLst>
                <a:path w="11941" h="12036" extrusionOk="0">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823" name="Google Shape;7823;p77"/>
          <p:cNvSpPr/>
          <p:nvPr/>
        </p:nvSpPr>
        <p:spPr>
          <a:xfrm>
            <a:off x="2198491" y="3633642"/>
            <a:ext cx="369974" cy="312927"/>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824" name="Google Shape;7824;p77"/>
          <p:cNvGrpSpPr/>
          <p:nvPr/>
        </p:nvGrpSpPr>
        <p:grpSpPr>
          <a:xfrm>
            <a:off x="3997427" y="3108944"/>
            <a:ext cx="290815" cy="369740"/>
            <a:chOff x="-37370925" y="3579105"/>
            <a:chExt cx="248900" cy="316450"/>
          </a:xfrm>
          <a:solidFill>
            <a:srgbClr val="F7E9CD"/>
          </a:solidFill>
        </p:grpSpPr>
        <p:sp>
          <p:nvSpPr>
            <p:cNvPr id="7825" name="Google Shape;7825;p77"/>
            <p:cNvSpPr/>
            <p:nvPr/>
          </p:nvSpPr>
          <p:spPr>
            <a:xfrm>
              <a:off x="-37268550" y="3671055"/>
              <a:ext cx="83525" cy="82525"/>
            </a:xfrm>
            <a:custGeom>
              <a:avLst/>
              <a:gdLst/>
              <a:ahLst/>
              <a:cxnLst/>
              <a:rect l="l" t="t" r="r" b="b"/>
              <a:pathLst>
                <a:path w="3341" h="3301" extrusionOk="0">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26" name="Google Shape;7826;p77"/>
            <p:cNvSpPr/>
            <p:nvPr/>
          </p:nvSpPr>
          <p:spPr>
            <a:xfrm>
              <a:off x="-37370925" y="3579105"/>
              <a:ext cx="248900" cy="316450"/>
            </a:xfrm>
            <a:custGeom>
              <a:avLst/>
              <a:gdLst/>
              <a:ahLst/>
              <a:cxnLst/>
              <a:rect l="l" t="t" r="r" b="b"/>
              <a:pathLst>
                <a:path w="9956" h="12658" extrusionOk="0">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827" name="Google Shape;7827;p77"/>
          <p:cNvSpPr/>
          <p:nvPr/>
        </p:nvSpPr>
        <p:spPr>
          <a:xfrm>
            <a:off x="1697481" y="1308742"/>
            <a:ext cx="364453" cy="369419"/>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28" name="Google Shape;7828;p77"/>
          <p:cNvSpPr/>
          <p:nvPr/>
        </p:nvSpPr>
        <p:spPr>
          <a:xfrm>
            <a:off x="1722323" y="1744044"/>
            <a:ext cx="314767" cy="37181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829" name="Google Shape;7829;p77"/>
          <p:cNvGrpSpPr/>
          <p:nvPr/>
        </p:nvGrpSpPr>
        <p:grpSpPr>
          <a:xfrm>
            <a:off x="1690803" y="2187015"/>
            <a:ext cx="371814" cy="369974"/>
            <a:chOff x="-42259725" y="3951100"/>
            <a:chExt cx="318225" cy="316650"/>
          </a:xfrm>
          <a:solidFill>
            <a:srgbClr val="F7E9CD"/>
          </a:solidFill>
        </p:grpSpPr>
        <p:sp>
          <p:nvSpPr>
            <p:cNvPr id="7830" name="Google Shape;7830;p77"/>
            <p:cNvSpPr/>
            <p:nvPr/>
          </p:nvSpPr>
          <p:spPr>
            <a:xfrm>
              <a:off x="-42258150" y="3951100"/>
              <a:ext cx="316650" cy="123675"/>
            </a:xfrm>
            <a:custGeom>
              <a:avLst/>
              <a:gdLst/>
              <a:ahLst/>
              <a:cxnLst/>
              <a:rect l="l" t="t" r="r" b="b"/>
              <a:pathLst>
                <a:path w="12666" h="4947" extrusionOk="0">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31" name="Google Shape;7831;p77"/>
            <p:cNvSpPr/>
            <p:nvPr/>
          </p:nvSpPr>
          <p:spPr>
            <a:xfrm>
              <a:off x="-42259725" y="4096800"/>
              <a:ext cx="316650" cy="170950"/>
            </a:xfrm>
            <a:custGeom>
              <a:avLst/>
              <a:gdLst/>
              <a:ahLst/>
              <a:cxnLst/>
              <a:rect l="l" t="t" r="r" b="b"/>
              <a:pathLst>
                <a:path w="12666" h="6838" extrusionOk="0">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32" name="Google Shape;7832;p77"/>
          <p:cNvGrpSpPr/>
          <p:nvPr/>
        </p:nvGrpSpPr>
        <p:grpSpPr>
          <a:xfrm>
            <a:off x="3889164" y="1366036"/>
            <a:ext cx="370879" cy="337755"/>
            <a:chOff x="-40378075" y="3267450"/>
            <a:chExt cx="317425" cy="289075"/>
          </a:xfrm>
          <a:solidFill>
            <a:srgbClr val="F7E9CD"/>
          </a:solidFill>
        </p:grpSpPr>
        <p:sp>
          <p:nvSpPr>
            <p:cNvPr id="7833" name="Google Shape;7833;p7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34" name="Google Shape;7834;p7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35" name="Google Shape;7835;p7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36" name="Google Shape;7836;p7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37" name="Google Shape;7837;p77"/>
          <p:cNvGrpSpPr/>
          <p:nvPr/>
        </p:nvGrpSpPr>
        <p:grpSpPr>
          <a:xfrm>
            <a:off x="3892830" y="1767304"/>
            <a:ext cx="363548" cy="369974"/>
            <a:chOff x="-40372575" y="3604550"/>
            <a:chExt cx="311150" cy="316650"/>
          </a:xfrm>
          <a:solidFill>
            <a:srgbClr val="F7E9CD"/>
          </a:solidFill>
        </p:grpSpPr>
        <p:sp>
          <p:nvSpPr>
            <p:cNvPr id="7838" name="Google Shape;7838;p7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39" name="Google Shape;7839;p7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40" name="Google Shape;7840;p7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841" name="Google Shape;7841;p77"/>
          <p:cNvSpPr/>
          <p:nvPr/>
        </p:nvSpPr>
        <p:spPr>
          <a:xfrm>
            <a:off x="3896162" y="2210581"/>
            <a:ext cx="362613" cy="371902"/>
          </a:xfrm>
          <a:custGeom>
            <a:avLst/>
            <a:gdLst/>
            <a:ahLst/>
            <a:cxnLst/>
            <a:rect l="l" t="t" r="r" b="b"/>
            <a:pathLst>
              <a:path w="12414" h="12732" extrusionOk="0">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842" name="Google Shape;7842;p77"/>
          <p:cNvGrpSpPr/>
          <p:nvPr/>
        </p:nvGrpSpPr>
        <p:grpSpPr>
          <a:xfrm>
            <a:off x="2616780" y="2659967"/>
            <a:ext cx="399038" cy="372165"/>
            <a:chOff x="-38542250" y="3220175"/>
            <a:chExt cx="341525" cy="318525"/>
          </a:xfrm>
          <a:solidFill>
            <a:srgbClr val="F7E9CD"/>
          </a:solidFill>
        </p:grpSpPr>
        <p:sp>
          <p:nvSpPr>
            <p:cNvPr id="7843" name="Google Shape;7843;p77"/>
            <p:cNvSpPr/>
            <p:nvPr/>
          </p:nvSpPr>
          <p:spPr>
            <a:xfrm>
              <a:off x="-38542250" y="3440725"/>
              <a:ext cx="101750" cy="97975"/>
            </a:xfrm>
            <a:custGeom>
              <a:avLst/>
              <a:gdLst/>
              <a:ahLst/>
              <a:cxnLst/>
              <a:rect l="l" t="t" r="r" b="b"/>
              <a:pathLst>
                <a:path w="4070" h="3919" extrusionOk="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44" name="Google Shape;7844;p77"/>
            <p:cNvSpPr/>
            <p:nvPr/>
          </p:nvSpPr>
          <p:spPr>
            <a:xfrm>
              <a:off x="-38494875" y="3354075"/>
              <a:ext cx="141800" cy="141025"/>
            </a:xfrm>
            <a:custGeom>
              <a:avLst/>
              <a:gdLst/>
              <a:ahLst/>
              <a:cxnLst/>
              <a:rect l="l" t="t" r="r" b="b"/>
              <a:pathLst>
                <a:path w="5672" h="5641" extrusionOk="0">
                  <a:moveTo>
                    <a:pt x="2742" y="1"/>
                  </a:moveTo>
                  <a:lnTo>
                    <a:pt x="1" y="2710"/>
                  </a:lnTo>
                  <a:lnTo>
                    <a:pt x="2931" y="5640"/>
                  </a:lnTo>
                  <a:lnTo>
                    <a:pt x="5671" y="2899"/>
                  </a:lnTo>
                  <a:lnTo>
                    <a:pt x="274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45" name="Google Shape;7845;p77"/>
            <p:cNvSpPr/>
            <p:nvPr/>
          </p:nvSpPr>
          <p:spPr>
            <a:xfrm>
              <a:off x="-38432050" y="3220175"/>
              <a:ext cx="231325" cy="192225"/>
            </a:xfrm>
            <a:custGeom>
              <a:avLst/>
              <a:gdLst/>
              <a:ahLst/>
              <a:cxnLst/>
              <a:rect l="l" t="t" r="r" b="b"/>
              <a:pathLst>
                <a:path w="9253" h="7689" extrusionOk="0">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46" name="Google Shape;7846;p77"/>
          <p:cNvGrpSpPr/>
          <p:nvPr/>
        </p:nvGrpSpPr>
        <p:grpSpPr>
          <a:xfrm>
            <a:off x="2638712" y="3119337"/>
            <a:ext cx="369974" cy="369068"/>
            <a:chOff x="-38537400" y="3588000"/>
            <a:chExt cx="316650" cy="315875"/>
          </a:xfrm>
          <a:solidFill>
            <a:srgbClr val="F7E9CD"/>
          </a:solidFill>
        </p:grpSpPr>
        <p:sp>
          <p:nvSpPr>
            <p:cNvPr id="7847" name="Google Shape;7847;p77"/>
            <p:cNvSpPr/>
            <p:nvPr/>
          </p:nvSpPr>
          <p:spPr>
            <a:xfrm>
              <a:off x="-38327900" y="3719550"/>
              <a:ext cx="20500" cy="41750"/>
            </a:xfrm>
            <a:custGeom>
              <a:avLst/>
              <a:gdLst/>
              <a:ahLst/>
              <a:cxnLst/>
              <a:rect l="l" t="t" r="r" b="b"/>
              <a:pathLst>
                <a:path w="820" h="1670" extrusionOk="0">
                  <a:moveTo>
                    <a:pt x="1" y="0"/>
                  </a:moveTo>
                  <a:lnTo>
                    <a:pt x="1" y="1229"/>
                  </a:lnTo>
                  <a:cubicBezTo>
                    <a:pt x="1" y="1449"/>
                    <a:pt x="190" y="1607"/>
                    <a:pt x="442" y="1670"/>
                  </a:cubicBezTo>
                  <a:cubicBezTo>
                    <a:pt x="631" y="1607"/>
                    <a:pt x="820" y="1449"/>
                    <a:pt x="820" y="1229"/>
                  </a:cubicBezTo>
                  <a:lnTo>
                    <a:pt x="82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48" name="Google Shape;7848;p77"/>
            <p:cNvSpPr/>
            <p:nvPr/>
          </p:nvSpPr>
          <p:spPr>
            <a:xfrm>
              <a:off x="-38452350" y="3719550"/>
              <a:ext cx="21300" cy="41750"/>
            </a:xfrm>
            <a:custGeom>
              <a:avLst/>
              <a:gdLst/>
              <a:ahLst/>
              <a:cxnLst/>
              <a:rect l="l" t="t" r="r" b="b"/>
              <a:pathLst>
                <a:path w="852" h="1670" extrusionOk="0">
                  <a:moveTo>
                    <a:pt x="1" y="0"/>
                  </a:moveTo>
                  <a:lnTo>
                    <a:pt x="1" y="1229"/>
                  </a:lnTo>
                  <a:cubicBezTo>
                    <a:pt x="1" y="1449"/>
                    <a:pt x="221" y="1607"/>
                    <a:pt x="410" y="1670"/>
                  </a:cubicBezTo>
                  <a:cubicBezTo>
                    <a:pt x="631" y="1607"/>
                    <a:pt x="851" y="1449"/>
                    <a:pt x="851" y="1229"/>
                  </a:cubicBezTo>
                  <a:lnTo>
                    <a:pt x="8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49" name="Google Shape;7849;p77"/>
            <p:cNvSpPr/>
            <p:nvPr/>
          </p:nvSpPr>
          <p:spPr>
            <a:xfrm>
              <a:off x="-38516925" y="3759700"/>
              <a:ext cx="275700" cy="144175"/>
            </a:xfrm>
            <a:custGeom>
              <a:avLst/>
              <a:gdLst/>
              <a:ahLst/>
              <a:cxnLst/>
              <a:rect l="l" t="t" r="r" b="b"/>
              <a:pathLst>
                <a:path w="11028" h="5767" extrusionOk="0">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50" name="Google Shape;7850;p77"/>
            <p:cNvSpPr/>
            <p:nvPr/>
          </p:nvSpPr>
          <p:spPr>
            <a:xfrm>
              <a:off x="-38537400" y="3588000"/>
              <a:ext cx="316650" cy="151250"/>
            </a:xfrm>
            <a:custGeom>
              <a:avLst/>
              <a:gdLst/>
              <a:ahLst/>
              <a:cxnLst/>
              <a:rect l="l" t="t" r="r" b="b"/>
              <a:pathLst>
                <a:path w="12666" h="6050" extrusionOk="0">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51" name="Google Shape;7851;p77"/>
          <p:cNvGrpSpPr/>
          <p:nvPr/>
        </p:nvGrpSpPr>
        <p:grpSpPr>
          <a:xfrm>
            <a:off x="2637792" y="3576866"/>
            <a:ext cx="371814" cy="369974"/>
            <a:chOff x="-38538975" y="3954250"/>
            <a:chExt cx="318225" cy="316650"/>
          </a:xfrm>
          <a:solidFill>
            <a:srgbClr val="F7E9CD"/>
          </a:solidFill>
        </p:grpSpPr>
        <p:sp>
          <p:nvSpPr>
            <p:cNvPr id="7852" name="Google Shape;7852;p7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53" name="Google Shape;7853;p7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54" name="Google Shape;7854;p77"/>
          <p:cNvGrpSpPr/>
          <p:nvPr/>
        </p:nvGrpSpPr>
        <p:grpSpPr>
          <a:xfrm>
            <a:off x="3955104" y="3571793"/>
            <a:ext cx="375465" cy="371814"/>
            <a:chOff x="-37385100" y="3949908"/>
            <a:chExt cx="321350" cy="318225"/>
          </a:xfrm>
          <a:solidFill>
            <a:srgbClr val="F7E9CD"/>
          </a:solidFill>
        </p:grpSpPr>
        <p:sp>
          <p:nvSpPr>
            <p:cNvPr id="7855" name="Google Shape;7855;p77"/>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56" name="Google Shape;7856;p77"/>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57" name="Google Shape;7857;p77"/>
          <p:cNvGrpSpPr/>
          <p:nvPr/>
        </p:nvGrpSpPr>
        <p:grpSpPr>
          <a:xfrm>
            <a:off x="2130763" y="1307353"/>
            <a:ext cx="370909" cy="370675"/>
            <a:chOff x="-41895050" y="3217225"/>
            <a:chExt cx="317450" cy="317250"/>
          </a:xfrm>
          <a:solidFill>
            <a:srgbClr val="F7E9CD"/>
          </a:solidFill>
        </p:grpSpPr>
        <p:sp>
          <p:nvSpPr>
            <p:cNvPr id="7858" name="Google Shape;7858;p7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59" name="Google Shape;7859;p7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60" name="Google Shape;7860;p7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61" name="Google Shape;7861;p7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62" name="Google Shape;7862;p7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63" name="Google Shape;7863;p77"/>
          <p:cNvGrpSpPr/>
          <p:nvPr/>
        </p:nvGrpSpPr>
        <p:grpSpPr>
          <a:xfrm>
            <a:off x="2130310" y="1744287"/>
            <a:ext cx="371814" cy="369974"/>
            <a:chOff x="-41893475" y="3584850"/>
            <a:chExt cx="318225" cy="316650"/>
          </a:xfrm>
          <a:solidFill>
            <a:srgbClr val="F7E9CD"/>
          </a:solidFill>
        </p:grpSpPr>
        <p:sp>
          <p:nvSpPr>
            <p:cNvPr id="7864" name="Google Shape;7864;p7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65" name="Google Shape;7865;p7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66" name="Google Shape;7866;p7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67" name="Google Shape;7867;p7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868" name="Google Shape;7868;p77"/>
          <p:cNvSpPr/>
          <p:nvPr/>
        </p:nvSpPr>
        <p:spPr>
          <a:xfrm>
            <a:off x="2133283" y="2188587"/>
            <a:ext cx="371814" cy="369302"/>
          </a:xfrm>
          <a:custGeom>
            <a:avLst/>
            <a:gdLst/>
            <a:ahLst/>
            <a:cxnLst/>
            <a:rect l="l" t="t" r="r" b="b"/>
            <a:pathLst>
              <a:path w="12729" h="12643" extrusionOk="0">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69" name="Google Shape;7869;p77"/>
          <p:cNvSpPr/>
          <p:nvPr/>
        </p:nvSpPr>
        <p:spPr>
          <a:xfrm>
            <a:off x="845041" y="2680925"/>
            <a:ext cx="438997" cy="369039"/>
          </a:xfrm>
          <a:custGeom>
            <a:avLst/>
            <a:gdLst/>
            <a:ahLst/>
            <a:cxnLst/>
            <a:rect l="l" t="t" r="r" b="b"/>
            <a:pathLst>
              <a:path w="15029" h="12634" extrusionOk="0">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870" name="Google Shape;7870;p77"/>
          <p:cNvGrpSpPr/>
          <p:nvPr/>
        </p:nvGrpSpPr>
        <p:grpSpPr>
          <a:xfrm>
            <a:off x="900338" y="3139579"/>
            <a:ext cx="337522" cy="370909"/>
            <a:chOff x="-39998250" y="3605325"/>
            <a:chExt cx="288875" cy="317450"/>
          </a:xfrm>
          <a:solidFill>
            <a:srgbClr val="F7E9CD"/>
          </a:solidFill>
        </p:grpSpPr>
        <p:sp>
          <p:nvSpPr>
            <p:cNvPr id="7871" name="Google Shape;7871;p77"/>
            <p:cNvSpPr/>
            <p:nvPr/>
          </p:nvSpPr>
          <p:spPr>
            <a:xfrm>
              <a:off x="-39998250" y="3799600"/>
              <a:ext cx="288875" cy="123175"/>
            </a:xfrm>
            <a:custGeom>
              <a:avLst/>
              <a:gdLst/>
              <a:ahLst/>
              <a:cxnLst/>
              <a:rect l="l" t="t" r="r" b="b"/>
              <a:pathLst>
                <a:path w="11555" h="4927" extrusionOk="0">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72" name="Google Shape;7872;p77"/>
            <p:cNvSpPr/>
            <p:nvPr/>
          </p:nvSpPr>
          <p:spPr>
            <a:xfrm>
              <a:off x="-39940950" y="3605325"/>
              <a:ext cx="160700" cy="212050"/>
            </a:xfrm>
            <a:custGeom>
              <a:avLst/>
              <a:gdLst/>
              <a:ahLst/>
              <a:cxnLst/>
              <a:rect l="l" t="t" r="r" b="b"/>
              <a:pathLst>
                <a:path w="6428" h="8482" extrusionOk="0">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73" name="Google Shape;7873;p77"/>
          <p:cNvGrpSpPr/>
          <p:nvPr/>
        </p:nvGrpSpPr>
        <p:grpSpPr>
          <a:xfrm>
            <a:off x="884112" y="3598043"/>
            <a:ext cx="369974" cy="369945"/>
            <a:chOff x="-40011050" y="3972375"/>
            <a:chExt cx="316650" cy="316625"/>
          </a:xfrm>
          <a:solidFill>
            <a:srgbClr val="F7E9CD"/>
          </a:solidFill>
        </p:grpSpPr>
        <p:sp>
          <p:nvSpPr>
            <p:cNvPr id="7874" name="Google Shape;7874;p77"/>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75" name="Google Shape;7875;p77"/>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76" name="Google Shape;7876;p77"/>
          <p:cNvGrpSpPr/>
          <p:nvPr/>
        </p:nvGrpSpPr>
        <p:grpSpPr>
          <a:xfrm>
            <a:off x="3116043" y="2662742"/>
            <a:ext cx="266921" cy="369039"/>
            <a:chOff x="-38129425" y="3222550"/>
            <a:chExt cx="228450" cy="315850"/>
          </a:xfrm>
          <a:solidFill>
            <a:srgbClr val="F7E9CD"/>
          </a:solidFill>
        </p:grpSpPr>
        <p:sp>
          <p:nvSpPr>
            <p:cNvPr id="7877" name="Google Shape;7877;p77"/>
            <p:cNvSpPr/>
            <p:nvPr/>
          </p:nvSpPr>
          <p:spPr>
            <a:xfrm>
              <a:off x="-38129425" y="3222550"/>
              <a:ext cx="228450" cy="227650"/>
            </a:xfrm>
            <a:custGeom>
              <a:avLst/>
              <a:gdLst/>
              <a:ahLst/>
              <a:cxnLst/>
              <a:rect l="l" t="t" r="r" b="b"/>
              <a:pathLst>
                <a:path w="9138" h="9106" extrusionOk="0">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78" name="Google Shape;7878;p77"/>
            <p:cNvSpPr/>
            <p:nvPr/>
          </p:nvSpPr>
          <p:spPr>
            <a:xfrm>
              <a:off x="-38067200" y="3470650"/>
              <a:ext cx="103200" cy="67750"/>
            </a:xfrm>
            <a:custGeom>
              <a:avLst/>
              <a:gdLst/>
              <a:ahLst/>
              <a:cxnLst/>
              <a:rect l="l" t="t" r="r" b="b"/>
              <a:pathLst>
                <a:path w="4128" h="2710" extrusionOk="0">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79" name="Google Shape;7879;p77"/>
          <p:cNvGrpSpPr/>
          <p:nvPr/>
        </p:nvGrpSpPr>
        <p:grpSpPr>
          <a:xfrm>
            <a:off x="3071012" y="3119337"/>
            <a:ext cx="371785" cy="369974"/>
            <a:chOff x="-38172725" y="3588000"/>
            <a:chExt cx="318200" cy="316650"/>
          </a:xfrm>
          <a:solidFill>
            <a:srgbClr val="F7E9CD"/>
          </a:solidFill>
        </p:grpSpPr>
        <p:sp>
          <p:nvSpPr>
            <p:cNvPr id="7880" name="Google Shape;7880;p77"/>
            <p:cNvSpPr/>
            <p:nvPr/>
          </p:nvSpPr>
          <p:spPr>
            <a:xfrm>
              <a:off x="-38171150" y="3760050"/>
              <a:ext cx="98475" cy="91050"/>
            </a:xfrm>
            <a:custGeom>
              <a:avLst/>
              <a:gdLst/>
              <a:ahLst/>
              <a:cxnLst/>
              <a:rect l="l" t="t" r="r" b="b"/>
              <a:pathLst>
                <a:path w="3939" h="3642" extrusionOk="0">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81" name="Google Shape;7881;p77"/>
            <p:cNvSpPr/>
            <p:nvPr/>
          </p:nvSpPr>
          <p:spPr>
            <a:xfrm>
              <a:off x="-38172725" y="3641575"/>
              <a:ext cx="144150" cy="133900"/>
            </a:xfrm>
            <a:custGeom>
              <a:avLst/>
              <a:gdLst/>
              <a:ahLst/>
              <a:cxnLst/>
              <a:rect l="l" t="t" r="r" b="b"/>
              <a:pathLst>
                <a:path w="5766" h="5356" extrusionOk="0">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82" name="Google Shape;7882;p77"/>
            <p:cNvSpPr/>
            <p:nvPr/>
          </p:nvSpPr>
          <p:spPr>
            <a:xfrm>
              <a:off x="-38117600" y="3806975"/>
              <a:ext cx="77200" cy="94525"/>
            </a:xfrm>
            <a:custGeom>
              <a:avLst/>
              <a:gdLst/>
              <a:ahLst/>
              <a:cxnLst/>
              <a:rect l="l" t="t" r="r" b="b"/>
              <a:pathLst>
                <a:path w="3088" h="3781" extrusionOk="0">
                  <a:moveTo>
                    <a:pt x="2332" y="0"/>
                  </a:moveTo>
                  <a:lnTo>
                    <a:pt x="0" y="2331"/>
                  </a:lnTo>
                  <a:cubicBezTo>
                    <a:pt x="883" y="3088"/>
                    <a:pt x="1891" y="3592"/>
                    <a:pt x="2962" y="3781"/>
                  </a:cubicBezTo>
                  <a:cubicBezTo>
                    <a:pt x="3088" y="2363"/>
                    <a:pt x="3088" y="1197"/>
                    <a:pt x="23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83" name="Google Shape;7883;p77"/>
            <p:cNvSpPr/>
            <p:nvPr/>
          </p:nvSpPr>
          <p:spPr>
            <a:xfrm>
              <a:off x="-37997875" y="3716375"/>
              <a:ext cx="143350" cy="135500"/>
            </a:xfrm>
            <a:custGeom>
              <a:avLst/>
              <a:gdLst/>
              <a:ahLst/>
              <a:cxnLst/>
              <a:rect l="l" t="t" r="r" b="b"/>
              <a:pathLst>
                <a:path w="5734" h="5420" extrusionOk="0">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84" name="Google Shape;7884;p77"/>
            <p:cNvSpPr/>
            <p:nvPr/>
          </p:nvSpPr>
          <p:spPr>
            <a:xfrm>
              <a:off x="-38044350" y="3761275"/>
              <a:ext cx="135500" cy="143375"/>
            </a:xfrm>
            <a:custGeom>
              <a:avLst/>
              <a:gdLst/>
              <a:ahLst/>
              <a:cxnLst/>
              <a:rect l="l" t="t" r="r" b="b"/>
              <a:pathLst>
                <a:path w="5420" h="5735" extrusionOk="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85" name="Google Shape;7885;p77"/>
            <p:cNvSpPr/>
            <p:nvPr/>
          </p:nvSpPr>
          <p:spPr>
            <a:xfrm>
              <a:off x="-37997875" y="3588800"/>
              <a:ext cx="89025" cy="97675"/>
            </a:xfrm>
            <a:custGeom>
              <a:avLst/>
              <a:gdLst/>
              <a:ahLst/>
              <a:cxnLst/>
              <a:rect l="l" t="t" r="r" b="b"/>
              <a:pathLst>
                <a:path w="3561" h="3907" extrusionOk="0">
                  <a:moveTo>
                    <a:pt x="158" y="0"/>
                  </a:moveTo>
                  <a:lnTo>
                    <a:pt x="158" y="0"/>
                  </a:lnTo>
                  <a:cubicBezTo>
                    <a:pt x="126" y="977"/>
                    <a:pt x="0" y="2395"/>
                    <a:pt x="1260" y="3907"/>
                  </a:cubicBezTo>
                  <a:lnTo>
                    <a:pt x="3560" y="1544"/>
                  </a:lnTo>
                  <a:cubicBezTo>
                    <a:pt x="2584" y="662"/>
                    <a:pt x="1355" y="158"/>
                    <a:pt x="1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86" name="Google Shape;7886;p77"/>
            <p:cNvSpPr/>
            <p:nvPr/>
          </p:nvSpPr>
          <p:spPr>
            <a:xfrm>
              <a:off x="-38117600" y="3588000"/>
              <a:ext cx="135500" cy="143375"/>
            </a:xfrm>
            <a:custGeom>
              <a:avLst/>
              <a:gdLst/>
              <a:ahLst/>
              <a:cxnLst/>
              <a:rect l="l" t="t" r="r" b="b"/>
              <a:pathLst>
                <a:path w="5420" h="5735" extrusionOk="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87" name="Google Shape;7887;p77"/>
            <p:cNvSpPr/>
            <p:nvPr/>
          </p:nvSpPr>
          <p:spPr>
            <a:xfrm>
              <a:off x="-37953000" y="3641575"/>
              <a:ext cx="97700" cy="86350"/>
            </a:xfrm>
            <a:custGeom>
              <a:avLst/>
              <a:gdLst/>
              <a:ahLst/>
              <a:cxnLst/>
              <a:rect l="l" t="t" r="r" b="b"/>
              <a:pathLst>
                <a:path w="3908" h="3454" extrusionOk="0">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88" name="Google Shape;7888;p77"/>
          <p:cNvGrpSpPr/>
          <p:nvPr/>
        </p:nvGrpSpPr>
        <p:grpSpPr>
          <a:xfrm>
            <a:off x="3146914" y="3577772"/>
            <a:ext cx="219981" cy="369974"/>
            <a:chOff x="-38109725" y="3955025"/>
            <a:chExt cx="188275" cy="316650"/>
          </a:xfrm>
          <a:solidFill>
            <a:srgbClr val="F7E9CD"/>
          </a:solidFill>
        </p:grpSpPr>
        <p:sp>
          <p:nvSpPr>
            <p:cNvPr id="7889" name="Google Shape;7889;p77"/>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90" name="Google Shape;7890;p77"/>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891" name="Google Shape;7891;p77"/>
          <p:cNvSpPr/>
          <p:nvPr/>
        </p:nvSpPr>
        <p:spPr>
          <a:xfrm>
            <a:off x="2248517" y="4037533"/>
            <a:ext cx="383790" cy="370266"/>
          </a:xfrm>
          <a:custGeom>
            <a:avLst/>
            <a:gdLst/>
            <a:ahLst/>
            <a:cxnLst/>
            <a:rect l="l" t="t" r="r" b="b"/>
            <a:pathLst>
              <a:path w="13139" h="12676" extrusionOk="0">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892" name="Google Shape;7892;p77"/>
          <p:cNvGrpSpPr/>
          <p:nvPr/>
        </p:nvGrpSpPr>
        <p:grpSpPr>
          <a:xfrm>
            <a:off x="2562313" y="1309193"/>
            <a:ext cx="373654" cy="369068"/>
            <a:chOff x="-41530375" y="3218800"/>
            <a:chExt cx="319800" cy="315875"/>
          </a:xfrm>
          <a:solidFill>
            <a:srgbClr val="F7E9CD"/>
          </a:solidFill>
        </p:grpSpPr>
        <p:sp>
          <p:nvSpPr>
            <p:cNvPr id="7893" name="Google Shape;7893;p7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94" name="Google Shape;7894;p7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95" name="Google Shape;7895;p77"/>
          <p:cNvGrpSpPr/>
          <p:nvPr/>
        </p:nvGrpSpPr>
        <p:grpSpPr>
          <a:xfrm>
            <a:off x="2564607" y="1824351"/>
            <a:ext cx="369068" cy="289004"/>
            <a:chOff x="-41526450" y="3653375"/>
            <a:chExt cx="315875" cy="247350"/>
          </a:xfrm>
          <a:solidFill>
            <a:srgbClr val="F7E9CD"/>
          </a:solidFill>
        </p:grpSpPr>
        <p:sp>
          <p:nvSpPr>
            <p:cNvPr id="7896" name="Google Shape;7896;p7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897" name="Google Shape;7897;p7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898" name="Google Shape;7898;p77"/>
          <p:cNvGrpSpPr/>
          <p:nvPr/>
        </p:nvGrpSpPr>
        <p:grpSpPr>
          <a:xfrm>
            <a:off x="2565994" y="2187015"/>
            <a:ext cx="366293" cy="369974"/>
            <a:chOff x="-41526450" y="3951100"/>
            <a:chExt cx="313500" cy="316650"/>
          </a:xfrm>
          <a:solidFill>
            <a:srgbClr val="F7E9CD"/>
          </a:solidFill>
        </p:grpSpPr>
        <p:sp>
          <p:nvSpPr>
            <p:cNvPr id="7899" name="Google Shape;7899;p77"/>
            <p:cNvSpPr/>
            <p:nvPr/>
          </p:nvSpPr>
          <p:spPr>
            <a:xfrm>
              <a:off x="-41483125" y="4041675"/>
              <a:ext cx="226075" cy="226075"/>
            </a:xfrm>
            <a:custGeom>
              <a:avLst/>
              <a:gdLst/>
              <a:ahLst/>
              <a:cxnLst/>
              <a:rect l="l" t="t" r="r" b="b"/>
              <a:pathLst>
                <a:path w="9043" h="9043" extrusionOk="0">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00" name="Google Shape;7900;p77"/>
            <p:cNvSpPr/>
            <p:nvPr/>
          </p:nvSpPr>
          <p:spPr>
            <a:xfrm>
              <a:off x="-41422475" y="4114925"/>
              <a:ext cx="104775" cy="104775"/>
            </a:xfrm>
            <a:custGeom>
              <a:avLst/>
              <a:gdLst/>
              <a:ahLst/>
              <a:cxnLst/>
              <a:rect l="l" t="t" r="r" b="b"/>
              <a:pathLst>
                <a:path w="4191" h="4191" extrusionOk="0">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01" name="Google Shape;7901;p77"/>
            <p:cNvSpPr/>
            <p:nvPr/>
          </p:nvSpPr>
          <p:spPr>
            <a:xfrm>
              <a:off x="-41526450" y="3951100"/>
              <a:ext cx="313500" cy="165575"/>
            </a:xfrm>
            <a:custGeom>
              <a:avLst/>
              <a:gdLst/>
              <a:ahLst/>
              <a:cxnLst/>
              <a:rect l="l" t="t" r="r" b="b"/>
              <a:pathLst>
                <a:path w="12540" h="6623" extrusionOk="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02" name="Google Shape;7902;p77"/>
          <p:cNvGrpSpPr/>
          <p:nvPr/>
        </p:nvGrpSpPr>
        <p:grpSpPr>
          <a:xfrm>
            <a:off x="1331249" y="2681144"/>
            <a:ext cx="339595" cy="371814"/>
            <a:chOff x="-39625900" y="3238300"/>
            <a:chExt cx="290650" cy="318225"/>
          </a:xfrm>
          <a:solidFill>
            <a:srgbClr val="F7E9CD"/>
          </a:solidFill>
        </p:grpSpPr>
        <p:sp>
          <p:nvSpPr>
            <p:cNvPr id="7903" name="Google Shape;7903;p77"/>
            <p:cNvSpPr/>
            <p:nvPr/>
          </p:nvSpPr>
          <p:spPr>
            <a:xfrm>
              <a:off x="-39625900" y="3238300"/>
              <a:ext cx="290650" cy="318225"/>
            </a:xfrm>
            <a:custGeom>
              <a:avLst/>
              <a:gdLst/>
              <a:ahLst/>
              <a:cxnLst/>
              <a:rect l="l" t="t" r="r" b="b"/>
              <a:pathLst>
                <a:path w="11626" h="12729" extrusionOk="0">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04" name="Google Shape;7904;p77"/>
            <p:cNvSpPr/>
            <p:nvPr/>
          </p:nvSpPr>
          <p:spPr>
            <a:xfrm>
              <a:off x="-39521150" y="3328875"/>
              <a:ext cx="82725" cy="227650"/>
            </a:xfrm>
            <a:custGeom>
              <a:avLst/>
              <a:gdLst/>
              <a:ahLst/>
              <a:cxnLst/>
              <a:rect l="l" t="t" r="r" b="b"/>
              <a:pathLst>
                <a:path w="3309" h="9106" extrusionOk="0">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905" name="Google Shape;7905;p77"/>
          <p:cNvSpPr/>
          <p:nvPr/>
        </p:nvSpPr>
        <p:spPr>
          <a:xfrm>
            <a:off x="1353422" y="3140270"/>
            <a:ext cx="315672" cy="369974"/>
          </a:xfrm>
          <a:custGeom>
            <a:avLst/>
            <a:gdLst/>
            <a:ahLst/>
            <a:cxnLst/>
            <a:rect l="l" t="t" r="r" b="b"/>
            <a:pathLst>
              <a:path w="10807" h="12666" extrusionOk="0">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906" name="Google Shape;7906;p77"/>
          <p:cNvGrpSpPr/>
          <p:nvPr/>
        </p:nvGrpSpPr>
        <p:grpSpPr>
          <a:xfrm>
            <a:off x="1325300" y="3597605"/>
            <a:ext cx="366293" cy="370441"/>
            <a:chOff x="-39647175" y="3972000"/>
            <a:chExt cx="313500" cy="317050"/>
          </a:xfrm>
          <a:solidFill>
            <a:srgbClr val="F7E9CD"/>
          </a:solidFill>
        </p:grpSpPr>
        <p:sp>
          <p:nvSpPr>
            <p:cNvPr id="7907" name="Google Shape;7907;p77"/>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08" name="Google Shape;7908;p77"/>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09" name="Google Shape;7909;p77"/>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10" name="Google Shape;7910;p77"/>
          <p:cNvGrpSpPr/>
          <p:nvPr/>
        </p:nvGrpSpPr>
        <p:grpSpPr>
          <a:xfrm>
            <a:off x="3494427" y="2661603"/>
            <a:ext cx="375495" cy="370879"/>
            <a:chOff x="-37808850" y="3221575"/>
            <a:chExt cx="321375" cy="317425"/>
          </a:xfrm>
          <a:solidFill>
            <a:srgbClr val="F7E9CD"/>
          </a:solidFill>
        </p:grpSpPr>
        <p:sp>
          <p:nvSpPr>
            <p:cNvPr id="7911" name="Google Shape;7911;p77"/>
            <p:cNvSpPr/>
            <p:nvPr/>
          </p:nvSpPr>
          <p:spPr>
            <a:xfrm>
              <a:off x="-37808850" y="3294050"/>
              <a:ext cx="261500" cy="244950"/>
            </a:xfrm>
            <a:custGeom>
              <a:avLst/>
              <a:gdLst/>
              <a:ahLst/>
              <a:cxnLst/>
              <a:rect l="l" t="t" r="r" b="b"/>
              <a:pathLst>
                <a:path w="10460" h="9798" extrusionOk="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12" name="Google Shape;7912;p77"/>
            <p:cNvSpPr/>
            <p:nvPr/>
          </p:nvSpPr>
          <p:spPr>
            <a:xfrm>
              <a:off x="-37601700" y="3221575"/>
              <a:ext cx="114225" cy="111275"/>
            </a:xfrm>
            <a:custGeom>
              <a:avLst/>
              <a:gdLst/>
              <a:ahLst/>
              <a:cxnLst/>
              <a:rect l="l" t="t" r="r" b="b"/>
              <a:pathLst>
                <a:path w="4569" h="4451" extrusionOk="0">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13" name="Google Shape;7913;p77"/>
          <p:cNvGrpSpPr/>
          <p:nvPr/>
        </p:nvGrpSpPr>
        <p:grpSpPr>
          <a:xfrm>
            <a:off x="3503201" y="3183634"/>
            <a:ext cx="372749" cy="241158"/>
            <a:chOff x="-37806500" y="3643030"/>
            <a:chExt cx="319025" cy="206400"/>
          </a:xfrm>
          <a:solidFill>
            <a:srgbClr val="F7E9CD"/>
          </a:solidFill>
        </p:grpSpPr>
        <p:sp>
          <p:nvSpPr>
            <p:cNvPr id="7914" name="Google Shape;7914;p77"/>
            <p:cNvSpPr/>
            <p:nvPr/>
          </p:nvSpPr>
          <p:spPr>
            <a:xfrm>
              <a:off x="-37615100" y="3759700"/>
              <a:ext cx="62250" cy="62250"/>
            </a:xfrm>
            <a:custGeom>
              <a:avLst/>
              <a:gdLst/>
              <a:ahLst/>
              <a:cxnLst/>
              <a:rect l="l" t="t" r="r" b="b"/>
              <a:pathLst>
                <a:path w="2490" h="2490" extrusionOk="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15" name="Google Shape;7915;p77"/>
            <p:cNvSpPr/>
            <p:nvPr/>
          </p:nvSpPr>
          <p:spPr>
            <a:xfrm>
              <a:off x="-37806500" y="3643030"/>
              <a:ext cx="319025" cy="206400"/>
            </a:xfrm>
            <a:custGeom>
              <a:avLst/>
              <a:gdLst/>
              <a:ahLst/>
              <a:cxnLst/>
              <a:rect l="l" t="t" r="r" b="b"/>
              <a:pathLst>
                <a:path w="12761" h="8256" extrusionOk="0">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16" name="Google Shape;7916;p77"/>
          <p:cNvGrpSpPr/>
          <p:nvPr/>
        </p:nvGrpSpPr>
        <p:grpSpPr>
          <a:xfrm>
            <a:off x="3505508" y="3575931"/>
            <a:ext cx="368134" cy="371814"/>
            <a:chOff x="-37804925" y="3953450"/>
            <a:chExt cx="315075" cy="318225"/>
          </a:xfrm>
          <a:solidFill>
            <a:srgbClr val="F7E9CD"/>
          </a:solidFill>
        </p:grpSpPr>
        <p:sp>
          <p:nvSpPr>
            <p:cNvPr id="7917" name="Google Shape;7917;p77"/>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18" name="Google Shape;7918;p77"/>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19" name="Google Shape;7919;p77"/>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920" name="Google Shape;7920;p77"/>
          <p:cNvSpPr/>
          <p:nvPr/>
        </p:nvSpPr>
        <p:spPr>
          <a:xfrm>
            <a:off x="2754452" y="4040675"/>
            <a:ext cx="265986" cy="369039"/>
          </a:xfrm>
          <a:custGeom>
            <a:avLst/>
            <a:gdLst/>
            <a:ahLst/>
            <a:cxnLst/>
            <a:rect l="l" t="t" r="r" b="b"/>
            <a:pathLst>
              <a:path w="9106" h="12634" extrusionOk="0">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921" name="Google Shape;7921;p77"/>
          <p:cNvGrpSpPr/>
          <p:nvPr/>
        </p:nvGrpSpPr>
        <p:grpSpPr>
          <a:xfrm>
            <a:off x="4860977" y="1328538"/>
            <a:ext cx="355663" cy="308725"/>
            <a:chOff x="-28462125" y="3199700"/>
            <a:chExt cx="298550" cy="259150"/>
          </a:xfrm>
          <a:solidFill>
            <a:srgbClr val="F7E9CD"/>
          </a:solidFill>
        </p:grpSpPr>
        <p:sp>
          <p:nvSpPr>
            <p:cNvPr id="7922" name="Google Shape;7922;p77"/>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23" name="Google Shape;7923;p77"/>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24" name="Google Shape;7924;p77"/>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25" name="Google Shape;7925;p77"/>
          <p:cNvGrpSpPr/>
          <p:nvPr/>
        </p:nvGrpSpPr>
        <p:grpSpPr>
          <a:xfrm>
            <a:off x="4861930" y="1763228"/>
            <a:ext cx="353757" cy="352833"/>
            <a:chOff x="-28461325" y="3545475"/>
            <a:chExt cx="296950" cy="296175"/>
          </a:xfrm>
          <a:solidFill>
            <a:srgbClr val="F7E9CD"/>
          </a:solidFill>
        </p:grpSpPr>
        <p:sp>
          <p:nvSpPr>
            <p:cNvPr id="7926" name="Google Shape;7926;p77"/>
            <p:cNvSpPr/>
            <p:nvPr/>
          </p:nvSpPr>
          <p:spPr>
            <a:xfrm>
              <a:off x="-28461325" y="3666775"/>
              <a:ext cx="34675" cy="52775"/>
            </a:xfrm>
            <a:custGeom>
              <a:avLst/>
              <a:gdLst/>
              <a:ahLst/>
              <a:cxnLst/>
              <a:rect l="l" t="t" r="r" b="b"/>
              <a:pathLst>
                <a:path w="1387" h="2111" extrusionOk="0">
                  <a:moveTo>
                    <a:pt x="0" y="0"/>
                  </a:moveTo>
                  <a:lnTo>
                    <a:pt x="0" y="2111"/>
                  </a:lnTo>
                  <a:lnTo>
                    <a:pt x="1386" y="2111"/>
                  </a:lnTo>
                  <a:lnTo>
                    <a:pt x="138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27" name="Google Shape;7927;p77"/>
            <p:cNvSpPr/>
            <p:nvPr/>
          </p:nvSpPr>
          <p:spPr>
            <a:xfrm>
              <a:off x="-28461325" y="3737650"/>
              <a:ext cx="52775" cy="17350"/>
            </a:xfrm>
            <a:custGeom>
              <a:avLst/>
              <a:gdLst/>
              <a:ahLst/>
              <a:cxnLst/>
              <a:rect l="l" t="t" r="r" b="b"/>
              <a:pathLst>
                <a:path w="2111" h="694" extrusionOk="0">
                  <a:moveTo>
                    <a:pt x="0" y="1"/>
                  </a:moveTo>
                  <a:lnTo>
                    <a:pt x="0" y="694"/>
                  </a:lnTo>
                  <a:lnTo>
                    <a:pt x="1733" y="694"/>
                  </a:lnTo>
                  <a:cubicBezTo>
                    <a:pt x="1954" y="694"/>
                    <a:pt x="2111" y="536"/>
                    <a:pt x="2111" y="347"/>
                  </a:cubicBezTo>
                  <a:cubicBezTo>
                    <a:pt x="2111" y="158"/>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28" name="Google Shape;7928;p77"/>
            <p:cNvSpPr/>
            <p:nvPr/>
          </p:nvSpPr>
          <p:spPr>
            <a:xfrm>
              <a:off x="-28461325" y="3632100"/>
              <a:ext cx="52775" cy="17375"/>
            </a:xfrm>
            <a:custGeom>
              <a:avLst/>
              <a:gdLst/>
              <a:ahLst/>
              <a:cxnLst/>
              <a:rect l="l" t="t" r="r" b="b"/>
              <a:pathLst>
                <a:path w="2111" h="695" extrusionOk="0">
                  <a:moveTo>
                    <a:pt x="0" y="1"/>
                  </a:moveTo>
                  <a:lnTo>
                    <a:pt x="0" y="694"/>
                  </a:lnTo>
                  <a:lnTo>
                    <a:pt x="1733" y="694"/>
                  </a:lnTo>
                  <a:cubicBezTo>
                    <a:pt x="1954" y="694"/>
                    <a:pt x="2111" y="537"/>
                    <a:pt x="2111" y="348"/>
                  </a:cubicBezTo>
                  <a:cubicBezTo>
                    <a:pt x="2111" y="159"/>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29" name="Google Shape;7929;p77"/>
            <p:cNvSpPr/>
            <p:nvPr/>
          </p:nvSpPr>
          <p:spPr>
            <a:xfrm>
              <a:off x="-28460550" y="3545475"/>
              <a:ext cx="296175" cy="296175"/>
            </a:xfrm>
            <a:custGeom>
              <a:avLst/>
              <a:gdLst/>
              <a:ahLst/>
              <a:cxnLst/>
              <a:rect l="l" t="t" r="r" b="b"/>
              <a:pathLst>
                <a:path w="11847" h="11847" extrusionOk="0">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30" name="Google Shape;7930;p77"/>
            <p:cNvSpPr/>
            <p:nvPr/>
          </p:nvSpPr>
          <p:spPr>
            <a:xfrm>
              <a:off x="-28347925" y="3649450"/>
              <a:ext cx="86675" cy="86650"/>
            </a:xfrm>
            <a:custGeom>
              <a:avLst/>
              <a:gdLst/>
              <a:ahLst/>
              <a:cxnLst/>
              <a:rect l="l" t="t" r="r" b="b"/>
              <a:pathLst>
                <a:path w="3467" h="3466" extrusionOk="0">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31" name="Google Shape;7931;p77"/>
            <p:cNvSpPr/>
            <p:nvPr/>
          </p:nvSpPr>
          <p:spPr>
            <a:xfrm>
              <a:off x="-28408550" y="3597450"/>
              <a:ext cx="191400" cy="192200"/>
            </a:xfrm>
            <a:custGeom>
              <a:avLst/>
              <a:gdLst/>
              <a:ahLst/>
              <a:cxnLst/>
              <a:rect l="l" t="t" r="r" b="b"/>
              <a:pathLst>
                <a:path w="7656" h="7688" extrusionOk="0">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32" name="Google Shape;7932;p77"/>
          <p:cNvGrpSpPr/>
          <p:nvPr/>
        </p:nvGrpSpPr>
        <p:grpSpPr>
          <a:xfrm>
            <a:off x="4858162" y="2213272"/>
            <a:ext cx="361292" cy="352803"/>
            <a:chOff x="-28463700" y="3914875"/>
            <a:chExt cx="303275" cy="296150"/>
          </a:xfrm>
          <a:solidFill>
            <a:srgbClr val="F7E9CD"/>
          </a:solidFill>
        </p:grpSpPr>
        <p:sp>
          <p:nvSpPr>
            <p:cNvPr id="7933" name="Google Shape;7933;p77"/>
            <p:cNvSpPr/>
            <p:nvPr/>
          </p:nvSpPr>
          <p:spPr>
            <a:xfrm>
              <a:off x="-28333725" y="4057375"/>
              <a:ext cx="86650" cy="64650"/>
            </a:xfrm>
            <a:custGeom>
              <a:avLst/>
              <a:gdLst/>
              <a:ahLst/>
              <a:cxnLst/>
              <a:rect l="l" t="t" r="r" b="b"/>
              <a:pathLst>
                <a:path w="3466" h="2586" extrusionOk="0">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34" name="Google Shape;7934;p77"/>
            <p:cNvSpPr/>
            <p:nvPr/>
          </p:nvSpPr>
          <p:spPr>
            <a:xfrm>
              <a:off x="-28463700" y="3914875"/>
              <a:ext cx="303275" cy="296150"/>
            </a:xfrm>
            <a:custGeom>
              <a:avLst/>
              <a:gdLst/>
              <a:ahLst/>
              <a:cxnLst/>
              <a:rect l="l" t="t" r="r" b="b"/>
              <a:pathLst>
                <a:path w="12131" h="11846" extrusionOk="0">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35" name="Google Shape;7935;p77"/>
          <p:cNvGrpSpPr/>
          <p:nvPr/>
        </p:nvGrpSpPr>
        <p:grpSpPr>
          <a:xfrm>
            <a:off x="7092947" y="1369355"/>
            <a:ext cx="351880" cy="227092"/>
            <a:chOff x="-26573400" y="3224125"/>
            <a:chExt cx="295375" cy="190625"/>
          </a:xfrm>
          <a:solidFill>
            <a:srgbClr val="F7E9CD"/>
          </a:solidFill>
        </p:grpSpPr>
        <p:sp>
          <p:nvSpPr>
            <p:cNvPr id="7936" name="Google Shape;7936;p77"/>
            <p:cNvSpPr/>
            <p:nvPr/>
          </p:nvSpPr>
          <p:spPr>
            <a:xfrm>
              <a:off x="-26330800" y="3327900"/>
              <a:ext cx="52775" cy="68750"/>
            </a:xfrm>
            <a:custGeom>
              <a:avLst/>
              <a:gdLst/>
              <a:ahLst/>
              <a:cxnLst/>
              <a:rect l="l" t="t" r="r" b="b"/>
              <a:pathLst>
                <a:path w="2111" h="2750" extrusionOk="0">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37" name="Google Shape;7937;p77"/>
            <p:cNvSpPr/>
            <p:nvPr/>
          </p:nvSpPr>
          <p:spPr>
            <a:xfrm>
              <a:off x="-26573400" y="3224125"/>
              <a:ext cx="293025" cy="190625"/>
            </a:xfrm>
            <a:custGeom>
              <a:avLst/>
              <a:gdLst/>
              <a:ahLst/>
              <a:cxnLst/>
              <a:rect l="l" t="t" r="r" b="b"/>
              <a:pathLst>
                <a:path w="11721" h="7625" extrusionOk="0">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38" name="Google Shape;7938;p77"/>
          <p:cNvGrpSpPr/>
          <p:nvPr/>
        </p:nvGrpSpPr>
        <p:grpSpPr>
          <a:xfrm>
            <a:off x="7092947" y="1763690"/>
            <a:ext cx="351880" cy="351910"/>
            <a:chOff x="-26573400" y="3546250"/>
            <a:chExt cx="295375" cy="295400"/>
          </a:xfrm>
          <a:solidFill>
            <a:srgbClr val="F7E9CD"/>
          </a:solidFill>
        </p:grpSpPr>
        <p:sp>
          <p:nvSpPr>
            <p:cNvPr id="7939" name="Google Shape;7939;p77"/>
            <p:cNvSpPr/>
            <p:nvPr/>
          </p:nvSpPr>
          <p:spPr>
            <a:xfrm>
              <a:off x="-26464700" y="3599225"/>
              <a:ext cx="77200" cy="38425"/>
            </a:xfrm>
            <a:custGeom>
              <a:avLst/>
              <a:gdLst/>
              <a:ahLst/>
              <a:cxnLst/>
              <a:rect l="l" t="t" r="r" b="b"/>
              <a:pathLst>
                <a:path w="3088" h="1537" extrusionOk="0">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40" name="Google Shape;7940;p77"/>
            <p:cNvSpPr/>
            <p:nvPr/>
          </p:nvSpPr>
          <p:spPr>
            <a:xfrm>
              <a:off x="-26434775" y="3686450"/>
              <a:ext cx="17350" cy="17350"/>
            </a:xfrm>
            <a:custGeom>
              <a:avLst/>
              <a:gdLst/>
              <a:ahLst/>
              <a:cxnLst/>
              <a:rect l="l" t="t" r="r" b="b"/>
              <a:pathLst>
                <a:path w="694" h="694" extrusionOk="0">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41" name="Google Shape;7941;p77"/>
            <p:cNvSpPr/>
            <p:nvPr/>
          </p:nvSpPr>
          <p:spPr>
            <a:xfrm>
              <a:off x="-26520625" y="3703775"/>
              <a:ext cx="55950" cy="67775"/>
            </a:xfrm>
            <a:custGeom>
              <a:avLst/>
              <a:gdLst/>
              <a:ahLst/>
              <a:cxnLst/>
              <a:rect l="l" t="t" r="r" b="b"/>
              <a:pathLst>
                <a:path w="2238" h="2711" extrusionOk="0">
                  <a:moveTo>
                    <a:pt x="1387" y="1"/>
                  </a:moveTo>
                  <a:lnTo>
                    <a:pt x="1" y="32"/>
                  </a:lnTo>
                  <a:cubicBezTo>
                    <a:pt x="127" y="1104"/>
                    <a:pt x="662" y="2080"/>
                    <a:pt x="1544" y="2710"/>
                  </a:cubicBezTo>
                  <a:lnTo>
                    <a:pt x="2237" y="1545"/>
                  </a:lnTo>
                  <a:cubicBezTo>
                    <a:pt x="1765" y="1135"/>
                    <a:pt x="1450" y="600"/>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42" name="Google Shape;7942;p77"/>
            <p:cNvSpPr/>
            <p:nvPr/>
          </p:nvSpPr>
          <p:spPr>
            <a:xfrm>
              <a:off x="-26387525" y="3703000"/>
              <a:ext cx="55950" cy="67750"/>
            </a:xfrm>
            <a:custGeom>
              <a:avLst/>
              <a:gdLst/>
              <a:ahLst/>
              <a:cxnLst/>
              <a:rect l="l" t="t" r="r" b="b"/>
              <a:pathLst>
                <a:path w="2238" h="2710" extrusionOk="0">
                  <a:moveTo>
                    <a:pt x="851" y="0"/>
                  </a:moveTo>
                  <a:cubicBezTo>
                    <a:pt x="757" y="631"/>
                    <a:pt x="473" y="1166"/>
                    <a:pt x="1" y="1544"/>
                  </a:cubicBezTo>
                  <a:lnTo>
                    <a:pt x="694" y="2710"/>
                  </a:lnTo>
                  <a:cubicBezTo>
                    <a:pt x="1576" y="2080"/>
                    <a:pt x="2112" y="1103"/>
                    <a:pt x="2238" y="32"/>
                  </a:cubicBezTo>
                  <a:lnTo>
                    <a:pt x="8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43" name="Google Shape;7943;p77"/>
            <p:cNvSpPr/>
            <p:nvPr/>
          </p:nvSpPr>
          <p:spPr>
            <a:xfrm>
              <a:off x="-26573400" y="3546250"/>
              <a:ext cx="295375" cy="295400"/>
            </a:xfrm>
            <a:custGeom>
              <a:avLst/>
              <a:gdLst/>
              <a:ahLst/>
              <a:cxnLst/>
              <a:rect l="l" t="t" r="r" b="b"/>
              <a:pathLst>
                <a:path w="11815" h="11816" extrusionOk="0">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44" name="Google Shape;7944;p77"/>
          <p:cNvGrpSpPr/>
          <p:nvPr/>
        </p:nvGrpSpPr>
        <p:grpSpPr>
          <a:xfrm>
            <a:off x="7081228" y="2213599"/>
            <a:ext cx="375319" cy="352148"/>
            <a:chOff x="-26583625" y="3917025"/>
            <a:chExt cx="315050" cy="295600"/>
          </a:xfrm>
          <a:solidFill>
            <a:srgbClr val="F7E9CD"/>
          </a:solidFill>
        </p:grpSpPr>
        <p:sp>
          <p:nvSpPr>
            <p:cNvPr id="7945" name="Google Shape;7945;p77"/>
            <p:cNvSpPr/>
            <p:nvPr/>
          </p:nvSpPr>
          <p:spPr>
            <a:xfrm>
              <a:off x="-26413500" y="3918400"/>
              <a:ext cx="144925" cy="135125"/>
            </a:xfrm>
            <a:custGeom>
              <a:avLst/>
              <a:gdLst/>
              <a:ahLst/>
              <a:cxnLst/>
              <a:rect l="l" t="t" r="r" b="b"/>
              <a:pathLst>
                <a:path w="5797" h="5405" extrusionOk="0">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46" name="Google Shape;7946;p77"/>
            <p:cNvSpPr/>
            <p:nvPr/>
          </p:nvSpPr>
          <p:spPr>
            <a:xfrm>
              <a:off x="-26466275" y="4026700"/>
              <a:ext cx="78775" cy="77225"/>
            </a:xfrm>
            <a:custGeom>
              <a:avLst/>
              <a:gdLst/>
              <a:ahLst/>
              <a:cxnLst/>
              <a:rect l="l" t="t" r="r" b="b"/>
              <a:pathLst>
                <a:path w="3151" h="3089" extrusionOk="0">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47" name="Google Shape;7947;p77"/>
            <p:cNvSpPr/>
            <p:nvPr/>
          </p:nvSpPr>
          <p:spPr>
            <a:xfrm>
              <a:off x="-26583625" y="4077125"/>
              <a:ext cx="144925" cy="134700"/>
            </a:xfrm>
            <a:custGeom>
              <a:avLst/>
              <a:gdLst/>
              <a:ahLst/>
              <a:cxnLst/>
              <a:rect l="l" t="t" r="r" b="b"/>
              <a:pathLst>
                <a:path w="5797" h="5388" extrusionOk="0">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48" name="Google Shape;7948;p77"/>
            <p:cNvSpPr/>
            <p:nvPr/>
          </p:nvSpPr>
          <p:spPr>
            <a:xfrm>
              <a:off x="-26581275" y="3917025"/>
              <a:ext cx="311125" cy="295600"/>
            </a:xfrm>
            <a:custGeom>
              <a:avLst/>
              <a:gdLst/>
              <a:ahLst/>
              <a:cxnLst/>
              <a:rect l="l" t="t" r="r" b="b"/>
              <a:pathLst>
                <a:path w="12445" h="11824" extrusionOk="0">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949" name="Google Shape;7949;p77"/>
          <p:cNvSpPr/>
          <p:nvPr/>
        </p:nvSpPr>
        <p:spPr>
          <a:xfrm>
            <a:off x="5748315" y="2694114"/>
            <a:ext cx="352833" cy="351880"/>
          </a:xfrm>
          <a:custGeom>
            <a:avLst/>
            <a:gdLst/>
            <a:ahLst/>
            <a:cxnLst/>
            <a:rect l="l" t="t" r="r" b="b"/>
            <a:pathLst>
              <a:path w="11847" h="11815" extrusionOk="0">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950" name="Google Shape;7950;p77"/>
          <p:cNvGrpSpPr/>
          <p:nvPr/>
        </p:nvGrpSpPr>
        <p:grpSpPr>
          <a:xfrm>
            <a:off x="5779742" y="3172629"/>
            <a:ext cx="289039" cy="352833"/>
            <a:chOff x="-24694925" y="3518700"/>
            <a:chExt cx="242625" cy="296175"/>
          </a:xfrm>
          <a:solidFill>
            <a:srgbClr val="F7E9CD"/>
          </a:solidFill>
        </p:grpSpPr>
        <p:sp>
          <p:nvSpPr>
            <p:cNvPr id="7951" name="Google Shape;7951;p77"/>
            <p:cNvSpPr/>
            <p:nvPr/>
          </p:nvSpPr>
          <p:spPr>
            <a:xfrm>
              <a:off x="-24694925" y="3572250"/>
              <a:ext cx="104000" cy="112650"/>
            </a:xfrm>
            <a:custGeom>
              <a:avLst/>
              <a:gdLst/>
              <a:ahLst/>
              <a:cxnLst/>
              <a:rect l="l" t="t" r="r" b="b"/>
              <a:pathLst>
                <a:path w="4160" h="4506" extrusionOk="0">
                  <a:moveTo>
                    <a:pt x="2080" y="1"/>
                  </a:moveTo>
                  <a:cubicBezTo>
                    <a:pt x="946" y="1"/>
                    <a:pt x="1" y="946"/>
                    <a:pt x="1" y="2080"/>
                  </a:cubicBezTo>
                  <a:lnTo>
                    <a:pt x="1" y="4506"/>
                  </a:lnTo>
                  <a:lnTo>
                    <a:pt x="4160" y="4506"/>
                  </a:lnTo>
                  <a:lnTo>
                    <a:pt x="4160" y="2080"/>
                  </a:lnTo>
                  <a:cubicBezTo>
                    <a:pt x="4160" y="946"/>
                    <a:pt x="3214" y="1"/>
                    <a:pt x="20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52" name="Google Shape;7952;p77"/>
            <p:cNvSpPr/>
            <p:nvPr/>
          </p:nvSpPr>
          <p:spPr>
            <a:xfrm>
              <a:off x="-24556300" y="3648650"/>
              <a:ext cx="104000" cy="113450"/>
            </a:xfrm>
            <a:custGeom>
              <a:avLst/>
              <a:gdLst/>
              <a:ahLst/>
              <a:cxnLst/>
              <a:rect l="l" t="t" r="r" b="b"/>
              <a:pathLst>
                <a:path w="4160" h="4538" extrusionOk="0">
                  <a:moveTo>
                    <a:pt x="1" y="1"/>
                  </a:moveTo>
                  <a:lnTo>
                    <a:pt x="1" y="2458"/>
                  </a:lnTo>
                  <a:cubicBezTo>
                    <a:pt x="1" y="3592"/>
                    <a:pt x="946" y="4537"/>
                    <a:pt x="2080" y="4537"/>
                  </a:cubicBezTo>
                  <a:cubicBezTo>
                    <a:pt x="3246" y="4537"/>
                    <a:pt x="4160" y="3592"/>
                    <a:pt x="4160" y="2458"/>
                  </a:cubicBezTo>
                  <a:lnTo>
                    <a:pt x="416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53" name="Google Shape;7953;p77"/>
            <p:cNvSpPr/>
            <p:nvPr/>
          </p:nvSpPr>
          <p:spPr>
            <a:xfrm>
              <a:off x="-24694925" y="3702200"/>
              <a:ext cx="104000" cy="112675"/>
            </a:xfrm>
            <a:custGeom>
              <a:avLst/>
              <a:gdLst/>
              <a:ahLst/>
              <a:cxnLst/>
              <a:rect l="l" t="t" r="r" b="b"/>
              <a:pathLst>
                <a:path w="4160" h="4507" extrusionOk="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54" name="Google Shape;7954;p77"/>
            <p:cNvSpPr/>
            <p:nvPr/>
          </p:nvSpPr>
          <p:spPr>
            <a:xfrm>
              <a:off x="-24556300" y="3518700"/>
              <a:ext cx="104000" cy="113425"/>
            </a:xfrm>
            <a:custGeom>
              <a:avLst/>
              <a:gdLst/>
              <a:ahLst/>
              <a:cxnLst/>
              <a:rect l="l" t="t" r="r" b="b"/>
              <a:pathLst>
                <a:path w="4160" h="4537" extrusionOk="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55" name="Google Shape;7955;p77"/>
          <p:cNvGrpSpPr/>
          <p:nvPr/>
        </p:nvGrpSpPr>
        <p:grpSpPr>
          <a:xfrm>
            <a:off x="5779280" y="3622657"/>
            <a:ext cx="289962" cy="352833"/>
            <a:chOff x="-24709100" y="3888875"/>
            <a:chExt cx="243400" cy="296175"/>
          </a:xfrm>
          <a:solidFill>
            <a:srgbClr val="F7E9CD"/>
          </a:solidFill>
        </p:grpSpPr>
        <p:sp>
          <p:nvSpPr>
            <p:cNvPr id="7956" name="Google Shape;7956;p77"/>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57" name="Google Shape;7957;p77"/>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58" name="Google Shape;7958;p77"/>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59" name="Google Shape;7959;p77"/>
          <p:cNvGrpSpPr/>
          <p:nvPr/>
        </p:nvGrpSpPr>
        <p:grpSpPr>
          <a:xfrm>
            <a:off x="7979280" y="2695320"/>
            <a:ext cx="356556" cy="349557"/>
            <a:chOff x="-22863675" y="3131775"/>
            <a:chExt cx="299300" cy="293425"/>
          </a:xfrm>
          <a:solidFill>
            <a:srgbClr val="F7E9CD"/>
          </a:solidFill>
        </p:grpSpPr>
        <p:sp>
          <p:nvSpPr>
            <p:cNvPr id="7960" name="Google Shape;7960;p77"/>
            <p:cNvSpPr/>
            <p:nvPr/>
          </p:nvSpPr>
          <p:spPr>
            <a:xfrm>
              <a:off x="-22863675" y="3131775"/>
              <a:ext cx="299300" cy="293425"/>
            </a:xfrm>
            <a:custGeom>
              <a:avLst/>
              <a:gdLst/>
              <a:ahLst/>
              <a:cxnLst/>
              <a:rect l="l" t="t" r="r" b="b"/>
              <a:pathLst>
                <a:path w="11972" h="11737" extrusionOk="0">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61" name="Google Shape;7961;p77"/>
            <p:cNvSpPr/>
            <p:nvPr/>
          </p:nvSpPr>
          <p:spPr>
            <a:xfrm>
              <a:off x="-22740025" y="3217825"/>
              <a:ext cx="52000" cy="51225"/>
            </a:xfrm>
            <a:custGeom>
              <a:avLst/>
              <a:gdLst/>
              <a:ahLst/>
              <a:cxnLst/>
              <a:rect l="l" t="t" r="r" b="b"/>
              <a:pathLst>
                <a:path w="2080" h="2049" extrusionOk="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62" name="Google Shape;7962;p77"/>
            <p:cNvSpPr/>
            <p:nvPr/>
          </p:nvSpPr>
          <p:spPr>
            <a:xfrm>
              <a:off x="-22705375" y="3321800"/>
              <a:ext cx="17350" cy="18125"/>
            </a:xfrm>
            <a:custGeom>
              <a:avLst/>
              <a:gdLst/>
              <a:ahLst/>
              <a:cxnLst/>
              <a:rect l="l" t="t" r="r" b="b"/>
              <a:pathLst>
                <a:path w="694" h="725" extrusionOk="0">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63" name="Google Shape;7963;p77"/>
          <p:cNvGrpSpPr/>
          <p:nvPr/>
        </p:nvGrpSpPr>
        <p:grpSpPr>
          <a:xfrm>
            <a:off x="5322144" y="1306499"/>
            <a:ext cx="310602" cy="352803"/>
            <a:chOff x="-28069875" y="3175300"/>
            <a:chExt cx="260725" cy="296150"/>
          </a:xfrm>
          <a:solidFill>
            <a:srgbClr val="F7E9CD"/>
          </a:solidFill>
        </p:grpSpPr>
        <p:sp>
          <p:nvSpPr>
            <p:cNvPr id="7964" name="Google Shape;7964;p77"/>
            <p:cNvSpPr/>
            <p:nvPr/>
          </p:nvSpPr>
          <p:spPr>
            <a:xfrm>
              <a:off x="-28059650" y="3192625"/>
              <a:ext cx="26025" cy="70125"/>
            </a:xfrm>
            <a:custGeom>
              <a:avLst/>
              <a:gdLst/>
              <a:ahLst/>
              <a:cxnLst/>
              <a:rect l="l" t="t" r="r" b="b"/>
              <a:pathLst>
                <a:path w="1041" h="2805" extrusionOk="0">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65" name="Google Shape;7965;p77"/>
            <p:cNvSpPr/>
            <p:nvPr/>
          </p:nvSpPr>
          <p:spPr>
            <a:xfrm>
              <a:off x="-27843050" y="3192625"/>
              <a:ext cx="26025" cy="69325"/>
            </a:xfrm>
            <a:custGeom>
              <a:avLst/>
              <a:gdLst/>
              <a:ahLst/>
              <a:cxnLst/>
              <a:rect l="l" t="t" r="r" b="b"/>
              <a:pathLst>
                <a:path w="1041" h="2773" extrusionOk="0">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66" name="Google Shape;7966;p77"/>
            <p:cNvSpPr/>
            <p:nvPr/>
          </p:nvSpPr>
          <p:spPr>
            <a:xfrm>
              <a:off x="-27973000" y="3202075"/>
              <a:ext cx="26000" cy="57525"/>
            </a:xfrm>
            <a:custGeom>
              <a:avLst/>
              <a:gdLst/>
              <a:ahLst/>
              <a:cxnLst/>
              <a:rect l="l" t="t" r="r" b="b"/>
              <a:pathLst>
                <a:path w="1040" h="2301" extrusionOk="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67" name="Google Shape;7967;p77"/>
            <p:cNvSpPr/>
            <p:nvPr/>
          </p:nvSpPr>
          <p:spPr>
            <a:xfrm>
              <a:off x="-27929675" y="3202075"/>
              <a:ext cx="26000" cy="57525"/>
            </a:xfrm>
            <a:custGeom>
              <a:avLst/>
              <a:gdLst/>
              <a:ahLst/>
              <a:cxnLst/>
              <a:rect l="l" t="t" r="r" b="b"/>
              <a:pathLst>
                <a:path w="1040" h="2301" extrusionOk="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68" name="Google Shape;7968;p77"/>
            <p:cNvSpPr/>
            <p:nvPr/>
          </p:nvSpPr>
          <p:spPr>
            <a:xfrm>
              <a:off x="-28016325" y="3175300"/>
              <a:ext cx="26025" cy="91375"/>
            </a:xfrm>
            <a:custGeom>
              <a:avLst/>
              <a:gdLst/>
              <a:ahLst/>
              <a:cxnLst/>
              <a:rect l="l" t="t" r="r" b="b"/>
              <a:pathLst>
                <a:path w="1041" h="3655" extrusionOk="0">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69" name="Google Shape;7969;p77"/>
            <p:cNvSpPr/>
            <p:nvPr/>
          </p:nvSpPr>
          <p:spPr>
            <a:xfrm>
              <a:off x="-27886375" y="3176075"/>
              <a:ext cx="26025" cy="91400"/>
            </a:xfrm>
            <a:custGeom>
              <a:avLst/>
              <a:gdLst/>
              <a:ahLst/>
              <a:cxnLst/>
              <a:rect l="l" t="t" r="r" b="b"/>
              <a:pathLst>
                <a:path w="1041" h="3656" extrusionOk="0">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70" name="Google Shape;7970;p77"/>
            <p:cNvSpPr/>
            <p:nvPr/>
          </p:nvSpPr>
          <p:spPr>
            <a:xfrm>
              <a:off x="-28017900" y="3269025"/>
              <a:ext cx="161475" cy="133125"/>
            </a:xfrm>
            <a:custGeom>
              <a:avLst/>
              <a:gdLst/>
              <a:ahLst/>
              <a:cxnLst/>
              <a:rect l="l" t="t" r="r" b="b"/>
              <a:pathLst>
                <a:path w="6459" h="5325" extrusionOk="0">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71" name="Google Shape;7971;p77"/>
            <p:cNvSpPr/>
            <p:nvPr/>
          </p:nvSpPr>
          <p:spPr>
            <a:xfrm>
              <a:off x="-27930475" y="3269800"/>
              <a:ext cx="121325" cy="201650"/>
            </a:xfrm>
            <a:custGeom>
              <a:avLst/>
              <a:gdLst/>
              <a:ahLst/>
              <a:cxnLst/>
              <a:rect l="l" t="t" r="r" b="b"/>
              <a:pathLst>
                <a:path w="4853" h="8066" extrusionOk="0">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72" name="Google Shape;7972;p77"/>
            <p:cNvSpPr/>
            <p:nvPr/>
          </p:nvSpPr>
          <p:spPr>
            <a:xfrm>
              <a:off x="-28069875" y="3271375"/>
              <a:ext cx="122875" cy="200075"/>
            </a:xfrm>
            <a:custGeom>
              <a:avLst/>
              <a:gdLst/>
              <a:ahLst/>
              <a:cxnLst/>
              <a:rect l="l" t="t" r="r" b="b"/>
              <a:pathLst>
                <a:path w="4915" h="8003" extrusionOk="0">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973" name="Google Shape;7973;p77"/>
          <p:cNvSpPr/>
          <p:nvPr/>
        </p:nvSpPr>
        <p:spPr>
          <a:xfrm>
            <a:off x="5301578" y="1764235"/>
            <a:ext cx="352803" cy="350719"/>
          </a:xfrm>
          <a:custGeom>
            <a:avLst/>
            <a:gdLst/>
            <a:ahLst/>
            <a:cxnLst/>
            <a:rect l="l" t="t" r="r" b="b"/>
            <a:pathLst>
              <a:path w="11846" h="11776" extrusionOk="0">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974" name="Google Shape;7974;p77"/>
          <p:cNvGrpSpPr/>
          <p:nvPr/>
        </p:nvGrpSpPr>
        <p:grpSpPr>
          <a:xfrm>
            <a:off x="5363423" y="2213733"/>
            <a:ext cx="228045" cy="351880"/>
            <a:chOff x="-28032075" y="3916450"/>
            <a:chExt cx="191425" cy="295375"/>
          </a:xfrm>
          <a:solidFill>
            <a:srgbClr val="F7E9CD"/>
          </a:solidFill>
        </p:grpSpPr>
        <p:sp>
          <p:nvSpPr>
            <p:cNvPr id="7975" name="Google Shape;7975;p77"/>
            <p:cNvSpPr/>
            <p:nvPr/>
          </p:nvSpPr>
          <p:spPr>
            <a:xfrm>
              <a:off x="-27996625" y="3916450"/>
              <a:ext cx="120525" cy="51225"/>
            </a:xfrm>
            <a:custGeom>
              <a:avLst/>
              <a:gdLst/>
              <a:ahLst/>
              <a:cxnLst/>
              <a:rect l="l" t="t" r="r" b="b"/>
              <a:pathLst>
                <a:path w="4821" h="2049" extrusionOk="0">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76" name="Google Shape;7976;p77"/>
            <p:cNvSpPr/>
            <p:nvPr/>
          </p:nvSpPr>
          <p:spPr>
            <a:xfrm>
              <a:off x="-28032075" y="4089975"/>
              <a:ext cx="191425" cy="121850"/>
            </a:xfrm>
            <a:custGeom>
              <a:avLst/>
              <a:gdLst/>
              <a:ahLst/>
              <a:cxnLst/>
              <a:rect l="l" t="t" r="r" b="b"/>
              <a:pathLst>
                <a:path w="7657" h="4874" extrusionOk="0">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77" name="Google Shape;7977;p77"/>
            <p:cNvSpPr/>
            <p:nvPr/>
          </p:nvSpPr>
          <p:spPr>
            <a:xfrm>
              <a:off x="-28024975" y="3985750"/>
              <a:ext cx="181950" cy="121975"/>
            </a:xfrm>
            <a:custGeom>
              <a:avLst/>
              <a:gdLst/>
              <a:ahLst/>
              <a:cxnLst/>
              <a:rect l="l" t="t" r="r" b="b"/>
              <a:pathLst>
                <a:path w="7278" h="4879" extrusionOk="0">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78" name="Google Shape;7978;p77"/>
          <p:cNvGrpSpPr/>
          <p:nvPr/>
        </p:nvGrpSpPr>
        <p:grpSpPr>
          <a:xfrm>
            <a:off x="7528769" y="1306484"/>
            <a:ext cx="352833" cy="352833"/>
            <a:chOff x="-26201650" y="3176075"/>
            <a:chExt cx="296175" cy="296175"/>
          </a:xfrm>
          <a:solidFill>
            <a:srgbClr val="F7E9CD"/>
          </a:solidFill>
        </p:grpSpPr>
        <p:sp>
          <p:nvSpPr>
            <p:cNvPr id="7979" name="Google Shape;7979;p77"/>
            <p:cNvSpPr/>
            <p:nvPr/>
          </p:nvSpPr>
          <p:spPr>
            <a:xfrm>
              <a:off x="-26082700" y="3176075"/>
              <a:ext cx="51200" cy="226875"/>
            </a:xfrm>
            <a:custGeom>
              <a:avLst/>
              <a:gdLst/>
              <a:ahLst/>
              <a:cxnLst/>
              <a:rect l="l" t="t" r="r" b="b"/>
              <a:pathLst>
                <a:path w="2048" h="9075" extrusionOk="0">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80" name="Google Shape;7980;p77"/>
            <p:cNvSpPr/>
            <p:nvPr/>
          </p:nvSpPr>
          <p:spPr>
            <a:xfrm>
              <a:off x="-26201650" y="3317075"/>
              <a:ext cx="296175" cy="155175"/>
            </a:xfrm>
            <a:custGeom>
              <a:avLst/>
              <a:gdLst/>
              <a:ahLst/>
              <a:cxnLst/>
              <a:rect l="l" t="t" r="r" b="b"/>
              <a:pathLst>
                <a:path w="11847" h="6207" extrusionOk="0">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81" name="Google Shape;7981;p77"/>
          <p:cNvGrpSpPr/>
          <p:nvPr/>
        </p:nvGrpSpPr>
        <p:grpSpPr>
          <a:xfrm>
            <a:off x="7528293" y="1763705"/>
            <a:ext cx="353786" cy="351880"/>
            <a:chOff x="-26204800" y="3547050"/>
            <a:chExt cx="296975" cy="295375"/>
          </a:xfrm>
          <a:solidFill>
            <a:srgbClr val="F7E9CD"/>
          </a:solidFill>
        </p:grpSpPr>
        <p:sp>
          <p:nvSpPr>
            <p:cNvPr id="7982" name="Google Shape;7982;p77"/>
            <p:cNvSpPr/>
            <p:nvPr/>
          </p:nvSpPr>
          <p:spPr>
            <a:xfrm>
              <a:off x="-26204000" y="3669125"/>
              <a:ext cx="296175" cy="173300"/>
            </a:xfrm>
            <a:custGeom>
              <a:avLst/>
              <a:gdLst/>
              <a:ahLst/>
              <a:cxnLst/>
              <a:rect l="l" t="t" r="r" b="b"/>
              <a:pathLst>
                <a:path w="11847" h="6932" extrusionOk="0">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83" name="Google Shape;7983;p77"/>
            <p:cNvSpPr/>
            <p:nvPr/>
          </p:nvSpPr>
          <p:spPr>
            <a:xfrm>
              <a:off x="-26204800" y="3547050"/>
              <a:ext cx="296975" cy="122100"/>
            </a:xfrm>
            <a:custGeom>
              <a:avLst/>
              <a:gdLst/>
              <a:ahLst/>
              <a:cxnLst/>
              <a:rect l="l" t="t" r="r" b="b"/>
              <a:pathLst>
                <a:path w="11879" h="4884" extrusionOk="0">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7984" name="Google Shape;7984;p77"/>
          <p:cNvSpPr/>
          <p:nvPr/>
        </p:nvSpPr>
        <p:spPr>
          <a:xfrm>
            <a:off x="7561179" y="2213200"/>
            <a:ext cx="289009" cy="352833"/>
          </a:xfrm>
          <a:custGeom>
            <a:avLst/>
            <a:gdLst/>
            <a:ahLst/>
            <a:cxnLst/>
            <a:rect l="l" t="t" r="r" b="b"/>
            <a:pathLst>
              <a:path w="9704" h="11847" extrusionOk="0">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7985" name="Google Shape;7985;p77"/>
          <p:cNvGrpSpPr/>
          <p:nvPr/>
        </p:nvGrpSpPr>
        <p:grpSpPr>
          <a:xfrm>
            <a:off x="6199548" y="2693683"/>
            <a:ext cx="345328" cy="352833"/>
            <a:chOff x="-24353875" y="3147725"/>
            <a:chExt cx="289875" cy="296175"/>
          </a:xfrm>
          <a:solidFill>
            <a:srgbClr val="F7E9CD"/>
          </a:solidFill>
        </p:grpSpPr>
        <p:sp>
          <p:nvSpPr>
            <p:cNvPr id="7986" name="Google Shape;7986;p77"/>
            <p:cNvSpPr/>
            <p:nvPr/>
          </p:nvSpPr>
          <p:spPr>
            <a:xfrm>
              <a:off x="-24238100" y="3271375"/>
              <a:ext cx="52025" cy="51225"/>
            </a:xfrm>
            <a:custGeom>
              <a:avLst/>
              <a:gdLst/>
              <a:ahLst/>
              <a:cxnLst/>
              <a:rect l="l" t="t" r="r" b="b"/>
              <a:pathLst>
                <a:path w="2081" h="2049" extrusionOk="0">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87" name="Google Shape;7987;p77"/>
            <p:cNvSpPr/>
            <p:nvPr/>
          </p:nvSpPr>
          <p:spPr>
            <a:xfrm>
              <a:off x="-24353875" y="3147725"/>
              <a:ext cx="289875" cy="296175"/>
            </a:xfrm>
            <a:custGeom>
              <a:avLst/>
              <a:gdLst/>
              <a:ahLst/>
              <a:cxnLst/>
              <a:rect l="l" t="t" r="r" b="b"/>
              <a:pathLst>
                <a:path w="11595" h="11847" extrusionOk="0">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88" name="Google Shape;7988;p77"/>
          <p:cNvGrpSpPr/>
          <p:nvPr/>
        </p:nvGrpSpPr>
        <p:grpSpPr>
          <a:xfrm>
            <a:off x="6207530" y="3173090"/>
            <a:ext cx="329365" cy="351910"/>
            <a:chOff x="-24344425" y="3519475"/>
            <a:chExt cx="276475" cy="295400"/>
          </a:xfrm>
          <a:solidFill>
            <a:srgbClr val="F7E9CD"/>
          </a:solidFill>
        </p:grpSpPr>
        <p:sp>
          <p:nvSpPr>
            <p:cNvPr id="7989" name="Google Shape;7989;p77"/>
            <p:cNvSpPr/>
            <p:nvPr/>
          </p:nvSpPr>
          <p:spPr>
            <a:xfrm>
              <a:off x="-24240450" y="3554150"/>
              <a:ext cx="69325" cy="34450"/>
            </a:xfrm>
            <a:custGeom>
              <a:avLst/>
              <a:gdLst/>
              <a:ahLst/>
              <a:cxnLst/>
              <a:rect l="l" t="t" r="r" b="b"/>
              <a:pathLst>
                <a:path w="2773" h="1378" extrusionOk="0">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90" name="Google Shape;7990;p77"/>
            <p:cNvSpPr/>
            <p:nvPr/>
          </p:nvSpPr>
          <p:spPr>
            <a:xfrm>
              <a:off x="-24344425" y="3519475"/>
              <a:ext cx="276475" cy="295400"/>
            </a:xfrm>
            <a:custGeom>
              <a:avLst/>
              <a:gdLst/>
              <a:ahLst/>
              <a:cxnLst/>
              <a:rect l="l" t="t" r="r" b="b"/>
              <a:pathLst>
                <a:path w="11059" h="11816" extrusionOk="0">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91" name="Google Shape;7991;p77"/>
          <p:cNvGrpSpPr/>
          <p:nvPr/>
        </p:nvGrpSpPr>
        <p:grpSpPr>
          <a:xfrm>
            <a:off x="6197210" y="3625010"/>
            <a:ext cx="350004" cy="348128"/>
            <a:chOff x="-24353075" y="3891250"/>
            <a:chExt cx="293800" cy="292225"/>
          </a:xfrm>
          <a:solidFill>
            <a:srgbClr val="F7E9CD"/>
          </a:solidFill>
        </p:grpSpPr>
        <p:sp>
          <p:nvSpPr>
            <p:cNvPr id="7992" name="Google Shape;7992;p77"/>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93" name="Google Shape;7993;p77"/>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94" name="Google Shape;7994;p77"/>
          <p:cNvGrpSpPr/>
          <p:nvPr/>
        </p:nvGrpSpPr>
        <p:grpSpPr>
          <a:xfrm>
            <a:off x="7980681" y="3173313"/>
            <a:ext cx="353757" cy="351463"/>
            <a:chOff x="-22845575" y="3504075"/>
            <a:chExt cx="296950" cy="295025"/>
          </a:xfrm>
          <a:solidFill>
            <a:srgbClr val="F7E9CD"/>
          </a:solidFill>
        </p:grpSpPr>
        <p:sp>
          <p:nvSpPr>
            <p:cNvPr id="7995" name="Google Shape;7995;p77"/>
            <p:cNvSpPr/>
            <p:nvPr/>
          </p:nvSpPr>
          <p:spPr>
            <a:xfrm>
              <a:off x="-22688825" y="3504100"/>
              <a:ext cx="140200" cy="295000"/>
            </a:xfrm>
            <a:custGeom>
              <a:avLst/>
              <a:gdLst/>
              <a:ahLst/>
              <a:cxnLst/>
              <a:rect l="l" t="t" r="r" b="b"/>
              <a:pathLst>
                <a:path w="5608" h="11800" extrusionOk="0">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96" name="Google Shape;7996;p77"/>
            <p:cNvSpPr/>
            <p:nvPr/>
          </p:nvSpPr>
          <p:spPr>
            <a:xfrm>
              <a:off x="-22845575" y="3504075"/>
              <a:ext cx="139425" cy="294250"/>
            </a:xfrm>
            <a:custGeom>
              <a:avLst/>
              <a:gdLst/>
              <a:ahLst/>
              <a:cxnLst/>
              <a:rect l="l" t="t" r="r" b="b"/>
              <a:pathLst>
                <a:path w="5577" h="11770" extrusionOk="0">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7997" name="Google Shape;7997;p77"/>
          <p:cNvGrpSpPr/>
          <p:nvPr/>
        </p:nvGrpSpPr>
        <p:grpSpPr>
          <a:xfrm>
            <a:off x="5773862" y="1306961"/>
            <a:ext cx="299344" cy="351880"/>
            <a:chOff x="-27691025" y="3175300"/>
            <a:chExt cx="251275" cy="295375"/>
          </a:xfrm>
          <a:solidFill>
            <a:srgbClr val="F7E9CD"/>
          </a:solidFill>
        </p:grpSpPr>
        <p:sp>
          <p:nvSpPr>
            <p:cNvPr id="7998" name="Google Shape;7998;p77"/>
            <p:cNvSpPr/>
            <p:nvPr/>
          </p:nvSpPr>
          <p:spPr>
            <a:xfrm>
              <a:off x="-27492550" y="3298150"/>
              <a:ext cx="18125" cy="18150"/>
            </a:xfrm>
            <a:custGeom>
              <a:avLst/>
              <a:gdLst/>
              <a:ahLst/>
              <a:cxnLst/>
              <a:rect l="l" t="t" r="r" b="b"/>
              <a:pathLst>
                <a:path w="725" h="726" extrusionOk="0">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7999" name="Google Shape;7999;p77"/>
            <p:cNvSpPr/>
            <p:nvPr/>
          </p:nvSpPr>
          <p:spPr>
            <a:xfrm>
              <a:off x="-27613050" y="3175300"/>
              <a:ext cx="60650" cy="105550"/>
            </a:xfrm>
            <a:custGeom>
              <a:avLst/>
              <a:gdLst/>
              <a:ahLst/>
              <a:cxnLst/>
              <a:rect l="l" t="t" r="r" b="b"/>
              <a:pathLst>
                <a:path w="2426" h="4222" extrusionOk="0">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00" name="Google Shape;8000;p77"/>
            <p:cNvSpPr/>
            <p:nvPr/>
          </p:nvSpPr>
          <p:spPr>
            <a:xfrm>
              <a:off x="-27691025" y="3175300"/>
              <a:ext cx="60650" cy="105550"/>
            </a:xfrm>
            <a:custGeom>
              <a:avLst/>
              <a:gdLst/>
              <a:ahLst/>
              <a:cxnLst/>
              <a:rect l="l" t="t" r="r" b="b"/>
              <a:pathLst>
                <a:path w="2426" h="4222" extrusionOk="0">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01" name="Google Shape;8001;p77"/>
            <p:cNvSpPr/>
            <p:nvPr/>
          </p:nvSpPr>
          <p:spPr>
            <a:xfrm>
              <a:off x="-27691025" y="3263500"/>
              <a:ext cx="251275" cy="207175"/>
            </a:xfrm>
            <a:custGeom>
              <a:avLst/>
              <a:gdLst/>
              <a:ahLst/>
              <a:cxnLst/>
              <a:rect l="l" t="t" r="r" b="b"/>
              <a:pathLst>
                <a:path w="10051" h="8287" extrusionOk="0">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02" name="Google Shape;8002;p77"/>
          <p:cNvGrpSpPr/>
          <p:nvPr/>
        </p:nvGrpSpPr>
        <p:grpSpPr>
          <a:xfrm>
            <a:off x="5746179" y="1825637"/>
            <a:ext cx="354710" cy="228015"/>
            <a:chOff x="-27721750" y="3598250"/>
            <a:chExt cx="297750" cy="191400"/>
          </a:xfrm>
          <a:solidFill>
            <a:srgbClr val="F7E9CD"/>
          </a:solidFill>
        </p:grpSpPr>
        <p:sp>
          <p:nvSpPr>
            <p:cNvPr id="8003" name="Google Shape;8003;p77"/>
            <p:cNvSpPr/>
            <p:nvPr/>
          </p:nvSpPr>
          <p:spPr>
            <a:xfrm>
              <a:off x="-27616200" y="3651800"/>
              <a:ext cx="86650" cy="86675"/>
            </a:xfrm>
            <a:custGeom>
              <a:avLst/>
              <a:gdLst/>
              <a:ahLst/>
              <a:cxnLst/>
              <a:rect l="l" t="t" r="r" b="b"/>
              <a:pathLst>
                <a:path w="3466" h="3467" extrusionOk="0">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04" name="Google Shape;8004;p77"/>
            <p:cNvSpPr/>
            <p:nvPr/>
          </p:nvSpPr>
          <p:spPr>
            <a:xfrm>
              <a:off x="-27721750" y="3598250"/>
              <a:ext cx="297750" cy="191400"/>
            </a:xfrm>
            <a:custGeom>
              <a:avLst/>
              <a:gdLst/>
              <a:ahLst/>
              <a:cxnLst/>
              <a:rect l="l" t="t" r="r" b="b"/>
              <a:pathLst>
                <a:path w="11910" h="7656" extrusionOk="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05" name="Google Shape;8005;p77"/>
          <p:cNvGrpSpPr/>
          <p:nvPr/>
        </p:nvGrpSpPr>
        <p:grpSpPr>
          <a:xfrm>
            <a:off x="5747579" y="2219183"/>
            <a:ext cx="351910" cy="340980"/>
            <a:chOff x="-27719400" y="3925600"/>
            <a:chExt cx="295400" cy="286225"/>
          </a:xfrm>
          <a:solidFill>
            <a:srgbClr val="F7E9CD"/>
          </a:solidFill>
        </p:grpSpPr>
        <p:sp>
          <p:nvSpPr>
            <p:cNvPr id="8006" name="Google Shape;8006;p77"/>
            <p:cNvSpPr/>
            <p:nvPr/>
          </p:nvSpPr>
          <p:spPr>
            <a:xfrm>
              <a:off x="-27596525" y="3925600"/>
              <a:ext cx="172525" cy="162575"/>
            </a:xfrm>
            <a:custGeom>
              <a:avLst/>
              <a:gdLst/>
              <a:ahLst/>
              <a:cxnLst/>
              <a:rect l="l" t="t" r="r" b="b"/>
              <a:pathLst>
                <a:path w="6901" h="6503" extrusionOk="0">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07" name="Google Shape;8007;p77"/>
            <p:cNvSpPr/>
            <p:nvPr/>
          </p:nvSpPr>
          <p:spPr>
            <a:xfrm>
              <a:off x="-27719400" y="4054275"/>
              <a:ext cx="157550" cy="157550"/>
            </a:xfrm>
            <a:custGeom>
              <a:avLst/>
              <a:gdLst/>
              <a:ahLst/>
              <a:cxnLst/>
              <a:rect l="l" t="t" r="r" b="b"/>
              <a:pathLst>
                <a:path w="6302" h="6302" extrusionOk="0">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08" name="Google Shape;8008;p77"/>
          <p:cNvGrpSpPr/>
          <p:nvPr/>
        </p:nvGrpSpPr>
        <p:grpSpPr>
          <a:xfrm>
            <a:off x="7968851" y="1306023"/>
            <a:ext cx="353757" cy="353757"/>
            <a:chOff x="-25834600" y="3176875"/>
            <a:chExt cx="296950" cy="296950"/>
          </a:xfrm>
          <a:solidFill>
            <a:srgbClr val="F7E9CD"/>
          </a:solidFill>
        </p:grpSpPr>
        <p:sp>
          <p:nvSpPr>
            <p:cNvPr id="8009" name="Google Shape;8009;p77"/>
            <p:cNvSpPr/>
            <p:nvPr/>
          </p:nvSpPr>
          <p:spPr>
            <a:xfrm>
              <a:off x="-25625875" y="3316275"/>
              <a:ext cx="69325" cy="85875"/>
            </a:xfrm>
            <a:custGeom>
              <a:avLst/>
              <a:gdLst/>
              <a:ahLst/>
              <a:cxnLst/>
              <a:rect l="l" t="t" r="r" b="b"/>
              <a:pathLst>
                <a:path w="2773" h="3435" extrusionOk="0">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10" name="Google Shape;8010;p77"/>
            <p:cNvSpPr/>
            <p:nvPr/>
          </p:nvSpPr>
          <p:spPr>
            <a:xfrm>
              <a:off x="-25729075" y="3176875"/>
              <a:ext cx="191425" cy="296950"/>
            </a:xfrm>
            <a:custGeom>
              <a:avLst/>
              <a:gdLst/>
              <a:ahLst/>
              <a:cxnLst/>
              <a:rect l="l" t="t" r="r" b="b"/>
              <a:pathLst>
                <a:path w="7657" h="11878" extrusionOk="0">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11" name="Google Shape;8011;p77"/>
            <p:cNvSpPr/>
            <p:nvPr/>
          </p:nvSpPr>
          <p:spPr>
            <a:xfrm>
              <a:off x="-25834600" y="3350150"/>
              <a:ext cx="69325" cy="96100"/>
            </a:xfrm>
            <a:custGeom>
              <a:avLst/>
              <a:gdLst/>
              <a:ahLst/>
              <a:cxnLst/>
              <a:rect l="l" t="t" r="r" b="b"/>
              <a:pathLst>
                <a:path w="2773" h="3844" extrusionOk="0">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12" name="Google Shape;8012;p77"/>
            <p:cNvSpPr/>
            <p:nvPr/>
          </p:nvSpPr>
          <p:spPr>
            <a:xfrm>
              <a:off x="-25799950" y="3368250"/>
              <a:ext cx="104775" cy="104000"/>
            </a:xfrm>
            <a:custGeom>
              <a:avLst/>
              <a:gdLst/>
              <a:ahLst/>
              <a:cxnLst/>
              <a:rect l="l" t="t" r="r" b="b"/>
              <a:pathLst>
                <a:path w="4191" h="4160" extrusionOk="0">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13" name="Google Shape;8013;p77"/>
            <p:cNvSpPr/>
            <p:nvPr/>
          </p:nvSpPr>
          <p:spPr>
            <a:xfrm>
              <a:off x="-25712525" y="3317075"/>
              <a:ext cx="34675" cy="86650"/>
            </a:xfrm>
            <a:custGeom>
              <a:avLst/>
              <a:gdLst/>
              <a:ahLst/>
              <a:cxnLst/>
              <a:rect l="l" t="t" r="r" b="b"/>
              <a:pathLst>
                <a:path w="1387" h="3466" extrusionOk="0">
                  <a:moveTo>
                    <a:pt x="1" y="0"/>
                  </a:moveTo>
                  <a:lnTo>
                    <a:pt x="1" y="1764"/>
                  </a:lnTo>
                  <a:cubicBezTo>
                    <a:pt x="631" y="2111"/>
                    <a:pt x="1072" y="2709"/>
                    <a:pt x="1261" y="3466"/>
                  </a:cubicBezTo>
                  <a:lnTo>
                    <a:pt x="1387" y="3466"/>
                  </a:lnTo>
                  <a:lnTo>
                    <a:pt x="138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14" name="Google Shape;8014;p77"/>
          <p:cNvGrpSpPr/>
          <p:nvPr/>
        </p:nvGrpSpPr>
        <p:grpSpPr>
          <a:xfrm>
            <a:off x="7968851" y="1774024"/>
            <a:ext cx="353757" cy="331241"/>
            <a:chOff x="-25834600" y="3564375"/>
            <a:chExt cx="296950" cy="278050"/>
          </a:xfrm>
          <a:solidFill>
            <a:srgbClr val="F7E9CD"/>
          </a:solidFill>
        </p:grpSpPr>
        <p:sp>
          <p:nvSpPr>
            <p:cNvPr id="8015" name="Google Shape;8015;p77"/>
            <p:cNvSpPr/>
            <p:nvPr/>
          </p:nvSpPr>
          <p:spPr>
            <a:xfrm>
              <a:off x="-25694400" y="3703775"/>
              <a:ext cx="17350" cy="17375"/>
            </a:xfrm>
            <a:custGeom>
              <a:avLst/>
              <a:gdLst/>
              <a:ahLst/>
              <a:cxnLst/>
              <a:rect l="l" t="t" r="r" b="b"/>
              <a:pathLst>
                <a:path w="694" h="695" extrusionOk="0">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16" name="Google Shape;8016;p77"/>
            <p:cNvSpPr/>
            <p:nvPr/>
          </p:nvSpPr>
          <p:spPr>
            <a:xfrm>
              <a:off x="-25591225" y="3703775"/>
              <a:ext cx="53575" cy="18150"/>
            </a:xfrm>
            <a:custGeom>
              <a:avLst/>
              <a:gdLst/>
              <a:ahLst/>
              <a:cxnLst/>
              <a:rect l="l" t="t" r="r" b="b"/>
              <a:pathLst>
                <a:path w="2143" h="726" extrusionOk="0">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17" name="Google Shape;8017;p77"/>
            <p:cNvSpPr/>
            <p:nvPr/>
          </p:nvSpPr>
          <p:spPr>
            <a:xfrm>
              <a:off x="-25834600" y="3703775"/>
              <a:ext cx="53575" cy="18150"/>
            </a:xfrm>
            <a:custGeom>
              <a:avLst/>
              <a:gdLst/>
              <a:ahLst/>
              <a:cxnLst/>
              <a:rect l="l" t="t" r="r" b="b"/>
              <a:pathLst>
                <a:path w="2143" h="726" extrusionOk="0">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18" name="Google Shape;8018;p77"/>
            <p:cNvSpPr/>
            <p:nvPr/>
          </p:nvSpPr>
          <p:spPr>
            <a:xfrm>
              <a:off x="-25695200" y="3564375"/>
              <a:ext cx="17350" cy="52800"/>
            </a:xfrm>
            <a:custGeom>
              <a:avLst/>
              <a:gdLst/>
              <a:ahLst/>
              <a:cxnLst/>
              <a:rect l="l" t="t" r="r" b="b"/>
              <a:pathLst>
                <a:path w="694" h="2112" extrusionOk="0">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19" name="Google Shape;8019;p77"/>
            <p:cNvSpPr/>
            <p:nvPr/>
          </p:nvSpPr>
          <p:spPr>
            <a:xfrm>
              <a:off x="-25792850" y="3606125"/>
              <a:ext cx="42550" cy="40975"/>
            </a:xfrm>
            <a:custGeom>
              <a:avLst/>
              <a:gdLst/>
              <a:ahLst/>
              <a:cxnLst/>
              <a:rect l="l" t="t" r="r" b="b"/>
              <a:pathLst>
                <a:path w="1702" h="1639" extrusionOk="0">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20" name="Google Shape;8020;p77"/>
            <p:cNvSpPr/>
            <p:nvPr/>
          </p:nvSpPr>
          <p:spPr>
            <a:xfrm>
              <a:off x="-25621950" y="3606125"/>
              <a:ext cx="43350" cy="40975"/>
            </a:xfrm>
            <a:custGeom>
              <a:avLst/>
              <a:gdLst/>
              <a:ahLst/>
              <a:cxnLst/>
              <a:rect l="l" t="t" r="r" b="b"/>
              <a:pathLst>
                <a:path w="1734" h="1639" extrusionOk="0">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21" name="Google Shape;8021;p77"/>
            <p:cNvSpPr/>
            <p:nvPr/>
          </p:nvSpPr>
          <p:spPr>
            <a:xfrm>
              <a:off x="-25783400" y="3806975"/>
              <a:ext cx="192200" cy="35450"/>
            </a:xfrm>
            <a:custGeom>
              <a:avLst/>
              <a:gdLst/>
              <a:ahLst/>
              <a:cxnLst/>
              <a:rect l="l" t="t" r="r" b="b"/>
              <a:pathLst>
                <a:path w="7688" h="1418" extrusionOk="0">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22" name="Google Shape;8022;p77"/>
            <p:cNvSpPr/>
            <p:nvPr/>
          </p:nvSpPr>
          <p:spPr>
            <a:xfrm>
              <a:off x="-25764500" y="3635275"/>
              <a:ext cx="153600" cy="155175"/>
            </a:xfrm>
            <a:custGeom>
              <a:avLst/>
              <a:gdLst/>
              <a:ahLst/>
              <a:cxnLst/>
              <a:rect l="l" t="t" r="r" b="b"/>
              <a:pathLst>
                <a:path w="6144" h="6207" extrusionOk="0">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23" name="Google Shape;8023;p77"/>
          <p:cNvGrpSpPr/>
          <p:nvPr/>
        </p:nvGrpSpPr>
        <p:grpSpPr>
          <a:xfrm>
            <a:off x="7966974" y="2213376"/>
            <a:ext cx="357509" cy="352595"/>
            <a:chOff x="-25834600" y="3915850"/>
            <a:chExt cx="300100" cy="295975"/>
          </a:xfrm>
          <a:solidFill>
            <a:srgbClr val="F7E9CD"/>
          </a:solidFill>
        </p:grpSpPr>
        <p:sp>
          <p:nvSpPr>
            <p:cNvPr id="8024" name="Google Shape;8024;p77"/>
            <p:cNvSpPr/>
            <p:nvPr/>
          </p:nvSpPr>
          <p:spPr>
            <a:xfrm>
              <a:off x="-25677875" y="3915850"/>
              <a:ext cx="143375" cy="137675"/>
            </a:xfrm>
            <a:custGeom>
              <a:avLst/>
              <a:gdLst/>
              <a:ahLst/>
              <a:cxnLst/>
              <a:rect l="l" t="t" r="r" b="b"/>
              <a:pathLst>
                <a:path w="5735" h="5507" extrusionOk="0">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25" name="Google Shape;8025;p77"/>
            <p:cNvSpPr/>
            <p:nvPr/>
          </p:nvSpPr>
          <p:spPr>
            <a:xfrm>
              <a:off x="-25834600" y="4167700"/>
              <a:ext cx="43350" cy="44125"/>
            </a:xfrm>
            <a:custGeom>
              <a:avLst/>
              <a:gdLst/>
              <a:ahLst/>
              <a:cxnLst/>
              <a:rect l="l" t="t" r="r" b="b"/>
              <a:pathLst>
                <a:path w="1734" h="1765" extrusionOk="0">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26" name="Google Shape;8026;p77"/>
            <p:cNvSpPr/>
            <p:nvPr/>
          </p:nvSpPr>
          <p:spPr>
            <a:xfrm>
              <a:off x="-25800725" y="3972375"/>
              <a:ext cx="206375" cy="207950"/>
            </a:xfrm>
            <a:custGeom>
              <a:avLst/>
              <a:gdLst/>
              <a:ahLst/>
              <a:cxnLst/>
              <a:rect l="l" t="t" r="r" b="b"/>
              <a:pathLst>
                <a:path w="8255" h="8318" extrusionOk="0">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27" name="Google Shape;8027;p77"/>
          <p:cNvGrpSpPr/>
          <p:nvPr/>
        </p:nvGrpSpPr>
        <p:grpSpPr>
          <a:xfrm>
            <a:off x="6702402" y="2694606"/>
            <a:ext cx="228968" cy="350987"/>
            <a:chOff x="-23930925" y="3149300"/>
            <a:chExt cx="192200" cy="294625"/>
          </a:xfrm>
          <a:solidFill>
            <a:srgbClr val="F7E9CD"/>
          </a:solidFill>
        </p:grpSpPr>
        <p:sp>
          <p:nvSpPr>
            <p:cNvPr id="8028" name="Google Shape;8028;p77"/>
            <p:cNvSpPr/>
            <p:nvPr/>
          </p:nvSpPr>
          <p:spPr>
            <a:xfrm>
              <a:off x="-23930125" y="3149300"/>
              <a:ext cx="191400" cy="35475"/>
            </a:xfrm>
            <a:custGeom>
              <a:avLst/>
              <a:gdLst/>
              <a:ahLst/>
              <a:cxnLst/>
              <a:rect l="l" t="t" r="r" b="b"/>
              <a:pathLst>
                <a:path w="7656" h="1419" extrusionOk="0">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29" name="Google Shape;8029;p77"/>
            <p:cNvSpPr/>
            <p:nvPr/>
          </p:nvSpPr>
          <p:spPr>
            <a:xfrm>
              <a:off x="-23878925" y="3237525"/>
              <a:ext cx="86650" cy="86650"/>
            </a:xfrm>
            <a:custGeom>
              <a:avLst/>
              <a:gdLst/>
              <a:ahLst/>
              <a:cxnLst/>
              <a:rect l="l" t="t" r="r" b="b"/>
              <a:pathLst>
                <a:path w="3466" h="3466" extrusionOk="0">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30" name="Google Shape;8030;p77"/>
            <p:cNvSpPr/>
            <p:nvPr/>
          </p:nvSpPr>
          <p:spPr>
            <a:xfrm>
              <a:off x="-23930925" y="3375350"/>
              <a:ext cx="190625" cy="68575"/>
            </a:xfrm>
            <a:custGeom>
              <a:avLst/>
              <a:gdLst/>
              <a:ahLst/>
              <a:cxnLst/>
              <a:rect l="l" t="t" r="r" b="b"/>
              <a:pathLst>
                <a:path w="7625" h="2743" extrusionOk="0">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31" name="Google Shape;8031;p77"/>
            <p:cNvSpPr/>
            <p:nvPr/>
          </p:nvSpPr>
          <p:spPr>
            <a:xfrm>
              <a:off x="-23930925" y="3202075"/>
              <a:ext cx="190625" cy="155975"/>
            </a:xfrm>
            <a:custGeom>
              <a:avLst/>
              <a:gdLst/>
              <a:ahLst/>
              <a:cxnLst/>
              <a:rect l="l" t="t" r="r" b="b"/>
              <a:pathLst>
                <a:path w="7625" h="6239" extrusionOk="0">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32" name="Google Shape;8032;p77"/>
          <p:cNvGrpSpPr/>
          <p:nvPr/>
        </p:nvGrpSpPr>
        <p:grpSpPr>
          <a:xfrm>
            <a:off x="6659232" y="3173090"/>
            <a:ext cx="315307" cy="351910"/>
            <a:chOff x="-23962425" y="3519475"/>
            <a:chExt cx="264675" cy="295400"/>
          </a:xfrm>
          <a:solidFill>
            <a:srgbClr val="F7E9CD"/>
          </a:solidFill>
        </p:grpSpPr>
        <p:sp>
          <p:nvSpPr>
            <p:cNvPr id="8033" name="Google Shape;8033;p77"/>
            <p:cNvSpPr/>
            <p:nvPr/>
          </p:nvSpPr>
          <p:spPr>
            <a:xfrm>
              <a:off x="-23961625" y="3580925"/>
              <a:ext cx="263875" cy="233950"/>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34" name="Google Shape;8034;p77"/>
            <p:cNvSpPr/>
            <p:nvPr/>
          </p:nvSpPr>
          <p:spPr>
            <a:xfrm>
              <a:off x="-23962425" y="3519475"/>
              <a:ext cx="158350" cy="122125"/>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8035" name="Google Shape;8035;p77"/>
          <p:cNvSpPr/>
          <p:nvPr/>
        </p:nvSpPr>
        <p:spPr>
          <a:xfrm>
            <a:off x="6629668" y="3626801"/>
            <a:ext cx="375349" cy="344435"/>
          </a:xfrm>
          <a:custGeom>
            <a:avLst/>
            <a:gdLst/>
            <a:ahLst/>
            <a:cxnLst/>
            <a:rect l="l" t="t" r="r" b="b"/>
            <a:pathLst>
              <a:path w="12603" h="11565" extrusionOk="0">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8036" name="Google Shape;8036;p77"/>
          <p:cNvGrpSpPr/>
          <p:nvPr/>
        </p:nvGrpSpPr>
        <p:grpSpPr>
          <a:xfrm>
            <a:off x="8037908" y="3623134"/>
            <a:ext cx="239302" cy="351880"/>
            <a:chOff x="-22788075" y="3904625"/>
            <a:chExt cx="200875" cy="295375"/>
          </a:xfrm>
          <a:solidFill>
            <a:srgbClr val="F7E9CD"/>
          </a:solidFill>
        </p:grpSpPr>
        <p:sp>
          <p:nvSpPr>
            <p:cNvPr id="8037" name="Google Shape;8037;p77"/>
            <p:cNvSpPr/>
            <p:nvPr/>
          </p:nvSpPr>
          <p:spPr>
            <a:xfrm>
              <a:off x="-22775475" y="4165325"/>
              <a:ext cx="65400" cy="34675"/>
            </a:xfrm>
            <a:custGeom>
              <a:avLst/>
              <a:gdLst/>
              <a:ahLst/>
              <a:cxnLst/>
              <a:rect l="l" t="t" r="r" b="b"/>
              <a:pathLst>
                <a:path w="2616" h="1387" extrusionOk="0">
                  <a:moveTo>
                    <a:pt x="32" y="1"/>
                  </a:moveTo>
                  <a:cubicBezTo>
                    <a:pt x="1" y="883"/>
                    <a:pt x="631" y="1387"/>
                    <a:pt x="1292" y="1387"/>
                  </a:cubicBezTo>
                  <a:cubicBezTo>
                    <a:pt x="1985" y="1387"/>
                    <a:pt x="2615" y="851"/>
                    <a:pt x="25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38" name="Google Shape;8038;p77"/>
            <p:cNvSpPr/>
            <p:nvPr/>
          </p:nvSpPr>
          <p:spPr>
            <a:xfrm>
              <a:off x="-22669150" y="3904725"/>
              <a:ext cx="81950" cy="244100"/>
            </a:xfrm>
            <a:custGeom>
              <a:avLst/>
              <a:gdLst/>
              <a:ahLst/>
              <a:cxnLst/>
              <a:rect l="l" t="t" r="r" b="b"/>
              <a:pathLst>
                <a:path w="3278" h="9764" extrusionOk="0">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39" name="Google Shape;8039;p77"/>
            <p:cNvSpPr/>
            <p:nvPr/>
          </p:nvSpPr>
          <p:spPr>
            <a:xfrm>
              <a:off x="-22788075" y="3904625"/>
              <a:ext cx="87450" cy="244200"/>
            </a:xfrm>
            <a:custGeom>
              <a:avLst/>
              <a:gdLst/>
              <a:ahLst/>
              <a:cxnLst/>
              <a:rect l="l" t="t" r="r" b="b"/>
              <a:pathLst>
                <a:path w="3498" h="9768" extrusionOk="0">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40" name="Google Shape;8040;p77"/>
            <p:cNvSpPr/>
            <p:nvPr/>
          </p:nvSpPr>
          <p:spPr>
            <a:xfrm>
              <a:off x="-22670725" y="4165325"/>
              <a:ext cx="64625" cy="34675"/>
            </a:xfrm>
            <a:custGeom>
              <a:avLst/>
              <a:gdLst/>
              <a:ahLst/>
              <a:cxnLst/>
              <a:rect l="l" t="t" r="r" b="b"/>
              <a:pathLst>
                <a:path w="2585" h="1387" extrusionOk="0">
                  <a:moveTo>
                    <a:pt x="32" y="1"/>
                  </a:moveTo>
                  <a:cubicBezTo>
                    <a:pt x="1" y="883"/>
                    <a:pt x="631" y="1387"/>
                    <a:pt x="1292" y="1387"/>
                  </a:cubicBezTo>
                  <a:cubicBezTo>
                    <a:pt x="1954" y="1387"/>
                    <a:pt x="2584" y="851"/>
                    <a:pt x="25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41" name="Google Shape;8041;p77"/>
          <p:cNvGrpSpPr/>
          <p:nvPr/>
        </p:nvGrpSpPr>
        <p:grpSpPr>
          <a:xfrm>
            <a:off x="6193206" y="1306499"/>
            <a:ext cx="354710" cy="352803"/>
            <a:chOff x="-27351575" y="3175300"/>
            <a:chExt cx="297750" cy="296150"/>
          </a:xfrm>
          <a:solidFill>
            <a:srgbClr val="F7E9CD"/>
          </a:solidFill>
        </p:grpSpPr>
        <p:sp>
          <p:nvSpPr>
            <p:cNvPr id="8042" name="Google Shape;8042;p77"/>
            <p:cNvSpPr/>
            <p:nvPr/>
          </p:nvSpPr>
          <p:spPr>
            <a:xfrm>
              <a:off x="-27351575" y="3175300"/>
              <a:ext cx="296975" cy="157550"/>
            </a:xfrm>
            <a:custGeom>
              <a:avLst/>
              <a:gdLst/>
              <a:ahLst/>
              <a:cxnLst/>
              <a:rect l="l" t="t" r="r" b="b"/>
              <a:pathLst>
                <a:path w="11879" h="6302" extrusionOk="0">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43" name="Google Shape;8043;p77"/>
            <p:cNvSpPr/>
            <p:nvPr/>
          </p:nvSpPr>
          <p:spPr>
            <a:xfrm>
              <a:off x="-27123950" y="3332825"/>
              <a:ext cx="17350" cy="52000"/>
            </a:xfrm>
            <a:custGeom>
              <a:avLst/>
              <a:gdLst/>
              <a:ahLst/>
              <a:cxnLst/>
              <a:rect l="l" t="t" r="r" b="b"/>
              <a:pathLst>
                <a:path w="694" h="2080" extrusionOk="0">
                  <a:moveTo>
                    <a:pt x="1" y="0"/>
                  </a:moveTo>
                  <a:lnTo>
                    <a:pt x="1" y="1733"/>
                  </a:lnTo>
                  <a:cubicBezTo>
                    <a:pt x="1" y="1922"/>
                    <a:pt x="158" y="2079"/>
                    <a:pt x="347" y="2079"/>
                  </a:cubicBezTo>
                  <a:cubicBezTo>
                    <a:pt x="536" y="2079"/>
                    <a:pt x="694" y="1922"/>
                    <a:pt x="694" y="1733"/>
                  </a:cubicBezTo>
                  <a:lnTo>
                    <a:pt x="69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44" name="Google Shape;8044;p77"/>
            <p:cNvSpPr/>
            <p:nvPr/>
          </p:nvSpPr>
          <p:spPr>
            <a:xfrm>
              <a:off x="-27350775" y="3350150"/>
              <a:ext cx="296950" cy="121300"/>
            </a:xfrm>
            <a:custGeom>
              <a:avLst/>
              <a:gdLst/>
              <a:ahLst/>
              <a:cxnLst/>
              <a:rect l="l" t="t" r="r" b="b"/>
              <a:pathLst>
                <a:path w="11878" h="4852" extrusionOk="0">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45" name="Google Shape;8045;p77"/>
            <p:cNvSpPr/>
            <p:nvPr/>
          </p:nvSpPr>
          <p:spPr>
            <a:xfrm>
              <a:off x="-27299575" y="3332825"/>
              <a:ext cx="18125" cy="52000"/>
            </a:xfrm>
            <a:custGeom>
              <a:avLst/>
              <a:gdLst/>
              <a:ahLst/>
              <a:cxnLst/>
              <a:rect l="l" t="t" r="r" b="b"/>
              <a:pathLst>
                <a:path w="725" h="2080" extrusionOk="0">
                  <a:moveTo>
                    <a:pt x="0" y="0"/>
                  </a:moveTo>
                  <a:lnTo>
                    <a:pt x="0" y="1733"/>
                  </a:lnTo>
                  <a:cubicBezTo>
                    <a:pt x="0" y="1922"/>
                    <a:pt x="158" y="2079"/>
                    <a:pt x="378" y="2079"/>
                  </a:cubicBezTo>
                  <a:cubicBezTo>
                    <a:pt x="567" y="2079"/>
                    <a:pt x="725" y="1922"/>
                    <a:pt x="725" y="1733"/>
                  </a:cubicBez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46" name="Google Shape;8046;p77"/>
          <p:cNvGrpSpPr/>
          <p:nvPr/>
        </p:nvGrpSpPr>
        <p:grpSpPr>
          <a:xfrm>
            <a:off x="6235914" y="1763109"/>
            <a:ext cx="269293" cy="353072"/>
            <a:chOff x="-27313750" y="3545275"/>
            <a:chExt cx="226050" cy="296375"/>
          </a:xfrm>
          <a:solidFill>
            <a:srgbClr val="F7E9CD"/>
          </a:solidFill>
        </p:grpSpPr>
        <p:sp>
          <p:nvSpPr>
            <p:cNvPr id="8047" name="Google Shape;8047;p77"/>
            <p:cNvSpPr/>
            <p:nvPr/>
          </p:nvSpPr>
          <p:spPr>
            <a:xfrm>
              <a:off x="-27305100" y="3598450"/>
              <a:ext cx="208750" cy="173100"/>
            </a:xfrm>
            <a:custGeom>
              <a:avLst/>
              <a:gdLst/>
              <a:ahLst/>
              <a:cxnLst/>
              <a:rect l="l" t="t" r="r" b="b"/>
              <a:pathLst>
                <a:path w="8350" h="6924" extrusionOk="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48" name="Google Shape;8048;p77"/>
            <p:cNvSpPr/>
            <p:nvPr/>
          </p:nvSpPr>
          <p:spPr>
            <a:xfrm>
              <a:off x="-27313750" y="3770725"/>
              <a:ext cx="226050" cy="70925"/>
            </a:xfrm>
            <a:custGeom>
              <a:avLst/>
              <a:gdLst/>
              <a:ahLst/>
              <a:cxnLst/>
              <a:rect l="l" t="t" r="r" b="b"/>
              <a:pathLst>
                <a:path w="9042" h="2837" extrusionOk="0">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49" name="Google Shape;8049;p77"/>
            <p:cNvSpPr/>
            <p:nvPr/>
          </p:nvSpPr>
          <p:spPr>
            <a:xfrm>
              <a:off x="-27261000" y="3545275"/>
              <a:ext cx="122100" cy="51425"/>
            </a:xfrm>
            <a:custGeom>
              <a:avLst/>
              <a:gdLst/>
              <a:ahLst/>
              <a:cxnLst/>
              <a:rect l="l" t="t" r="r" b="b"/>
              <a:pathLst>
                <a:path w="4884" h="2057" extrusionOk="0">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50" name="Google Shape;8050;p77"/>
          <p:cNvGrpSpPr/>
          <p:nvPr/>
        </p:nvGrpSpPr>
        <p:grpSpPr>
          <a:xfrm>
            <a:off x="6193206" y="2211380"/>
            <a:ext cx="354710" cy="356586"/>
            <a:chOff x="-27351575" y="3915650"/>
            <a:chExt cx="297750" cy="299325"/>
          </a:xfrm>
          <a:solidFill>
            <a:srgbClr val="F7E9CD"/>
          </a:solidFill>
        </p:grpSpPr>
        <p:sp>
          <p:nvSpPr>
            <p:cNvPr id="8051" name="Google Shape;8051;p77"/>
            <p:cNvSpPr/>
            <p:nvPr/>
          </p:nvSpPr>
          <p:spPr>
            <a:xfrm>
              <a:off x="-27351575" y="4059000"/>
              <a:ext cx="153625" cy="155975"/>
            </a:xfrm>
            <a:custGeom>
              <a:avLst/>
              <a:gdLst/>
              <a:ahLst/>
              <a:cxnLst/>
              <a:rect l="l" t="t" r="r" b="b"/>
              <a:pathLst>
                <a:path w="6145" h="6239" extrusionOk="0">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52" name="Google Shape;8052;p77"/>
            <p:cNvSpPr/>
            <p:nvPr/>
          </p:nvSpPr>
          <p:spPr>
            <a:xfrm>
              <a:off x="-27257050" y="3915650"/>
              <a:ext cx="203225" cy="202450"/>
            </a:xfrm>
            <a:custGeom>
              <a:avLst/>
              <a:gdLst/>
              <a:ahLst/>
              <a:cxnLst/>
              <a:rect l="l" t="t" r="r" b="b"/>
              <a:pathLst>
                <a:path w="8129" h="8098" extrusionOk="0">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53" name="Google Shape;8053;p77"/>
          <p:cNvGrpSpPr/>
          <p:nvPr/>
        </p:nvGrpSpPr>
        <p:grpSpPr>
          <a:xfrm>
            <a:off x="4880696" y="2693579"/>
            <a:ext cx="319060" cy="353042"/>
            <a:chOff x="-25445525" y="3175900"/>
            <a:chExt cx="267825" cy="296350"/>
          </a:xfrm>
          <a:solidFill>
            <a:srgbClr val="F7E9CD"/>
          </a:solidFill>
        </p:grpSpPr>
        <p:sp>
          <p:nvSpPr>
            <p:cNvPr id="8054" name="Google Shape;8054;p77"/>
            <p:cNvSpPr/>
            <p:nvPr/>
          </p:nvSpPr>
          <p:spPr>
            <a:xfrm>
              <a:off x="-25445525" y="3367475"/>
              <a:ext cx="123675" cy="104775"/>
            </a:xfrm>
            <a:custGeom>
              <a:avLst/>
              <a:gdLst/>
              <a:ahLst/>
              <a:cxnLst/>
              <a:rect l="l" t="t" r="r" b="b"/>
              <a:pathLst>
                <a:path w="4947" h="4191" extrusionOk="0">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55" name="Google Shape;8055;p77"/>
            <p:cNvSpPr/>
            <p:nvPr/>
          </p:nvSpPr>
          <p:spPr>
            <a:xfrm>
              <a:off x="-25398250" y="3175900"/>
              <a:ext cx="220550" cy="296350"/>
            </a:xfrm>
            <a:custGeom>
              <a:avLst/>
              <a:gdLst/>
              <a:ahLst/>
              <a:cxnLst/>
              <a:rect l="l" t="t" r="r" b="b"/>
              <a:pathLst>
                <a:path w="8822" h="11854" extrusionOk="0">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56" name="Google Shape;8056;p77"/>
            <p:cNvSpPr/>
            <p:nvPr/>
          </p:nvSpPr>
          <p:spPr>
            <a:xfrm>
              <a:off x="-25328950" y="3211525"/>
              <a:ext cx="35475" cy="36250"/>
            </a:xfrm>
            <a:custGeom>
              <a:avLst/>
              <a:gdLst/>
              <a:ahLst/>
              <a:cxnLst/>
              <a:rect l="l" t="t" r="r" b="b"/>
              <a:pathLst>
                <a:path w="1419" h="1450" extrusionOk="0">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57" name="Google Shape;8057;p77"/>
          <p:cNvGrpSpPr/>
          <p:nvPr/>
        </p:nvGrpSpPr>
        <p:grpSpPr>
          <a:xfrm>
            <a:off x="4862410" y="3183902"/>
            <a:ext cx="355633" cy="330288"/>
            <a:chOff x="-25465200" y="3565175"/>
            <a:chExt cx="298525" cy="277250"/>
          </a:xfrm>
          <a:solidFill>
            <a:srgbClr val="F7E9CD"/>
          </a:solidFill>
        </p:grpSpPr>
        <p:sp>
          <p:nvSpPr>
            <p:cNvPr id="8058" name="Google Shape;8058;p77"/>
            <p:cNvSpPr/>
            <p:nvPr/>
          </p:nvSpPr>
          <p:spPr>
            <a:xfrm>
              <a:off x="-25413225" y="3565175"/>
              <a:ext cx="172500" cy="103975"/>
            </a:xfrm>
            <a:custGeom>
              <a:avLst/>
              <a:gdLst/>
              <a:ahLst/>
              <a:cxnLst/>
              <a:rect l="l" t="t" r="r" b="b"/>
              <a:pathLst>
                <a:path w="6900" h="4159" extrusionOk="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59" name="Google Shape;8059;p77"/>
            <p:cNvSpPr/>
            <p:nvPr/>
          </p:nvSpPr>
          <p:spPr>
            <a:xfrm>
              <a:off x="-25465200" y="3650225"/>
              <a:ext cx="298525" cy="192200"/>
            </a:xfrm>
            <a:custGeom>
              <a:avLst/>
              <a:gdLst/>
              <a:ahLst/>
              <a:cxnLst/>
              <a:rect l="l" t="t" r="r" b="b"/>
              <a:pathLst>
                <a:path w="11941" h="7688" extrusionOk="0">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60" name="Google Shape;8060;p77"/>
          <p:cNvGrpSpPr/>
          <p:nvPr/>
        </p:nvGrpSpPr>
        <p:grpSpPr>
          <a:xfrm>
            <a:off x="4861948" y="3623432"/>
            <a:ext cx="356556" cy="351285"/>
            <a:chOff x="-25465200" y="3916150"/>
            <a:chExt cx="299300" cy="294875"/>
          </a:xfrm>
          <a:solidFill>
            <a:srgbClr val="F7E9CD"/>
          </a:solidFill>
        </p:grpSpPr>
        <p:sp>
          <p:nvSpPr>
            <p:cNvPr id="8061" name="Google Shape;8061;p77"/>
            <p:cNvSpPr/>
            <p:nvPr/>
          </p:nvSpPr>
          <p:spPr>
            <a:xfrm>
              <a:off x="-25316350" y="3916150"/>
              <a:ext cx="150450" cy="149175"/>
            </a:xfrm>
            <a:custGeom>
              <a:avLst/>
              <a:gdLst/>
              <a:ahLst/>
              <a:cxnLst/>
              <a:rect l="l" t="t" r="r" b="b"/>
              <a:pathLst>
                <a:path w="6018" h="5967" extrusionOk="0">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62" name="Google Shape;8062;p77"/>
            <p:cNvSpPr/>
            <p:nvPr/>
          </p:nvSpPr>
          <p:spPr>
            <a:xfrm>
              <a:off x="-25465200" y="4003875"/>
              <a:ext cx="208725" cy="207150"/>
            </a:xfrm>
            <a:custGeom>
              <a:avLst/>
              <a:gdLst/>
              <a:ahLst/>
              <a:cxnLst/>
              <a:rect l="l" t="t" r="r" b="b"/>
              <a:pathLst>
                <a:path w="8349" h="8286" extrusionOk="0">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63" name="Google Shape;8063;p77"/>
          <p:cNvGrpSpPr/>
          <p:nvPr/>
        </p:nvGrpSpPr>
        <p:grpSpPr>
          <a:xfrm>
            <a:off x="7089388" y="2693698"/>
            <a:ext cx="351880" cy="352803"/>
            <a:chOff x="-23615075" y="3148525"/>
            <a:chExt cx="295375" cy="296150"/>
          </a:xfrm>
          <a:solidFill>
            <a:srgbClr val="F7E9CD"/>
          </a:solidFill>
        </p:grpSpPr>
        <p:sp>
          <p:nvSpPr>
            <p:cNvPr id="8064" name="Google Shape;8064;p77"/>
            <p:cNvSpPr/>
            <p:nvPr/>
          </p:nvSpPr>
          <p:spPr>
            <a:xfrm>
              <a:off x="-23493775" y="3183950"/>
              <a:ext cx="52775" cy="53600"/>
            </a:xfrm>
            <a:custGeom>
              <a:avLst/>
              <a:gdLst/>
              <a:ahLst/>
              <a:cxnLst/>
              <a:rect l="l" t="t" r="r" b="b"/>
              <a:pathLst>
                <a:path w="2111" h="2144" extrusionOk="0">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65" name="Google Shape;8065;p77"/>
            <p:cNvSpPr/>
            <p:nvPr/>
          </p:nvSpPr>
          <p:spPr>
            <a:xfrm>
              <a:off x="-23615075" y="3268225"/>
              <a:ext cx="34675" cy="173300"/>
            </a:xfrm>
            <a:custGeom>
              <a:avLst/>
              <a:gdLst/>
              <a:ahLst/>
              <a:cxnLst/>
              <a:rect l="l" t="t" r="r" b="b"/>
              <a:pathLst>
                <a:path w="1387" h="6932" extrusionOk="0">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66" name="Google Shape;8066;p77"/>
            <p:cNvSpPr/>
            <p:nvPr/>
          </p:nvSpPr>
          <p:spPr>
            <a:xfrm>
              <a:off x="-23354375" y="3270600"/>
              <a:ext cx="34675" cy="173300"/>
            </a:xfrm>
            <a:custGeom>
              <a:avLst/>
              <a:gdLst/>
              <a:ahLst/>
              <a:cxnLst/>
              <a:rect l="l" t="t" r="r" b="b"/>
              <a:pathLst>
                <a:path w="1387" h="6932" extrusionOk="0">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67" name="Google Shape;8067;p77"/>
            <p:cNvSpPr/>
            <p:nvPr/>
          </p:nvSpPr>
          <p:spPr>
            <a:xfrm>
              <a:off x="-23562300" y="3148525"/>
              <a:ext cx="191400" cy="296150"/>
            </a:xfrm>
            <a:custGeom>
              <a:avLst/>
              <a:gdLst/>
              <a:ahLst/>
              <a:cxnLst/>
              <a:rect l="l" t="t" r="r" b="b"/>
              <a:pathLst>
                <a:path w="7656" h="11846" extrusionOk="0">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8068" name="Google Shape;8068;p77"/>
          <p:cNvSpPr/>
          <p:nvPr/>
        </p:nvSpPr>
        <p:spPr>
          <a:xfrm>
            <a:off x="7087484" y="3172057"/>
            <a:ext cx="356586" cy="353876"/>
          </a:xfrm>
          <a:custGeom>
            <a:avLst/>
            <a:gdLst/>
            <a:ahLst/>
            <a:cxnLst/>
            <a:rect l="l" t="t" r="r" b="b"/>
            <a:pathLst>
              <a:path w="11973" h="11882" extrusionOk="0">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8069" name="Google Shape;8069;p77"/>
          <p:cNvGrpSpPr/>
          <p:nvPr/>
        </p:nvGrpSpPr>
        <p:grpSpPr>
          <a:xfrm>
            <a:off x="7088911" y="3632977"/>
            <a:ext cx="352833" cy="332194"/>
            <a:chOff x="-23615075" y="3906200"/>
            <a:chExt cx="296175" cy="278850"/>
          </a:xfrm>
          <a:solidFill>
            <a:srgbClr val="F7E9CD"/>
          </a:solidFill>
        </p:grpSpPr>
        <p:sp>
          <p:nvSpPr>
            <p:cNvPr id="8070" name="Google Shape;8070;p77"/>
            <p:cNvSpPr/>
            <p:nvPr/>
          </p:nvSpPr>
          <p:spPr>
            <a:xfrm>
              <a:off x="-23615075" y="3954250"/>
              <a:ext cx="296175" cy="193775"/>
            </a:xfrm>
            <a:custGeom>
              <a:avLst/>
              <a:gdLst/>
              <a:ahLst/>
              <a:cxnLst/>
              <a:rect l="l" t="t" r="r" b="b"/>
              <a:pathLst>
                <a:path w="11847" h="7751" extrusionOk="0">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71" name="Google Shape;8071;p77"/>
            <p:cNvSpPr/>
            <p:nvPr/>
          </p:nvSpPr>
          <p:spPr>
            <a:xfrm>
              <a:off x="-23615075" y="3906200"/>
              <a:ext cx="77200" cy="77225"/>
            </a:xfrm>
            <a:custGeom>
              <a:avLst/>
              <a:gdLst/>
              <a:ahLst/>
              <a:cxnLst/>
              <a:rect l="l" t="t" r="r" b="b"/>
              <a:pathLst>
                <a:path w="3088" h="3089" extrusionOk="0">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72" name="Google Shape;8072;p77"/>
            <p:cNvSpPr/>
            <p:nvPr/>
          </p:nvSpPr>
          <p:spPr>
            <a:xfrm>
              <a:off x="-23543400" y="4167700"/>
              <a:ext cx="153600" cy="17350"/>
            </a:xfrm>
            <a:custGeom>
              <a:avLst/>
              <a:gdLst/>
              <a:ahLst/>
              <a:cxnLst/>
              <a:rect l="l" t="t" r="r" b="b"/>
              <a:pathLst>
                <a:path w="6144" h="694" extrusionOk="0">
                  <a:moveTo>
                    <a:pt x="0" y="0"/>
                  </a:moveTo>
                  <a:cubicBezTo>
                    <a:pt x="158" y="378"/>
                    <a:pt x="536" y="693"/>
                    <a:pt x="1008" y="693"/>
                  </a:cubicBezTo>
                  <a:lnTo>
                    <a:pt x="5167" y="693"/>
                  </a:lnTo>
                  <a:cubicBezTo>
                    <a:pt x="5608" y="693"/>
                    <a:pt x="5986" y="441"/>
                    <a:pt x="61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8073" name="Google Shape;8073;p77"/>
          <p:cNvSpPr/>
          <p:nvPr/>
        </p:nvSpPr>
        <p:spPr>
          <a:xfrm>
            <a:off x="6207743" y="4064945"/>
            <a:ext cx="351880" cy="350957"/>
          </a:xfrm>
          <a:custGeom>
            <a:avLst/>
            <a:gdLst/>
            <a:ahLst/>
            <a:cxnLst/>
            <a:rect l="l" t="t" r="r" b="b"/>
            <a:pathLst>
              <a:path w="11815" h="11784" extrusionOk="0">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8074" name="Google Shape;8074;p77"/>
          <p:cNvGrpSpPr/>
          <p:nvPr/>
        </p:nvGrpSpPr>
        <p:grpSpPr>
          <a:xfrm>
            <a:off x="6637880" y="1306618"/>
            <a:ext cx="353757" cy="352565"/>
            <a:chOff x="-26980600" y="3175500"/>
            <a:chExt cx="296950" cy="295950"/>
          </a:xfrm>
          <a:solidFill>
            <a:srgbClr val="F7E9CD"/>
          </a:solidFill>
        </p:grpSpPr>
        <p:sp>
          <p:nvSpPr>
            <p:cNvPr id="8075" name="Google Shape;8075;p77"/>
            <p:cNvSpPr/>
            <p:nvPr/>
          </p:nvSpPr>
          <p:spPr>
            <a:xfrm>
              <a:off x="-26798650" y="3175500"/>
              <a:ext cx="115000" cy="114025"/>
            </a:xfrm>
            <a:custGeom>
              <a:avLst/>
              <a:gdLst/>
              <a:ahLst/>
              <a:cxnLst/>
              <a:rect l="l" t="t" r="r" b="b"/>
              <a:pathLst>
                <a:path w="4600" h="4561" extrusionOk="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76" name="Google Shape;8076;p77"/>
            <p:cNvSpPr/>
            <p:nvPr/>
          </p:nvSpPr>
          <p:spPr>
            <a:xfrm>
              <a:off x="-26980600" y="3325725"/>
              <a:ext cx="168575" cy="145725"/>
            </a:xfrm>
            <a:custGeom>
              <a:avLst/>
              <a:gdLst/>
              <a:ahLst/>
              <a:cxnLst/>
              <a:rect l="l" t="t" r="r" b="b"/>
              <a:pathLst>
                <a:path w="6743" h="5829" extrusionOk="0">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77" name="Google Shape;8077;p77"/>
            <p:cNvSpPr/>
            <p:nvPr/>
          </p:nvSpPr>
          <p:spPr>
            <a:xfrm>
              <a:off x="-26893950" y="3226500"/>
              <a:ext cx="159125" cy="137850"/>
            </a:xfrm>
            <a:custGeom>
              <a:avLst/>
              <a:gdLst/>
              <a:ahLst/>
              <a:cxnLst/>
              <a:rect l="l" t="t" r="r" b="b"/>
              <a:pathLst>
                <a:path w="6365" h="5514" extrusionOk="0">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8078" name="Google Shape;8078;p77"/>
          <p:cNvSpPr/>
          <p:nvPr/>
        </p:nvSpPr>
        <p:spPr>
          <a:xfrm>
            <a:off x="6660447" y="1763639"/>
            <a:ext cx="309649" cy="351910"/>
          </a:xfrm>
          <a:custGeom>
            <a:avLst/>
            <a:gdLst/>
            <a:ahLst/>
            <a:cxnLst/>
            <a:rect l="l" t="t" r="r" b="b"/>
            <a:pathLst>
              <a:path w="10397" h="11816" extrusionOk="0">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8079" name="Google Shape;8079;p77"/>
          <p:cNvGrpSpPr/>
          <p:nvPr/>
        </p:nvGrpSpPr>
        <p:grpSpPr>
          <a:xfrm>
            <a:off x="6638357" y="2245154"/>
            <a:ext cx="352803" cy="289039"/>
            <a:chOff x="-26981375" y="3951875"/>
            <a:chExt cx="296150" cy="242625"/>
          </a:xfrm>
          <a:solidFill>
            <a:srgbClr val="F7E9CD"/>
          </a:solidFill>
        </p:grpSpPr>
        <p:sp>
          <p:nvSpPr>
            <p:cNvPr id="8080" name="Google Shape;8080;p77"/>
            <p:cNvSpPr/>
            <p:nvPr/>
          </p:nvSpPr>
          <p:spPr>
            <a:xfrm>
              <a:off x="-26978225" y="3951875"/>
              <a:ext cx="173300" cy="155975"/>
            </a:xfrm>
            <a:custGeom>
              <a:avLst/>
              <a:gdLst/>
              <a:ahLst/>
              <a:cxnLst/>
              <a:rect l="l" t="t" r="r" b="b"/>
              <a:pathLst>
                <a:path w="6932" h="6239" extrusionOk="0">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81" name="Google Shape;8081;p77"/>
            <p:cNvSpPr/>
            <p:nvPr/>
          </p:nvSpPr>
          <p:spPr>
            <a:xfrm>
              <a:off x="-26981375" y="4124375"/>
              <a:ext cx="174075" cy="70125"/>
            </a:xfrm>
            <a:custGeom>
              <a:avLst/>
              <a:gdLst/>
              <a:ahLst/>
              <a:cxnLst/>
              <a:rect l="l" t="t" r="r" b="b"/>
              <a:pathLst>
                <a:path w="6963" h="2805" extrusionOk="0">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82" name="Google Shape;8082;p77"/>
            <p:cNvSpPr/>
            <p:nvPr/>
          </p:nvSpPr>
          <p:spPr>
            <a:xfrm>
              <a:off x="-26790000" y="4002300"/>
              <a:ext cx="104775" cy="192200"/>
            </a:xfrm>
            <a:custGeom>
              <a:avLst/>
              <a:gdLst/>
              <a:ahLst/>
              <a:cxnLst/>
              <a:rect l="l" t="t" r="r" b="b"/>
              <a:pathLst>
                <a:path w="4191" h="7688" extrusionOk="0">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83" name="Google Shape;8083;p77"/>
          <p:cNvGrpSpPr/>
          <p:nvPr/>
        </p:nvGrpSpPr>
        <p:grpSpPr>
          <a:xfrm>
            <a:off x="5303399" y="2692745"/>
            <a:ext cx="351910" cy="354710"/>
            <a:chOff x="-25094250" y="3176075"/>
            <a:chExt cx="295400" cy="297750"/>
          </a:xfrm>
          <a:solidFill>
            <a:srgbClr val="F7E9CD"/>
          </a:solidFill>
        </p:grpSpPr>
        <p:sp>
          <p:nvSpPr>
            <p:cNvPr id="8084" name="Google Shape;8084;p77"/>
            <p:cNvSpPr/>
            <p:nvPr/>
          </p:nvSpPr>
          <p:spPr>
            <a:xfrm>
              <a:off x="-24989225" y="3176075"/>
              <a:ext cx="87200" cy="122500"/>
            </a:xfrm>
            <a:custGeom>
              <a:avLst/>
              <a:gdLst/>
              <a:ahLst/>
              <a:cxnLst/>
              <a:rect l="l" t="t" r="r" b="b"/>
              <a:pathLst>
                <a:path w="3488" h="4900" extrusionOk="0">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85" name="Google Shape;8085;p77"/>
            <p:cNvSpPr/>
            <p:nvPr/>
          </p:nvSpPr>
          <p:spPr>
            <a:xfrm>
              <a:off x="-25094250" y="3179225"/>
              <a:ext cx="295400" cy="291450"/>
            </a:xfrm>
            <a:custGeom>
              <a:avLst/>
              <a:gdLst/>
              <a:ahLst/>
              <a:cxnLst/>
              <a:rect l="l" t="t" r="r" b="b"/>
              <a:pathLst>
                <a:path w="11816" h="11658" extrusionOk="0">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86" name="Google Shape;8086;p77"/>
            <p:cNvSpPr/>
            <p:nvPr/>
          </p:nvSpPr>
          <p:spPr>
            <a:xfrm>
              <a:off x="-24989225" y="3350975"/>
              <a:ext cx="87200" cy="122850"/>
            </a:xfrm>
            <a:custGeom>
              <a:avLst/>
              <a:gdLst/>
              <a:ahLst/>
              <a:cxnLst/>
              <a:rect l="l" t="t" r="r" b="b"/>
              <a:pathLst>
                <a:path w="3488" h="4914" extrusionOk="0">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grpSp>
        <p:nvGrpSpPr>
          <p:cNvPr id="8087" name="Google Shape;8087;p77"/>
          <p:cNvGrpSpPr/>
          <p:nvPr/>
        </p:nvGrpSpPr>
        <p:grpSpPr>
          <a:xfrm>
            <a:off x="5303399" y="3173106"/>
            <a:ext cx="351910" cy="351880"/>
            <a:chOff x="-25094250" y="3547050"/>
            <a:chExt cx="295400" cy="295375"/>
          </a:xfrm>
          <a:solidFill>
            <a:srgbClr val="F7E9CD"/>
          </a:solidFill>
        </p:grpSpPr>
        <p:sp>
          <p:nvSpPr>
            <p:cNvPr id="8088" name="Google Shape;8088;p77"/>
            <p:cNvSpPr/>
            <p:nvPr/>
          </p:nvSpPr>
          <p:spPr>
            <a:xfrm>
              <a:off x="-24990275" y="3580925"/>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89" name="Google Shape;8089;p77"/>
            <p:cNvSpPr/>
            <p:nvPr/>
          </p:nvSpPr>
          <p:spPr>
            <a:xfrm>
              <a:off x="-25041475" y="3668350"/>
              <a:ext cx="52025" cy="52000"/>
            </a:xfrm>
            <a:custGeom>
              <a:avLst/>
              <a:gdLst/>
              <a:ahLst/>
              <a:cxnLst/>
              <a:rect l="l" t="t" r="r" b="b"/>
              <a:pathLst>
                <a:path w="2081" h="2080" extrusionOk="0">
                  <a:moveTo>
                    <a:pt x="1" y="0"/>
                  </a:moveTo>
                  <a:lnTo>
                    <a:pt x="1" y="2080"/>
                  </a:lnTo>
                  <a:lnTo>
                    <a:pt x="2080" y="2080"/>
                  </a:lnTo>
                  <a:lnTo>
                    <a:pt x="208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90" name="Google Shape;8090;p77"/>
            <p:cNvSpPr/>
            <p:nvPr/>
          </p:nvSpPr>
          <p:spPr>
            <a:xfrm>
              <a:off x="-25094250" y="3547050"/>
              <a:ext cx="224500" cy="295375"/>
            </a:xfrm>
            <a:custGeom>
              <a:avLst/>
              <a:gdLst/>
              <a:ahLst/>
              <a:cxnLst/>
              <a:rect l="l" t="t" r="r" b="b"/>
              <a:pathLst>
                <a:path w="8980" h="11815" extrusionOk="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91" name="Google Shape;8091;p77"/>
            <p:cNvSpPr/>
            <p:nvPr/>
          </p:nvSpPr>
          <p:spPr>
            <a:xfrm>
              <a:off x="-24851650" y="3582300"/>
              <a:ext cx="52800" cy="190825"/>
            </a:xfrm>
            <a:custGeom>
              <a:avLst/>
              <a:gdLst/>
              <a:ahLst/>
              <a:cxnLst/>
              <a:rect l="l" t="t" r="r" b="b"/>
              <a:pathLst>
                <a:path w="2112" h="7633" extrusionOk="0">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92" name="Google Shape;8092;p77"/>
            <p:cNvSpPr/>
            <p:nvPr/>
          </p:nvSpPr>
          <p:spPr>
            <a:xfrm>
              <a:off x="-24850875" y="3788050"/>
              <a:ext cx="52025" cy="53600"/>
            </a:xfrm>
            <a:custGeom>
              <a:avLst/>
              <a:gdLst/>
              <a:ahLst/>
              <a:cxnLst/>
              <a:rect l="l" t="t" r="r" b="b"/>
              <a:pathLst>
                <a:path w="2081" h="2144" extrusionOk="0">
                  <a:moveTo>
                    <a:pt x="1" y="1"/>
                  </a:moveTo>
                  <a:lnTo>
                    <a:pt x="1" y="1104"/>
                  </a:lnTo>
                  <a:lnTo>
                    <a:pt x="64" y="1104"/>
                  </a:lnTo>
                  <a:cubicBezTo>
                    <a:pt x="64" y="1702"/>
                    <a:pt x="505" y="2143"/>
                    <a:pt x="1072" y="2143"/>
                  </a:cubicBezTo>
                  <a:cubicBezTo>
                    <a:pt x="1671" y="2143"/>
                    <a:pt x="2080" y="1671"/>
                    <a:pt x="2080" y="1104"/>
                  </a:cubicBezTo>
                  <a:lnTo>
                    <a:pt x="20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8093" name="Google Shape;8093;p77"/>
          <p:cNvSpPr/>
          <p:nvPr/>
        </p:nvSpPr>
        <p:spPr>
          <a:xfrm>
            <a:off x="5303415" y="3678086"/>
            <a:ext cx="352833" cy="241864"/>
          </a:xfrm>
          <a:custGeom>
            <a:avLst/>
            <a:gdLst/>
            <a:ahLst/>
            <a:cxnLst/>
            <a:rect l="l" t="t" r="r" b="b"/>
            <a:pathLst>
              <a:path w="11847" h="8121" extrusionOk="0">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8094" name="Google Shape;8094;p77"/>
          <p:cNvGrpSpPr/>
          <p:nvPr/>
        </p:nvGrpSpPr>
        <p:grpSpPr>
          <a:xfrm>
            <a:off x="7535476" y="2693698"/>
            <a:ext cx="352803" cy="352803"/>
            <a:chOff x="-23245675" y="3148525"/>
            <a:chExt cx="296150" cy="296150"/>
          </a:xfrm>
          <a:solidFill>
            <a:srgbClr val="F7E9CD"/>
          </a:solidFill>
        </p:grpSpPr>
        <p:sp>
          <p:nvSpPr>
            <p:cNvPr id="8095" name="Google Shape;8095;p77"/>
            <p:cNvSpPr/>
            <p:nvPr/>
          </p:nvSpPr>
          <p:spPr>
            <a:xfrm>
              <a:off x="-23192925" y="3251700"/>
              <a:ext cx="192225" cy="105550"/>
            </a:xfrm>
            <a:custGeom>
              <a:avLst/>
              <a:gdLst/>
              <a:ahLst/>
              <a:cxnLst/>
              <a:rect l="l" t="t" r="r" b="b"/>
              <a:pathLst>
                <a:path w="7689" h="4222" extrusionOk="0">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96" name="Google Shape;8096;p77"/>
            <p:cNvSpPr/>
            <p:nvPr/>
          </p:nvSpPr>
          <p:spPr>
            <a:xfrm>
              <a:off x="-23193700" y="3200500"/>
              <a:ext cx="192200" cy="106350"/>
            </a:xfrm>
            <a:custGeom>
              <a:avLst/>
              <a:gdLst/>
              <a:ahLst/>
              <a:cxnLst/>
              <a:rect l="l" t="t" r="r" b="b"/>
              <a:pathLst>
                <a:path w="7688" h="4254" extrusionOk="0">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097" name="Google Shape;8097;p77"/>
            <p:cNvSpPr/>
            <p:nvPr/>
          </p:nvSpPr>
          <p:spPr>
            <a:xfrm>
              <a:off x="-23245675" y="3148525"/>
              <a:ext cx="296150" cy="296150"/>
            </a:xfrm>
            <a:custGeom>
              <a:avLst/>
              <a:gdLst/>
              <a:ahLst/>
              <a:cxnLst/>
              <a:rect l="l" t="t" r="r" b="b"/>
              <a:pathLst>
                <a:path w="11846" h="11846" extrusionOk="0">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8098" name="Google Shape;8098;p77"/>
          <p:cNvSpPr/>
          <p:nvPr/>
        </p:nvSpPr>
        <p:spPr>
          <a:xfrm>
            <a:off x="7577658" y="3173040"/>
            <a:ext cx="269323" cy="351910"/>
          </a:xfrm>
          <a:custGeom>
            <a:avLst/>
            <a:gdLst/>
            <a:ahLst/>
            <a:cxnLst/>
            <a:rect l="l" t="t" r="r" b="b"/>
            <a:pathLst>
              <a:path w="9043" h="11816" extrusionOk="0">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nvGrpSpPr>
          <p:cNvPr id="8099" name="Google Shape;8099;p77"/>
          <p:cNvGrpSpPr/>
          <p:nvPr/>
        </p:nvGrpSpPr>
        <p:grpSpPr>
          <a:xfrm>
            <a:off x="7535938" y="3622672"/>
            <a:ext cx="351880" cy="352803"/>
            <a:chOff x="-23244900" y="3888100"/>
            <a:chExt cx="295375" cy="296150"/>
          </a:xfrm>
          <a:solidFill>
            <a:srgbClr val="F7E9CD"/>
          </a:solidFill>
        </p:grpSpPr>
        <p:sp>
          <p:nvSpPr>
            <p:cNvPr id="8100" name="Google Shape;8100;p77"/>
            <p:cNvSpPr/>
            <p:nvPr/>
          </p:nvSpPr>
          <p:spPr>
            <a:xfrm>
              <a:off x="-23106275" y="3958975"/>
              <a:ext cx="18150" cy="17350"/>
            </a:xfrm>
            <a:custGeom>
              <a:avLst/>
              <a:gdLst/>
              <a:ahLst/>
              <a:cxnLst/>
              <a:rect l="l" t="t" r="r" b="b"/>
              <a:pathLst>
                <a:path w="726" h="694" extrusionOk="0">
                  <a:moveTo>
                    <a:pt x="0" y="0"/>
                  </a:moveTo>
                  <a:lnTo>
                    <a:pt x="0" y="694"/>
                  </a:lnTo>
                  <a:lnTo>
                    <a:pt x="725" y="694"/>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1" name="Google Shape;8101;p77"/>
            <p:cNvSpPr/>
            <p:nvPr/>
          </p:nvSpPr>
          <p:spPr>
            <a:xfrm>
              <a:off x="-23106275" y="3992850"/>
              <a:ext cx="18150" cy="18125"/>
            </a:xfrm>
            <a:custGeom>
              <a:avLst/>
              <a:gdLst/>
              <a:ahLst/>
              <a:cxnLst/>
              <a:rect l="l" t="t" r="r" b="b"/>
              <a:pathLst>
                <a:path w="726" h="725" extrusionOk="0">
                  <a:moveTo>
                    <a:pt x="0" y="0"/>
                  </a:moveTo>
                  <a:lnTo>
                    <a:pt x="0" y="725"/>
                  </a:lnTo>
                  <a:lnTo>
                    <a:pt x="725" y="725"/>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2" name="Google Shape;8102;p77"/>
            <p:cNvSpPr/>
            <p:nvPr/>
          </p:nvSpPr>
          <p:spPr>
            <a:xfrm>
              <a:off x="-23106275" y="4062950"/>
              <a:ext cx="18150" cy="34675"/>
            </a:xfrm>
            <a:custGeom>
              <a:avLst/>
              <a:gdLst/>
              <a:ahLst/>
              <a:cxnLst/>
              <a:rect l="l" t="t" r="r" b="b"/>
              <a:pathLst>
                <a:path w="726" h="1387" extrusionOk="0">
                  <a:moveTo>
                    <a:pt x="0" y="0"/>
                  </a:moveTo>
                  <a:lnTo>
                    <a:pt x="0" y="1040"/>
                  </a:lnTo>
                  <a:cubicBezTo>
                    <a:pt x="0" y="1229"/>
                    <a:pt x="158" y="1386"/>
                    <a:pt x="379" y="1386"/>
                  </a:cubicBezTo>
                  <a:cubicBezTo>
                    <a:pt x="568" y="1386"/>
                    <a:pt x="725" y="1229"/>
                    <a:pt x="725" y="1040"/>
                  </a:cubicBez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3" name="Google Shape;8103;p77"/>
            <p:cNvSpPr/>
            <p:nvPr/>
          </p:nvSpPr>
          <p:spPr>
            <a:xfrm>
              <a:off x="-23070825" y="3940850"/>
              <a:ext cx="52775" cy="26825"/>
            </a:xfrm>
            <a:custGeom>
              <a:avLst/>
              <a:gdLst/>
              <a:ahLst/>
              <a:cxnLst/>
              <a:rect l="l" t="t" r="r" b="b"/>
              <a:pathLst>
                <a:path w="2111" h="1073" extrusionOk="0">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4" name="Google Shape;8104;p77"/>
            <p:cNvSpPr/>
            <p:nvPr/>
          </p:nvSpPr>
          <p:spPr>
            <a:xfrm>
              <a:off x="-23106275" y="3923525"/>
              <a:ext cx="18150" cy="17350"/>
            </a:xfrm>
            <a:custGeom>
              <a:avLst/>
              <a:gdLst/>
              <a:ahLst/>
              <a:cxnLst/>
              <a:rect l="l" t="t" r="r" b="b"/>
              <a:pathLst>
                <a:path w="726" h="694" extrusionOk="0">
                  <a:moveTo>
                    <a:pt x="347" y="1"/>
                  </a:moveTo>
                  <a:cubicBezTo>
                    <a:pt x="158" y="1"/>
                    <a:pt x="0" y="158"/>
                    <a:pt x="0" y="347"/>
                  </a:cubicBezTo>
                  <a:lnTo>
                    <a:pt x="0" y="694"/>
                  </a:lnTo>
                  <a:lnTo>
                    <a:pt x="725" y="694"/>
                  </a:lnTo>
                  <a:lnTo>
                    <a:pt x="725" y="347"/>
                  </a:lnTo>
                  <a:cubicBezTo>
                    <a:pt x="725" y="158"/>
                    <a:pt x="568"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5" name="Google Shape;8105;p77"/>
            <p:cNvSpPr/>
            <p:nvPr/>
          </p:nvSpPr>
          <p:spPr>
            <a:xfrm>
              <a:off x="-23106275" y="4027500"/>
              <a:ext cx="18150" cy="18125"/>
            </a:xfrm>
            <a:custGeom>
              <a:avLst/>
              <a:gdLst/>
              <a:ahLst/>
              <a:cxnLst/>
              <a:rect l="l" t="t" r="r" b="b"/>
              <a:pathLst>
                <a:path w="726" h="725" extrusionOk="0">
                  <a:moveTo>
                    <a:pt x="0" y="0"/>
                  </a:moveTo>
                  <a:lnTo>
                    <a:pt x="0" y="725"/>
                  </a:lnTo>
                  <a:lnTo>
                    <a:pt x="725" y="725"/>
                  </a:lnTo>
                  <a:lnTo>
                    <a:pt x="72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6" name="Google Shape;8106;p77"/>
            <p:cNvSpPr/>
            <p:nvPr/>
          </p:nvSpPr>
          <p:spPr>
            <a:xfrm>
              <a:off x="-23244900" y="3888100"/>
              <a:ext cx="295375" cy="296150"/>
            </a:xfrm>
            <a:custGeom>
              <a:avLst/>
              <a:gdLst/>
              <a:ahLst/>
              <a:cxnLst/>
              <a:rect l="l" t="t" r="r" b="b"/>
              <a:pathLst>
                <a:path w="11815" h="11846" extrusionOk="0">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7" name="Google Shape;8107;p77"/>
            <p:cNvSpPr/>
            <p:nvPr/>
          </p:nvSpPr>
          <p:spPr>
            <a:xfrm>
              <a:off x="-23070825" y="3975525"/>
              <a:ext cx="43325" cy="26800"/>
            </a:xfrm>
            <a:custGeom>
              <a:avLst/>
              <a:gdLst/>
              <a:ahLst/>
              <a:cxnLst/>
              <a:rect l="l" t="t" r="r" b="b"/>
              <a:pathLst>
                <a:path w="1733" h="1072" extrusionOk="0">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8" name="Google Shape;8108;p77"/>
            <p:cNvSpPr/>
            <p:nvPr/>
          </p:nvSpPr>
          <p:spPr>
            <a:xfrm>
              <a:off x="-23158250" y="4097600"/>
              <a:ext cx="121300" cy="52000"/>
            </a:xfrm>
            <a:custGeom>
              <a:avLst/>
              <a:gdLst/>
              <a:ahLst/>
              <a:cxnLst/>
              <a:rect l="l" t="t" r="r" b="b"/>
              <a:pathLst>
                <a:path w="4852" h="2080" extrusionOk="0">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09" name="Google Shape;8109;p77"/>
            <p:cNvSpPr/>
            <p:nvPr/>
          </p:nvSpPr>
          <p:spPr>
            <a:xfrm>
              <a:off x="-23176375" y="3940850"/>
              <a:ext cx="52800" cy="26825"/>
            </a:xfrm>
            <a:custGeom>
              <a:avLst/>
              <a:gdLst/>
              <a:ahLst/>
              <a:cxnLst/>
              <a:rect l="l" t="t" r="r" b="b"/>
              <a:pathLst>
                <a:path w="2112" h="1073" extrusionOk="0">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10" name="Google Shape;8110;p77"/>
            <p:cNvSpPr/>
            <p:nvPr/>
          </p:nvSpPr>
          <p:spPr>
            <a:xfrm>
              <a:off x="-23166125" y="3976300"/>
              <a:ext cx="44125" cy="26800"/>
            </a:xfrm>
            <a:custGeom>
              <a:avLst/>
              <a:gdLst/>
              <a:ahLst/>
              <a:cxnLst/>
              <a:rect l="l" t="t" r="r" b="b"/>
              <a:pathLst>
                <a:path w="1765" h="1072" extrusionOk="0">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grpSp>
      <p:sp>
        <p:nvSpPr>
          <p:cNvPr id="8111" name="Google Shape;8111;p77"/>
          <p:cNvSpPr/>
          <p:nvPr/>
        </p:nvSpPr>
        <p:spPr>
          <a:xfrm>
            <a:off x="6612202" y="4063538"/>
            <a:ext cx="353786" cy="353757"/>
          </a:xfrm>
          <a:custGeom>
            <a:avLst/>
            <a:gdLst/>
            <a:ahLst/>
            <a:cxnLst/>
            <a:rect l="l" t="t" r="r" b="b"/>
            <a:pathLst>
              <a:path w="11879" h="11878" extrusionOk="0">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rgbClr val="F7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60000"/>
                  <a:lumOff val="40000"/>
                </a:schemeClr>
              </a:solidFill>
            </a:endParaRPr>
          </a:p>
        </p:txBody>
      </p:sp>
      <p:sp>
        <p:nvSpPr>
          <p:cNvPr id="8112" name="Google Shape;8112;p77"/>
          <p:cNvSpPr txBox="1"/>
          <p:nvPr/>
        </p:nvSpPr>
        <p:spPr>
          <a:xfrm>
            <a:off x="849675" y="722092"/>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solidFill>
                  <a:schemeClr val="accent1">
                    <a:lumMod val="60000"/>
                    <a:lumOff val="40000"/>
                  </a:schemeClr>
                </a:solidFill>
              </a:rPr>
              <a:t>Educational Icons</a:t>
            </a:r>
            <a:endParaRPr sz="2400" dirty="0">
              <a:solidFill>
                <a:schemeClr val="accent1">
                  <a:lumMod val="60000"/>
                  <a:lumOff val="40000"/>
                </a:schemeClr>
              </a:solidFill>
            </a:endParaRPr>
          </a:p>
        </p:txBody>
      </p:sp>
      <p:sp>
        <p:nvSpPr>
          <p:cNvPr id="8113" name="Google Shape;8113;p77"/>
          <p:cNvSpPr txBox="1"/>
          <p:nvPr/>
        </p:nvSpPr>
        <p:spPr>
          <a:xfrm>
            <a:off x="4858400" y="722092"/>
            <a:ext cx="3482100" cy="48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accent1">
                    <a:lumMod val="60000"/>
                    <a:lumOff val="40000"/>
                  </a:schemeClr>
                </a:solidFill>
              </a:rPr>
              <a:t>Medical Icons</a:t>
            </a:r>
            <a:endParaRPr sz="2400">
              <a:solidFill>
                <a:schemeClr val="accent1">
                  <a:lumMod val="60000"/>
                  <a:lumOff val="4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grpSp>
        <p:nvGrpSpPr>
          <p:cNvPr id="1244" name="Google Shape;1244;p37"/>
          <p:cNvGrpSpPr/>
          <p:nvPr/>
        </p:nvGrpSpPr>
        <p:grpSpPr>
          <a:xfrm>
            <a:off x="4651049" y="1053933"/>
            <a:ext cx="3572226" cy="2000796"/>
            <a:chOff x="526736" y="916254"/>
            <a:chExt cx="4031857" cy="2258235"/>
          </a:xfrm>
        </p:grpSpPr>
        <p:sp>
          <p:nvSpPr>
            <p:cNvPr id="1245" name="Google Shape;1245;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7" name="Google Shape;1247;p37"/>
          <p:cNvGrpSpPr/>
          <p:nvPr/>
        </p:nvGrpSpPr>
        <p:grpSpPr>
          <a:xfrm rot="10800000">
            <a:off x="4651049" y="2617296"/>
            <a:ext cx="3572226" cy="2000796"/>
            <a:chOff x="526736" y="916254"/>
            <a:chExt cx="4031857" cy="2258235"/>
          </a:xfrm>
        </p:grpSpPr>
        <p:sp>
          <p:nvSpPr>
            <p:cNvPr id="1248" name="Google Shape;1248;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0" name="Google Shape;1250;p37"/>
          <p:cNvGrpSpPr/>
          <p:nvPr/>
        </p:nvGrpSpPr>
        <p:grpSpPr>
          <a:xfrm rot="10800000">
            <a:off x="804445" y="2617308"/>
            <a:ext cx="3572226" cy="2000796"/>
            <a:chOff x="526736" y="916254"/>
            <a:chExt cx="4031857" cy="2258235"/>
          </a:xfrm>
        </p:grpSpPr>
        <p:sp>
          <p:nvSpPr>
            <p:cNvPr id="1251" name="Google Shape;1251;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3" name="Google Shape;1253;p37"/>
          <p:cNvGrpSpPr/>
          <p:nvPr/>
        </p:nvGrpSpPr>
        <p:grpSpPr>
          <a:xfrm>
            <a:off x="804446" y="1053921"/>
            <a:ext cx="3572226" cy="2000796"/>
            <a:chOff x="526736" y="916254"/>
            <a:chExt cx="4031857" cy="2258235"/>
          </a:xfrm>
        </p:grpSpPr>
        <p:sp>
          <p:nvSpPr>
            <p:cNvPr id="1254" name="Google Shape;1254;p37"/>
            <p:cNvSpPr/>
            <p:nvPr/>
          </p:nvSpPr>
          <p:spPr>
            <a:xfrm rot="10313485" flipH="1">
              <a:off x="1265357"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7"/>
            <p:cNvSpPr/>
            <p:nvPr/>
          </p:nvSpPr>
          <p:spPr>
            <a:xfrm rot="-10313485">
              <a:off x="639755" y="1131401"/>
              <a:ext cx="3180219" cy="1827941"/>
            </a:xfrm>
            <a:custGeom>
              <a:avLst/>
              <a:gdLst/>
              <a:ahLst/>
              <a:cxnLst/>
              <a:rect l="l" t="t" r="r" b="b"/>
              <a:pathLst>
                <a:path w="34820" h="20014" extrusionOk="0">
                  <a:moveTo>
                    <a:pt x="27294" y="1"/>
                  </a:moveTo>
                  <a:lnTo>
                    <a:pt x="26765" y="41"/>
                  </a:lnTo>
                  <a:lnTo>
                    <a:pt x="25626" y="123"/>
                  </a:lnTo>
                  <a:lnTo>
                    <a:pt x="24487" y="326"/>
                  </a:lnTo>
                  <a:lnTo>
                    <a:pt x="23348" y="529"/>
                  </a:lnTo>
                  <a:lnTo>
                    <a:pt x="22210" y="814"/>
                  </a:lnTo>
                  <a:lnTo>
                    <a:pt x="17044" y="1953"/>
                  </a:lnTo>
                  <a:lnTo>
                    <a:pt x="11878" y="3133"/>
                  </a:lnTo>
                  <a:lnTo>
                    <a:pt x="10698" y="3377"/>
                  </a:lnTo>
                  <a:lnTo>
                    <a:pt x="9559" y="3662"/>
                  </a:lnTo>
                  <a:lnTo>
                    <a:pt x="8380" y="3987"/>
                  </a:lnTo>
                  <a:lnTo>
                    <a:pt x="7281" y="4394"/>
                  </a:lnTo>
                  <a:lnTo>
                    <a:pt x="6264" y="4760"/>
                  </a:lnTo>
                  <a:lnTo>
                    <a:pt x="5288" y="5248"/>
                  </a:lnTo>
                  <a:lnTo>
                    <a:pt x="4353" y="5777"/>
                  </a:lnTo>
                  <a:lnTo>
                    <a:pt x="3905" y="6061"/>
                  </a:lnTo>
                  <a:lnTo>
                    <a:pt x="3458" y="6387"/>
                  </a:lnTo>
                  <a:lnTo>
                    <a:pt x="2766" y="6997"/>
                  </a:lnTo>
                  <a:lnTo>
                    <a:pt x="2156" y="7648"/>
                  </a:lnTo>
                  <a:lnTo>
                    <a:pt x="1587" y="8339"/>
                  </a:lnTo>
                  <a:lnTo>
                    <a:pt x="1099" y="9112"/>
                  </a:lnTo>
                  <a:lnTo>
                    <a:pt x="692" y="9885"/>
                  </a:lnTo>
                  <a:lnTo>
                    <a:pt x="366" y="10699"/>
                  </a:lnTo>
                  <a:lnTo>
                    <a:pt x="244" y="11146"/>
                  </a:lnTo>
                  <a:lnTo>
                    <a:pt x="122" y="11553"/>
                  </a:lnTo>
                  <a:lnTo>
                    <a:pt x="82" y="11959"/>
                  </a:lnTo>
                  <a:lnTo>
                    <a:pt x="0" y="12407"/>
                  </a:lnTo>
                  <a:lnTo>
                    <a:pt x="0" y="12854"/>
                  </a:lnTo>
                  <a:lnTo>
                    <a:pt x="0" y="13261"/>
                  </a:lnTo>
                  <a:lnTo>
                    <a:pt x="41" y="13709"/>
                  </a:lnTo>
                  <a:lnTo>
                    <a:pt x="122" y="14115"/>
                  </a:lnTo>
                  <a:lnTo>
                    <a:pt x="244" y="14522"/>
                  </a:lnTo>
                  <a:lnTo>
                    <a:pt x="366" y="14929"/>
                  </a:lnTo>
                  <a:lnTo>
                    <a:pt x="529" y="15336"/>
                  </a:lnTo>
                  <a:lnTo>
                    <a:pt x="732" y="15742"/>
                  </a:lnTo>
                  <a:lnTo>
                    <a:pt x="1017" y="16190"/>
                  </a:lnTo>
                  <a:lnTo>
                    <a:pt x="1302" y="16597"/>
                  </a:lnTo>
                  <a:lnTo>
                    <a:pt x="1668" y="17003"/>
                  </a:lnTo>
                  <a:lnTo>
                    <a:pt x="1993" y="17369"/>
                  </a:lnTo>
                  <a:lnTo>
                    <a:pt x="2400" y="17695"/>
                  </a:lnTo>
                  <a:lnTo>
                    <a:pt x="2807" y="17980"/>
                  </a:lnTo>
                  <a:lnTo>
                    <a:pt x="3214" y="18264"/>
                  </a:lnTo>
                  <a:lnTo>
                    <a:pt x="3661" y="18549"/>
                  </a:lnTo>
                  <a:lnTo>
                    <a:pt x="4109" y="18793"/>
                  </a:lnTo>
                  <a:lnTo>
                    <a:pt x="4597" y="18996"/>
                  </a:lnTo>
                  <a:lnTo>
                    <a:pt x="5532" y="19363"/>
                  </a:lnTo>
                  <a:lnTo>
                    <a:pt x="6549" y="19607"/>
                  </a:lnTo>
                  <a:lnTo>
                    <a:pt x="7525" y="19810"/>
                  </a:lnTo>
                  <a:lnTo>
                    <a:pt x="8136" y="19891"/>
                  </a:lnTo>
                  <a:lnTo>
                    <a:pt x="8746" y="19932"/>
                  </a:lnTo>
                  <a:lnTo>
                    <a:pt x="10007" y="20013"/>
                  </a:lnTo>
                  <a:lnTo>
                    <a:pt x="11227" y="19973"/>
                  </a:lnTo>
                  <a:lnTo>
                    <a:pt x="12447" y="19891"/>
                  </a:lnTo>
                  <a:lnTo>
                    <a:pt x="14928" y="19688"/>
                  </a:lnTo>
                  <a:lnTo>
                    <a:pt x="16149" y="19566"/>
                  </a:lnTo>
                  <a:lnTo>
                    <a:pt x="17369" y="19485"/>
                  </a:lnTo>
                  <a:lnTo>
                    <a:pt x="18711" y="19444"/>
                  </a:lnTo>
                  <a:lnTo>
                    <a:pt x="20013" y="19485"/>
                  </a:lnTo>
                  <a:lnTo>
                    <a:pt x="22657" y="19566"/>
                  </a:lnTo>
                  <a:lnTo>
                    <a:pt x="23837" y="19647"/>
                  </a:lnTo>
                  <a:lnTo>
                    <a:pt x="25626" y="19647"/>
                  </a:lnTo>
                  <a:lnTo>
                    <a:pt x="26196" y="19607"/>
                  </a:lnTo>
                  <a:lnTo>
                    <a:pt x="26806" y="19525"/>
                  </a:lnTo>
                  <a:lnTo>
                    <a:pt x="27375" y="19403"/>
                  </a:lnTo>
                  <a:lnTo>
                    <a:pt x="27823" y="19281"/>
                  </a:lnTo>
                  <a:lnTo>
                    <a:pt x="28311" y="19118"/>
                  </a:lnTo>
                  <a:lnTo>
                    <a:pt x="28758" y="18915"/>
                  </a:lnTo>
                  <a:lnTo>
                    <a:pt x="29206" y="18712"/>
                  </a:lnTo>
                  <a:lnTo>
                    <a:pt x="29613" y="18508"/>
                  </a:lnTo>
                  <a:lnTo>
                    <a:pt x="30060" y="18264"/>
                  </a:lnTo>
                  <a:lnTo>
                    <a:pt x="30833" y="17695"/>
                  </a:lnTo>
                  <a:lnTo>
                    <a:pt x="31565" y="17044"/>
                  </a:lnTo>
                  <a:lnTo>
                    <a:pt x="32257" y="16352"/>
                  </a:lnTo>
                  <a:lnTo>
                    <a:pt x="32867" y="15580"/>
                  </a:lnTo>
                  <a:lnTo>
                    <a:pt x="33395" y="14766"/>
                  </a:lnTo>
                  <a:lnTo>
                    <a:pt x="33680" y="14278"/>
                  </a:lnTo>
                  <a:lnTo>
                    <a:pt x="33884" y="13749"/>
                  </a:lnTo>
                  <a:lnTo>
                    <a:pt x="34128" y="13261"/>
                  </a:lnTo>
                  <a:lnTo>
                    <a:pt x="34290" y="12732"/>
                  </a:lnTo>
                  <a:lnTo>
                    <a:pt x="34453" y="12204"/>
                  </a:lnTo>
                  <a:lnTo>
                    <a:pt x="34575" y="11634"/>
                  </a:lnTo>
                  <a:lnTo>
                    <a:pt x="34697" y="11105"/>
                  </a:lnTo>
                  <a:lnTo>
                    <a:pt x="34778" y="10536"/>
                  </a:lnTo>
                  <a:lnTo>
                    <a:pt x="34819" y="9966"/>
                  </a:lnTo>
                  <a:lnTo>
                    <a:pt x="34819" y="9438"/>
                  </a:lnTo>
                  <a:lnTo>
                    <a:pt x="34819" y="8868"/>
                  </a:lnTo>
                  <a:lnTo>
                    <a:pt x="34819" y="8299"/>
                  </a:lnTo>
                  <a:lnTo>
                    <a:pt x="34738" y="7729"/>
                  </a:lnTo>
                  <a:lnTo>
                    <a:pt x="34656" y="7200"/>
                  </a:lnTo>
                  <a:lnTo>
                    <a:pt x="34575" y="6631"/>
                  </a:lnTo>
                  <a:lnTo>
                    <a:pt x="34412" y="6102"/>
                  </a:lnTo>
                  <a:lnTo>
                    <a:pt x="34290" y="5533"/>
                  </a:lnTo>
                  <a:lnTo>
                    <a:pt x="34087" y="5004"/>
                  </a:lnTo>
                  <a:lnTo>
                    <a:pt x="33884" y="4475"/>
                  </a:lnTo>
                  <a:lnTo>
                    <a:pt x="33640" y="3946"/>
                  </a:lnTo>
                  <a:lnTo>
                    <a:pt x="33395" y="3499"/>
                  </a:lnTo>
                  <a:lnTo>
                    <a:pt x="33111" y="3051"/>
                  </a:lnTo>
                  <a:lnTo>
                    <a:pt x="32826" y="2604"/>
                  </a:lnTo>
                  <a:lnTo>
                    <a:pt x="32501" y="2238"/>
                  </a:lnTo>
                  <a:lnTo>
                    <a:pt x="32134" y="1831"/>
                  </a:lnTo>
                  <a:lnTo>
                    <a:pt x="31768" y="1465"/>
                  </a:lnTo>
                  <a:lnTo>
                    <a:pt x="31362" y="1180"/>
                  </a:lnTo>
                  <a:lnTo>
                    <a:pt x="30914" y="896"/>
                  </a:lnTo>
                  <a:lnTo>
                    <a:pt x="30426" y="611"/>
                  </a:lnTo>
                  <a:lnTo>
                    <a:pt x="29938" y="407"/>
                  </a:lnTo>
                  <a:lnTo>
                    <a:pt x="29450" y="285"/>
                  </a:lnTo>
                  <a:lnTo>
                    <a:pt x="28921" y="163"/>
                  </a:lnTo>
                  <a:lnTo>
                    <a:pt x="28392" y="82"/>
                  </a:lnTo>
                  <a:lnTo>
                    <a:pt x="27823" y="41"/>
                  </a:lnTo>
                  <a:lnTo>
                    <a:pt x="272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6" name="Google Shape;1256;p37"/>
          <p:cNvSpPr txBox="1">
            <a:spLocks noGrp="1"/>
          </p:cNvSpPr>
          <p:nvPr>
            <p:ph type="title" idx="9"/>
          </p:nvPr>
        </p:nvSpPr>
        <p:spPr>
          <a:xfrm>
            <a:off x="878925" y="3153175"/>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03</a:t>
            </a:r>
            <a:endParaRPr/>
          </a:p>
        </p:txBody>
      </p:sp>
      <p:sp>
        <p:nvSpPr>
          <p:cNvPr id="1257" name="Google Shape;1257;p37"/>
          <p:cNvSpPr txBox="1">
            <a:spLocks noGrp="1"/>
          </p:cNvSpPr>
          <p:nvPr>
            <p:ph type="title" idx="8"/>
          </p:nvPr>
        </p:nvSpPr>
        <p:spPr>
          <a:xfrm>
            <a:off x="878925" y="1521275"/>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sp>
        <p:nvSpPr>
          <p:cNvPr id="1258" name="Google Shape;1258;p37"/>
          <p:cNvSpPr txBox="1">
            <a:spLocks noGrp="1"/>
          </p:cNvSpPr>
          <p:nvPr>
            <p:ph type="title" idx="13"/>
          </p:nvPr>
        </p:nvSpPr>
        <p:spPr>
          <a:xfrm>
            <a:off x="4732275" y="1521275"/>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02</a:t>
            </a:r>
            <a:endParaRPr/>
          </a:p>
        </p:txBody>
      </p:sp>
      <p:sp>
        <p:nvSpPr>
          <p:cNvPr id="1259" name="Google Shape;1259;p37"/>
          <p:cNvSpPr txBox="1">
            <a:spLocks noGrp="1"/>
          </p:cNvSpPr>
          <p:nvPr>
            <p:ph type="title" idx="14"/>
          </p:nvPr>
        </p:nvSpPr>
        <p:spPr>
          <a:xfrm>
            <a:off x="4732275" y="3153175"/>
            <a:ext cx="1048200" cy="104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04</a:t>
            </a:r>
            <a:endParaRPr/>
          </a:p>
        </p:txBody>
      </p:sp>
      <p:sp>
        <p:nvSpPr>
          <p:cNvPr id="1260" name="Google Shape;1260;p37"/>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a:t>
            </a:r>
            <a:endParaRPr/>
          </a:p>
        </p:txBody>
      </p:sp>
      <p:sp>
        <p:nvSpPr>
          <p:cNvPr id="1261" name="Google Shape;1261;p37"/>
          <p:cNvSpPr txBox="1">
            <a:spLocks noGrp="1"/>
          </p:cNvSpPr>
          <p:nvPr>
            <p:ph type="title"/>
          </p:nvPr>
        </p:nvSpPr>
        <p:spPr>
          <a:xfrm>
            <a:off x="1927125" y="1442375"/>
            <a:ext cx="2297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Theory</a:t>
            </a:r>
            <a:endParaRPr/>
          </a:p>
        </p:txBody>
      </p:sp>
      <p:sp>
        <p:nvSpPr>
          <p:cNvPr id="1262" name="Google Shape;1262;p37"/>
          <p:cNvSpPr txBox="1">
            <a:spLocks noGrp="1"/>
          </p:cNvSpPr>
          <p:nvPr>
            <p:ph type="subTitle" idx="1"/>
          </p:nvPr>
        </p:nvSpPr>
        <p:spPr>
          <a:xfrm>
            <a:off x="1927125" y="1970069"/>
            <a:ext cx="2297400"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263" name="Google Shape;1263;p37"/>
          <p:cNvSpPr txBox="1">
            <a:spLocks noGrp="1"/>
          </p:cNvSpPr>
          <p:nvPr>
            <p:ph type="title" idx="2"/>
          </p:nvPr>
        </p:nvSpPr>
        <p:spPr>
          <a:xfrm>
            <a:off x="5780475" y="1442375"/>
            <a:ext cx="2297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Features</a:t>
            </a:r>
            <a:endParaRPr/>
          </a:p>
        </p:txBody>
      </p:sp>
      <p:sp>
        <p:nvSpPr>
          <p:cNvPr id="1264" name="Google Shape;1264;p37"/>
          <p:cNvSpPr txBox="1">
            <a:spLocks noGrp="1"/>
          </p:cNvSpPr>
          <p:nvPr>
            <p:ph type="subTitle" idx="3"/>
          </p:nvPr>
        </p:nvSpPr>
        <p:spPr>
          <a:xfrm>
            <a:off x="5780477" y="1970069"/>
            <a:ext cx="2297400"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265" name="Google Shape;1265;p37"/>
          <p:cNvSpPr txBox="1">
            <a:spLocks noGrp="1"/>
          </p:cNvSpPr>
          <p:nvPr>
            <p:ph type="title" idx="4"/>
          </p:nvPr>
        </p:nvSpPr>
        <p:spPr>
          <a:xfrm>
            <a:off x="1927125" y="3074271"/>
            <a:ext cx="2297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Tips &amp; tricks</a:t>
            </a:r>
            <a:endParaRPr/>
          </a:p>
        </p:txBody>
      </p:sp>
      <p:sp>
        <p:nvSpPr>
          <p:cNvPr id="1266" name="Google Shape;1266;p37"/>
          <p:cNvSpPr txBox="1">
            <a:spLocks noGrp="1"/>
          </p:cNvSpPr>
          <p:nvPr>
            <p:ph type="subTitle" idx="5"/>
          </p:nvPr>
        </p:nvSpPr>
        <p:spPr>
          <a:xfrm>
            <a:off x="1927125" y="3601976"/>
            <a:ext cx="2297400"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sp>
        <p:nvSpPr>
          <p:cNvPr id="1267" name="Google Shape;1267;p37"/>
          <p:cNvSpPr txBox="1">
            <a:spLocks noGrp="1"/>
          </p:cNvSpPr>
          <p:nvPr>
            <p:ph type="title" idx="6"/>
          </p:nvPr>
        </p:nvSpPr>
        <p:spPr>
          <a:xfrm>
            <a:off x="5780475" y="3074271"/>
            <a:ext cx="2297400"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Exercise</a:t>
            </a:r>
            <a:endParaRPr/>
          </a:p>
        </p:txBody>
      </p:sp>
      <p:sp>
        <p:nvSpPr>
          <p:cNvPr id="1268" name="Google Shape;1268;p37"/>
          <p:cNvSpPr txBox="1">
            <a:spLocks noGrp="1"/>
          </p:cNvSpPr>
          <p:nvPr>
            <p:ph type="subTitle" idx="7"/>
          </p:nvPr>
        </p:nvSpPr>
        <p:spPr>
          <a:xfrm>
            <a:off x="5780477" y="3601976"/>
            <a:ext cx="2297400" cy="52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You can describe the topic of the section here</a:t>
            </a:r>
            <a:endParaRPr/>
          </a:p>
        </p:txBody>
      </p:sp>
      <p:grpSp>
        <p:nvGrpSpPr>
          <p:cNvPr id="1269" name="Google Shape;1269;p37"/>
          <p:cNvGrpSpPr/>
          <p:nvPr/>
        </p:nvGrpSpPr>
        <p:grpSpPr>
          <a:xfrm>
            <a:off x="7680381" y="1216202"/>
            <a:ext cx="307124" cy="305294"/>
            <a:chOff x="1026043" y="1162815"/>
            <a:chExt cx="307124" cy="305294"/>
          </a:xfrm>
        </p:grpSpPr>
        <p:sp>
          <p:nvSpPr>
            <p:cNvPr id="1270" name="Google Shape;1270;p37"/>
            <p:cNvSpPr/>
            <p:nvPr/>
          </p:nvSpPr>
          <p:spPr>
            <a:xfrm>
              <a:off x="1026043" y="1162815"/>
              <a:ext cx="307124" cy="305294"/>
            </a:xfrm>
            <a:custGeom>
              <a:avLst/>
              <a:gdLst/>
              <a:ahLst/>
              <a:cxnLst/>
              <a:rect l="l" t="t" r="r" b="b"/>
              <a:pathLst>
                <a:path w="6712" h="6672" extrusionOk="0">
                  <a:moveTo>
                    <a:pt x="2766" y="1"/>
                  </a:moveTo>
                  <a:lnTo>
                    <a:pt x="2644" y="41"/>
                  </a:lnTo>
                  <a:lnTo>
                    <a:pt x="2563" y="82"/>
                  </a:lnTo>
                  <a:lnTo>
                    <a:pt x="2441" y="163"/>
                  </a:lnTo>
                  <a:lnTo>
                    <a:pt x="2359" y="245"/>
                  </a:lnTo>
                  <a:lnTo>
                    <a:pt x="2319" y="367"/>
                  </a:lnTo>
                  <a:lnTo>
                    <a:pt x="2237" y="651"/>
                  </a:lnTo>
                  <a:lnTo>
                    <a:pt x="2197" y="936"/>
                  </a:lnTo>
                  <a:lnTo>
                    <a:pt x="2197" y="1221"/>
                  </a:lnTo>
                  <a:lnTo>
                    <a:pt x="2237" y="1506"/>
                  </a:lnTo>
                  <a:lnTo>
                    <a:pt x="2075" y="1343"/>
                  </a:lnTo>
                  <a:lnTo>
                    <a:pt x="1871" y="1221"/>
                  </a:lnTo>
                  <a:lnTo>
                    <a:pt x="1546" y="1139"/>
                  </a:lnTo>
                  <a:lnTo>
                    <a:pt x="1424" y="1099"/>
                  </a:lnTo>
                  <a:lnTo>
                    <a:pt x="1261" y="1139"/>
                  </a:lnTo>
                  <a:lnTo>
                    <a:pt x="1139" y="1180"/>
                  </a:lnTo>
                  <a:lnTo>
                    <a:pt x="1017" y="1262"/>
                  </a:lnTo>
                  <a:lnTo>
                    <a:pt x="895" y="1343"/>
                  </a:lnTo>
                  <a:lnTo>
                    <a:pt x="814" y="1506"/>
                  </a:lnTo>
                  <a:lnTo>
                    <a:pt x="773" y="1790"/>
                  </a:lnTo>
                  <a:lnTo>
                    <a:pt x="773" y="2075"/>
                  </a:lnTo>
                  <a:lnTo>
                    <a:pt x="854" y="2360"/>
                  </a:lnTo>
                  <a:lnTo>
                    <a:pt x="1017" y="2604"/>
                  </a:lnTo>
                  <a:lnTo>
                    <a:pt x="1180" y="2807"/>
                  </a:lnTo>
                  <a:lnTo>
                    <a:pt x="1383" y="3011"/>
                  </a:lnTo>
                  <a:lnTo>
                    <a:pt x="1017" y="2970"/>
                  </a:lnTo>
                  <a:lnTo>
                    <a:pt x="814" y="3011"/>
                  </a:lnTo>
                  <a:lnTo>
                    <a:pt x="651" y="3051"/>
                  </a:lnTo>
                  <a:lnTo>
                    <a:pt x="407" y="3214"/>
                  </a:lnTo>
                  <a:lnTo>
                    <a:pt x="204" y="3377"/>
                  </a:lnTo>
                  <a:lnTo>
                    <a:pt x="82" y="3621"/>
                  </a:lnTo>
                  <a:lnTo>
                    <a:pt x="0" y="3865"/>
                  </a:lnTo>
                  <a:lnTo>
                    <a:pt x="0" y="4109"/>
                  </a:lnTo>
                  <a:lnTo>
                    <a:pt x="82" y="4353"/>
                  </a:lnTo>
                  <a:lnTo>
                    <a:pt x="244" y="4516"/>
                  </a:lnTo>
                  <a:lnTo>
                    <a:pt x="488" y="4678"/>
                  </a:lnTo>
                  <a:lnTo>
                    <a:pt x="692" y="4719"/>
                  </a:lnTo>
                  <a:lnTo>
                    <a:pt x="936" y="4760"/>
                  </a:lnTo>
                  <a:lnTo>
                    <a:pt x="1424" y="4719"/>
                  </a:lnTo>
                  <a:lnTo>
                    <a:pt x="1180" y="5004"/>
                  </a:lnTo>
                  <a:lnTo>
                    <a:pt x="1098" y="5166"/>
                  </a:lnTo>
                  <a:lnTo>
                    <a:pt x="1058" y="5370"/>
                  </a:lnTo>
                  <a:lnTo>
                    <a:pt x="1017" y="5655"/>
                  </a:lnTo>
                  <a:lnTo>
                    <a:pt x="1098" y="5939"/>
                  </a:lnTo>
                  <a:lnTo>
                    <a:pt x="1139" y="6061"/>
                  </a:lnTo>
                  <a:lnTo>
                    <a:pt x="1220" y="6143"/>
                  </a:lnTo>
                  <a:lnTo>
                    <a:pt x="1342" y="6265"/>
                  </a:lnTo>
                  <a:lnTo>
                    <a:pt x="1464" y="6305"/>
                  </a:lnTo>
                  <a:lnTo>
                    <a:pt x="1709" y="6387"/>
                  </a:lnTo>
                  <a:lnTo>
                    <a:pt x="1993" y="6387"/>
                  </a:lnTo>
                  <a:lnTo>
                    <a:pt x="2237" y="6346"/>
                  </a:lnTo>
                  <a:lnTo>
                    <a:pt x="2481" y="6224"/>
                  </a:lnTo>
                  <a:lnTo>
                    <a:pt x="2685" y="6021"/>
                  </a:lnTo>
                  <a:lnTo>
                    <a:pt x="2888" y="5777"/>
                  </a:lnTo>
                  <a:lnTo>
                    <a:pt x="3010" y="6102"/>
                  </a:lnTo>
                  <a:lnTo>
                    <a:pt x="3092" y="6265"/>
                  </a:lnTo>
                  <a:lnTo>
                    <a:pt x="3173" y="6387"/>
                  </a:lnTo>
                  <a:lnTo>
                    <a:pt x="3295" y="6509"/>
                  </a:lnTo>
                  <a:lnTo>
                    <a:pt x="3417" y="6590"/>
                  </a:lnTo>
                  <a:lnTo>
                    <a:pt x="3580" y="6671"/>
                  </a:lnTo>
                  <a:lnTo>
                    <a:pt x="3905" y="6671"/>
                  </a:lnTo>
                  <a:lnTo>
                    <a:pt x="4108" y="6590"/>
                  </a:lnTo>
                  <a:lnTo>
                    <a:pt x="4312" y="6468"/>
                  </a:lnTo>
                  <a:lnTo>
                    <a:pt x="4475" y="6305"/>
                  </a:lnTo>
                  <a:lnTo>
                    <a:pt x="4597" y="6102"/>
                  </a:lnTo>
                  <a:lnTo>
                    <a:pt x="4678" y="5777"/>
                  </a:lnTo>
                  <a:lnTo>
                    <a:pt x="4678" y="5451"/>
                  </a:lnTo>
                  <a:lnTo>
                    <a:pt x="4841" y="5533"/>
                  </a:lnTo>
                  <a:lnTo>
                    <a:pt x="5003" y="5573"/>
                  </a:lnTo>
                  <a:lnTo>
                    <a:pt x="5166" y="5614"/>
                  </a:lnTo>
                  <a:lnTo>
                    <a:pt x="5329" y="5573"/>
                  </a:lnTo>
                  <a:lnTo>
                    <a:pt x="5491" y="5533"/>
                  </a:lnTo>
                  <a:lnTo>
                    <a:pt x="5654" y="5492"/>
                  </a:lnTo>
                  <a:lnTo>
                    <a:pt x="5817" y="5370"/>
                  </a:lnTo>
                  <a:lnTo>
                    <a:pt x="5939" y="5248"/>
                  </a:lnTo>
                  <a:lnTo>
                    <a:pt x="6061" y="5085"/>
                  </a:lnTo>
                  <a:lnTo>
                    <a:pt x="6142" y="4922"/>
                  </a:lnTo>
                  <a:lnTo>
                    <a:pt x="6183" y="4760"/>
                  </a:lnTo>
                  <a:lnTo>
                    <a:pt x="6224" y="4597"/>
                  </a:lnTo>
                  <a:lnTo>
                    <a:pt x="6224" y="4434"/>
                  </a:lnTo>
                  <a:lnTo>
                    <a:pt x="6183" y="4231"/>
                  </a:lnTo>
                  <a:lnTo>
                    <a:pt x="6102" y="4068"/>
                  </a:lnTo>
                  <a:lnTo>
                    <a:pt x="6020" y="3946"/>
                  </a:lnTo>
                  <a:lnTo>
                    <a:pt x="6183" y="3865"/>
                  </a:lnTo>
                  <a:lnTo>
                    <a:pt x="6346" y="3783"/>
                  </a:lnTo>
                  <a:lnTo>
                    <a:pt x="6468" y="3702"/>
                  </a:lnTo>
                  <a:lnTo>
                    <a:pt x="6549" y="3539"/>
                  </a:lnTo>
                  <a:lnTo>
                    <a:pt x="6630" y="3417"/>
                  </a:lnTo>
                  <a:lnTo>
                    <a:pt x="6712" y="3255"/>
                  </a:lnTo>
                  <a:lnTo>
                    <a:pt x="6712" y="3051"/>
                  </a:lnTo>
                  <a:lnTo>
                    <a:pt x="6712" y="2889"/>
                  </a:lnTo>
                  <a:lnTo>
                    <a:pt x="6671" y="2685"/>
                  </a:lnTo>
                  <a:lnTo>
                    <a:pt x="6590" y="2522"/>
                  </a:lnTo>
                  <a:lnTo>
                    <a:pt x="6468" y="2360"/>
                  </a:lnTo>
                  <a:lnTo>
                    <a:pt x="6346" y="2238"/>
                  </a:lnTo>
                  <a:lnTo>
                    <a:pt x="6183" y="2156"/>
                  </a:lnTo>
                  <a:lnTo>
                    <a:pt x="6020" y="2116"/>
                  </a:lnTo>
                  <a:lnTo>
                    <a:pt x="5858" y="2075"/>
                  </a:lnTo>
                  <a:lnTo>
                    <a:pt x="5654" y="2075"/>
                  </a:lnTo>
                  <a:lnTo>
                    <a:pt x="5776" y="1750"/>
                  </a:lnTo>
                  <a:lnTo>
                    <a:pt x="5817" y="1546"/>
                  </a:lnTo>
                  <a:lnTo>
                    <a:pt x="5817" y="1384"/>
                  </a:lnTo>
                  <a:lnTo>
                    <a:pt x="5776" y="1099"/>
                  </a:lnTo>
                  <a:lnTo>
                    <a:pt x="5654" y="855"/>
                  </a:lnTo>
                  <a:lnTo>
                    <a:pt x="5491" y="651"/>
                  </a:lnTo>
                  <a:lnTo>
                    <a:pt x="5369" y="570"/>
                  </a:lnTo>
                  <a:lnTo>
                    <a:pt x="5247" y="489"/>
                  </a:lnTo>
                  <a:lnTo>
                    <a:pt x="4963" y="448"/>
                  </a:lnTo>
                  <a:lnTo>
                    <a:pt x="4678" y="489"/>
                  </a:lnTo>
                  <a:lnTo>
                    <a:pt x="4434" y="570"/>
                  </a:lnTo>
                  <a:lnTo>
                    <a:pt x="4190" y="733"/>
                  </a:lnTo>
                  <a:lnTo>
                    <a:pt x="3946" y="977"/>
                  </a:lnTo>
                  <a:lnTo>
                    <a:pt x="3783" y="1262"/>
                  </a:lnTo>
                  <a:lnTo>
                    <a:pt x="3661" y="895"/>
                  </a:lnTo>
                  <a:lnTo>
                    <a:pt x="3458" y="448"/>
                  </a:lnTo>
                  <a:lnTo>
                    <a:pt x="3336" y="245"/>
                  </a:lnTo>
                  <a:lnTo>
                    <a:pt x="3132" y="82"/>
                  </a:lnTo>
                  <a:lnTo>
                    <a:pt x="3010" y="41"/>
                  </a:lnTo>
                  <a:lnTo>
                    <a:pt x="288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7"/>
            <p:cNvSpPr/>
            <p:nvPr/>
          </p:nvSpPr>
          <p:spPr>
            <a:xfrm>
              <a:off x="1109780" y="1246551"/>
              <a:ext cx="169440" cy="158275"/>
            </a:xfrm>
            <a:custGeom>
              <a:avLst/>
              <a:gdLst/>
              <a:ahLst/>
              <a:cxnLst/>
              <a:rect l="l" t="t" r="r" b="b"/>
              <a:pathLst>
                <a:path w="3703" h="3459" extrusionOk="0">
                  <a:moveTo>
                    <a:pt x="1668" y="1"/>
                  </a:moveTo>
                  <a:lnTo>
                    <a:pt x="1424" y="82"/>
                  </a:lnTo>
                  <a:lnTo>
                    <a:pt x="1140" y="164"/>
                  </a:lnTo>
                  <a:lnTo>
                    <a:pt x="936" y="286"/>
                  </a:lnTo>
                  <a:lnTo>
                    <a:pt x="692" y="448"/>
                  </a:lnTo>
                  <a:lnTo>
                    <a:pt x="489" y="652"/>
                  </a:lnTo>
                  <a:lnTo>
                    <a:pt x="285" y="896"/>
                  </a:lnTo>
                  <a:lnTo>
                    <a:pt x="163" y="1140"/>
                  </a:lnTo>
                  <a:lnTo>
                    <a:pt x="41" y="1425"/>
                  </a:lnTo>
                  <a:lnTo>
                    <a:pt x="1" y="1709"/>
                  </a:lnTo>
                  <a:lnTo>
                    <a:pt x="1" y="1994"/>
                  </a:lnTo>
                  <a:lnTo>
                    <a:pt x="82" y="2320"/>
                  </a:lnTo>
                  <a:lnTo>
                    <a:pt x="204" y="2604"/>
                  </a:lnTo>
                  <a:lnTo>
                    <a:pt x="367" y="2848"/>
                  </a:lnTo>
                  <a:lnTo>
                    <a:pt x="570" y="3052"/>
                  </a:lnTo>
                  <a:lnTo>
                    <a:pt x="814" y="3214"/>
                  </a:lnTo>
                  <a:lnTo>
                    <a:pt x="1058" y="3336"/>
                  </a:lnTo>
                  <a:lnTo>
                    <a:pt x="1302" y="3418"/>
                  </a:lnTo>
                  <a:lnTo>
                    <a:pt x="1587" y="3458"/>
                  </a:lnTo>
                  <a:lnTo>
                    <a:pt x="1912" y="3458"/>
                  </a:lnTo>
                  <a:lnTo>
                    <a:pt x="2197" y="3377"/>
                  </a:lnTo>
                  <a:lnTo>
                    <a:pt x="2441" y="3255"/>
                  </a:lnTo>
                  <a:lnTo>
                    <a:pt x="2726" y="3092"/>
                  </a:lnTo>
                  <a:lnTo>
                    <a:pt x="2970" y="2889"/>
                  </a:lnTo>
                  <a:lnTo>
                    <a:pt x="3173" y="2686"/>
                  </a:lnTo>
                  <a:lnTo>
                    <a:pt x="3377" y="2401"/>
                  </a:lnTo>
                  <a:lnTo>
                    <a:pt x="3539" y="2157"/>
                  </a:lnTo>
                  <a:lnTo>
                    <a:pt x="3621" y="1831"/>
                  </a:lnTo>
                  <a:lnTo>
                    <a:pt x="3702" y="1547"/>
                  </a:lnTo>
                  <a:lnTo>
                    <a:pt x="3702" y="1303"/>
                  </a:lnTo>
                  <a:lnTo>
                    <a:pt x="3661" y="1059"/>
                  </a:lnTo>
                  <a:lnTo>
                    <a:pt x="3580" y="815"/>
                  </a:lnTo>
                  <a:lnTo>
                    <a:pt x="3458" y="611"/>
                  </a:lnTo>
                  <a:lnTo>
                    <a:pt x="3336" y="448"/>
                  </a:lnTo>
                  <a:lnTo>
                    <a:pt x="3173" y="286"/>
                  </a:lnTo>
                  <a:lnTo>
                    <a:pt x="2929" y="164"/>
                  </a:lnTo>
                  <a:lnTo>
                    <a:pt x="2726" y="82"/>
                  </a:lnTo>
                  <a:lnTo>
                    <a:pt x="24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7"/>
            <p:cNvSpPr/>
            <p:nvPr/>
          </p:nvSpPr>
          <p:spPr>
            <a:xfrm>
              <a:off x="1200974" y="1274509"/>
              <a:ext cx="18669" cy="18623"/>
            </a:xfrm>
            <a:custGeom>
              <a:avLst/>
              <a:gdLst/>
              <a:ahLst/>
              <a:cxnLst/>
              <a:rect l="l" t="t" r="r" b="b"/>
              <a:pathLst>
                <a:path w="408" h="407" extrusionOk="0">
                  <a:moveTo>
                    <a:pt x="204" y="0"/>
                  </a:moveTo>
                  <a:lnTo>
                    <a:pt x="123" y="41"/>
                  </a:lnTo>
                  <a:lnTo>
                    <a:pt x="82" y="81"/>
                  </a:lnTo>
                  <a:lnTo>
                    <a:pt x="41" y="122"/>
                  </a:lnTo>
                  <a:lnTo>
                    <a:pt x="1" y="204"/>
                  </a:lnTo>
                  <a:lnTo>
                    <a:pt x="41" y="285"/>
                  </a:lnTo>
                  <a:lnTo>
                    <a:pt x="82" y="326"/>
                  </a:lnTo>
                  <a:lnTo>
                    <a:pt x="123" y="366"/>
                  </a:lnTo>
                  <a:lnTo>
                    <a:pt x="204" y="407"/>
                  </a:lnTo>
                  <a:lnTo>
                    <a:pt x="285" y="366"/>
                  </a:lnTo>
                  <a:lnTo>
                    <a:pt x="367" y="326"/>
                  </a:lnTo>
                  <a:lnTo>
                    <a:pt x="407" y="285"/>
                  </a:lnTo>
                  <a:lnTo>
                    <a:pt x="407" y="204"/>
                  </a:lnTo>
                  <a:lnTo>
                    <a:pt x="407" y="122"/>
                  </a:lnTo>
                  <a:lnTo>
                    <a:pt x="367" y="81"/>
                  </a:lnTo>
                  <a:lnTo>
                    <a:pt x="285" y="41"/>
                  </a:lnTo>
                  <a:lnTo>
                    <a:pt x="20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7"/>
            <p:cNvSpPr/>
            <p:nvPr/>
          </p:nvSpPr>
          <p:spPr>
            <a:xfrm>
              <a:off x="1158191" y="1281922"/>
              <a:ext cx="18623" cy="16793"/>
            </a:xfrm>
            <a:custGeom>
              <a:avLst/>
              <a:gdLst/>
              <a:ahLst/>
              <a:cxnLst/>
              <a:rect l="l" t="t" r="r" b="b"/>
              <a:pathLst>
                <a:path w="407" h="367" extrusionOk="0">
                  <a:moveTo>
                    <a:pt x="122" y="1"/>
                  </a:moveTo>
                  <a:lnTo>
                    <a:pt x="41" y="42"/>
                  </a:lnTo>
                  <a:lnTo>
                    <a:pt x="0" y="123"/>
                  </a:lnTo>
                  <a:lnTo>
                    <a:pt x="0" y="164"/>
                  </a:lnTo>
                  <a:lnTo>
                    <a:pt x="0" y="245"/>
                  </a:lnTo>
                  <a:lnTo>
                    <a:pt x="41" y="326"/>
                  </a:lnTo>
                  <a:lnTo>
                    <a:pt x="82" y="367"/>
                  </a:lnTo>
                  <a:lnTo>
                    <a:pt x="285" y="367"/>
                  </a:lnTo>
                  <a:lnTo>
                    <a:pt x="366" y="326"/>
                  </a:lnTo>
                  <a:lnTo>
                    <a:pt x="407" y="245"/>
                  </a:lnTo>
                  <a:lnTo>
                    <a:pt x="407" y="164"/>
                  </a:lnTo>
                  <a:lnTo>
                    <a:pt x="407" y="123"/>
                  </a:lnTo>
                  <a:lnTo>
                    <a:pt x="366" y="42"/>
                  </a:lnTo>
                  <a:lnTo>
                    <a:pt x="3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7"/>
            <p:cNvSpPr/>
            <p:nvPr/>
          </p:nvSpPr>
          <p:spPr>
            <a:xfrm>
              <a:off x="1143274" y="1328457"/>
              <a:ext cx="16793" cy="18669"/>
            </a:xfrm>
            <a:custGeom>
              <a:avLst/>
              <a:gdLst/>
              <a:ahLst/>
              <a:cxnLst/>
              <a:rect l="l" t="t" r="r" b="b"/>
              <a:pathLst>
                <a:path w="367" h="408" extrusionOk="0">
                  <a:moveTo>
                    <a:pt x="123" y="1"/>
                  </a:moveTo>
                  <a:lnTo>
                    <a:pt x="41" y="82"/>
                  </a:lnTo>
                  <a:lnTo>
                    <a:pt x="1" y="123"/>
                  </a:lnTo>
                  <a:lnTo>
                    <a:pt x="1" y="204"/>
                  </a:lnTo>
                  <a:lnTo>
                    <a:pt x="1" y="285"/>
                  </a:lnTo>
                  <a:lnTo>
                    <a:pt x="41" y="326"/>
                  </a:lnTo>
                  <a:lnTo>
                    <a:pt x="123" y="367"/>
                  </a:lnTo>
                  <a:lnTo>
                    <a:pt x="204" y="407"/>
                  </a:lnTo>
                  <a:lnTo>
                    <a:pt x="285" y="367"/>
                  </a:lnTo>
                  <a:lnTo>
                    <a:pt x="326" y="326"/>
                  </a:lnTo>
                  <a:lnTo>
                    <a:pt x="367" y="285"/>
                  </a:lnTo>
                  <a:lnTo>
                    <a:pt x="367" y="204"/>
                  </a:lnTo>
                  <a:lnTo>
                    <a:pt x="367" y="123"/>
                  </a:lnTo>
                  <a:lnTo>
                    <a:pt x="326" y="82"/>
                  </a:lnTo>
                  <a:lnTo>
                    <a:pt x="28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7"/>
            <p:cNvSpPr/>
            <p:nvPr/>
          </p:nvSpPr>
          <p:spPr>
            <a:xfrm>
              <a:off x="1182351" y="1356369"/>
              <a:ext cx="16839" cy="18669"/>
            </a:xfrm>
            <a:custGeom>
              <a:avLst/>
              <a:gdLst/>
              <a:ahLst/>
              <a:cxnLst/>
              <a:rect l="l" t="t" r="r" b="b"/>
              <a:pathLst>
                <a:path w="368" h="408" extrusionOk="0">
                  <a:moveTo>
                    <a:pt x="123" y="1"/>
                  </a:moveTo>
                  <a:lnTo>
                    <a:pt x="42" y="42"/>
                  </a:lnTo>
                  <a:lnTo>
                    <a:pt x="1" y="123"/>
                  </a:lnTo>
                  <a:lnTo>
                    <a:pt x="1" y="204"/>
                  </a:lnTo>
                  <a:lnTo>
                    <a:pt x="1" y="286"/>
                  </a:lnTo>
                  <a:lnTo>
                    <a:pt x="42" y="326"/>
                  </a:lnTo>
                  <a:lnTo>
                    <a:pt x="123" y="367"/>
                  </a:lnTo>
                  <a:lnTo>
                    <a:pt x="204" y="408"/>
                  </a:lnTo>
                  <a:lnTo>
                    <a:pt x="286" y="367"/>
                  </a:lnTo>
                  <a:lnTo>
                    <a:pt x="326" y="326"/>
                  </a:lnTo>
                  <a:lnTo>
                    <a:pt x="367" y="286"/>
                  </a:lnTo>
                  <a:lnTo>
                    <a:pt x="367" y="204"/>
                  </a:lnTo>
                  <a:lnTo>
                    <a:pt x="367" y="123"/>
                  </a:lnTo>
                  <a:lnTo>
                    <a:pt x="326" y="42"/>
                  </a:lnTo>
                  <a:lnTo>
                    <a:pt x="2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7"/>
            <p:cNvSpPr/>
            <p:nvPr/>
          </p:nvSpPr>
          <p:spPr>
            <a:xfrm>
              <a:off x="1225180" y="1319168"/>
              <a:ext cx="18669" cy="18669"/>
            </a:xfrm>
            <a:custGeom>
              <a:avLst/>
              <a:gdLst/>
              <a:ahLst/>
              <a:cxnLst/>
              <a:rect l="l" t="t" r="r" b="b"/>
              <a:pathLst>
                <a:path w="408" h="408" extrusionOk="0">
                  <a:moveTo>
                    <a:pt x="123" y="0"/>
                  </a:moveTo>
                  <a:lnTo>
                    <a:pt x="82" y="41"/>
                  </a:lnTo>
                  <a:lnTo>
                    <a:pt x="41" y="122"/>
                  </a:lnTo>
                  <a:lnTo>
                    <a:pt x="1" y="204"/>
                  </a:lnTo>
                  <a:lnTo>
                    <a:pt x="41" y="244"/>
                  </a:lnTo>
                  <a:lnTo>
                    <a:pt x="82" y="326"/>
                  </a:lnTo>
                  <a:lnTo>
                    <a:pt x="123" y="366"/>
                  </a:lnTo>
                  <a:lnTo>
                    <a:pt x="204" y="407"/>
                  </a:lnTo>
                  <a:lnTo>
                    <a:pt x="285" y="366"/>
                  </a:lnTo>
                  <a:lnTo>
                    <a:pt x="367" y="326"/>
                  </a:lnTo>
                  <a:lnTo>
                    <a:pt x="407" y="244"/>
                  </a:lnTo>
                  <a:lnTo>
                    <a:pt x="407" y="204"/>
                  </a:lnTo>
                  <a:lnTo>
                    <a:pt x="407" y="122"/>
                  </a:lnTo>
                  <a:lnTo>
                    <a:pt x="367" y="41"/>
                  </a:lnTo>
                  <a:lnTo>
                    <a:pt x="28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7"/>
            <p:cNvSpPr/>
            <p:nvPr/>
          </p:nvSpPr>
          <p:spPr>
            <a:xfrm>
              <a:off x="1186103" y="1309834"/>
              <a:ext cx="18669" cy="18669"/>
            </a:xfrm>
            <a:custGeom>
              <a:avLst/>
              <a:gdLst/>
              <a:ahLst/>
              <a:cxnLst/>
              <a:rect l="l" t="t" r="r" b="b"/>
              <a:pathLst>
                <a:path w="408" h="408" extrusionOk="0">
                  <a:moveTo>
                    <a:pt x="204" y="1"/>
                  </a:moveTo>
                  <a:lnTo>
                    <a:pt x="122" y="42"/>
                  </a:lnTo>
                  <a:lnTo>
                    <a:pt x="82" y="82"/>
                  </a:lnTo>
                  <a:lnTo>
                    <a:pt x="41" y="123"/>
                  </a:lnTo>
                  <a:lnTo>
                    <a:pt x="0" y="204"/>
                  </a:lnTo>
                  <a:lnTo>
                    <a:pt x="41" y="286"/>
                  </a:lnTo>
                  <a:lnTo>
                    <a:pt x="82" y="367"/>
                  </a:lnTo>
                  <a:lnTo>
                    <a:pt x="122" y="408"/>
                  </a:lnTo>
                  <a:lnTo>
                    <a:pt x="285" y="408"/>
                  </a:lnTo>
                  <a:lnTo>
                    <a:pt x="366" y="367"/>
                  </a:lnTo>
                  <a:lnTo>
                    <a:pt x="407" y="286"/>
                  </a:lnTo>
                  <a:lnTo>
                    <a:pt x="407" y="204"/>
                  </a:lnTo>
                  <a:lnTo>
                    <a:pt x="407" y="123"/>
                  </a:lnTo>
                  <a:lnTo>
                    <a:pt x="366" y="82"/>
                  </a:lnTo>
                  <a:lnTo>
                    <a:pt x="285" y="42"/>
                  </a:lnTo>
                  <a:lnTo>
                    <a:pt x="2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38"/>
          <p:cNvSpPr txBox="1">
            <a:spLocks noGrp="1"/>
          </p:cNvSpPr>
          <p:nvPr>
            <p:ph type="title"/>
          </p:nvPr>
        </p:nvSpPr>
        <p:spPr>
          <a:xfrm>
            <a:off x="2139904" y="1737164"/>
            <a:ext cx="5183700" cy="172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dirty="0"/>
              <a:t>Whoa!</a:t>
            </a:r>
            <a:endParaRPr sz="7200" dirty="0"/>
          </a:p>
        </p:txBody>
      </p:sp>
      <p:sp>
        <p:nvSpPr>
          <p:cNvPr id="1284" name="Google Shape;1284;p38"/>
          <p:cNvSpPr txBox="1">
            <a:spLocks noGrp="1"/>
          </p:cNvSpPr>
          <p:nvPr>
            <p:ph type="subTitle" idx="1"/>
          </p:nvPr>
        </p:nvSpPr>
        <p:spPr>
          <a:xfrm>
            <a:off x="2175904" y="3368496"/>
            <a:ext cx="5147700" cy="649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This can be the part of the presentation where you can introduce yourself, write your email…</a:t>
            </a:r>
            <a:endParaRPr/>
          </a:p>
        </p:txBody>
      </p:sp>
      <p:sp>
        <p:nvSpPr>
          <p:cNvPr id="1285" name="Google Shape;1285;p38"/>
          <p:cNvSpPr/>
          <p:nvPr/>
        </p:nvSpPr>
        <p:spPr>
          <a:xfrm rot="2037842">
            <a:off x="3239257" y="2073695"/>
            <a:ext cx="2997993" cy="2058854"/>
          </a:xfrm>
          <a:custGeom>
            <a:avLst/>
            <a:gdLst/>
            <a:ahLst/>
            <a:cxnLst/>
            <a:rect l="l" t="t" r="r" b="b"/>
            <a:pathLst>
              <a:path w="16190" h="11268" extrusionOk="0">
                <a:moveTo>
                  <a:pt x="15945" y="1"/>
                </a:moveTo>
                <a:lnTo>
                  <a:pt x="15864" y="41"/>
                </a:lnTo>
                <a:lnTo>
                  <a:pt x="12895" y="2319"/>
                </a:lnTo>
                <a:lnTo>
                  <a:pt x="9844" y="4516"/>
                </a:lnTo>
                <a:lnTo>
                  <a:pt x="6793" y="6631"/>
                </a:lnTo>
                <a:lnTo>
                  <a:pt x="3661" y="8705"/>
                </a:lnTo>
                <a:lnTo>
                  <a:pt x="1871" y="9804"/>
                </a:lnTo>
                <a:lnTo>
                  <a:pt x="82" y="10942"/>
                </a:lnTo>
                <a:lnTo>
                  <a:pt x="41" y="10983"/>
                </a:lnTo>
                <a:lnTo>
                  <a:pt x="0" y="11064"/>
                </a:lnTo>
                <a:lnTo>
                  <a:pt x="0" y="11105"/>
                </a:lnTo>
                <a:lnTo>
                  <a:pt x="41" y="11186"/>
                </a:lnTo>
                <a:lnTo>
                  <a:pt x="82" y="11227"/>
                </a:lnTo>
                <a:lnTo>
                  <a:pt x="122" y="11268"/>
                </a:lnTo>
                <a:lnTo>
                  <a:pt x="285" y="11268"/>
                </a:lnTo>
                <a:lnTo>
                  <a:pt x="3458" y="9275"/>
                </a:lnTo>
                <a:lnTo>
                  <a:pt x="6631" y="7200"/>
                </a:lnTo>
                <a:lnTo>
                  <a:pt x="9722" y="5044"/>
                </a:lnTo>
                <a:lnTo>
                  <a:pt x="12773" y="2848"/>
                </a:lnTo>
                <a:lnTo>
                  <a:pt x="14440" y="1587"/>
                </a:lnTo>
                <a:lnTo>
                  <a:pt x="16108" y="326"/>
                </a:lnTo>
                <a:lnTo>
                  <a:pt x="16149" y="245"/>
                </a:lnTo>
                <a:lnTo>
                  <a:pt x="16189" y="204"/>
                </a:lnTo>
                <a:lnTo>
                  <a:pt x="16149" y="123"/>
                </a:lnTo>
                <a:lnTo>
                  <a:pt x="16108" y="82"/>
                </a:lnTo>
                <a:lnTo>
                  <a:pt x="159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3941521" y="438185"/>
            <a:ext cx="1616466" cy="14964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sp>
        <p:nvSpPr>
          <p:cNvPr id="1290" name="Google Shape;1290;p39"/>
          <p:cNvSpPr txBox="1">
            <a:spLocks noGrp="1"/>
          </p:cNvSpPr>
          <p:nvPr>
            <p:ph type="title"/>
          </p:nvPr>
        </p:nvSpPr>
        <p:spPr>
          <a:xfrm>
            <a:off x="4353450" y="1629175"/>
            <a:ext cx="4070700" cy="62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Introduction</a:t>
            </a:r>
            <a:endParaRPr/>
          </a:p>
        </p:txBody>
      </p:sp>
      <p:sp>
        <p:nvSpPr>
          <p:cNvPr id="1291" name="Google Shape;1291;p39"/>
          <p:cNvSpPr txBox="1">
            <a:spLocks noGrp="1"/>
          </p:cNvSpPr>
          <p:nvPr>
            <p:ph type="subTitle" idx="1"/>
          </p:nvPr>
        </p:nvSpPr>
        <p:spPr>
          <a:xfrm>
            <a:off x="4353425" y="2391750"/>
            <a:ext cx="4070700" cy="1322400"/>
          </a:xfrm>
          <a:prstGeom prst="rect">
            <a:avLst/>
          </a:prstGeom>
        </p:spPr>
        <p:txBody>
          <a:bodyPr spcFirstLastPara="1" wrap="square" lIns="274300" tIns="91425" rIns="274300" bIns="91425" anchor="t" anchorCtr="0">
            <a:noAutofit/>
          </a:bodyPr>
          <a:lstStyle/>
          <a:p>
            <a:pPr marL="0" lvl="0" indent="0" algn="ctr" rtl="0">
              <a:spcBef>
                <a:spcPts val="0"/>
              </a:spcBef>
              <a:spcAft>
                <a:spcPts val="1600"/>
              </a:spcAft>
              <a:buNone/>
            </a:pPr>
            <a:r>
              <a:rPr lang="en"/>
              <a:t>You can give a brief description of the topic you want to talk about here. For example, if you want to talk about Mercury, you can say that it’s the smallest planet in the entire Solar System</a:t>
            </a:r>
            <a:endParaRPr/>
          </a:p>
        </p:txBody>
      </p:sp>
      <p:pic>
        <p:nvPicPr>
          <p:cNvPr id="2" name="Imagen 1"/>
          <p:cNvPicPr>
            <a:picLocks noChangeAspect="1"/>
          </p:cNvPicPr>
          <p:nvPr/>
        </p:nvPicPr>
        <p:blipFill>
          <a:blip r:embed="rId3"/>
          <a:stretch>
            <a:fillRect/>
          </a:stretch>
        </p:blipFill>
        <p:spPr>
          <a:xfrm>
            <a:off x="607676" y="1629175"/>
            <a:ext cx="3619874" cy="3035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9" name="Google Shape;749;p25"/>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t>Real Estate Infographics</a:t>
            </a:r>
            <a:endParaRPr/>
          </a:p>
        </p:txBody>
      </p:sp>
      <p:sp>
        <p:nvSpPr>
          <p:cNvPr id="760" name="Google Shape;760;p25"/>
          <p:cNvSpPr txBox="1"/>
          <p:nvPr/>
        </p:nvSpPr>
        <p:spPr>
          <a:xfrm>
            <a:off x="599250" y="2133625"/>
            <a:ext cx="1899600" cy="7557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1600"/>
              </a:spcAft>
              <a:buNone/>
            </a:pPr>
            <a:r>
              <a:rPr lang="en" sz="1200">
                <a:solidFill>
                  <a:srgbClr val="000000"/>
                </a:solidFill>
                <a:latin typeface="Roboto"/>
                <a:ea typeface="Roboto"/>
                <a:cs typeface="Roboto"/>
                <a:sym typeface="Roboto"/>
              </a:rPr>
              <a:t>Despite being red, Mars is actually a cold place. It’s full of iron oxide dust</a:t>
            </a:r>
            <a:endParaRPr sz="1200">
              <a:solidFill>
                <a:srgbClr val="000000"/>
              </a:solidFill>
              <a:latin typeface="Roboto"/>
              <a:ea typeface="Roboto"/>
              <a:cs typeface="Roboto"/>
              <a:sym typeface="Roboto"/>
            </a:endParaRPr>
          </a:p>
        </p:txBody>
      </p:sp>
      <p:sp>
        <p:nvSpPr>
          <p:cNvPr id="761" name="Google Shape;761;p25"/>
          <p:cNvSpPr txBox="1"/>
          <p:nvPr/>
        </p:nvSpPr>
        <p:spPr>
          <a:xfrm>
            <a:off x="6659375" y="3557525"/>
            <a:ext cx="1899600" cy="7557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200">
                <a:solidFill>
                  <a:srgbClr val="000000"/>
                </a:solidFill>
                <a:latin typeface="Roboto"/>
                <a:ea typeface="Roboto"/>
                <a:cs typeface="Roboto"/>
                <a:sym typeface="Roboto"/>
              </a:rPr>
              <a:t>It has a beautiful name and is the second planet from the Sun</a:t>
            </a:r>
            <a:endParaRPr sz="1200">
              <a:solidFill>
                <a:srgbClr val="000000"/>
              </a:solidFill>
              <a:latin typeface="Roboto"/>
              <a:ea typeface="Roboto"/>
              <a:cs typeface="Roboto"/>
              <a:sym typeface="Roboto"/>
            </a:endParaRPr>
          </a:p>
        </p:txBody>
      </p:sp>
      <p:sp>
        <p:nvSpPr>
          <p:cNvPr id="762" name="Google Shape;762;p25"/>
          <p:cNvSpPr txBox="1"/>
          <p:nvPr/>
        </p:nvSpPr>
        <p:spPr>
          <a:xfrm>
            <a:off x="6645142" y="2133620"/>
            <a:ext cx="1899600" cy="755700"/>
          </a:xfrm>
          <a:prstGeom prst="rect">
            <a:avLst/>
          </a:prstGeom>
          <a:noFill/>
          <a:ln>
            <a:noFill/>
          </a:ln>
        </p:spPr>
        <p:txBody>
          <a:bodyPr spcFirstLastPara="1" wrap="square" lIns="91425" tIns="91425" rIns="91425" bIns="91425" anchor="t" anchorCtr="0">
            <a:noAutofit/>
          </a:bodyPr>
          <a:lstStyle/>
          <a:p>
            <a:pPr marL="12700" lvl="0" indent="0" algn="l" rtl="0">
              <a:lnSpc>
                <a:spcPct val="100000"/>
              </a:lnSpc>
              <a:spcBef>
                <a:spcPts val="0"/>
              </a:spcBef>
              <a:spcAft>
                <a:spcPts val="0"/>
              </a:spcAft>
              <a:buClr>
                <a:schemeClr val="dk1"/>
              </a:buClr>
              <a:buFont typeface="Arial"/>
              <a:buNone/>
            </a:pPr>
            <a:r>
              <a:rPr lang="en" sz="1200">
                <a:solidFill>
                  <a:schemeClr val="dk1"/>
                </a:solidFill>
                <a:latin typeface="Roboto"/>
                <a:ea typeface="Roboto"/>
                <a:cs typeface="Roboto"/>
                <a:sym typeface="Roboto"/>
              </a:rPr>
              <a:t>Saturn is the ringed one. It’s composed mostly of hydrogen and helium</a:t>
            </a:r>
            <a:endParaRPr sz="1200">
              <a:solidFill>
                <a:schemeClr val="dk1"/>
              </a:solidFill>
              <a:latin typeface="Roboto"/>
              <a:ea typeface="Roboto"/>
              <a:cs typeface="Roboto"/>
              <a:sym typeface="Roboto"/>
            </a:endParaRPr>
          </a:p>
          <a:p>
            <a:pPr marL="0" lvl="0" indent="0" algn="l" rtl="0">
              <a:lnSpc>
                <a:spcPct val="100000"/>
              </a:lnSpc>
              <a:spcBef>
                <a:spcPts val="0"/>
              </a:spcBef>
              <a:spcAft>
                <a:spcPts val="0"/>
              </a:spcAft>
              <a:buNone/>
            </a:pPr>
            <a:endParaRPr sz="1200">
              <a:latin typeface="Roboto"/>
              <a:ea typeface="Roboto"/>
              <a:cs typeface="Roboto"/>
              <a:sym typeface="Roboto"/>
            </a:endParaRPr>
          </a:p>
          <a:p>
            <a:pPr marL="0" lvl="0" indent="0" algn="l" rtl="0">
              <a:lnSpc>
                <a:spcPct val="100000"/>
              </a:lnSpc>
              <a:spcBef>
                <a:spcPts val="1600"/>
              </a:spcBef>
              <a:spcAft>
                <a:spcPts val="1600"/>
              </a:spcAft>
              <a:buNone/>
            </a:pPr>
            <a:endParaRPr sz="1200">
              <a:solidFill>
                <a:srgbClr val="000000"/>
              </a:solidFill>
              <a:latin typeface="Roboto"/>
              <a:ea typeface="Roboto"/>
              <a:cs typeface="Roboto"/>
              <a:sym typeface="Roboto"/>
            </a:endParaRPr>
          </a:p>
        </p:txBody>
      </p:sp>
      <p:sp>
        <p:nvSpPr>
          <p:cNvPr id="763" name="Google Shape;763;p25"/>
          <p:cNvSpPr txBox="1"/>
          <p:nvPr/>
        </p:nvSpPr>
        <p:spPr>
          <a:xfrm>
            <a:off x="611975" y="3557586"/>
            <a:ext cx="1899600" cy="7557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sz="1200">
                <a:solidFill>
                  <a:srgbClr val="000000"/>
                </a:solidFill>
                <a:latin typeface="Roboto"/>
                <a:ea typeface="Roboto"/>
                <a:cs typeface="Roboto"/>
                <a:sym typeface="Roboto"/>
              </a:rPr>
              <a:t>Jupiter is a gas giant and the biggest planet in </a:t>
            </a:r>
            <a:r>
              <a:rPr lang="en" sz="1200">
                <a:latin typeface="Roboto"/>
                <a:ea typeface="Roboto"/>
                <a:cs typeface="Roboto"/>
                <a:sym typeface="Roboto"/>
              </a:rPr>
              <a:t>the </a:t>
            </a:r>
            <a:r>
              <a:rPr lang="en" sz="1200">
                <a:solidFill>
                  <a:srgbClr val="000000"/>
                </a:solidFill>
                <a:latin typeface="Roboto"/>
                <a:ea typeface="Roboto"/>
                <a:cs typeface="Roboto"/>
                <a:sym typeface="Roboto"/>
              </a:rPr>
              <a:t>Solar System</a:t>
            </a:r>
            <a:endParaRPr sz="1200">
              <a:solidFill>
                <a:srgbClr val="000000"/>
              </a:solidFill>
              <a:latin typeface="Roboto"/>
              <a:ea typeface="Roboto"/>
              <a:cs typeface="Roboto"/>
              <a:sym typeface="Roboto"/>
            </a:endParaRPr>
          </a:p>
        </p:txBody>
      </p:sp>
      <p:sp>
        <p:nvSpPr>
          <p:cNvPr id="764" name="Google Shape;764;p25"/>
          <p:cNvSpPr txBox="1"/>
          <p:nvPr/>
        </p:nvSpPr>
        <p:spPr>
          <a:xfrm>
            <a:off x="1053263" y="3195206"/>
            <a:ext cx="1458300" cy="362400"/>
          </a:xfrm>
          <a:prstGeom prst="rect">
            <a:avLst/>
          </a:prstGeom>
          <a:noFill/>
          <a:ln>
            <a:noFill/>
          </a:ln>
        </p:spPr>
        <p:txBody>
          <a:bodyPr spcFirstLastPara="1" wrap="square" lIns="91425" tIns="91425" rIns="91425" bIns="91425" anchor="ctr" anchorCtr="0">
            <a:noAutofit/>
          </a:bodyPr>
          <a:lstStyle/>
          <a:p>
            <a:pPr marL="0" lvl="0" indent="0" algn="r" rtl="0">
              <a:lnSpc>
                <a:spcPct val="115000"/>
              </a:lnSpc>
              <a:spcBef>
                <a:spcPts val="0"/>
              </a:spcBef>
              <a:spcAft>
                <a:spcPts val="0"/>
              </a:spcAft>
              <a:buNone/>
            </a:pPr>
            <a:r>
              <a:rPr lang="en" b="1">
                <a:solidFill>
                  <a:schemeClr val="dk1"/>
                </a:solidFill>
                <a:latin typeface="Roboto"/>
                <a:ea typeface="Roboto"/>
                <a:cs typeface="Roboto"/>
                <a:sym typeface="Roboto"/>
              </a:rPr>
              <a:t>Jupiter </a:t>
            </a:r>
            <a:endParaRPr b="1">
              <a:solidFill>
                <a:schemeClr val="dk1"/>
              </a:solidFill>
              <a:latin typeface="Roboto"/>
              <a:ea typeface="Roboto"/>
              <a:cs typeface="Roboto"/>
              <a:sym typeface="Roboto"/>
            </a:endParaRPr>
          </a:p>
        </p:txBody>
      </p:sp>
      <p:sp>
        <p:nvSpPr>
          <p:cNvPr id="765" name="Google Shape;765;p25"/>
          <p:cNvSpPr txBox="1"/>
          <p:nvPr/>
        </p:nvSpPr>
        <p:spPr>
          <a:xfrm>
            <a:off x="6663488" y="3195206"/>
            <a:ext cx="1458300" cy="3624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solidFill>
                  <a:schemeClr val="dk1"/>
                </a:solidFill>
                <a:latin typeface="Roboto"/>
                <a:ea typeface="Roboto"/>
                <a:cs typeface="Roboto"/>
                <a:sym typeface="Roboto"/>
              </a:rPr>
              <a:t>Venus</a:t>
            </a:r>
            <a:endParaRPr b="1">
              <a:solidFill>
                <a:schemeClr val="dk1"/>
              </a:solidFill>
              <a:latin typeface="Roboto"/>
              <a:ea typeface="Roboto"/>
              <a:cs typeface="Roboto"/>
              <a:sym typeface="Roboto"/>
            </a:endParaRPr>
          </a:p>
        </p:txBody>
      </p:sp>
      <p:sp>
        <p:nvSpPr>
          <p:cNvPr id="766" name="Google Shape;766;p25"/>
          <p:cNvSpPr txBox="1"/>
          <p:nvPr/>
        </p:nvSpPr>
        <p:spPr>
          <a:xfrm>
            <a:off x="1040561" y="1761706"/>
            <a:ext cx="1458300" cy="362400"/>
          </a:xfrm>
          <a:prstGeom prst="rect">
            <a:avLst/>
          </a:prstGeom>
          <a:noFill/>
          <a:ln>
            <a:noFill/>
          </a:ln>
        </p:spPr>
        <p:txBody>
          <a:bodyPr spcFirstLastPara="1" wrap="square" lIns="91425" tIns="91425" rIns="91425" bIns="91425" anchor="ctr" anchorCtr="0">
            <a:noAutofit/>
          </a:bodyPr>
          <a:lstStyle/>
          <a:p>
            <a:pPr marL="0" lvl="0" indent="0" algn="r" rtl="0">
              <a:lnSpc>
                <a:spcPct val="115000"/>
              </a:lnSpc>
              <a:spcBef>
                <a:spcPts val="0"/>
              </a:spcBef>
              <a:spcAft>
                <a:spcPts val="0"/>
              </a:spcAft>
              <a:buNone/>
            </a:pPr>
            <a:r>
              <a:rPr lang="en" b="1">
                <a:solidFill>
                  <a:schemeClr val="dk1"/>
                </a:solidFill>
                <a:latin typeface="Roboto"/>
                <a:ea typeface="Roboto"/>
                <a:cs typeface="Roboto"/>
                <a:sym typeface="Roboto"/>
              </a:rPr>
              <a:t>Mars</a:t>
            </a:r>
            <a:endParaRPr b="1">
              <a:solidFill>
                <a:schemeClr val="dk1"/>
              </a:solidFill>
              <a:latin typeface="Roboto"/>
              <a:ea typeface="Roboto"/>
              <a:cs typeface="Roboto"/>
              <a:sym typeface="Roboto"/>
            </a:endParaRPr>
          </a:p>
        </p:txBody>
      </p:sp>
      <p:sp>
        <p:nvSpPr>
          <p:cNvPr id="767" name="Google Shape;767;p25"/>
          <p:cNvSpPr txBox="1"/>
          <p:nvPr/>
        </p:nvSpPr>
        <p:spPr>
          <a:xfrm>
            <a:off x="6645140" y="1761706"/>
            <a:ext cx="1458300" cy="3624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solidFill>
                  <a:schemeClr val="dk1"/>
                </a:solidFill>
                <a:latin typeface="Roboto"/>
                <a:ea typeface="Roboto"/>
                <a:cs typeface="Roboto"/>
                <a:sym typeface="Roboto"/>
              </a:rPr>
              <a:t>Saturn</a:t>
            </a:r>
            <a:endParaRPr b="1">
              <a:solidFill>
                <a:schemeClr val="dk1"/>
              </a:solidFill>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2952851" y="1063087"/>
            <a:ext cx="3106695" cy="365246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5"/>
        <p:cNvGrpSpPr/>
        <p:nvPr/>
      </p:nvGrpSpPr>
      <p:grpSpPr>
        <a:xfrm>
          <a:off x="0" y="0"/>
          <a:ext cx="0" cy="0"/>
          <a:chOff x="0" y="0"/>
          <a:chExt cx="0" cy="0"/>
        </a:xfrm>
      </p:grpSpPr>
      <p:sp>
        <p:nvSpPr>
          <p:cNvPr id="1316" name="Google Shape;1316;p40"/>
          <p:cNvSpPr txBox="1">
            <a:spLocks noGrp="1"/>
          </p:cNvSpPr>
          <p:nvPr>
            <p:ph type="title"/>
          </p:nvPr>
        </p:nvSpPr>
        <p:spPr>
          <a:xfrm>
            <a:off x="720000" y="1763625"/>
            <a:ext cx="3739200" cy="1915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1"/>
                </a:solidFill>
              </a:rPr>
              <a:t>Theory</a:t>
            </a:r>
            <a:r>
              <a:rPr lang="en"/>
              <a:t> lesson</a:t>
            </a:r>
            <a:endParaRPr/>
          </a:p>
        </p:txBody>
      </p:sp>
      <p:sp>
        <p:nvSpPr>
          <p:cNvPr id="1317" name="Google Shape;1317;p40"/>
          <p:cNvSpPr txBox="1">
            <a:spLocks noGrp="1"/>
          </p:cNvSpPr>
          <p:nvPr>
            <p:ph type="title" idx="2"/>
          </p:nvPr>
        </p:nvSpPr>
        <p:spPr>
          <a:xfrm>
            <a:off x="720000" y="674750"/>
            <a:ext cx="1056900" cy="1061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318" name="Google Shape;1318;p40"/>
          <p:cNvSpPr txBox="1">
            <a:spLocks noGrp="1"/>
          </p:cNvSpPr>
          <p:nvPr>
            <p:ph type="subTitle" idx="1"/>
          </p:nvPr>
        </p:nvSpPr>
        <p:spPr>
          <a:xfrm>
            <a:off x="720000" y="3679125"/>
            <a:ext cx="3081000" cy="713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You can enter a subtitle here if you need it</a:t>
            </a:r>
            <a:endParaRPr/>
          </a:p>
        </p:txBody>
      </p:sp>
      <p:pic>
        <p:nvPicPr>
          <p:cNvPr id="2" name="Imagen 1"/>
          <p:cNvPicPr>
            <a:picLocks noChangeAspect="1"/>
          </p:cNvPicPr>
          <p:nvPr/>
        </p:nvPicPr>
        <p:blipFill>
          <a:blip r:embed="rId3"/>
          <a:stretch>
            <a:fillRect/>
          </a:stretch>
        </p:blipFill>
        <p:spPr>
          <a:xfrm>
            <a:off x="4459200" y="1105290"/>
            <a:ext cx="3518202" cy="3232169"/>
          </a:xfrm>
          <a:prstGeom prst="rect">
            <a:avLst/>
          </a:prstGeom>
        </p:spPr>
      </p:pic>
    </p:spTree>
  </p:cSld>
  <p:clrMapOvr>
    <a:masterClrMapping/>
  </p:clrMapOvr>
</p:sld>
</file>

<file path=ppt/theme/theme1.xml><?xml version="1.0" encoding="utf-8"?>
<a:theme xmlns:a="http://schemas.openxmlformats.org/drawingml/2006/main" name="Youth Mental Health First Aid Workshop by Slidesgo">
  <a:themeElements>
    <a:clrScheme name="Simple Light">
      <a:dk1>
        <a:srgbClr val="332C27"/>
      </a:dk1>
      <a:lt1>
        <a:srgbClr val="E8B0AF"/>
      </a:lt1>
      <a:dk2>
        <a:srgbClr val="FFFFFF"/>
      </a:dk2>
      <a:lt2>
        <a:srgbClr val="F9F6F1"/>
      </a:lt2>
      <a:accent1>
        <a:srgbClr val="EAB56F"/>
      </a:accent1>
      <a:accent2>
        <a:srgbClr val="D8BCA7"/>
      </a:accent2>
      <a:accent3>
        <a:srgbClr val="FFFFFF"/>
      </a:accent3>
      <a:accent4>
        <a:srgbClr val="FFFFFF"/>
      </a:accent4>
      <a:accent5>
        <a:srgbClr val="FFFFFF"/>
      </a:accent5>
      <a:accent6>
        <a:srgbClr val="FFFFFF"/>
      </a:accent6>
      <a:hlink>
        <a:srgbClr val="332C2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TotalTime>
  <Words>2119</Words>
  <Application>Microsoft Office PowerPoint</Application>
  <PresentationFormat>Presentación en pantalla (16:9)</PresentationFormat>
  <Paragraphs>298</Paragraphs>
  <Slides>46</Slides>
  <Notes>41</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46</vt:i4>
      </vt:variant>
    </vt:vector>
  </HeadingPairs>
  <TitlesOfParts>
    <vt:vector size="58" baseType="lpstr">
      <vt:lpstr>맑은 고딕</vt:lpstr>
      <vt:lpstr>Proxima Nova</vt:lpstr>
      <vt:lpstr>Open Sans</vt:lpstr>
      <vt:lpstr>Hind</vt:lpstr>
      <vt:lpstr>PT Sans</vt:lpstr>
      <vt:lpstr>Roboto</vt:lpstr>
      <vt:lpstr>Yusei Magic</vt:lpstr>
      <vt:lpstr>Arial Rounded MT Bold</vt:lpstr>
      <vt:lpstr>Arial</vt:lpstr>
      <vt:lpstr>Proxima Nova Semibold</vt:lpstr>
      <vt:lpstr>Youth Mental Health First Aid Workshop by Slidesgo</vt:lpstr>
      <vt:lpstr>Slidesgo Final Pages</vt:lpstr>
      <vt:lpstr>MENTAL HEALTH Free Template</vt:lpstr>
      <vt:lpstr>Presentación de PowerPoint</vt:lpstr>
      <vt:lpstr>Presentación de PowerPoint</vt:lpstr>
      <vt:lpstr>Real Estate Infographics</vt:lpstr>
      <vt:lpstr>03</vt:lpstr>
      <vt:lpstr>Whoa!</vt:lpstr>
      <vt:lpstr>Introduction</vt:lpstr>
      <vt:lpstr>Real Estate Infographics</vt:lpstr>
      <vt:lpstr>Theory lesson</vt:lpstr>
      <vt:lpstr>Real Estate Infographics</vt:lpstr>
      <vt:lpstr>Concepts of mental health</vt:lpstr>
      <vt:lpstr>Features of the topic</vt:lpstr>
      <vt:lpstr>What is mental health?</vt:lpstr>
      <vt:lpstr>Real Estate Infographics</vt:lpstr>
      <vt:lpstr>Features of the topic</vt:lpstr>
      <vt:lpstr>Examples of mental health first aid</vt:lpstr>
      <vt:lpstr>Mindfulness</vt:lpstr>
      <vt:lpstr>Unhealthy habits</vt:lpstr>
      <vt:lpstr>Real Estate Infographics</vt:lpstr>
      <vt:lpstr>—Someone Famous</vt:lpstr>
      <vt:lpstr>Real Estate Infographics</vt:lpstr>
      <vt:lpstr>A picture is worth a thousand words</vt:lpstr>
      <vt:lpstr>A picture always reinforces the concept</vt:lpstr>
      <vt:lpstr>Take care of your mental health</vt:lpstr>
      <vt:lpstr>Treatment for mental health issues</vt:lpstr>
      <vt:lpstr>150,000</vt:lpstr>
      <vt:lpstr>9h 55m 23s</vt:lpstr>
      <vt:lpstr>This is a map</vt:lpstr>
      <vt:lpstr>Emotional first aid</vt:lpstr>
      <vt:lpstr>Give statistical data</vt:lpstr>
      <vt:lpstr>Awesome words</vt:lpstr>
      <vt:lpstr>Practical exercise</vt:lpstr>
      <vt:lpstr>Our doctors</vt:lpstr>
      <vt:lpstr>Desktop software</vt:lpstr>
      <vt:lpstr>Presentación de PowerPoint</vt:lpstr>
      <vt:lpstr>Presentación de PowerPoint</vt:lpstr>
      <vt:lpstr>Presentación de PowerPoint</vt:lpstr>
      <vt:lpstr>Thanks!</vt:lpstr>
      <vt:lpstr>www.plantillaspower-point.com</vt:lpstr>
      <vt:lpstr>Resources</vt:lpstr>
      <vt:lpstr>Resources</vt:lpstr>
      <vt:lpstr>Resources</vt:lpstr>
      <vt:lpstr>Alternative resources</vt:lpstr>
      <vt:lpstr>Mental health icon pack</vt:lpstr>
      <vt:lpstr>...and our sets of editable icons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dc:title>
  <dc:creator>Sr GRYM</dc:creator>
  <cp:lastModifiedBy>ADMIN</cp:lastModifiedBy>
  <cp:revision>25</cp:revision>
  <dcterms:modified xsi:type="dcterms:W3CDTF">2022-03-15T17:55:33Z</dcterms:modified>
</cp:coreProperties>
</file>