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6" name="Google Shape;7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7" name="Google Shape;7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6:notes"/>
          <p:cNvSpPr/>
          <p:nvPr>
            <p:ph idx="2" type="sldImg"/>
          </p:nvPr>
        </p:nvSpPr>
        <p:spPr>
          <a:xfrm>
            <a:off x="2686050" y="514350"/>
            <a:ext cx="4573588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1" name="Google Shape;8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6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8" name="Google Shape;89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18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6" name="Google Shape;10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3" name="Google Shape;121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4" name="Google Shape;12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2" name="Google Shape;133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2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My First Template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4" name="Google Shape;142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38" name="Google Shape;143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7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2020/5/16</a:t>
            </a:r>
            <a:endParaRPr sz="1200"/>
          </a:p>
        </p:txBody>
      </p:sp>
      <p:sp>
        <p:nvSpPr>
          <p:cNvPr id="246" name="Google Shape;24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8:notes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2020/5/16</a:t>
            </a:r>
            <a:endParaRPr sz="1200"/>
          </a:p>
        </p:txBody>
      </p:sp>
      <p:sp>
        <p:nvSpPr>
          <p:cNvPr id="255" name="Google Shape;255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5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0">
  <p:cSld name="Slide 2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F37"/>
              </a:buClr>
              <a:buSzPts val="4400"/>
              <a:buFont typeface="Libre Franklin Medium"/>
              <a:buNone/>
              <a:defRPr>
                <a:solidFill>
                  <a:srgbClr val="F78F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78F37"/>
              </a:buClr>
              <a:buSzPts val="2000"/>
              <a:buNone/>
              <a:defRPr sz="20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F37"/>
              </a:buClr>
              <a:buSzPts val="1400"/>
              <a:buNone/>
              <a:defRPr sz="14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1">
  <p:cSld name="Slide 2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F37"/>
              </a:buClr>
              <a:buSzPts val="4400"/>
              <a:buFont typeface="Libre Franklin Medium"/>
              <a:buNone/>
              <a:defRPr>
                <a:solidFill>
                  <a:srgbClr val="F78F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78F37"/>
              </a:buClr>
              <a:buSzPts val="2000"/>
              <a:buNone/>
              <a:defRPr sz="20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2" type="body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F37"/>
              </a:buClr>
              <a:buSzPts val="1400"/>
              <a:buNone/>
              <a:defRPr sz="14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EAA188"/>
              </a:buClr>
              <a:buSzPts val="3200"/>
              <a:buNone/>
              <a:defRPr>
                <a:solidFill>
                  <a:srgbClr val="EAA1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EAA188"/>
              </a:buClr>
              <a:buSzPts val="2800"/>
              <a:buNone/>
              <a:defRPr>
                <a:solidFill>
                  <a:srgbClr val="EAA1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EAA188"/>
              </a:buClr>
              <a:buSzPts val="2400"/>
              <a:buNone/>
              <a:defRPr>
                <a:solidFill>
                  <a:srgbClr val="EAA1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EAA188"/>
              </a:buClr>
              <a:buSzPts val="2000"/>
              <a:buNone/>
              <a:defRPr>
                <a:solidFill>
                  <a:srgbClr val="EAA1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EAA188"/>
              </a:buClr>
              <a:buSzPts val="2000"/>
              <a:buNone/>
              <a:defRPr>
                <a:solidFill>
                  <a:srgbClr val="EAA1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EAA188"/>
              </a:buClr>
              <a:buSzPts val="2000"/>
              <a:buNone/>
              <a:defRPr>
                <a:solidFill>
                  <a:srgbClr val="EAA1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EAA188"/>
              </a:buClr>
              <a:buSzPts val="2000"/>
              <a:buNone/>
              <a:defRPr>
                <a:solidFill>
                  <a:srgbClr val="EAA1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EAA188"/>
              </a:buClr>
              <a:buSzPts val="2000"/>
              <a:buNone/>
              <a:defRPr>
                <a:solidFill>
                  <a:srgbClr val="EAA1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EAA188"/>
              </a:buClr>
              <a:buSzPts val="2000"/>
              <a:buNone/>
              <a:defRPr>
                <a:solidFill>
                  <a:srgbClr val="EAA188"/>
                </a:solidFill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0" y="0"/>
            <a:ext cx="8748464" cy="92004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0272" y="213"/>
            <a:ext cx="2123728" cy="919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5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91" name="Google Shape;91;p15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</a:t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93" name="Google Shape;93;p15"/>
          <p:cNvSpPr txBox="1"/>
          <p:nvPr/>
        </p:nvSpPr>
        <p:spPr>
          <a:xfrm>
            <a:off x="725417" y="333209"/>
            <a:ext cx="17435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0" y="0"/>
            <a:ext cx="8748464" cy="92004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0272" y="213"/>
            <a:ext cx="2123728" cy="919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6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99" name="Google Shape;99;p16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4</a:t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101" name="Google Shape;101;p16"/>
          <p:cNvSpPr txBox="1"/>
          <p:nvPr/>
        </p:nvSpPr>
        <p:spPr>
          <a:xfrm>
            <a:off x="725417" y="333209"/>
            <a:ext cx="17435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 Medium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EAA188"/>
              </a:buClr>
              <a:buSzPts val="2000"/>
              <a:buNone/>
              <a:defRPr sz="2000">
                <a:solidFill>
                  <a:srgbClr val="EAA1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EAA188"/>
              </a:buClr>
              <a:buSzPts val="1800"/>
              <a:buNone/>
              <a:defRPr sz="1800">
                <a:solidFill>
                  <a:srgbClr val="EAA1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EAA188"/>
              </a:buClr>
              <a:buSzPts val="1600"/>
              <a:buNone/>
              <a:defRPr sz="1600">
                <a:solidFill>
                  <a:srgbClr val="EAA1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EAA188"/>
              </a:buClr>
              <a:buSzPts val="1400"/>
              <a:buNone/>
              <a:defRPr sz="1400">
                <a:solidFill>
                  <a:srgbClr val="EAA1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EAA188"/>
              </a:buClr>
              <a:buSzPts val="1400"/>
              <a:buNone/>
              <a:defRPr sz="1400">
                <a:solidFill>
                  <a:srgbClr val="EAA1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EAA188"/>
              </a:buClr>
              <a:buSzPts val="1400"/>
              <a:buNone/>
              <a:defRPr sz="1400">
                <a:solidFill>
                  <a:srgbClr val="EAA1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EAA188"/>
              </a:buClr>
              <a:buSzPts val="1400"/>
              <a:buNone/>
              <a:defRPr sz="1400">
                <a:solidFill>
                  <a:srgbClr val="EAA1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EAA188"/>
              </a:buClr>
              <a:buSzPts val="1400"/>
              <a:buNone/>
              <a:defRPr sz="1400">
                <a:solidFill>
                  <a:srgbClr val="EAA1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EAA188"/>
              </a:buClr>
              <a:buSzPts val="1400"/>
              <a:buNone/>
              <a:defRPr sz="1400">
                <a:solidFill>
                  <a:srgbClr val="EAA188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1" name="Google Shape;111;p18"/>
          <p:cNvSpPr txBox="1"/>
          <p:nvPr>
            <p:ph idx="2" type="body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9"/>
          <p:cNvSpPr txBox="1"/>
          <p:nvPr>
            <p:ph idx="3" type="body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9"/>
          <p:cNvSpPr txBox="1"/>
          <p:nvPr>
            <p:ph idx="4" type="body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5220072" y="4803998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0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4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34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5" name="Google Shape;135;p22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type="picTx">
  <p:cSld name="PICTURE_WITH_CAPTION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 Medium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/>
          <p:nvPr>
            <p:ph idx="2" type="pic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2" name="Google Shape;142;p23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 type="vertTx">
  <p:cSld name="VERTICAL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 rot="5400000">
            <a:off x="5464175" y="1371600"/>
            <a:ext cx="43878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 rot="5400000">
            <a:off x="1273175" y="-609600"/>
            <a:ext cx="438785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5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 sz="135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2">
  <p:cSld name="Slide 2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F37"/>
              </a:buClr>
              <a:buSzPts val="4400"/>
              <a:buFont typeface="Libre Franklin Medium"/>
              <a:buNone/>
              <a:defRPr>
                <a:solidFill>
                  <a:srgbClr val="F78F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78F37"/>
              </a:buClr>
              <a:buSzPts val="2000"/>
              <a:buNone/>
              <a:defRPr sz="20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9"/>
          <p:cNvSpPr txBox="1"/>
          <p:nvPr>
            <p:ph idx="2" type="body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F37"/>
              </a:buClr>
              <a:buSzPts val="1400"/>
              <a:buNone/>
              <a:defRPr sz="14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6">
  <p:cSld name="Slide 26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7">
  <p:cSld name="Slide 27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7">
  <p:cSld name="Slide 1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F37"/>
              </a:buClr>
              <a:buSzPts val="4400"/>
              <a:buFont typeface="Libre Franklin Medium"/>
              <a:buNone/>
              <a:defRPr>
                <a:solidFill>
                  <a:srgbClr val="F78F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78F37"/>
              </a:buClr>
              <a:buSzPts val="2000"/>
              <a:buNone/>
              <a:defRPr sz="20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2" type="body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F37"/>
              </a:buClr>
              <a:buSzPts val="1400"/>
              <a:buNone/>
              <a:defRPr sz="14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8">
  <p:cSld name="Slide 1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F37"/>
              </a:buClr>
              <a:buSzPts val="4400"/>
              <a:buFont typeface="Libre Franklin Medium"/>
              <a:buNone/>
              <a:defRPr>
                <a:solidFill>
                  <a:srgbClr val="F78F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78F37"/>
              </a:buClr>
              <a:buSzPts val="2000"/>
              <a:buNone/>
              <a:defRPr sz="20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2" type="body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F37"/>
              </a:buClr>
              <a:buSzPts val="1400"/>
              <a:buNone/>
              <a:defRPr sz="14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0"/>
            <a:ext cx="8748464" cy="92004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0272" y="213"/>
            <a:ext cx="2123728" cy="9198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9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56" name="Google Shape;56;p9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</a:t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58" name="Google Shape;58;p9"/>
          <p:cNvSpPr txBox="1"/>
          <p:nvPr/>
        </p:nvSpPr>
        <p:spPr>
          <a:xfrm>
            <a:off x="725417" y="333209"/>
            <a:ext cx="17435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9">
  <p:cSld name="Slide 1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8F37"/>
              </a:buClr>
              <a:buSzPts val="4400"/>
              <a:buFont typeface="Libre Franklin Medium"/>
              <a:buNone/>
              <a:defRPr>
                <a:solidFill>
                  <a:srgbClr val="F78F3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F78F37"/>
              </a:buClr>
              <a:buSzPts val="2000"/>
              <a:buNone/>
              <a:defRPr sz="20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F78F37"/>
              </a:buClr>
              <a:buSzPts val="1400"/>
              <a:buNone/>
              <a:defRPr sz="1400">
                <a:solidFill>
                  <a:srgbClr val="F78F37"/>
                </a:solidFill>
              </a:defRPr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65" name="Google Shape;65;p11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66" name="Google Shape;66;p11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67" name="Google Shape;67;p1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Google Shape;68;p11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69" name="Google Shape;69;p11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2</a:t>
              </a:r>
              <a:endParaRPr b="1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71" name="Google Shape;71;p11"/>
          <p:cNvSpPr txBox="1"/>
          <p:nvPr/>
        </p:nvSpPr>
        <p:spPr>
          <a:xfrm>
            <a:off x="725417" y="333209"/>
            <a:ext cx="17435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17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7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9.xml"/><Relationship Id="rId19" Type="http://schemas.openxmlformats.org/officeDocument/2006/relationships/slideLayout" Target="../slideLayouts/slideLayout23.xml"/><Relationship Id="rId6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9"/>
              <a:buFont typeface="Calibri"/>
              <a:buNone/>
              <a:defRPr b="0" i="0" sz="312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028" lvl="0" marL="457200" marR="0" rtl="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991"/>
              <a:buFont typeface="Arial"/>
              <a:buChar char="•"/>
              <a:defRPr b="0" i="0" sz="19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6994" lvl="1" marL="9144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07"/>
              <a:buFont typeface="Arial"/>
              <a:buChar char="•"/>
              <a:defRPr b="0" i="0" sz="170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8897" lvl="2" marL="13716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422"/>
              <a:buFont typeface="Arial"/>
              <a:buChar char="•"/>
              <a:defRPr b="0" i="0" sz="142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  <a:defRPr b="0" i="0" sz="128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5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A1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EAA1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32" name="Google Shape;32;p6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33" name="Google Shape;33;p6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4" name="Google Shape;34;p6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5" name="Google Shape;35;p6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6" name="Google Shape;36;p6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7" name="Google Shape;37;p6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8" name="Google Shape;38;p6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" name="Google Shape;40;p6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1" name="Google Shape;41;p6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42" name="Google Shape;42;p6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ree-powerpoint-templates-design.com/free-powerpoint-templates-design" TargetMode="External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5.jpg"/><Relationship Id="rId5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free-powerpoint-templates-design.com/free-powerpoint-templates-design" TargetMode="External"/><Relationship Id="rId4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9" Type="http://schemas.openxmlformats.org/officeDocument/2006/relationships/image" Target="../media/image19.gif"/><Relationship Id="rId5" Type="http://schemas.openxmlformats.org/officeDocument/2006/relationships/image" Target="../media/image11.jpg"/><Relationship Id="rId6" Type="http://schemas.openxmlformats.org/officeDocument/2006/relationships/image" Target="../media/image20.gif"/><Relationship Id="rId7" Type="http://schemas.openxmlformats.org/officeDocument/2006/relationships/image" Target="../media/image21.gif"/><Relationship Id="rId8" Type="http://schemas.openxmlformats.org/officeDocument/2006/relationships/image" Target="../media/image12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4644008" y="3700482"/>
            <a:ext cx="4032447" cy="574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b="0" i="0" sz="28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4783585" y="1358190"/>
            <a:ext cx="4320481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HEART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6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SURGEON</a:t>
            </a:r>
            <a:endParaRPr b="1" i="0" sz="66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0">
            <a:hlinkClick r:id="rId3"/>
          </p:cNvPr>
          <p:cNvSpPr txBox="1"/>
          <p:nvPr/>
        </p:nvSpPr>
        <p:spPr>
          <a:xfrm>
            <a:off x="6804248" y="4853586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www.googleslides.org</a:t>
            </a:r>
            <a:endParaRPr b="0" i="0" sz="12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8028384" y="195486"/>
            <a:ext cx="7881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000" u="none" cap="none" strike="noStrike">
                <a:solidFill>
                  <a:srgbClr val="FD7E28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 sz="2000">
              <a:solidFill>
                <a:srgbClr val="FD7E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-752153" y="817830"/>
            <a:ext cx="6516217" cy="5143500"/>
          </a:xfrm>
          <a:custGeom>
            <a:rect b="b" l="l" r="r" t="t"/>
            <a:pathLst>
              <a:path extrusionOk="0" h="5143500" w="6516217">
                <a:moveTo>
                  <a:pt x="0" y="0"/>
                </a:moveTo>
                <a:lnTo>
                  <a:pt x="6516217" y="0"/>
                </a:lnTo>
                <a:lnTo>
                  <a:pt x="5325559" y="2139702"/>
                </a:lnTo>
                <a:lnTo>
                  <a:pt x="5724130" y="2139702"/>
                </a:lnTo>
                <a:lnTo>
                  <a:pt x="405263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E6E6E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30"/>
          <p:cNvGrpSpPr/>
          <p:nvPr/>
        </p:nvGrpSpPr>
        <p:grpSpPr>
          <a:xfrm>
            <a:off x="3275856" y="-12390"/>
            <a:ext cx="2952328" cy="5164074"/>
            <a:chOff x="321937" y="-12390"/>
            <a:chExt cx="2952328" cy="5164074"/>
          </a:xfrm>
        </p:grpSpPr>
        <p:sp>
          <p:nvSpPr>
            <p:cNvPr id="179" name="Google Shape;179;p30"/>
            <p:cNvSpPr/>
            <p:nvPr/>
          </p:nvSpPr>
          <p:spPr>
            <a:xfrm>
              <a:off x="1690089" y="-12390"/>
              <a:ext cx="1584176" cy="2139702"/>
            </a:xfrm>
            <a:prstGeom prst="parallelogram">
              <a:avLst>
                <a:gd fmla="val 75323" name="adj"/>
              </a:avLst>
            </a:prstGeom>
            <a:gradFill>
              <a:gsLst>
                <a:gs pos="0">
                  <a:srgbClr val="FEA05E"/>
                </a:gs>
                <a:gs pos="100000">
                  <a:srgbClr val="FFA161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0"/>
            <p:cNvSpPr/>
            <p:nvPr/>
          </p:nvSpPr>
          <p:spPr>
            <a:xfrm>
              <a:off x="321937" y="2127312"/>
              <a:ext cx="2089823" cy="3024372"/>
            </a:xfrm>
            <a:prstGeom prst="parallelogram">
              <a:avLst>
                <a:gd fmla="val 80785" name="adj"/>
              </a:avLst>
            </a:prstGeom>
            <a:gradFill>
              <a:gsLst>
                <a:gs pos="0">
                  <a:srgbClr val="FD7E28"/>
                </a:gs>
                <a:gs pos="100000">
                  <a:srgbClr val="FE7A25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1" name="Google Shape;18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62502"/>
            <a:ext cx="5688633" cy="45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/>
          <p:nvPr/>
        </p:nvSpPr>
        <p:spPr>
          <a:xfrm flipH="1">
            <a:off x="0" y="1491630"/>
            <a:ext cx="9144000" cy="2002452"/>
          </a:xfrm>
          <a:prstGeom prst="rect">
            <a:avLst/>
          </a:prstGeom>
          <a:solidFill>
            <a:srgbClr val="FE7A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09" name="Google Shape;309;p39"/>
          <p:cNvGrpSpPr/>
          <p:nvPr/>
        </p:nvGrpSpPr>
        <p:grpSpPr>
          <a:xfrm>
            <a:off x="560024" y="1865318"/>
            <a:ext cx="1371900" cy="1498520"/>
            <a:chOff x="560024" y="1865318"/>
            <a:chExt cx="1371900" cy="1498520"/>
          </a:xfrm>
        </p:grpSpPr>
        <p:sp>
          <p:nvSpPr>
            <p:cNvPr id="310" name="Google Shape;310;p39"/>
            <p:cNvSpPr txBox="1"/>
            <p:nvPr/>
          </p:nvSpPr>
          <p:spPr>
            <a:xfrm>
              <a:off x="560024" y="2668795"/>
              <a:ext cx="1371900" cy="695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Social Media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913240" y="1865318"/>
              <a:ext cx="634430" cy="634430"/>
            </a:xfrm>
            <a:custGeom>
              <a:rect b="b" l="l" r="r" t="t"/>
              <a:pathLst>
                <a:path extrusionOk="0"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12" name="Google Shape;312;p39"/>
          <p:cNvGrpSpPr/>
          <p:nvPr/>
        </p:nvGrpSpPr>
        <p:grpSpPr>
          <a:xfrm>
            <a:off x="2203418" y="1949668"/>
            <a:ext cx="1362774" cy="1414170"/>
            <a:chOff x="2203418" y="1949668"/>
            <a:chExt cx="1362774" cy="1414170"/>
          </a:xfrm>
        </p:grpSpPr>
        <p:sp>
          <p:nvSpPr>
            <p:cNvPr id="313" name="Google Shape;313;p39"/>
            <p:cNvSpPr txBox="1"/>
            <p:nvPr/>
          </p:nvSpPr>
          <p:spPr>
            <a:xfrm>
              <a:off x="2203418" y="2668795"/>
              <a:ext cx="1362774" cy="695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Code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4" name="Google Shape;314;p39"/>
            <p:cNvSpPr/>
            <p:nvPr/>
          </p:nvSpPr>
          <p:spPr>
            <a:xfrm>
              <a:off x="2447246" y="1949668"/>
              <a:ext cx="875118" cy="533970"/>
            </a:xfrm>
            <a:custGeom>
              <a:rect b="b" l="l" r="r" t="t"/>
              <a:pathLst>
                <a:path extrusionOk="0" h="244" w="400">
                  <a:moveTo>
                    <a:pt x="152" y="7"/>
                  </a:moveTo>
                  <a:cubicBezTo>
                    <a:pt x="145" y="0"/>
                    <a:pt x="135" y="0"/>
                    <a:pt x="127" y="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35" y="244"/>
                    <a:pt x="145" y="244"/>
                    <a:pt x="152" y="237"/>
                  </a:cubicBezTo>
                  <a:cubicBezTo>
                    <a:pt x="159" y="230"/>
                    <a:pt x="159" y="219"/>
                    <a:pt x="152" y="21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9" y="25"/>
                    <a:pt x="159" y="14"/>
                    <a:pt x="152" y="7"/>
                  </a:cubicBezTo>
                  <a:close/>
                  <a:moveTo>
                    <a:pt x="272" y="7"/>
                  </a:moveTo>
                  <a:cubicBezTo>
                    <a:pt x="265" y="0"/>
                    <a:pt x="255" y="0"/>
                    <a:pt x="248" y="7"/>
                  </a:cubicBezTo>
                  <a:cubicBezTo>
                    <a:pt x="240" y="14"/>
                    <a:pt x="241" y="25"/>
                    <a:pt x="248" y="32"/>
                  </a:cubicBezTo>
                  <a:cubicBezTo>
                    <a:pt x="347" y="122"/>
                    <a:pt x="347" y="122"/>
                    <a:pt x="347" y="122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1" y="219"/>
                    <a:pt x="240" y="230"/>
                    <a:pt x="248" y="237"/>
                  </a:cubicBezTo>
                  <a:cubicBezTo>
                    <a:pt x="255" y="244"/>
                    <a:pt x="265" y="244"/>
                    <a:pt x="272" y="237"/>
                  </a:cubicBezTo>
                  <a:cubicBezTo>
                    <a:pt x="400" y="122"/>
                    <a:pt x="400" y="122"/>
                    <a:pt x="400" y="122"/>
                  </a:cubicBezTo>
                  <a:lnTo>
                    <a:pt x="272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15" name="Google Shape;315;p39"/>
          <p:cNvGrpSpPr/>
          <p:nvPr/>
        </p:nvGrpSpPr>
        <p:grpSpPr>
          <a:xfrm>
            <a:off x="3837686" y="1906611"/>
            <a:ext cx="1382081" cy="1457227"/>
            <a:chOff x="3837686" y="1906611"/>
            <a:chExt cx="1382081" cy="1457227"/>
          </a:xfrm>
        </p:grpSpPr>
        <p:sp>
          <p:nvSpPr>
            <p:cNvPr id="316" name="Google Shape;316;p39"/>
            <p:cNvSpPr txBox="1"/>
            <p:nvPr/>
          </p:nvSpPr>
          <p:spPr>
            <a:xfrm>
              <a:off x="3837686" y="2668795"/>
              <a:ext cx="1382081" cy="695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Photography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4170437" y="1906611"/>
              <a:ext cx="707612" cy="565491"/>
            </a:xfrm>
            <a:custGeom>
              <a:rect b="b" l="l" r="r" t="t"/>
              <a:pathLst>
                <a:path extrusionOk="0" h="320" w="400">
                  <a:moveTo>
                    <a:pt x="200" y="120"/>
                  </a:moveTo>
                  <a:cubicBezTo>
                    <a:pt x="167" y="120"/>
                    <a:pt x="140" y="147"/>
                    <a:pt x="140" y="180"/>
                  </a:cubicBezTo>
                  <a:cubicBezTo>
                    <a:pt x="140" y="213"/>
                    <a:pt x="167" y="240"/>
                    <a:pt x="200" y="240"/>
                  </a:cubicBezTo>
                  <a:cubicBezTo>
                    <a:pt x="233" y="240"/>
                    <a:pt x="260" y="213"/>
                    <a:pt x="260" y="180"/>
                  </a:cubicBezTo>
                  <a:cubicBezTo>
                    <a:pt x="260" y="147"/>
                    <a:pt x="233" y="120"/>
                    <a:pt x="200" y="120"/>
                  </a:cubicBezTo>
                  <a:close/>
                  <a:moveTo>
                    <a:pt x="360" y="60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05" y="60"/>
                    <a:pt x="298" y="55"/>
                    <a:pt x="296" y="4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5"/>
                    <a:pt x="274" y="0"/>
                    <a:pt x="26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5" y="0"/>
                    <a:pt x="118" y="5"/>
                    <a:pt x="116" y="1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1" y="55"/>
                    <a:pt x="94" y="60"/>
                    <a:pt x="88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8" y="60"/>
                    <a:pt x="0" y="78"/>
                    <a:pt x="0" y="1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78"/>
                    <a:pt x="382" y="60"/>
                    <a:pt x="360" y="60"/>
                  </a:cubicBezTo>
                  <a:close/>
                  <a:moveTo>
                    <a:pt x="200" y="280"/>
                  </a:moveTo>
                  <a:cubicBezTo>
                    <a:pt x="145" y="280"/>
                    <a:pt x="100" y="235"/>
                    <a:pt x="100" y="180"/>
                  </a:cubicBezTo>
                  <a:cubicBezTo>
                    <a:pt x="100" y="125"/>
                    <a:pt x="145" y="80"/>
                    <a:pt x="200" y="80"/>
                  </a:cubicBezTo>
                  <a:cubicBezTo>
                    <a:pt x="255" y="80"/>
                    <a:pt x="300" y="125"/>
                    <a:pt x="300" y="180"/>
                  </a:cubicBezTo>
                  <a:cubicBezTo>
                    <a:pt x="300" y="235"/>
                    <a:pt x="255" y="280"/>
                    <a:pt x="200" y="280"/>
                  </a:cubicBezTo>
                  <a:close/>
                  <a:moveTo>
                    <a:pt x="346" y="128"/>
                  </a:moveTo>
                  <a:cubicBezTo>
                    <a:pt x="338" y="128"/>
                    <a:pt x="332" y="122"/>
                    <a:pt x="332" y="114"/>
                  </a:cubicBezTo>
                  <a:cubicBezTo>
                    <a:pt x="332" y="106"/>
                    <a:pt x="338" y="100"/>
                    <a:pt x="346" y="100"/>
                  </a:cubicBezTo>
                  <a:cubicBezTo>
                    <a:pt x="354" y="100"/>
                    <a:pt x="360" y="106"/>
                    <a:pt x="360" y="114"/>
                  </a:cubicBezTo>
                  <a:cubicBezTo>
                    <a:pt x="360" y="122"/>
                    <a:pt x="354" y="128"/>
                    <a:pt x="346" y="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18" name="Google Shape;318;p39"/>
          <p:cNvGrpSpPr/>
          <p:nvPr/>
        </p:nvGrpSpPr>
        <p:grpSpPr>
          <a:xfrm>
            <a:off x="5491261" y="1944180"/>
            <a:ext cx="1390745" cy="1419658"/>
            <a:chOff x="5491261" y="1944180"/>
            <a:chExt cx="1390745" cy="1419658"/>
          </a:xfrm>
        </p:grpSpPr>
        <p:sp>
          <p:nvSpPr>
            <p:cNvPr id="319" name="Google Shape;319;p39"/>
            <p:cNvSpPr txBox="1"/>
            <p:nvPr/>
          </p:nvSpPr>
          <p:spPr>
            <a:xfrm>
              <a:off x="5491261" y="2668795"/>
              <a:ext cx="1390745" cy="695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Copywriting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0" name="Google Shape;320;p39"/>
            <p:cNvSpPr/>
            <p:nvPr/>
          </p:nvSpPr>
          <p:spPr>
            <a:xfrm>
              <a:off x="5927463" y="1944180"/>
              <a:ext cx="518340" cy="517647"/>
            </a:xfrm>
            <a:custGeom>
              <a:rect b="b" l="l" r="r" t="t"/>
              <a:pathLst>
                <a:path extrusionOk="0" h="316" w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21" name="Google Shape;321;p39"/>
          <p:cNvGrpSpPr/>
          <p:nvPr/>
        </p:nvGrpSpPr>
        <p:grpSpPr>
          <a:xfrm>
            <a:off x="7153501" y="1940668"/>
            <a:ext cx="1399411" cy="1423170"/>
            <a:chOff x="7153501" y="1940668"/>
            <a:chExt cx="1399411" cy="1423170"/>
          </a:xfrm>
        </p:grpSpPr>
        <p:sp>
          <p:nvSpPr>
            <p:cNvPr id="322" name="Google Shape;322;p39"/>
            <p:cNvSpPr txBox="1"/>
            <p:nvPr/>
          </p:nvSpPr>
          <p:spPr>
            <a:xfrm>
              <a:off x="7153501" y="2668795"/>
              <a:ext cx="1399411" cy="6950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Films</a:t>
              </a:r>
              <a:endParaRPr b="1" i="0" sz="12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23" name="Google Shape;323;p39"/>
            <p:cNvSpPr/>
            <p:nvPr/>
          </p:nvSpPr>
          <p:spPr>
            <a:xfrm>
              <a:off x="7486096" y="1940668"/>
              <a:ext cx="734220" cy="524669"/>
            </a:xfrm>
            <a:custGeom>
              <a:rect b="b" l="l" r="r" t="t"/>
              <a:pathLst>
                <a:path extrusionOk="0" h="280" w="392">
                  <a:moveTo>
                    <a:pt x="392" y="40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2" y="7"/>
                    <a:pt x="385" y="0"/>
                    <a:pt x="3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3"/>
                    <a:pt x="7" y="280"/>
                    <a:pt x="16" y="280"/>
                  </a:cubicBezTo>
                  <a:cubicBezTo>
                    <a:pt x="376" y="280"/>
                    <a:pt x="376" y="280"/>
                    <a:pt x="376" y="280"/>
                  </a:cubicBezTo>
                  <a:cubicBezTo>
                    <a:pt x="385" y="280"/>
                    <a:pt x="392" y="273"/>
                    <a:pt x="392" y="264"/>
                  </a:cubicBezTo>
                  <a:cubicBezTo>
                    <a:pt x="392" y="240"/>
                    <a:pt x="392" y="240"/>
                    <a:pt x="39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92" y="200"/>
                    <a:pt x="392" y="200"/>
                    <a:pt x="392" y="200"/>
                  </a:cubicBezTo>
                  <a:cubicBezTo>
                    <a:pt x="392" y="160"/>
                    <a:pt x="392" y="160"/>
                    <a:pt x="392" y="160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80"/>
                    <a:pt x="392" y="80"/>
                    <a:pt x="39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40"/>
                    <a:pt x="352" y="40"/>
                    <a:pt x="352" y="40"/>
                  </a:cubicBezTo>
                  <a:lnTo>
                    <a:pt x="392" y="40"/>
                  </a:lnTo>
                  <a:close/>
                  <a:moveTo>
                    <a:pt x="152" y="200"/>
                  </a:moveTo>
                  <a:cubicBezTo>
                    <a:pt x="152" y="80"/>
                    <a:pt x="152" y="80"/>
                    <a:pt x="152" y="80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152" y="2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24" name="Google Shape;324;p39"/>
          <p:cNvSpPr txBox="1"/>
          <p:nvPr/>
        </p:nvSpPr>
        <p:spPr>
          <a:xfrm>
            <a:off x="626294" y="3715476"/>
            <a:ext cx="7992888" cy="61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40"/>
          <p:cNvGrpSpPr/>
          <p:nvPr/>
        </p:nvGrpSpPr>
        <p:grpSpPr>
          <a:xfrm>
            <a:off x="769874" y="1520789"/>
            <a:ext cx="582730" cy="582730"/>
            <a:chOff x="817364" y="1776265"/>
            <a:chExt cx="826181" cy="826181"/>
          </a:xfrm>
        </p:grpSpPr>
        <p:sp>
          <p:nvSpPr>
            <p:cNvPr id="331" name="Google Shape;331;p40"/>
            <p:cNvSpPr/>
            <p:nvPr/>
          </p:nvSpPr>
          <p:spPr>
            <a:xfrm>
              <a:off x="817364" y="1776265"/>
              <a:ext cx="826181" cy="826181"/>
            </a:xfrm>
            <a:prstGeom prst="ellipse">
              <a:avLst/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1014427" y="1973328"/>
              <a:ext cx="432054" cy="432054"/>
            </a:xfrm>
            <a:custGeom>
              <a:rect b="b" l="l" r="r" t="t"/>
              <a:pathLst>
                <a:path extrusionOk="0"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33" name="Google Shape;333;p40"/>
          <p:cNvGrpSpPr/>
          <p:nvPr/>
        </p:nvGrpSpPr>
        <p:grpSpPr>
          <a:xfrm>
            <a:off x="769874" y="2535523"/>
            <a:ext cx="582730" cy="582730"/>
            <a:chOff x="2496183" y="1776265"/>
            <a:chExt cx="826181" cy="826181"/>
          </a:xfrm>
        </p:grpSpPr>
        <p:sp>
          <p:nvSpPr>
            <p:cNvPr id="334" name="Google Shape;334;p40"/>
            <p:cNvSpPr/>
            <p:nvPr/>
          </p:nvSpPr>
          <p:spPr>
            <a:xfrm>
              <a:off x="2496183" y="1776265"/>
              <a:ext cx="826181" cy="826181"/>
            </a:xfrm>
            <a:prstGeom prst="ellipse">
              <a:avLst/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2630264" y="2024210"/>
              <a:ext cx="563673" cy="343936"/>
            </a:xfrm>
            <a:custGeom>
              <a:rect b="b" l="l" r="r" t="t"/>
              <a:pathLst>
                <a:path extrusionOk="0" h="244" w="400">
                  <a:moveTo>
                    <a:pt x="152" y="7"/>
                  </a:moveTo>
                  <a:cubicBezTo>
                    <a:pt x="145" y="0"/>
                    <a:pt x="135" y="0"/>
                    <a:pt x="127" y="7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27" y="237"/>
                    <a:pt x="127" y="237"/>
                    <a:pt x="127" y="237"/>
                  </a:cubicBezTo>
                  <a:cubicBezTo>
                    <a:pt x="135" y="244"/>
                    <a:pt x="145" y="244"/>
                    <a:pt x="152" y="237"/>
                  </a:cubicBezTo>
                  <a:cubicBezTo>
                    <a:pt x="159" y="230"/>
                    <a:pt x="159" y="219"/>
                    <a:pt x="152" y="21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9" y="25"/>
                    <a:pt x="159" y="14"/>
                    <a:pt x="152" y="7"/>
                  </a:cubicBezTo>
                  <a:close/>
                  <a:moveTo>
                    <a:pt x="272" y="7"/>
                  </a:moveTo>
                  <a:cubicBezTo>
                    <a:pt x="265" y="0"/>
                    <a:pt x="255" y="0"/>
                    <a:pt x="248" y="7"/>
                  </a:cubicBezTo>
                  <a:cubicBezTo>
                    <a:pt x="240" y="14"/>
                    <a:pt x="241" y="25"/>
                    <a:pt x="248" y="32"/>
                  </a:cubicBezTo>
                  <a:cubicBezTo>
                    <a:pt x="347" y="122"/>
                    <a:pt x="347" y="122"/>
                    <a:pt x="347" y="122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41" y="219"/>
                    <a:pt x="240" y="230"/>
                    <a:pt x="248" y="237"/>
                  </a:cubicBezTo>
                  <a:cubicBezTo>
                    <a:pt x="255" y="244"/>
                    <a:pt x="265" y="244"/>
                    <a:pt x="272" y="237"/>
                  </a:cubicBezTo>
                  <a:cubicBezTo>
                    <a:pt x="400" y="122"/>
                    <a:pt x="400" y="122"/>
                    <a:pt x="400" y="122"/>
                  </a:cubicBezTo>
                  <a:lnTo>
                    <a:pt x="272" y="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769874" y="3550257"/>
            <a:ext cx="582730" cy="582730"/>
            <a:chOff x="4111152" y="1776265"/>
            <a:chExt cx="826181" cy="826181"/>
          </a:xfrm>
        </p:grpSpPr>
        <p:sp>
          <p:nvSpPr>
            <p:cNvPr id="337" name="Google Shape;337;p40"/>
            <p:cNvSpPr/>
            <p:nvPr/>
          </p:nvSpPr>
          <p:spPr>
            <a:xfrm>
              <a:off x="4111152" y="1776265"/>
              <a:ext cx="826181" cy="826181"/>
            </a:xfrm>
            <a:prstGeom prst="ellipse">
              <a:avLst/>
            </a:prstGeom>
            <a:solidFill>
              <a:srgbClr val="F3A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4287456" y="2000127"/>
              <a:ext cx="473571" cy="378456"/>
            </a:xfrm>
            <a:custGeom>
              <a:rect b="b" l="l" r="r" t="t"/>
              <a:pathLst>
                <a:path extrusionOk="0" h="320" w="400">
                  <a:moveTo>
                    <a:pt x="200" y="120"/>
                  </a:moveTo>
                  <a:cubicBezTo>
                    <a:pt x="167" y="120"/>
                    <a:pt x="140" y="147"/>
                    <a:pt x="140" y="180"/>
                  </a:cubicBezTo>
                  <a:cubicBezTo>
                    <a:pt x="140" y="213"/>
                    <a:pt x="167" y="240"/>
                    <a:pt x="200" y="240"/>
                  </a:cubicBezTo>
                  <a:cubicBezTo>
                    <a:pt x="233" y="240"/>
                    <a:pt x="260" y="213"/>
                    <a:pt x="260" y="180"/>
                  </a:cubicBezTo>
                  <a:cubicBezTo>
                    <a:pt x="260" y="147"/>
                    <a:pt x="233" y="120"/>
                    <a:pt x="200" y="120"/>
                  </a:cubicBezTo>
                  <a:close/>
                  <a:moveTo>
                    <a:pt x="360" y="60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05" y="60"/>
                    <a:pt x="298" y="55"/>
                    <a:pt x="296" y="49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1" y="5"/>
                    <a:pt x="274" y="0"/>
                    <a:pt x="26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5" y="0"/>
                    <a:pt x="118" y="5"/>
                    <a:pt x="116" y="11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1" y="55"/>
                    <a:pt x="94" y="60"/>
                    <a:pt x="88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18" y="60"/>
                    <a:pt x="0" y="78"/>
                    <a:pt x="0" y="100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302"/>
                    <a:pt x="18" y="320"/>
                    <a:pt x="40" y="320"/>
                  </a:cubicBezTo>
                  <a:cubicBezTo>
                    <a:pt x="360" y="320"/>
                    <a:pt x="360" y="320"/>
                    <a:pt x="360" y="320"/>
                  </a:cubicBezTo>
                  <a:cubicBezTo>
                    <a:pt x="382" y="320"/>
                    <a:pt x="400" y="302"/>
                    <a:pt x="400" y="280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78"/>
                    <a:pt x="382" y="60"/>
                    <a:pt x="360" y="60"/>
                  </a:cubicBezTo>
                  <a:close/>
                  <a:moveTo>
                    <a:pt x="200" y="280"/>
                  </a:moveTo>
                  <a:cubicBezTo>
                    <a:pt x="145" y="280"/>
                    <a:pt x="100" y="235"/>
                    <a:pt x="100" y="180"/>
                  </a:cubicBezTo>
                  <a:cubicBezTo>
                    <a:pt x="100" y="125"/>
                    <a:pt x="145" y="80"/>
                    <a:pt x="200" y="80"/>
                  </a:cubicBezTo>
                  <a:cubicBezTo>
                    <a:pt x="255" y="80"/>
                    <a:pt x="300" y="125"/>
                    <a:pt x="300" y="180"/>
                  </a:cubicBezTo>
                  <a:cubicBezTo>
                    <a:pt x="300" y="235"/>
                    <a:pt x="255" y="280"/>
                    <a:pt x="200" y="280"/>
                  </a:cubicBezTo>
                  <a:close/>
                  <a:moveTo>
                    <a:pt x="346" y="128"/>
                  </a:moveTo>
                  <a:cubicBezTo>
                    <a:pt x="338" y="128"/>
                    <a:pt x="332" y="122"/>
                    <a:pt x="332" y="114"/>
                  </a:cubicBezTo>
                  <a:cubicBezTo>
                    <a:pt x="332" y="106"/>
                    <a:pt x="338" y="100"/>
                    <a:pt x="346" y="100"/>
                  </a:cubicBezTo>
                  <a:cubicBezTo>
                    <a:pt x="354" y="100"/>
                    <a:pt x="360" y="106"/>
                    <a:pt x="360" y="114"/>
                  </a:cubicBezTo>
                  <a:cubicBezTo>
                    <a:pt x="360" y="122"/>
                    <a:pt x="354" y="128"/>
                    <a:pt x="346" y="1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39" name="Google Shape;339;p40"/>
          <p:cNvGrpSpPr/>
          <p:nvPr/>
        </p:nvGrpSpPr>
        <p:grpSpPr>
          <a:xfrm>
            <a:off x="4702926" y="2535523"/>
            <a:ext cx="582730" cy="582730"/>
            <a:chOff x="5773542" y="1776265"/>
            <a:chExt cx="826181" cy="826181"/>
          </a:xfrm>
        </p:grpSpPr>
        <p:sp>
          <p:nvSpPr>
            <p:cNvPr id="340" name="Google Shape;340;p40"/>
            <p:cNvSpPr/>
            <p:nvPr/>
          </p:nvSpPr>
          <p:spPr>
            <a:xfrm>
              <a:off x="5773542" y="1776265"/>
              <a:ext cx="826181" cy="826181"/>
            </a:xfrm>
            <a:prstGeom prst="ellipse">
              <a:avLst/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5989302" y="1999111"/>
              <a:ext cx="394661" cy="394133"/>
            </a:xfrm>
            <a:custGeom>
              <a:rect b="b" l="l" r="r" t="t"/>
              <a:pathLst>
                <a:path extrusionOk="0" h="316" w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42" name="Google Shape;342;p40"/>
          <p:cNvGrpSpPr/>
          <p:nvPr/>
        </p:nvGrpSpPr>
        <p:grpSpPr>
          <a:xfrm>
            <a:off x="4707293" y="3545197"/>
            <a:ext cx="582730" cy="582730"/>
            <a:chOff x="7440115" y="1776265"/>
            <a:chExt cx="826181" cy="826181"/>
          </a:xfrm>
        </p:grpSpPr>
        <p:sp>
          <p:nvSpPr>
            <p:cNvPr id="343" name="Google Shape;343;p40"/>
            <p:cNvSpPr/>
            <p:nvPr/>
          </p:nvSpPr>
          <p:spPr>
            <a:xfrm>
              <a:off x="7440115" y="1776265"/>
              <a:ext cx="826181" cy="826181"/>
            </a:xfrm>
            <a:prstGeom prst="ellipse">
              <a:avLst/>
            </a:prstGeom>
            <a:solidFill>
              <a:srgbClr val="F3A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7625358" y="2033360"/>
              <a:ext cx="455693" cy="325635"/>
            </a:xfrm>
            <a:custGeom>
              <a:rect b="b" l="l" r="r" t="t"/>
              <a:pathLst>
                <a:path extrusionOk="0" h="280" w="392">
                  <a:moveTo>
                    <a:pt x="392" y="40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2" y="7"/>
                    <a:pt x="385" y="0"/>
                    <a:pt x="3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60"/>
                    <a:pt x="40" y="160"/>
                    <a:pt x="4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73"/>
                    <a:pt x="7" y="280"/>
                    <a:pt x="16" y="280"/>
                  </a:cubicBezTo>
                  <a:cubicBezTo>
                    <a:pt x="376" y="280"/>
                    <a:pt x="376" y="280"/>
                    <a:pt x="376" y="280"/>
                  </a:cubicBezTo>
                  <a:cubicBezTo>
                    <a:pt x="385" y="280"/>
                    <a:pt x="392" y="273"/>
                    <a:pt x="392" y="264"/>
                  </a:cubicBezTo>
                  <a:cubicBezTo>
                    <a:pt x="392" y="240"/>
                    <a:pt x="392" y="240"/>
                    <a:pt x="392" y="240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2" y="200"/>
                    <a:pt x="352" y="200"/>
                    <a:pt x="352" y="200"/>
                  </a:cubicBezTo>
                  <a:cubicBezTo>
                    <a:pt x="392" y="200"/>
                    <a:pt x="392" y="200"/>
                    <a:pt x="392" y="200"/>
                  </a:cubicBezTo>
                  <a:cubicBezTo>
                    <a:pt x="392" y="160"/>
                    <a:pt x="392" y="160"/>
                    <a:pt x="392" y="160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52" y="120"/>
                    <a:pt x="352" y="120"/>
                    <a:pt x="352" y="12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80"/>
                    <a:pt x="392" y="80"/>
                    <a:pt x="39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40"/>
                    <a:pt x="352" y="40"/>
                    <a:pt x="352" y="40"/>
                  </a:cubicBezTo>
                  <a:lnTo>
                    <a:pt x="392" y="40"/>
                  </a:lnTo>
                  <a:close/>
                  <a:moveTo>
                    <a:pt x="152" y="200"/>
                  </a:moveTo>
                  <a:cubicBezTo>
                    <a:pt x="152" y="80"/>
                    <a:pt x="152" y="80"/>
                    <a:pt x="152" y="80"/>
                  </a:cubicBezTo>
                  <a:cubicBezTo>
                    <a:pt x="252" y="140"/>
                    <a:pt x="252" y="140"/>
                    <a:pt x="252" y="140"/>
                  </a:cubicBezTo>
                  <a:lnTo>
                    <a:pt x="152" y="2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45" name="Google Shape;345;p40"/>
          <p:cNvGrpSpPr/>
          <p:nvPr/>
        </p:nvGrpSpPr>
        <p:grpSpPr>
          <a:xfrm>
            <a:off x="4702926" y="1520789"/>
            <a:ext cx="582730" cy="582730"/>
            <a:chOff x="6740410" y="578561"/>
            <a:chExt cx="826181" cy="826181"/>
          </a:xfrm>
        </p:grpSpPr>
        <p:sp>
          <p:nvSpPr>
            <p:cNvPr id="346" name="Google Shape;346;p40"/>
            <p:cNvSpPr/>
            <p:nvPr/>
          </p:nvSpPr>
          <p:spPr>
            <a:xfrm>
              <a:off x="6740410" y="578561"/>
              <a:ext cx="826181" cy="826181"/>
            </a:xfrm>
            <a:prstGeom prst="ellipse">
              <a:avLst/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6895800" y="727929"/>
              <a:ext cx="515401" cy="527448"/>
            </a:xfrm>
            <a:custGeom>
              <a:rect b="b" l="l" r="r" t="t"/>
              <a:pathLst>
                <a:path extrusionOk="0" h="426" w="417">
                  <a:moveTo>
                    <a:pt x="121" y="94"/>
                  </a:moveTo>
                  <a:cubicBezTo>
                    <a:pt x="98" y="116"/>
                    <a:pt x="0" y="256"/>
                    <a:pt x="85" y="341"/>
                  </a:cubicBezTo>
                  <a:cubicBezTo>
                    <a:pt x="170" y="426"/>
                    <a:pt x="309" y="328"/>
                    <a:pt x="332" y="305"/>
                  </a:cubicBezTo>
                  <a:cubicBezTo>
                    <a:pt x="354" y="283"/>
                    <a:pt x="325" y="217"/>
                    <a:pt x="267" y="159"/>
                  </a:cubicBezTo>
                  <a:cubicBezTo>
                    <a:pt x="209" y="101"/>
                    <a:pt x="143" y="72"/>
                    <a:pt x="121" y="94"/>
                  </a:cubicBezTo>
                  <a:close/>
                  <a:moveTo>
                    <a:pt x="306" y="286"/>
                  </a:moveTo>
                  <a:cubicBezTo>
                    <a:pt x="299" y="292"/>
                    <a:pt x="248" y="277"/>
                    <a:pt x="199" y="227"/>
                  </a:cubicBezTo>
                  <a:cubicBezTo>
                    <a:pt x="149" y="178"/>
                    <a:pt x="134" y="127"/>
                    <a:pt x="140" y="120"/>
                  </a:cubicBezTo>
                  <a:cubicBezTo>
                    <a:pt x="147" y="113"/>
                    <a:pt x="198" y="129"/>
                    <a:pt x="247" y="179"/>
                  </a:cubicBezTo>
                  <a:cubicBezTo>
                    <a:pt x="297" y="228"/>
                    <a:pt x="313" y="279"/>
                    <a:pt x="306" y="286"/>
                  </a:cubicBezTo>
                  <a:close/>
                  <a:moveTo>
                    <a:pt x="309" y="128"/>
                  </a:moveTo>
                  <a:cubicBezTo>
                    <a:pt x="314" y="128"/>
                    <a:pt x="319" y="126"/>
                    <a:pt x="323" y="122"/>
                  </a:cubicBezTo>
                  <a:cubicBezTo>
                    <a:pt x="361" y="84"/>
                    <a:pt x="361" y="84"/>
                    <a:pt x="361" y="84"/>
                  </a:cubicBezTo>
                  <a:cubicBezTo>
                    <a:pt x="369" y="76"/>
                    <a:pt x="369" y="64"/>
                    <a:pt x="361" y="56"/>
                  </a:cubicBezTo>
                  <a:cubicBezTo>
                    <a:pt x="353" y="48"/>
                    <a:pt x="341" y="48"/>
                    <a:pt x="333" y="56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87" y="102"/>
                    <a:pt x="287" y="115"/>
                    <a:pt x="295" y="122"/>
                  </a:cubicBezTo>
                  <a:cubicBezTo>
                    <a:pt x="299" y="126"/>
                    <a:pt x="304" y="128"/>
                    <a:pt x="309" y="128"/>
                  </a:cubicBezTo>
                  <a:close/>
                  <a:moveTo>
                    <a:pt x="237" y="79"/>
                  </a:moveTo>
                  <a:cubicBezTo>
                    <a:pt x="240" y="81"/>
                    <a:pt x="243" y="81"/>
                    <a:pt x="247" y="81"/>
                  </a:cubicBezTo>
                  <a:cubicBezTo>
                    <a:pt x="254" y="81"/>
                    <a:pt x="260" y="78"/>
                    <a:pt x="264" y="71"/>
                  </a:cubicBezTo>
                  <a:cubicBezTo>
                    <a:pt x="286" y="33"/>
                    <a:pt x="286" y="33"/>
                    <a:pt x="286" y="33"/>
                  </a:cubicBezTo>
                  <a:cubicBezTo>
                    <a:pt x="291" y="23"/>
                    <a:pt x="288" y="11"/>
                    <a:pt x="278" y="5"/>
                  </a:cubicBezTo>
                  <a:cubicBezTo>
                    <a:pt x="268" y="0"/>
                    <a:pt x="256" y="3"/>
                    <a:pt x="251" y="13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24" y="61"/>
                    <a:pt x="227" y="73"/>
                    <a:pt x="237" y="79"/>
                  </a:cubicBezTo>
                  <a:close/>
                  <a:moveTo>
                    <a:pt x="412" y="139"/>
                  </a:moveTo>
                  <a:cubicBezTo>
                    <a:pt x="406" y="129"/>
                    <a:pt x="394" y="126"/>
                    <a:pt x="385" y="131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36" y="158"/>
                    <a:pt x="333" y="171"/>
                    <a:pt x="338" y="180"/>
                  </a:cubicBezTo>
                  <a:cubicBezTo>
                    <a:pt x="342" y="187"/>
                    <a:pt x="349" y="190"/>
                    <a:pt x="356" y="190"/>
                  </a:cubicBezTo>
                  <a:cubicBezTo>
                    <a:pt x="359" y="190"/>
                    <a:pt x="363" y="190"/>
                    <a:pt x="366" y="188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14" y="161"/>
                    <a:pt x="417" y="149"/>
                    <a:pt x="412" y="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48" name="Google Shape;348;p40"/>
          <p:cNvSpPr txBox="1"/>
          <p:nvPr/>
        </p:nvSpPr>
        <p:spPr>
          <a:xfrm>
            <a:off x="1428887" y="1403495"/>
            <a:ext cx="2952328" cy="893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br>
              <a:rPr b="1" i="0" lang="tr-TR" sz="1400" u="none" cap="none" strike="noStrike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b="0" i="0" sz="1400" u="none" cap="none" strike="noStrike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49" name="Google Shape;349;p40"/>
          <p:cNvSpPr txBox="1"/>
          <p:nvPr/>
        </p:nvSpPr>
        <p:spPr>
          <a:xfrm>
            <a:off x="1428887" y="2407248"/>
            <a:ext cx="2952328" cy="893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br>
              <a:rPr b="1" lang="tr-TR" sz="14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</a:t>
            </a:r>
            <a:endParaRPr sz="14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own text.</a:t>
            </a:r>
            <a:endParaRPr sz="14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0" name="Google Shape;350;p40"/>
          <p:cNvSpPr txBox="1"/>
          <p:nvPr/>
        </p:nvSpPr>
        <p:spPr>
          <a:xfrm>
            <a:off x="1428887" y="3421982"/>
            <a:ext cx="2952328" cy="893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br>
              <a:rPr b="1" lang="tr-TR" sz="14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</a:t>
            </a:r>
            <a:endParaRPr sz="14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own text.</a:t>
            </a:r>
            <a:endParaRPr sz="14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1" name="Google Shape;351;p40"/>
          <p:cNvSpPr txBox="1"/>
          <p:nvPr/>
        </p:nvSpPr>
        <p:spPr>
          <a:xfrm>
            <a:off x="5508104" y="1403495"/>
            <a:ext cx="2952328" cy="893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br>
              <a:rPr b="1" lang="tr-TR" sz="14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</a:t>
            </a:r>
            <a:endParaRPr sz="14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own text.</a:t>
            </a:r>
            <a:endParaRPr sz="14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2" name="Google Shape;352;p40"/>
          <p:cNvSpPr txBox="1"/>
          <p:nvPr/>
        </p:nvSpPr>
        <p:spPr>
          <a:xfrm>
            <a:off x="5508104" y="2407248"/>
            <a:ext cx="2952328" cy="893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br>
              <a:rPr b="1" lang="tr-TR" sz="14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</a:t>
            </a:r>
            <a:endParaRPr sz="14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own text.</a:t>
            </a:r>
            <a:endParaRPr sz="14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53" name="Google Shape;353;p40"/>
          <p:cNvSpPr txBox="1"/>
          <p:nvPr/>
        </p:nvSpPr>
        <p:spPr>
          <a:xfrm>
            <a:off x="5508104" y="3421982"/>
            <a:ext cx="2952328" cy="893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600"/>
              <a:buFont typeface="Arial"/>
              <a:buNone/>
            </a:pPr>
            <a:r>
              <a:rPr b="1" lang="tr-TR" sz="16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br>
              <a:rPr b="1" lang="tr-TR" sz="14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</a:t>
            </a:r>
            <a:endParaRPr sz="14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own text.</a:t>
            </a:r>
            <a:endParaRPr sz="14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9" name="Google Shape;359;p41"/>
          <p:cNvCxnSpPr/>
          <p:nvPr/>
        </p:nvCxnSpPr>
        <p:spPr>
          <a:xfrm>
            <a:off x="1521551" y="2770342"/>
            <a:ext cx="0" cy="752986"/>
          </a:xfrm>
          <a:prstGeom prst="straightConnector1">
            <a:avLst/>
          </a:prstGeom>
          <a:noFill/>
          <a:ln cap="flat" cmpd="sng" w="28575">
            <a:solidFill>
              <a:srgbClr val="FE7A2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41"/>
          <p:cNvCxnSpPr/>
          <p:nvPr/>
        </p:nvCxnSpPr>
        <p:spPr>
          <a:xfrm>
            <a:off x="2915815" y="2770342"/>
            <a:ext cx="0" cy="752986"/>
          </a:xfrm>
          <a:prstGeom prst="straightConnector1">
            <a:avLst/>
          </a:prstGeom>
          <a:noFill/>
          <a:ln cap="flat" cmpd="sng" w="28575">
            <a:solidFill>
              <a:srgbClr val="FEA05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1" name="Google Shape;361;p41"/>
          <p:cNvSpPr txBox="1"/>
          <p:nvPr/>
        </p:nvSpPr>
        <p:spPr>
          <a:xfrm>
            <a:off x="644327" y="3874476"/>
            <a:ext cx="7992888" cy="61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362" name="Google Shape;362;p41"/>
          <p:cNvGrpSpPr/>
          <p:nvPr/>
        </p:nvGrpSpPr>
        <p:grpSpPr>
          <a:xfrm>
            <a:off x="1225782" y="1837049"/>
            <a:ext cx="591537" cy="591537"/>
            <a:chOff x="7236296" y="1027197"/>
            <a:chExt cx="591537" cy="591537"/>
          </a:xfrm>
        </p:grpSpPr>
        <p:sp>
          <p:nvSpPr>
            <p:cNvPr id="363" name="Google Shape;363;p41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>
                <a:gd fmla="val 100000" name="adj"/>
              </a:avLst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4" name="Google Shape;364;p41"/>
            <p:cNvSpPr/>
            <p:nvPr/>
          </p:nvSpPr>
          <p:spPr>
            <a:xfrm>
              <a:off x="7431874" y="1200224"/>
              <a:ext cx="209778" cy="230756"/>
            </a:xfrm>
            <a:custGeom>
              <a:rect b="b" l="l" r="r" t="t"/>
              <a:pathLst>
                <a:path extrusionOk="0" h="376" w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365" name="Google Shape;365;p41"/>
          <p:cNvCxnSpPr/>
          <p:nvPr/>
        </p:nvCxnSpPr>
        <p:spPr>
          <a:xfrm>
            <a:off x="4366384" y="2770342"/>
            <a:ext cx="0" cy="752986"/>
          </a:xfrm>
          <a:prstGeom prst="straightConnector1">
            <a:avLst/>
          </a:prstGeom>
          <a:noFill/>
          <a:ln cap="flat" cmpd="sng" w="28575">
            <a:solidFill>
              <a:srgbClr val="F3AE84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6" name="Google Shape;366;p41"/>
          <p:cNvGrpSpPr/>
          <p:nvPr/>
        </p:nvGrpSpPr>
        <p:grpSpPr>
          <a:xfrm>
            <a:off x="4072264" y="1837049"/>
            <a:ext cx="591537" cy="591537"/>
            <a:chOff x="4072264" y="1419622"/>
            <a:chExt cx="591537" cy="591537"/>
          </a:xfrm>
        </p:grpSpPr>
        <p:sp>
          <p:nvSpPr>
            <p:cNvPr id="367" name="Google Shape;367;p41"/>
            <p:cNvSpPr/>
            <p:nvPr/>
          </p:nvSpPr>
          <p:spPr>
            <a:xfrm rot="8100000">
              <a:off x="4158893" y="1506251"/>
              <a:ext cx="418280" cy="418280"/>
            </a:xfrm>
            <a:prstGeom prst="teardrop">
              <a:avLst>
                <a:gd fmla="val 100000" name="adj"/>
              </a:avLst>
            </a:prstGeom>
            <a:solidFill>
              <a:srgbClr val="F3A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68" name="Google Shape;368;p41"/>
            <p:cNvSpPr/>
            <p:nvPr/>
          </p:nvSpPr>
          <p:spPr>
            <a:xfrm>
              <a:off x="4238052" y="1639825"/>
              <a:ext cx="258741" cy="168209"/>
            </a:xfrm>
            <a:custGeom>
              <a:rect b="b" l="l" r="r" t="t"/>
              <a:pathLst>
                <a:path extrusionOk="0" h="260" w="40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369" name="Google Shape;369;p41"/>
          <p:cNvGrpSpPr/>
          <p:nvPr/>
        </p:nvGrpSpPr>
        <p:grpSpPr>
          <a:xfrm>
            <a:off x="2621695" y="1837049"/>
            <a:ext cx="591537" cy="591537"/>
            <a:chOff x="2621695" y="1419622"/>
            <a:chExt cx="591537" cy="591537"/>
          </a:xfrm>
        </p:grpSpPr>
        <p:sp>
          <p:nvSpPr>
            <p:cNvPr id="370" name="Google Shape;370;p41"/>
            <p:cNvSpPr/>
            <p:nvPr/>
          </p:nvSpPr>
          <p:spPr>
            <a:xfrm rot="8100000">
              <a:off x="2708324" y="1506251"/>
              <a:ext cx="418280" cy="418280"/>
            </a:xfrm>
            <a:prstGeom prst="teardrop">
              <a:avLst>
                <a:gd fmla="val 100000" name="adj"/>
              </a:avLst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1" name="Google Shape;371;p41"/>
            <p:cNvSpPr/>
            <p:nvPr/>
          </p:nvSpPr>
          <p:spPr>
            <a:xfrm>
              <a:off x="2796143" y="1604602"/>
              <a:ext cx="239343" cy="239070"/>
            </a:xfrm>
            <a:custGeom>
              <a:rect b="b" l="l" r="r" t="t"/>
              <a:pathLst>
                <a:path extrusionOk="0" h="370" w="371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cxnSp>
        <p:nvCxnSpPr>
          <p:cNvPr id="372" name="Google Shape;372;p41"/>
          <p:cNvCxnSpPr/>
          <p:nvPr/>
        </p:nvCxnSpPr>
        <p:spPr>
          <a:xfrm>
            <a:off x="5873348" y="2770342"/>
            <a:ext cx="0" cy="752986"/>
          </a:xfrm>
          <a:prstGeom prst="straightConnector1">
            <a:avLst/>
          </a:prstGeom>
          <a:noFill/>
          <a:ln cap="flat" cmpd="sng" w="28575">
            <a:solidFill>
              <a:srgbClr val="FEA05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41"/>
          <p:cNvCxnSpPr/>
          <p:nvPr/>
        </p:nvCxnSpPr>
        <p:spPr>
          <a:xfrm>
            <a:off x="7386398" y="2770342"/>
            <a:ext cx="0" cy="752986"/>
          </a:xfrm>
          <a:prstGeom prst="straightConnector1">
            <a:avLst/>
          </a:prstGeom>
          <a:noFill/>
          <a:ln cap="flat" cmpd="sng" w="28575">
            <a:solidFill>
              <a:srgbClr val="FE7A2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4" name="Google Shape;374;p41"/>
          <p:cNvSpPr txBox="1"/>
          <p:nvPr/>
        </p:nvSpPr>
        <p:spPr>
          <a:xfrm>
            <a:off x="6743531" y="2409210"/>
            <a:ext cx="1285735" cy="59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100"/>
              <a:buFont typeface="Arial"/>
              <a:buNone/>
            </a:pPr>
            <a:r>
              <a:rPr b="1" lang="tr-TR" sz="11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sz="12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75" name="Google Shape;375;p41"/>
          <p:cNvGrpSpPr/>
          <p:nvPr/>
        </p:nvGrpSpPr>
        <p:grpSpPr>
          <a:xfrm>
            <a:off x="7092278" y="1837049"/>
            <a:ext cx="591537" cy="591537"/>
            <a:chOff x="7092278" y="1419622"/>
            <a:chExt cx="591537" cy="591537"/>
          </a:xfrm>
        </p:grpSpPr>
        <p:sp>
          <p:nvSpPr>
            <p:cNvPr id="376" name="Google Shape;376;p41"/>
            <p:cNvSpPr/>
            <p:nvPr/>
          </p:nvSpPr>
          <p:spPr>
            <a:xfrm rot="8100000">
              <a:off x="7178907" y="1506251"/>
              <a:ext cx="418280" cy="418280"/>
            </a:xfrm>
            <a:prstGeom prst="teardrop">
              <a:avLst>
                <a:gd fmla="val 100000" name="adj"/>
              </a:avLst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77" name="Google Shape;377;p41"/>
            <p:cNvSpPr/>
            <p:nvPr/>
          </p:nvSpPr>
          <p:spPr>
            <a:xfrm>
              <a:off x="7275187" y="1629449"/>
              <a:ext cx="238323" cy="212150"/>
            </a:xfrm>
            <a:custGeom>
              <a:rect b="b" l="l" r="r" t="t"/>
              <a:pathLst>
                <a:path extrusionOk="0" h="357" w="401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descr="F:\Trabajos\Envato\Graphic River\Mica PPT\mountains.png" id="378" name="Google Shape;37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17" y="2942141"/>
            <a:ext cx="7531487" cy="72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41"/>
          <p:cNvGrpSpPr/>
          <p:nvPr/>
        </p:nvGrpSpPr>
        <p:grpSpPr>
          <a:xfrm>
            <a:off x="5579228" y="1837049"/>
            <a:ext cx="591537" cy="591537"/>
            <a:chOff x="5579228" y="1419622"/>
            <a:chExt cx="591537" cy="591537"/>
          </a:xfrm>
        </p:grpSpPr>
        <p:sp>
          <p:nvSpPr>
            <p:cNvPr id="380" name="Google Shape;380;p41"/>
            <p:cNvSpPr/>
            <p:nvPr/>
          </p:nvSpPr>
          <p:spPr>
            <a:xfrm rot="8100000">
              <a:off x="5665857" y="1506251"/>
              <a:ext cx="418280" cy="418280"/>
            </a:xfrm>
            <a:prstGeom prst="teardrop">
              <a:avLst>
                <a:gd fmla="val 100000" name="adj"/>
              </a:avLst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81" name="Google Shape;381;p41"/>
            <p:cNvSpPr/>
            <p:nvPr/>
          </p:nvSpPr>
          <p:spPr>
            <a:xfrm>
              <a:off x="5795163" y="1614232"/>
              <a:ext cx="175570" cy="219811"/>
            </a:xfrm>
            <a:custGeom>
              <a:rect b="b" l="l" r="r" t="t"/>
              <a:pathLst>
                <a:path extrusionOk="0" h="402" w="321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82" name="Google Shape;382;p41"/>
          <p:cNvSpPr txBox="1"/>
          <p:nvPr/>
        </p:nvSpPr>
        <p:spPr>
          <a:xfrm>
            <a:off x="5232129" y="2409210"/>
            <a:ext cx="1285735" cy="59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100"/>
              <a:buFont typeface="Arial"/>
              <a:buNone/>
            </a:pPr>
            <a:r>
              <a:rPr b="1" lang="tr-TR" sz="11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sz="12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3" name="Google Shape;383;p41"/>
          <p:cNvSpPr txBox="1"/>
          <p:nvPr/>
        </p:nvSpPr>
        <p:spPr>
          <a:xfrm>
            <a:off x="3725165" y="2409210"/>
            <a:ext cx="1285735" cy="59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100"/>
              <a:buFont typeface="Arial"/>
              <a:buNone/>
            </a:pPr>
            <a:r>
              <a:rPr b="1" lang="tr-TR" sz="11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sz="12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4" name="Google Shape;384;p41"/>
          <p:cNvSpPr txBox="1"/>
          <p:nvPr/>
        </p:nvSpPr>
        <p:spPr>
          <a:xfrm>
            <a:off x="2274596" y="2409210"/>
            <a:ext cx="1285735" cy="59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100"/>
              <a:buFont typeface="Arial"/>
              <a:buNone/>
            </a:pPr>
            <a:r>
              <a:rPr b="1" lang="tr-TR" sz="11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sz="1200">
              <a:solidFill>
                <a:srgbClr val="A5A5A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85" name="Google Shape;385;p41"/>
          <p:cNvSpPr txBox="1"/>
          <p:nvPr/>
        </p:nvSpPr>
        <p:spPr>
          <a:xfrm>
            <a:off x="883381" y="2409210"/>
            <a:ext cx="1285735" cy="59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E7A25"/>
              </a:buClr>
              <a:buSzPts val="1100"/>
              <a:buFont typeface="Arial"/>
              <a:buNone/>
            </a:pPr>
            <a:r>
              <a:rPr b="1" lang="tr-TR" sz="11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STAGE HERE</a:t>
            </a:r>
            <a:endParaRPr b="0" sz="11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"/>
          <p:cNvSpPr txBox="1"/>
          <p:nvPr>
            <p:ph idx="4294967295" type="body"/>
          </p:nvPr>
        </p:nvSpPr>
        <p:spPr>
          <a:xfrm>
            <a:off x="5475417" y="2410226"/>
            <a:ext cx="3024187" cy="1176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92" name="Google Shape;392;p42"/>
          <p:cNvGrpSpPr/>
          <p:nvPr/>
        </p:nvGrpSpPr>
        <p:grpSpPr>
          <a:xfrm>
            <a:off x="681433" y="1441090"/>
            <a:ext cx="3746551" cy="2354796"/>
            <a:chOff x="1832768" y="1268759"/>
            <a:chExt cx="6240462" cy="3571875"/>
          </a:xfrm>
        </p:grpSpPr>
        <p:sp>
          <p:nvSpPr>
            <p:cNvPr id="393" name="Google Shape;393;p42"/>
            <p:cNvSpPr/>
            <p:nvPr/>
          </p:nvSpPr>
          <p:spPr>
            <a:xfrm>
              <a:off x="7279480" y="4464397"/>
              <a:ext cx="63500" cy="68263"/>
            </a:xfrm>
            <a:custGeom>
              <a:rect b="b" l="l" r="r" t="t"/>
              <a:pathLst>
                <a:path extrusionOk="0" h="216" w="201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>
              <a:off x="6728617" y="3878609"/>
              <a:ext cx="704850" cy="550863"/>
            </a:xfrm>
            <a:custGeom>
              <a:rect b="b" l="l" r="r" t="t"/>
              <a:pathLst>
                <a:path extrusionOk="0" h="1736" w="2217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solidFill>
              <a:srgbClr val="FE7A2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5" name="Google Shape;395;p42"/>
            <p:cNvSpPr/>
            <p:nvPr/>
          </p:nvSpPr>
          <p:spPr>
            <a:xfrm>
              <a:off x="7657305" y="4462809"/>
              <a:ext cx="134938" cy="146050"/>
            </a:xfrm>
            <a:custGeom>
              <a:rect b="b" l="l" r="r" t="t"/>
              <a:pathLst>
                <a:path extrusionOk="0" h="463" w="424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6" name="Google Shape;396;p42"/>
            <p:cNvSpPr/>
            <p:nvPr/>
          </p:nvSpPr>
          <p:spPr>
            <a:xfrm>
              <a:off x="7765255" y="4327872"/>
              <a:ext cx="100013" cy="157163"/>
            </a:xfrm>
            <a:custGeom>
              <a:rect b="b" l="l" r="r" t="t"/>
              <a:pathLst>
                <a:path extrusionOk="0" h="495" w="313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>
              <a:off x="7612855" y="4050059"/>
              <a:ext cx="50800" cy="41275"/>
            </a:xfrm>
            <a:custGeom>
              <a:rect b="b" l="l" r="r" t="t"/>
              <a:pathLst>
                <a:path extrusionOk="0" h="133" w="159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8" name="Google Shape;398;p42"/>
            <p:cNvSpPr/>
            <p:nvPr/>
          </p:nvSpPr>
          <p:spPr>
            <a:xfrm>
              <a:off x="5965030" y="2859434"/>
              <a:ext cx="192088" cy="92075"/>
            </a:xfrm>
            <a:custGeom>
              <a:rect b="b" l="l" r="r" t="t"/>
              <a:pathLst>
                <a:path extrusionOk="0" h="288" w="604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399" name="Google Shape;399;p42"/>
            <p:cNvSpPr/>
            <p:nvPr/>
          </p:nvSpPr>
          <p:spPr>
            <a:xfrm>
              <a:off x="5933280" y="2910234"/>
              <a:ext cx="131763" cy="98425"/>
            </a:xfrm>
            <a:custGeom>
              <a:rect b="b" l="l" r="r" t="t"/>
              <a:pathLst>
                <a:path extrusionOk="0" h="312" w="417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0" name="Google Shape;400;p42"/>
            <p:cNvSpPr/>
            <p:nvPr/>
          </p:nvSpPr>
          <p:spPr>
            <a:xfrm>
              <a:off x="5995192" y="2930872"/>
              <a:ext cx="4763" cy="6350"/>
            </a:xfrm>
            <a:custGeom>
              <a:rect b="b" l="l" r="r" t="t"/>
              <a:pathLst>
                <a:path extrusionOk="0" h="22" w="16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1" name="Google Shape;401;p42"/>
            <p:cNvSpPr/>
            <p:nvPr/>
          </p:nvSpPr>
          <p:spPr>
            <a:xfrm>
              <a:off x="6006305" y="2934047"/>
              <a:ext cx="4763" cy="3175"/>
            </a:xfrm>
            <a:custGeom>
              <a:rect b="b" l="l" r="r" t="t"/>
              <a:pathLst>
                <a:path extrusionOk="0" h="9" w="15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2" name="Google Shape;402;p42"/>
            <p:cNvSpPr/>
            <p:nvPr/>
          </p:nvSpPr>
          <p:spPr>
            <a:xfrm>
              <a:off x="5987255" y="2937222"/>
              <a:ext cx="3175" cy="3175"/>
            </a:xfrm>
            <a:custGeom>
              <a:rect b="b" l="l" r="r" t="t"/>
              <a:pathLst>
                <a:path extrusionOk="0" h="8" w="12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3" name="Google Shape;403;p42"/>
            <p:cNvSpPr/>
            <p:nvPr/>
          </p:nvSpPr>
          <p:spPr>
            <a:xfrm>
              <a:off x="5812630" y="2968972"/>
              <a:ext cx="250825" cy="190500"/>
            </a:xfrm>
            <a:custGeom>
              <a:rect b="b" l="l" r="r" t="t"/>
              <a:pathLst>
                <a:path extrusionOk="0" h="599" w="788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4" name="Google Shape;404;p42"/>
            <p:cNvSpPr/>
            <p:nvPr/>
          </p:nvSpPr>
          <p:spPr>
            <a:xfrm>
              <a:off x="6419055" y="3594447"/>
              <a:ext cx="188913" cy="200025"/>
            </a:xfrm>
            <a:custGeom>
              <a:rect b="b" l="l" r="r" t="t"/>
              <a:pathLst>
                <a:path extrusionOk="0" h="626" w="594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5" name="Google Shape;405;p42"/>
            <p:cNvSpPr/>
            <p:nvPr/>
          </p:nvSpPr>
          <p:spPr>
            <a:xfrm>
              <a:off x="6593680" y="3794472"/>
              <a:ext cx="160338" cy="50800"/>
            </a:xfrm>
            <a:custGeom>
              <a:rect b="b" l="l" r="r" t="t"/>
              <a:pathLst>
                <a:path extrusionOk="0" h="158" w="506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6" name="Google Shape;406;p42"/>
            <p:cNvSpPr/>
            <p:nvPr/>
          </p:nvSpPr>
          <p:spPr>
            <a:xfrm>
              <a:off x="6657180" y="3616672"/>
              <a:ext cx="173038" cy="147638"/>
            </a:xfrm>
            <a:custGeom>
              <a:rect b="b" l="l" r="r" t="t"/>
              <a:pathLst>
                <a:path extrusionOk="0" h="467" w="54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7" name="Google Shape;407;p42"/>
            <p:cNvSpPr/>
            <p:nvPr/>
          </p:nvSpPr>
          <p:spPr>
            <a:xfrm>
              <a:off x="7344567" y="3764309"/>
              <a:ext cx="69850" cy="38100"/>
            </a:xfrm>
            <a:custGeom>
              <a:rect b="b" l="l" r="r" t="t"/>
              <a:pathLst>
                <a:path extrusionOk="0" h="117" w="223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08" name="Google Shape;408;p42"/>
            <p:cNvSpPr/>
            <p:nvPr/>
          </p:nvSpPr>
          <p:spPr>
            <a:xfrm>
              <a:off x="7215980" y="3737322"/>
              <a:ext cx="173038" cy="141288"/>
            </a:xfrm>
            <a:custGeom>
              <a:rect b="b" l="l" r="r" t="t"/>
              <a:pathLst>
                <a:path extrusionOk="0" h="446" w="544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409" name="Google Shape;409;p42"/>
            <p:cNvGrpSpPr/>
            <p:nvPr/>
          </p:nvGrpSpPr>
          <p:grpSpPr>
            <a:xfrm>
              <a:off x="6801642" y="3364259"/>
              <a:ext cx="161925" cy="231775"/>
              <a:chOff x="3802" y="2280"/>
              <a:chExt cx="102" cy="146"/>
            </a:xfrm>
          </p:grpSpPr>
          <p:sp>
            <p:nvSpPr>
              <p:cNvPr id="410" name="Google Shape;410;p42"/>
              <p:cNvSpPr/>
              <p:nvPr/>
            </p:nvSpPr>
            <p:spPr>
              <a:xfrm>
                <a:off x="3802" y="2362"/>
                <a:ext cx="25" cy="33"/>
              </a:xfrm>
              <a:custGeom>
                <a:rect b="b" l="l" r="r" t="t"/>
                <a:pathLst>
                  <a:path extrusionOk="0" h="163" w="129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1" name="Google Shape;411;p42"/>
              <p:cNvSpPr/>
              <p:nvPr/>
            </p:nvSpPr>
            <p:spPr>
              <a:xfrm>
                <a:off x="3835" y="2339"/>
                <a:ext cx="14" cy="14"/>
              </a:xfrm>
              <a:custGeom>
                <a:rect b="b" l="l" r="r" t="t"/>
                <a:pathLst>
                  <a:path extrusionOk="0" h="71" w="67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2" name="Google Shape;412;p42"/>
              <p:cNvSpPr/>
              <p:nvPr/>
            </p:nvSpPr>
            <p:spPr>
              <a:xfrm>
                <a:off x="3830" y="2280"/>
                <a:ext cx="47" cy="69"/>
              </a:xfrm>
              <a:custGeom>
                <a:rect b="b" l="l" r="r" t="t"/>
                <a:pathLst>
                  <a:path extrusionOk="0" h="345" w="236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3" name="Google Shape;413;p42"/>
              <p:cNvSpPr/>
              <p:nvPr/>
            </p:nvSpPr>
            <p:spPr>
              <a:xfrm>
                <a:off x="3867" y="2349"/>
                <a:ext cx="9" cy="9"/>
              </a:xfrm>
              <a:custGeom>
                <a:rect b="b" l="l" r="r" t="t"/>
                <a:pathLst>
                  <a:path extrusionOk="0" h="45" w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4" name="Google Shape;414;p42"/>
              <p:cNvSpPr/>
              <p:nvPr/>
            </p:nvSpPr>
            <p:spPr>
              <a:xfrm>
                <a:off x="3879" y="2348"/>
                <a:ext cx="15" cy="17"/>
              </a:xfrm>
              <a:custGeom>
                <a:rect b="b" l="l" r="r" t="t"/>
                <a:pathLst>
                  <a:path extrusionOk="0" h="85" w="77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5" name="Google Shape;415;p42"/>
              <p:cNvSpPr/>
              <p:nvPr/>
            </p:nvSpPr>
            <p:spPr>
              <a:xfrm>
                <a:off x="3853" y="2356"/>
                <a:ext cx="13" cy="17"/>
              </a:xfrm>
              <a:custGeom>
                <a:rect b="b" l="l" r="r" t="t"/>
                <a:pathLst>
                  <a:path extrusionOk="0" h="83" w="6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6" name="Google Shape;416;p42"/>
              <p:cNvSpPr/>
              <p:nvPr/>
            </p:nvSpPr>
            <p:spPr>
              <a:xfrm>
                <a:off x="3858" y="2367"/>
                <a:ext cx="12" cy="21"/>
              </a:xfrm>
              <a:custGeom>
                <a:rect b="b" l="l" r="r" t="t"/>
                <a:pathLst>
                  <a:path extrusionOk="0" h="107" w="59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7" name="Google Shape;417;p42"/>
              <p:cNvSpPr/>
              <p:nvPr/>
            </p:nvSpPr>
            <p:spPr>
              <a:xfrm>
                <a:off x="3879" y="2361"/>
                <a:ext cx="10" cy="16"/>
              </a:xfrm>
              <a:custGeom>
                <a:rect b="b" l="l" r="r" t="t"/>
                <a:pathLst>
                  <a:path extrusionOk="0" h="81" w="5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8" name="Google Shape;418;p42"/>
              <p:cNvSpPr/>
              <p:nvPr/>
            </p:nvSpPr>
            <p:spPr>
              <a:xfrm>
                <a:off x="3869" y="2363"/>
                <a:ext cx="7" cy="20"/>
              </a:xfrm>
              <a:custGeom>
                <a:rect b="b" l="l" r="r" t="t"/>
                <a:pathLst>
                  <a:path extrusionOk="0" h="99" w="38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19" name="Google Shape;419;p42"/>
              <p:cNvSpPr/>
              <p:nvPr/>
            </p:nvSpPr>
            <p:spPr>
              <a:xfrm>
                <a:off x="3874" y="2375"/>
                <a:ext cx="8" cy="7"/>
              </a:xfrm>
              <a:custGeom>
                <a:rect b="b" l="l" r="r" t="t"/>
                <a:pathLst>
                  <a:path extrusionOk="0" h="31" w="39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20" name="Google Shape;420;p42"/>
              <p:cNvSpPr/>
              <p:nvPr/>
            </p:nvSpPr>
            <p:spPr>
              <a:xfrm>
                <a:off x="3853" y="2380"/>
                <a:ext cx="51" cy="46"/>
              </a:xfrm>
              <a:custGeom>
                <a:rect b="b" l="l" r="r" t="t"/>
                <a:pathLst>
                  <a:path extrusionOk="0" h="227" w="254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421" name="Google Shape;421;p42"/>
            <p:cNvSpPr/>
            <p:nvPr/>
          </p:nvSpPr>
          <p:spPr>
            <a:xfrm>
              <a:off x="6744492" y="3603972"/>
              <a:ext cx="23813" cy="19050"/>
            </a:xfrm>
            <a:custGeom>
              <a:rect b="b" l="l" r="r" t="t"/>
              <a:pathLst>
                <a:path extrusionOk="0" h="58" w="77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2" name="Google Shape;422;p42"/>
            <p:cNvSpPr/>
            <p:nvPr/>
          </p:nvSpPr>
          <p:spPr>
            <a:xfrm>
              <a:off x="6781005" y="3748434"/>
              <a:ext cx="4763" cy="14288"/>
            </a:xfrm>
            <a:custGeom>
              <a:rect b="b" l="l" r="r" t="t"/>
              <a:pathLst>
                <a:path extrusionOk="0" h="42" w="15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3" name="Google Shape;423;p42"/>
            <p:cNvSpPr/>
            <p:nvPr/>
          </p:nvSpPr>
          <p:spPr>
            <a:xfrm>
              <a:off x="6931817" y="3837334"/>
              <a:ext cx="42863" cy="19050"/>
            </a:xfrm>
            <a:custGeom>
              <a:rect b="b" l="l" r="r" t="t"/>
              <a:pathLst>
                <a:path extrusionOk="0" h="61" w="133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4" name="Google Shape;424;p42"/>
            <p:cNvSpPr/>
            <p:nvPr/>
          </p:nvSpPr>
          <p:spPr>
            <a:xfrm>
              <a:off x="6911180" y="3850034"/>
              <a:ext cx="26988" cy="22225"/>
            </a:xfrm>
            <a:custGeom>
              <a:rect b="b" l="l" r="r" t="t"/>
              <a:pathLst>
                <a:path extrusionOk="0" h="71" w="85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5" name="Google Shape;425;p42"/>
            <p:cNvSpPr/>
            <p:nvPr/>
          </p:nvSpPr>
          <p:spPr>
            <a:xfrm>
              <a:off x="6987380" y="3740497"/>
              <a:ext cx="50800" cy="19050"/>
            </a:xfrm>
            <a:custGeom>
              <a:rect b="b" l="l" r="r" t="t"/>
              <a:pathLst>
                <a:path extrusionOk="0" h="59" w="162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6830217" y="3662709"/>
              <a:ext cx="109538" cy="128588"/>
            </a:xfrm>
            <a:custGeom>
              <a:rect b="b" l="l" r="r" t="t"/>
              <a:pathLst>
                <a:path extrusionOk="0" h="404" w="345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6977855" y="3653184"/>
              <a:ext cx="25400" cy="53975"/>
            </a:xfrm>
            <a:custGeom>
              <a:rect b="b" l="l" r="r" t="t"/>
              <a:pathLst>
                <a:path extrusionOk="0" h="170" w="8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7039767" y="3699222"/>
              <a:ext cx="180975" cy="152400"/>
            </a:xfrm>
            <a:custGeom>
              <a:rect b="b" l="l" r="r" t="t"/>
              <a:pathLst>
                <a:path extrusionOk="0" h="480" w="568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7387430" y="3737322"/>
              <a:ext cx="41275" cy="38100"/>
            </a:xfrm>
            <a:custGeom>
              <a:rect b="b" l="l" r="r" t="t"/>
              <a:pathLst>
                <a:path extrusionOk="0" h="119" w="12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0" name="Google Shape;430;p42"/>
            <p:cNvSpPr/>
            <p:nvPr/>
          </p:nvSpPr>
          <p:spPr>
            <a:xfrm>
              <a:off x="6538117" y="3280122"/>
              <a:ext cx="125413" cy="263525"/>
            </a:xfrm>
            <a:custGeom>
              <a:rect b="b" l="l" r="r" t="t"/>
              <a:pathLst>
                <a:path extrusionOk="0" h="832" w="395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6668292" y="3572222"/>
              <a:ext cx="168275" cy="104775"/>
            </a:xfrm>
            <a:custGeom>
              <a:rect b="b" l="l" r="r" t="t"/>
              <a:pathLst>
                <a:path extrusionOk="0" h="330" w="5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6504780" y="3575397"/>
              <a:ext cx="71438" cy="93663"/>
            </a:xfrm>
            <a:custGeom>
              <a:rect b="b" l="l" r="r" t="t"/>
              <a:pathLst>
                <a:path extrusionOk="0" h="291" w="226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6460330" y="3326159"/>
              <a:ext cx="136525" cy="268288"/>
            </a:xfrm>
            <a:custGeom>
              <a:rect b="b" l="l" r="r" t="t"/>
              <a:pathLst>
                <a:path extrusionOk="0" h="844" w="431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4" name="Google Shape;434;p42"/>
            <p:cNvSpPr/>
            <p:nvPr/>
          </p:nvSpPr>
          <p:spPr>
            <a:xfrm>
              <a:off x="6366667" y="3181697"/>
              <a:ext cx="153988" cy="333375"/>
            </a:xfrm>
            <a:custGeom>
              <a:rect b="b" l="l" r="r" t="t"/>
              <a:pathLst>
                <a:path extrusionOk="0" h="1050" w="489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5" name="Google Shape;435;p42"/>
            <p:cNvSpPr/>
            <p:nvPr/>
          </p:nvSpPr>
          <p:spPr>
            <a:xfrm>
              <a:off x="6541292" y="3435697"/>
              <a:ext cx="92075" cy="74613"/>
            </a:xfrm>
            <a:custGeom>
              <a:rect b="b" l="l" r="r" t="t"/>
              <a:pathLst>
                <a:path extrusionOk="0" h="237" w="290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6504780" y="3292822"/>
              <a:ext cx="125413" cy="155575"/>
            </a:xfrm>
            <a:custGeom>
              <a:rect b="b" l="l" r="r" t="t"/>
              <a:pathLst>
                <a:path extrusionOk="0" h="490" w="398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437" name="Google Shape;437;p42"/>
            <p:cNvGrpSpPr/>
            <p:nvPr/>
          </p:nvGrpSpPr>
          <p:grpSpPr>
            <a:xfrm>
              <a:off x="5818980" y="3002309"/>
              <a:ext cx="636588" cy="587375"/>
              <a:chOff x="3183" y="2052"/>
              <a:chExt cx="401" cy="370"/>
            </a:xfrm>
          </p:grpSpPr>
          <p:sp>
            <p:nvSpPr>
              <p:cNvPr id="438" name="Google Shape;438;p42"/>
              <p:cNvSpPr/>
              <p:nvPr/>
            </p:nvSpPr>
            <p:spPr>
              <a:xfrm>
                <a:off x="3509" y="2232"/>
                <a:ext cx="3" cy="5"/>
              </a:xfrm>
              <a:custGeom>
                <a:rect b="b" l="l" r="r" t="t"/>
                <a:pathLst>
                  <a:path extrusionOk="0" h="27" w="14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39" name="Google Shape;439;p42"/>
              <p:cNvSpPr/>
              <p:nvPr/>
            </p:nvSpPr>
            <p:spPr>
              <a:xfrm>
                <a:off x="3262" y="2066"/>
                <a:ext cx="322" cy="332"/>
              </a:xfrm>
              <a:custGeom>
                <a:rect b="b" l="l" r="r" t="t"/>
                <a:pathLst>
                  <a:path extrusionOk="0" h="1661" w="1608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40" name="Google Shape;440;p42"/>
              <p:cNvSpPr/>
              <p:nvPr/>
            </p:nvSpPr>
            <p:spPr>
              <a:xfrm>
                <a:off x="3183" y="2052"/>
                <a:ext cx="184" cy="168"/>
              </a:xfrm>
              <a:custGeom>
                <a:rect b="b" l="l" r="r" t="t"/>
                <a:pathLst>
                  <a:path extrusionOk="0" h="842" w="921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41" name="Google Shape;441;p42"/>
              <p:cNvSpPr/>
              <p:nvPr/>
            </p:nvSpPr>
            <p:spPr>
              <a:xfrm>
                <a:off x="3489" y="2165"/>
                <a:ext cx="37" cy="20"/>
              </a:xfrm>
              <a:custGeom>
                <a:rect b="b" l="l" r="r" t="t"/>
                <a:pathLst>
                  <a:path extrusionOk="0" h="98" w="187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42" name="Google Shape;442;p42"/>
              <p:cNvSpPr/>
              <p:nvPr/>
            </p:nvSpPr>
            <p:spPr>
              <a:xfrm>
                <a:off x="3394" y="2140"/>
                <a:ext cx="88" cy="49"/>
              </a:xfrm>
              <a:custGeom>
                <a:rect b="b" l="l" r="r" t="t"/>
                <a:pathLst>
                  <a:path extrusionOk="0" h="244" w="441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43" name="Google Shape;443;p42"/>
              <p:cNvSpPr/>
              <p:nvPr/>
            </p:nvSpPr>
            <p:spPr>
              <a:xfrm>
                <a:off x="3479" y="2187"/>
                <a:ext cx="52" cy="67"/>
              </a:xfrm>
              <a:custGeom>
                <a:rect b="b" l="l" r="r" t="t"/>
                <a:pathLst>
                  <a:path extrusionOk="0" h="337" w="262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44" name="Google Shape;444;p42"/>
              <p:cNvSpPr/>
              <p:nvPr/>
            </p:nvSpPr>
            <p:spPr>
              <a:xfrm>
                <a:off x="3390" y="2379"/>
                <a:ext cx="23" cy="43"/>
              </a:xfrm>
              <a:custGeom>
                <a:rect b="b" l="l" r="r" t="t"/>
                <a:pathLst>
                  <a:path extrusionOk="0" h="211" w="116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445" name="Google Shape;445;p42"/>
            <p:cNvSpPr/>
            <p:nvPr/>
          </p:nvSpPr>
          <p:spPr>
            <a:xfrm>
              <a:off x="6850855" y="3240434"/>
              <a:ext cx="30163" cy="63500"/>
            </a:xfrm>
            <a:custGeom>
              <a:rect b="b" l="l" r="r" t="t"/>
              <a:pathLst>
                <a:path extrusionOk="0" h="199" w="97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446" name="Google Shape;446;p42"/>
            <p:cNvGrpSpPr/>
            <p:nvPr/>
          </p:nvGrpSpPr>
          <p:grpSpPr>
            <a:xfrm>
              <a:off x="7017542" y="2807047"/>
              <a:ext cx="282575" cy="320675"/>
              <a:chOff x="3938" y="1929"/>
              <a:chExt cx="178" cy="202"/>
            </a:xfrm>
          </p:grpSpPr>
          <p:sp>
            <p:nvSpPr>
              <p:cNvPr id="447" name="Google Shape;447;p42"/>
              <p:cNvSpPr/>
              <p:nvPr/>
            </p:nvSpPr>
            <p:spPr>
              <a:xfrm>
                <a:off x="4050" y="1929"/>
                <a:ext cx="66" cy="61"/>
              </a:xfrm>
              <a:custGeom>
                <a:rect b="b" l="l" r="r" t="t"/>
                <a:pathLst>
                  <a:path extrusionOk="0" h="307" w="330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48" name="Google Shape;448;p42"/>
              <p:cNvSpPr/>
              <p:nvPr/>
            </p:nvSpPr>
            <p:spPr>
              <a:xfrm>
                <a:off x="3952" y="1989"/>
                <a:ext cx="123" cy="110"/>
              </a:xfrm>
              <a:custGeom>
                <a:rect b="b" l="l" r="r" t="t"/>
                <a:pathLst>
                  <a:path extrusionOk="0" h="552" w="613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49" name="Google Shape;449;p42"/>
              <p:cNvSpPr/>
              <p:nvPr/>
            </p:nvSpPr>
            <p:spPr>
              <a:xfrm>
                <a:off x="3966" y="2088"/>
                <a:ext cx="28" cy="21"/>
              </a:xfrm>
              <a:custGeom>
                <a:rect b="b" l="l" r="r" t="t"/>
                <a:pathLst>
                  <a:path extrusionOk="0" h="107" w="140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50" name="Google Shape;450;p42"/>
              <p:cNvSpPr/>
              <p:nvPr/>
            </p:nvSpPr>
            <p:spPr>
              <a:xfrm>
                <a:off x="3938" y="2093"/>
                <a:ext cx="26" cy="38"/>
              </a:xfrm>
              <a:custGeom>
                <a:rect b="b" l="l" r="r" t="t"/>
                <a:pathLst>
                  <a:path extrusionOk="0" h="187" w="131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451" name="Google Shape;451;p42"/>
            <p:cNvSpPr/>
            <p:nvPr/>
          </p:nvSpPr>
          <p:spPr>
            <a:xfrm>
              <a:off x="6955630" y="2968972"/>
              <a:ext cx="60325" cy="90488"/>
            </a:xfrm>
            <a:custGeom>
              <a:rect b="b" l="l" r="r" t="t"/>
              <a:pathLst>
                <a:path extrusionOk="0" h="285" w="190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6288880" y="2629247"/>
              <a:ext cx="550863" cy="269875"/>
            </a:xfrm>
            <a:custGeom>
              <a:rect b="b" l="l" r="r" t="t"/>
              <a:pathLst>
                <a:path extrusionOk="0" h="848" w="1734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6650830" y="3335684"/>
              <a:ext cx="41275" cy="36513"/>
            </a:xfrm>
            <a:custGeom>
              <a:rect b="b" l="l" r="r" t="t"/>
              <a:pathLst>
                <a:path extrusionOk="0" h="113" w="127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6041230" y="2592734"/>
              <a:ext cx="1066800" cy="741363"/>
            </a:xfrm>
            <a:custGeom>
              <a:rect b="b" l="l" r="r" t="t"/>
              <a:pathLst>
                <a:path extrusionOk="0" h="2335" w="3356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solidFill>
              <a:srgbClr val="FE7A2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6925467" y="2867372"/>
              <a:ext cx="109538" cy="120650"/>
            </a:xfrm>
            <a:custGeom>
              <a:rect b="b" l="l" r="r" t="t"/>
              <a:pathLst>
                <a:path extrusionOk="0" h="377" w="349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456" name="Google Shape;456;p42"/>
            <p:cNvGrpSpPr/>
            <p:nvPr/>
          </p:nvGrpSpPr>
          <p:grpSpPr>
            <a:xfrm>
              <a:off x="5099842" y="1268760"/>
              <a:ext cx="2973388" cy="1638300"/>
              <a:chOff x="2730" y="960"/>
              <a:chExt cx="1873" cy="1032"/>
            </a:xfrm>
          </p:grpSpPr>
          <p:grpSp>
            <p:nvGrpSpPr>
              <p:cNvPr id="457" name="Google Shape;457;p42"/>
              <p:cNvGrpSpPr/>
              <p:nvPr/>
            </p:nvGrpSpPr>
            <p:grpSpPr>
              <a:xfrm>
                <a:off x="3044" y="960"/>
                <a:ext cx="1473" cy="481"/>
                <a:chOff x="3044" y="960"/>
                <a:chExt cx="1473" cy="481"/>
              </a:xfrm>
            </p:grpSpPr>
            <p:sp>
              <p:nvSpPr>
                <p:cNvPr id="458" name="Google Shape;458;p42"/>
                <p:cNvSpPr/>
                <p:nvPr/>
              </p:nvSpPr>
              <p:spPr>
                <a:xfrm>
                  <a:off x="3044" y="1416"/>
                  <a:ext cx="23" cy="25"/>
                </a:xfrm>
                <a:custGeom>
                  <a:rect b="b" l="l" r="r" t="t"/>
                  <a:pathLst>
                    <a:path extrusionOk="0" h="126" w="11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59" name="Google Shape;459;p42"/>
                <p:cNvSpPr/>
                <p:nvPr/>
              </p:nvSpPr>
              <p:spPr>
                <a:xfrm>
                  <a:off x="3605" y="995"/>
                  <a:ext cx="67" cy="84"/>
                </a:xfrm>
                <a:custGeom>
                  <a:rect b="b" l="l" r="r" t="t"/>
                  <a:pathLst>
                    <a:path extrusionOk="0" h="418" w="337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0" name="Google Shape;460;p42"/>
                <p:cNvSpPr/>
                <p:nvPr/>
              </p:nvSpPr>
              <p:spPr>
                <a:xfrm>
                  <a:off x="4015" y="1163"/>
                  <a:ext cx="73" cy="67"/>
                </a:xfrm>
                <a:custGeom>
                  <a:rect b="b" l="l" r="r" t="t"/>
                  <a:pathLst>
                    <a:path extrusionOk="0" h="334" w="365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1" name="Google Shape;461;p42"/>
                <p:cNvSpPr/>
                <p:nvPr/>
              </p:nvSpPr>
              <p:spPr>
                <a:xfrm>
                  <a:off x="4066" y="1166"/>
                  <a:ext cx="44" cy="50"/>
                </a:xfrm>
                <a:custGeom>
                  <a:rect b="b" l="l" r="r" t="t"/>
                  <a:pathLst>
                    <a:path extrusionOk="0" h="248" w="224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2" name="Google Shape;462;p42"/>
                <p:cNvSpPr/>
                <p:nvPr/>
              </p:nvSpPr>
              <p:spPr>
                <a:xfrm>
                  <a:off x="4119" y="1193"/>
                  <a:ext cx="54" cy="36"/>
                </a:xfrm>
                <a:custGeom>
                  <a:rect b="b" l="l" r="r" t="t"/>
                  <a:pathLst>
                    <a:path extrusionOk="0" h="180" w="266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3" name="Google Shape;463;p42"/>
                <p:cNvSpPr/>
                <p:nvPr/>
              </p:nvSpPr>
              <p:spPr>
                <a:xfrm>
                  <a:off x="4047" y="1261"/>
                  <a:ext cx="43" cy="27"/>
                </a:xfrm>
                <a:custGeom>
                  <a:rect b="b" l="l" r="r" t="t"/>
                  <a:pathLst>
                    <a:path extrusionOk="0" h="136" w="212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4" name="Google Shape;464;p42"/>
                <p:cNvSpPr/>
                <p:nvPr/>
              </p:nvSpPr>
              <p:spPr>
                <a:xfrm>
                  <a:off x="3080" y="1282"/>
                  <a:ext cx="68" cy="102"/>
                </a:xfrm>
                <a:custGeom>
                  <a:rect b="b" l="l" r="r" t="t"/>
                  <a:pathLst>
                    <a:path extrusionOk="0" h="508" w="33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5" name="Google Shape;465;p42"/>
                <p:cNvSpPr/>
                <p:nvPr/>
              </p:nvSpPr>
              <p:spPr>
                <a:xfrm>
                  <a:off x="3104" y="1129"/>
                  <a:ext cx="169" cy="159"/>
                </a:xfrm>
                <a:custGeom>
                  <a:rect b="b" l="l" r="r" t="t"/>
                  <a:pathLst>
                    <a:path extrusionOk="0" h="796" w="843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6" name="Google Shape;466;p42"/>
                <p:cNvSpPr/>
                <p:nvPr/>
              </p:nvSpPr>
              <p:spPr>
                <a:xfrm>
                  <a:off x="3090" y="1355"/>
                  <a:ext cx="9" cy="16"/>
                </a:xfrm>
                <a:custGeom>
                  <a:rect b="b" l="l" r="r" t="t"/>
                  <a:pathLst>
                    <a:path extrusionOk="0" h="81" w="48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7" name="Google Shape;467;p42"/>
                <p:cNvSpPr/>
                <p:nvPr/>
              </p:nvSpPr>
              <p:spPr>
                <a:xfrm>
                  <a:off x="4042" y="1314"/>
                  <a:ext cx="17" cy="13"/>
                </a:xfrm>
                <a:custGeom>
                  <a:rect b="b" l="l" r="r" t="t"/>
                  <a:pathLst>
                    <a:path extrusionOk="0" h="61" w="85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8" name="Google Shape;468;p42"/>
                <p:cNvSpPr/>
                <p:nvPr/>
              </p:nvSpPr>
              <p:spPr>
                <a:xfrm>
                  <a:off x="3158" y="1386"/>
                  <a:ext cx="22" cy="25"/>
                </a:xfrm>
                <a:custGeom>
                  <a:rect b="b" l="l" r="r" t="t"/>
                  <a:pathLst>
                    <a:path extrusionOk="0" h="123" w="112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69" name="Google Shape;469;p42"/>
                <p:cNvSpPr/>
                <p:nvPr/>
              </p:nvSpPr>
              <p:spPr>
                <a:xfrm>
                  <a:off x="3534" y="960"/>
                  <a:ext cx="81" cy="75"/>
                </a:xfrm>
                <a:custGeom>
                  <a:rect b="b" l="l" r="r" t="t"/>
                  <a:pathLst>
                    <a:path extrusionOk="0" h="373" w="405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70" name="Google Shape;470;p42"/>
                <p:cNvSpPr/>
                <p:nvPr/>
              </p:nvSpPr>
              <p:spPr>
                <a:xfrm>
                  <a:off x="4473" y="1348"/>
                  <a:ext cx="44" cy="25"/>
                </a:xfrm>
                <a:custGeom>
                  <a:rect b="b" l="l" r="r" t="t"/>
                  <a:pathLst>
                    <a:path extrusionOk="0" h="125" w="218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471" name="Google Shape;471;p42"/>
              <p:cNvSpPr/>
              <p:nvPr/>
            </p:nvSpPr>
            <p:spPr>
              <a:xfrm>
                <a:off x="4071" y="1777"/>
                <a:ext cx="34" cy="144"/>
              </a:xfrm>
              <a:custGeom>
                <a:rect b="b" l="l" r="r" t="t"/>
                <a:pathLst>
                  <a:path extrusionOk="0" h="721" w="170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72" name="Google Shape;472;p42"/>
              <p:cNvSpPr/>
              <p:nvPr/>
            </p:nvSpPr>
            <p:spPr>
              <a:xfrm>
                <a:off x="2817" y="1091"/>
                <a:ext cx="1786" cy="901"/>
              </a:xfrm>
              <a:custGeom>
                <a:rect b="b" l="l" r="r" t="t"/>
                <a:pathLst>
                  <a:path extrusionOk="0" h="4504" w="8931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73" name="Google Shape;473;p42"/>
              <p:cNvSpPr/>
              <p:nvPr/>
            </p:nvSpPr>
            <p:spPr>
              <a:xfrm>
                <a:off x="2730" y="1750"/>
                <a:ext cx="36" cy="27"/>
              </a:xfrm>
              <a:custGeom>
                <a:rect b="b" l="l" r="r" t="t"/>
                <a:pathLst>
                  <a:path extrusionOk="0" h="134" w="180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grpSp>
          <p:nvGrpSpPr>
            <p:cNvPr id="474" name="Google Shape;474;p42"/>
            <p:cNvGrpSpPr/>
            <p:nvPr/>
          </p:nvGrpSpPr>
          <p:grpSpPr>
            <a:xfrm>
              <a:off x="5214142" y="2886422"/>
              <a:ext cx="647700" cy="585788"/>
              <a:chOff x="2802" y="1979"/>
              <a:chExt cx="408" cy="369"/>
            </a:xfrm>
          </p:grpSpPr>
          <p:sp>
            <p:nvSpPr>
              <p:cNvPr id="475" name="Google Shape;475;p42"/>
              <p:cNvSpPr/>
              <p:nvPr/>
            </p:nvSpPr>
            <p:spPr>
              <a:xfrm>
                <a:off x="2899" y="2082"/>
                <a:ext cx="19" cy="23"/>
              </a:xfrm>
              <a:custGeom>
                <a:rect b="b" l="l" r="r" t="t"/>
                <a:pathLst>
                  <a:path extrusionOk="0" h="116" w="95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476" name="Google Shape;476;p42"/>
              <p:cNvGrpSpPr/>
              <p:nvPr/>
            </p:nvGrpSpPr>
            <p:grpSpPr>
              <a:xfrm>
                <a:off x="2889" y="2101"/>
                <a:ext cx="17" cy="51"/>
                <a:chOff x="2889" y="2101"/>
                <a:chExt cx="17" cy="51"/>
              </a:xfrm>
            </p:grpSpPr>
            <p:sp>
              <p:nvSpPr>
                <p:cNvPr id="477" name="Google Shape;477;p42"/>
                <p:cNvSpPr/>
                <p:nvPr/>
              </p:nvSpPr>
              <p:spPr>
                <a:xfrm>
                  <a:off x="2897" y="2111"/>
                  <a:ext cx="8" cy="16"/>
                </a:xfrm>
                <a:custGeom>
                  <a:rect b="b" l="l" r="r" t="t"/>
                  <a:pathLst>
                    <a:path extrusionOk="0" h="80" w="37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78" name="Google Shape;478;p42"/>
                <p:cNvSpPr/>
                <p:nvPr/>
              </p:nvSpPr>
              <p:spPr>
                <a:xfrm>
                  <a:off x="2889" y="2124"/>
                  <a:ext cx="4" cy="5"/>
                </a:xfrm>
                <a:custGeom>
                  <a:rect b="b" l="l" r="r" t="t"/>
                  <a:pathLst>
                    <a:path extrusionOk="0" h="24" w="18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79" name="Google Shape;479;p42"/>
                <p:cNvSpPr/>
                <p:nvPr/>
              </p:nvSpPr>
              <p:spPr>
                <a:xfrm>
                  <a:off x="2890" y="2101"/>
                  <a:ext cx="16" cy="51"/>
                </a:xfrm>
                <a:custGeom>
                  <a:rect b="b" l="l" r="r" t="t"/>
                  <a:pathLst>
                    <a:path extrusionOk="0" h="251" w="8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480" name="Google Shape;480;p42"/>
              <p:cNvSpPr/>
              <p:nvPr/>
            </p:nvSpPr>
            <p:spPr>
              <a:xfrm>
                <a:off x="3027" y="2143"/>
                <a:ext cx="19" cy="19"/>
              </a:xfrm>
              <a:custGeom>
                <a:rect b="b" l="l" r="r" t="t"/>
                <a:pathLst>
                  <a:path extrusionOk="0" h="95" w="96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481" name="Google Shape;481;p42"/>
              <p:cNvGrpSpPr/>
              <p:nvPr/>
            </p:nvGrpSpPr>
            <p:grpSpPr>
              <a:xfrm>
                <a:off x="2896" y="2116"/>
                <a:ext cx="231" cy="189"/>
                <a:chOff x="2896" y="2116"/>
                <a:chExt cx="231" cy="189"/>
              </a:xfrm>
            </p:grpSpPr>
            <p:sp>
              <p:nvSpPr>
                <p:cNvPr id="482" name="Google Shape;482;p42"/>
                <p:cNvSpPr/>
                <p:nvPr/>
              </p:nvSpPr>
              <p:spPr>
                <a:xfrm>
                  <a:off x="2896" y="2116"/>
                  <a:ext cx="231" cy="189"/>
                </a:xfrm>
                <a:custGeom>
                  <a:rect b="b" l="l" r="r" t="t"/>
                  <a:pathLst>
                    <a:path extrusionOk="0"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83" name="Google Shape;483;p42"/>
                <p:cNvSpPr/>
                <p:nvPr/>
              </p:nvSpPr>
              <p:spPr>
                <a:xfrm>
                  <a:off x="2896" y="2116"/>
                  <a:ext cx="231" cy="189"/>
                </a:xfrm>
                <a:custGeom>
                  <a:rect b="b" l="l" r="r" t="t"/>
                  <a:pathLst>
                    <a:path extrusionOk="0" h="13229" w="15957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grpSp>
            <p:nvGrpSpPr>
              <p:cNvPr id="484" name="Google Shape;484;p42"/>
              <p:cNvGrpSpPr/>
              <p:nvPr/>
            </p:nvGrpSpPr>
            <p:grpSpPr>
              <a:xfrm>
                <a:off x="2984" y="2276"/>
                <a:ext cx="114" cy="72"/>
                <a:chOff x="2984" y="2276"/>
                <a:chExt cx="114" cy="72"/>
              </a:xfrm>
            </p:grpSpPr>
            <p:sp>
              <p:nvSpPr>
                <p:cNvPr id="485" name="Google Shape;485;p42"/>
                <p:cNvSpPr/>
                <p:nvPr/>
              </p:nvSpPr>
              <p:spPr>
                <a:xfrm>
                  <a:off x="2984" y="2276"/>
                  <a:ext cx="114" cy="72"/>
                </a:xfrm>
                <a:custGeom>
                  <a:rect b="b" l="l" r="r" t="t"/>
                  <a:pathLst>
                    <a:path extrusionOk="0"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86" name="Google Shape;486;p42"/>
                <p:cNvSpPr/>
                <p:nvPr/>
              </p:nvSpPr>
              <p:spPr>
                <a:xfrm>
                  <a:off x="2984" y="2276"/>
                  <a:ext cx="114" cy="72"/>
                </a:xfrm>
                <a:custGeom>
                  <a:rect b="b" l="l" r="r" t="t"/>
                  <a:pathLst>
                    <a:path extrusionOk="0" h="9942" w="15675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487" name="Google Shape;487;p42"/>
              <p:cNvSpPr/>
              <p:nvPr/>
            </p:nvSpPr>
            <p:spPr>
              <a:xfrm>
                <a:off x="3104" y="2214"/>
                <a:ext cx="3" cy="2"/>
              </a:xfrm>
              <a:custGeom>
                <a:rect b="b" l="l" r="r" t="t"/>
                <a:pathLst>
                  <a:path extrusionOk="0" h="9" w="16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488" name="Google Shape;488;p42"/>
              <p:cNvGrpSpPr/>
              <p:nvPr/>
            </p:nvGrpSpPr>
            <p:grpSpPr>
              <a:xfrm>
                <a:off x="3086" y="2189"/>
                <a:ext cx="85" cy="114"/>
                <a:chOff x="3086" y="2189"/>
                <a:chExt cx="85" cy="114"/>
              </a:xfrm>
            </p:grpSpPr>
            <p:sp>
              <p:nvSpPr>
                <p:cNvPr id="489" name="Google Shape;489;p42"/>
                <p:cNvSpPr/>
                <p:nvPr/>
              </p:nvSpPr>
              <p:spPr>
                <a:xfrm>
                  <a:off x="3130" y="2189"/>
                  <a:ext cx="4" cy="8"/>
                </a:xfrm>
                <a:custGeom>
                  <a:rect b="b" l="l" r="r" t="t"/>
                  <a:pathLst>
                    <a:path extrusionOk="0" h="40" w="19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90" name="Google Shape;490;p42"/>
                <p:cNvSpPr/>
                <p:nvPr/>
              </p:nvSpPr>
              <p:spPr>
                <a:xfrm>
                  <a:off x="3086" y="2207"/>
                  <a:ext cx="85" cy="96"/>
                </a:xfrm>
                <a:custGeom>
                  <a:rect b="b" l="l" r="r" t="t"/>
                  <a:pathLst>
                    <a:path extrusionOk="0" h="482" w="427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491" name="Google Shape;491;p42"/>
              <p:cNvSpPr/>
              <p:nvPr/>
            </p:nvSpPr>
            <p:spPr>
              <a:xfrm>
                <a:off x="3069" y="2190"/>
                <a:ext cx="1" cy="3"/>
              </a:xfrm>
              <a:custGeom>
                <a:rect b="b" l="l" r="r" t="t"/>
                <a:pathLst>
                  <a:path extrusionOk="0" h="19" w="8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492" name="Google Shape;492;p42"/>
              <p:cNvGrpSpPr/>
              <p:nvPr/>
            </p:nvGrpSpPr>
            <p:grpSpPr>
              <a:xfrm>
                <a:off x="3000" y="2012"/>
                <a:ext cx="210" cy="192"/>
                <a:chOff x="3000" y="2012"/>
                <a:chExt cx="210" cy="192"/>
              </a:xfrm>
            </p:grpSpPr>
            <p:sp>
              <p:nvSpPr>
                <p:cNvPr id="493" name="Google Shape;493;p42"/>
                <p:cNvSpPr/>
                <p:nvPr/>
              </p:nvSpPr>
              <p:spPr>
                <a:xfrm>
                  <a:off x="3122" y="2182"/>
                  <a:ext cx="10" cy="5"/>
                </a:xfrm>
                <a:custGeom>
                  <a:rect b="b" l="l" r="r" t="t"/>
                  <a:pathLst>
                    <a:path extrusionOk="0" h="26" w="50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494" name="Google Shape;494;p42"/>
                <p:cNvSpPr/>
                <p:nvPr/>
              </p:nvSpPr>
              <p:spPr>
                <a:xfrm>
                  <a:off x="3000" y="2012"/>
                  <a:ext cx="210" cy="192"/>
                </a:xfrm>
                <a:custGeom>
                  <a:rect b="b" l="l" r="r" t="t"/>
                  <a:pathLst>
                    <a:path extrusionOk="0" h="961" w="1049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495" name="Google Shape;495;p42"/>
              <p:cNvSpPr/>
              <p:nvPr/>
            </p:nvSpPr>
            <p:spPr>
              <a:xfrm>
                <a:off x="2941" y="2045"/>
                <a:ext cx="107" cy="109"/>
              </a:xfrm>
              <a:custGeom>
                <a:rect b="b" l="l" r="r" t="t"/>
                <a:pathLst>
                  <a:path extrusionOk="0" h="548" w="534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6" name="Google Shape;496;p42"/>
              <p:cNvSpPr/>
              <p:nvPr/>
            </p:nvSpPr>
            <p:spPr>
              <a:xfrm>
                <a:off x="3072" y="2191"/>
                <a:ext cx="9" cy="20"/>
              </a:xfrm>
              <a:custGeom>
                <a:rect b="b" l="l" r="r" t="t"/>
                <a:pathLst>
                  <a:path extrusionOk="0" h="98" w="45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497" name="Google Shape;497;p42"/>
              <p:cNvSpPr/>
              <p:nvPr/>
            </p:nvSpPr>
            <p:spPr>
              <a:xfrm>
                <a:off x="3075" y="2192"/>
                <a:ext cx="58" cy="43"/>
              </a:xfrm>
              <a:custGeom>
                <a:rect b="b" l="l" r="r" t="t"/>
                <a:pathLst>
                  <a:path extrusionOk="0" h="215" w="288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498" name="Google Shape;498;p42"/>
              <p:cNvGrpSpPr/>
              <p:nvPr/>
            </p:nvGrpSpPr>
            <p:grpSpPr>
              <a:xfrm>
                <a:off x="2802" y="1979"/>
                <a:ext cx="205" cy="88"/>
                <a:chOff x="2802" y="1979"/>
                <a:chExt cx="205" cy="88"/>
              </a:xfrm>
            </p:grpSpPr>
            <p:sp>
              <p:nvSpPr>
                <p:cNvPr id="499" name="Google Shape;499;p42"/>
                <p:cNvSpPr/>
                <p:nvPr/>
              </p:nvSpPr>
              <p:spPr>
                <a:xfrm>
                  <a:off x="2803" y="1979"/>
                  <a:ext cx="204" cy="88"/>
                </a:xfrm>
                <a:custGeom>
                  <a:rect b="b" l="l" r="r" t="t"/>
                  <a:pathLst>
                    <a:path extrusionOk="0" h="439" w="1022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00" name="Google Shape;500;p42"/>
                <p:cNvSpPr/>
                <p:nvPr/>
              </p:nvSpPr>
              <p:spPr>
                <a:xfrm>
                  <a:off x="2802" y="1980"/>
                  <a:ext cx="33" cy="28"/>
                </a:xfrm>
                <a:custGeom>
                  <a:rect b="b" l="l" r="r" t="t"/>
                  <a:pathLst>
                    <a:path extrusionOk="0" h="140" w="166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501" name="Google Shape;501;p42"/>
              <p:cNvSpPr/>
              <p:nvPr/>
            </p:nvSpPr>
            <p:spPr>
              <a:xfrm>
                <a:off x="2898" y="2100"/>
                <a:ext cx="47" cy="54"/>
              </a:xfrm>
              <a:custGeom>
                <a:rect b="b" l="l" r="r" t="t"/>
                <a:pathLst>
                  <a:path extrusionOk="0" h="269" w="231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02" name="Google Shape;502;p42"/>
              <p:cNvSpPr/>
              <p:nvPr/>
            </p:nvSpPr>
            <p:spPr>
              <a:xfrm>
                <a:off x="2905" y="2047"/>
                <a:ext cx="77" cy="67"/>
              </a:xfrm>
              <a:custGeom>
                <a:rect b="b" l="l" r="r" t="t"/>
                <a:pathLst>
                  <a:path extrusionOk="0" h="337" w="38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03" name="Google Shape;503;p42"/>
              <p:cNvSpPr/>
              <p:nvPr/>
            </p:nvSpPr>
            <p:spPr>
              <a:xfrm>
                <a:off x="2871" y="2069"/>
                <a:ext cx="25" cy="15"/>
              </a:xfrm>
              <a:custGeom>
                <a:rect b="b" l="l" r="r" t="t"/>
                <a:pathLst>
                  <a:path extrusionOk="0" h="75" w="126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504" name="Google Shape;504;p42"/>
            <p:cNvSpPr/>
            <p:nvPr/>
          </p:nvSpPr>
          <p:spPr>
            <a:xfrm>
              <a:off x="5515767" y="2903884"/>
              <a:ext cx="53975" cy="55563"/>
            </a:xfrm>
            <a:custGeom>
              <a:rect b="b" l="l" r="r" t="t"/>
              <a:pathLst>
                <a:path extrusionOk="0" h="175" w="170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569742" y="2532409"/>
              <a:ext cx="708025" cy="377825"/>
            </a:xfrm>
            <a:custGeom>
              <a:rect b="b" l="l" r="r" t="t"/>
              <a:pathLst>
                <a:path extrusionOk="0" h="1190" w="223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5453855" y="2851497"/>
              <a:ext cx="117475" cy="57150"/>
            </a:xfrm>
            <a:custGeom>
              <a:rect b="b" l="l" r="r" t="t"/>
              <a:pathLst>
                <a:path extrusionOk="0" h="182" w="368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5734842" y="2802284"/>
              <a:ext cx="298450" cy="193675"/>
            </a:xfrm>
            <a:custGeom>
              <a:rect b="b" l="l" r="r" t="t"/>
              <a:pathLst>
                <a:path extrusionOk="0" h="612" w="940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5672930" y="2868959"/>
              <a:ext cx="247650" cy="171450"/>
            </a:xfrm>
            <a:custGeom>
              <a:rect b="b" l="l" r="r" t="t"/>
              <a:pathLst>
                <a:path extrusionOk="0" h="536" w="778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509" name="Google Shape;509;p42"/>
            <p:cNvGrpSpPr/>
            <p:nvPr/>
          </p:nvGrpSpPr>
          <p:grpSpPr>
            <a:xfrm>
              <a:off x="5539580" y="2891184"/>
              <a:ext cx="96838" cy="77788"/>
              <a:chOff x="3007" y="1982"/>
              <a:chExt cx="61" cy="49"/>
            </a:xfrm>
          </p:grpSpPr>
          <p:sp>
            <p:nvSpPr>
              <p:cNvPr id="510" name="Google Shape;510;p42"/>
              <p:cNvSpPr/>
              <p:nvPr/>
            </p:nvSpPr>
            <p:spPr>
              <a:xfrm>
                <a:off x="3007" y="2013"/>
                <a:ext cx="13" cy="12"/>
              </a:xfrm>
              <a:custGeom>
                <a:rect b="b" l="l" r="r" t="t"/>
                <a:pathLst>
                  <a:path extrusionOk="0" h="59" w="65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11" name="Google Shape;511;p42"/>
              <p:cNvSpPr/>
              <p:nvPr/>
            </p:nvSpPr>
            <p:spPr>
              <a:xfrm>
                <a:off x="3009" y="1982"/>
                <a:ext cx="59" cy="49"/>
              </a:xfrm>
              <a:custGeom>
                <a:rect b="b" l="l" r="r" t="t"/>
                <a:pathLst>
                  <a:path extrusionOk="0" h="245" w="294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512" name="Google Shape;512;p42"/>
            <p:cNvSpPr/>
            <p:nvPr/>
          </p:nvSpPr>
          <p:spPr>
            <a:xfrm>
              <a:off x="4333081" y="2130772"/>
              <a:ext cx="190500" cy="130175"/>
            </a:xfrm>
            <a:custGeom>
              <a:rect b="b" l="l" r="r" t="t"/>
              <a:pathLst>
                <a:path extrusionOk="0" h="409" w="603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513" name="Google Shape;513;p42"/>
            <p:cNvGrpSpPr/>
            <p:nvPr/>
          </p:nvGrpSpPr>
          <p:grpSpPr>
            <a:xfrm>
              <a:off x="4945856" y="1268759"/>
              <a:ext cx="287338" cy="296863"/>
              <a:chOff x="3202" y="1036"/>
              <a:chExt cx="181" cy="187"/>
            </a:xfrm>
          </p:grpSpPr>
          <p:sp>
            <p:nvSpPr>
              <p:cNvPr id="514" name="Google Shape;514;p42"/>
              <p:cNvSpPr/>
              <p:nvPr/>
            </p:nvSpPr>
            <p:spPr>
              <a:xfrm>
                <a:off x="3202" y="1036"/>
                <a:ext cx="118" cy="187"/>
              </a:xfrm>
              <a:custGeom>
                <a:rect b="b" l="l" r="r" t="t"/>
                <a:pathLst>
                  <a:path extrusionOk="0" h="937" w="591">
                    <a:moveTo>
                      <a:pt x="290" y="22"/>
                    </a:moveTo>
                    <a:lnTo>
                      <a:pt x="289" y="29"/>
                    </a:lnTo>
                    <a:lnTo>
                      <a:pt x="294" y="43"/>
                    </a:lnTo>
                    <a:lnTo>
                      <a:pt x="279" y="45"/>
                    </a:lnTo>
                    <a:lnTo>
                      <a:pt x="278" y="57"/>
                    </a:lnTo>
                    <a:lnTo>
                      <a:pt x="278" y="68"/>
                    </a:lnTo>
                    <a:lnTo>
                      <a:pt x="274" y="79"/>
                    </a:lnTo>
                    <a:lnTo>
                      <a:pt x="274" y="96"/>
                    </a:lnTo>
                    <a:lnTo>
                      <a:pt x="279" y="96"/>
                    </a:lnTo>
                    <a:lnTo>
                      <a:pt x="279" y="109"/>
                    </a:lnTo>
                    <a:lnTo>
                      <a:pt x="280" y="133"/>
                    </a:lnTo>
                    <a:lnTo>
                      <a:pt x="283" y="140"/>
                    </a:lnTo>
                    <a:lnTo>
                      <a:pt x="283" y="182"/>
                    </a:lnTo>
                    <a:lnTo>
                      <a:pt x="285" y="195"/>
                    </a:lnTo>
                    <a:lnTo>
                      <a:pt x="288" y="226"/>
                    </a:lnTo>
                    <a:lnTo>
                      <a:pt x="291" y="233"/>
                    </a:lnTo>
                    <a:lnTo>
                      <a:pt x="293" y="258"/>
                    </a:lnTo>
                    <a:lnTo>
                      <a:pt x="318" y="325"/>
                    </a:lnTo>
                    <a:lnTo>
                      <a:pt x="317" y="329"/>
                    </a:lnTo>
                    <a:lnTo>
                      <a:pt x="308" y="327"/>
                    </a:lnTo>
                    <a:lnTo>
                      <a:pt x="296" y="312"/>
                    </a:lnTo>
                    <a:lnTo>
                      <a:pt x="283" y="274"/>
                    </a:lnTo>
                    <a:lnTo>
                      <a:pt x="272" y="254"/>
                    </a:lnTo>
                    <a:lnTo>
                      <a:pt x="264" y="255"/>
                    </a:lnTo>
                    <a:lnTo>
                      <a:pt x="263" y="262"/>
                    </a:lnTo>
                    <a:lnTo>
                      <a:pt x="261" y="263"/>
                    </a:lnTo>
                    <a:lnTo>
                      <a:pt x="259" y="258"/>
                    </a:lnTo>
                    <a:lnTo>
                      <a:pt x="264" y="244"/>
                    </a:lnTo>
                    <a:lnTo>
                      <a:pt x="264" y="217"/>
                    </a:lnTo>
                    <a:lnTo>
                      <a:pt x="259" y="197"/>
                    </a:lnTo>
                    <a:lnTo>
                      <a:pt x="258" y="178"/>
                    </a:lnTo>
                    <a:lnTo>
                      <a:pt x="253" y="151"/>
                    </a:lnTo>
                    <a:lnTo>
                      <a:pt x="252" y="125"/>
                    </a:lnTo>
                    <a:lnTo>
                      <a:pt x="246" y="104"/>
                    </a:lnTo>
                    <a:lnTo>
                      <a:pt x="240" y="96"/>
                    </a:lnTo>
                    <a:lnTo>
                      <a:pt x="238" y="87"/>
                    </a:lnTo>
                    <a:lnTo>
                      <a:pt x="224" y="81"/>
                    </a:lnTo>
                    <a:lnTo>
                      <a:pt x="208" y="69"/>
                    </a:lnTo>
                    <a:lnTo>
                      <a:pt x="199" y="86"/>
                    </a:lnTo>
                    <a:lnTo>
                      <a:pt x="197" y="102"/>
                    </a:lnTo>
                    <a:lnTo>
                      <a:pt x="188" y="114"/>
                    </a:lnTo>
                    <a:lnTo>
                      <a:pt x="187" y="120"/>
                    </a:lnTo>
                    <a:lnTo>
                      <a:pt x="177" y="133"/>
                    </a:lnTo>
                    <a:lnTo>
                      <a:pt x="173" y="146"/>
                    </a:lnTo>
                    <a:lnTo>
                      <a:pt x="176" y="157"/>
                    </a:lnTo>
                    <a:lnTo>
                      <a:pt x="176" y="171"/>
                    </a:lnTo>
                    <a:lnTo>
                      <a:pt x="184" y="215"/>
                    </a:lnTo>
                    <a:lnTo>
                      <a:pt x="189" y="232"/>
                    </a:lnTo>
                    <a:lnTo>
                      <a:pt x="195" y="242"/>
                    </a:lnTo>
                    <a:lnTo>
                      <a:pt x="188" y="241"/>
                    </a:lnTo>
                    <a:lnTo>
                      <a:pt x="176" y="222"/>
                    </a:lnTo>
                    <a:lnTo>
                      <a:pt x="168" y="205"/>
                    </a:lnTo>
                    <a:lnTo>
                      <a:pt x="164" y="183"/>
                    </a:lnTo>
                    <a:lnTo>
                      <a:pt x="152" y="167"/>
                    </a:lnTo>
                    <a:lnTo>
                      <a:pt x="151" y="179"/>
                    </a:lnTo>
                    <a:lnTo>
                      <a:pt x="145" y="192"/>
                    </a:lnTo>
                    <a:lnTo>
                      <a:pt x="140" y="183"/>
                    </a:lnTo>
                    <a:lnTo>
                      <a:pt x="143" y="171"/>
                    </a:lnTo>
                    <a:lnTo>
                      <a:pt x="139" y="158"/>
                    </a:lnTo>
                    <a:lnTo>
                      <a:pt x="148" y="152"/>
                    </a:lnTo>
                    <a:lnTo>
                      <a:pt x="152" y="138"/>
                    </a:lnTo>
                    <a:lnTo>
                      <a:pt x="134" y="136"/>
                    </a:lnTo>
                    <a:lnTo>
                      <a:pt x="106" y="150"/>
                    </a:lnTo>
                    <a:lnTo>
                      <a:pt x="94" y="145"/>
                    </a:lnTo>
                    <a:lnTo>
                      <a:pt x="97" y="135"/>
                    </a:lnTo>
                    <a:lnTo>
                      <a:pt x="113" y="128"/>
                    </a:lnTo>
                    <a:lnTo>
                      <a:pt x="125" y="112"/>
                    </a:lnTo>
                    <a:lnTo>
                      <a:pt x="129" y="102"/>
                    </a:lnTo>
                    <a:lnTo>
                      <a:pt x="143" y="102"/>
                    </a:lnTo>
                    <a:lnTo>
                      <a:pt x="146" y="96"/>
                    </a:lnTo>
                    <a:lnTo>
                      <a:pt x="152" y="104"/>
                    </a:lnTo>
                    <a:lnTo>
                      <a:pt x="170" y="96"/>
                    </a:lnTo>
                    <a:lnTo>
                      <a:pt x="175" y="86"/>
                    </a:lnTo>
                    <a:lnTo>
                      <a:pt x="175" y="76"/>
                    </a:lnTo>
                    <a:lnTo>
                      <a:pt x="170" y="54"/>
                    </a:lnTo>
                    <a:lnTo>
                      <a:pt x="160" y="53"/>
                    </a:lnTo>
                    <a:lnTo>
                      <a:pt x="141" y="58"/>
                    </a:lnTo>
                    <a:lnTo>
                      <a:pt x="122" y="75"/>
                    </a:lnTo>
                    <a:lnTo>
                      <a:pt x="100" y="82"/>
                    </a:lnTo>
                    <a:lnTo>
                      <a:pt x="98" y="77"/>
                    </a:lnTo>
                    <a:lnTo>
                      <a:pt x="91" y="74"/>
                    </a:lnTo>
                    <a:lnTo>
                      <a:pt x="91" y="63"/>
                    </a:lnTo>
                    <a:lnTo>
                      <a:pt x="89" y="54"/>
                    </a:lnTo>
                    <a:lnTo>
                      <a:pt x="80" y="58"/>
                    </a:lnTo>
                    <a:lnTo>
                      <a:pt x="85" y="103"/>
                    </a:lnTo>
                    <a:lnTo>
                      <a:pt x="81" y="104"/>
                    </a:lnTo>
                    <a:lnTo>
                      <a:pt x="78" y="97"/>
                    </a:lnTo>
                    <a:lnTo>
                      <a:pt x="74" y="104"/>
                    </a:lnTo>
                    <a:lnTo>
                      <a:pt x="53" y="58"/>
                    </a:lnTo>
                    <a:lnTo>
                      <a:pt x="43" y="66"/>
                    </a:lnTo>
                    <a:lnTo>
                      <a:pt x="46" y="77"/>
                    </a:lnTo>
                    <a:lnTo>
                      <a:pt x="41" y="86"/>
                    </a:lnTo>
                    <a:lnTo>
                      <a:pt x="30" y="77"/>
                    </a:lnTo>
                    <a:lnTo>
                      <a:pt x="26" y="81"/>
                    </a:lnTo>
                    <a:lnTo>
                      <a:pt x="25" y="91"/>
                    </a:lnTo>
                    <a:lnTo>
                      <a:pt x="35" y="115"/>
                    </a:lnTo>
                    <a:lnTo>
                      <a:pt x="33" y="122"/>
                    </a:lnTo>
                    <a:lnTo>
                      <a:pt x="21" y="119"/>
                    </a:lnTo>
                    <a:lnTo>
                      <a:pt x="12" y="99"/>
                    </a:lnTo>
                    <a:lnTo>
                      <a:pt x="6" y="98"/>
                    </a:lnTo>
                    <a:lnTo>
                      <a:pt x="6" y="107"/>
                    </a:lnTo>
                    <a:lnTo>
                      <a:pt x="8" y="118"/>
                    </a:lnTo>
                    <a:lnTo>
                      <a:pt x="19" y="140"/>
                    </a:lnTo>
                    <a:lnTo>
                      <a:pt x="15" y="152"/>
                    </a:lnTo>
                    <a:lnTo>
                      <a:pt x="8" y="146"/>
                    </a:lnTo>
                    <a:lnTo>
                      <a:pt x="0" y="150"/>
                    </a:lnTo>
                    <a:lnTo>
                      <a:pt x="1" y="158"/>
                    </a:lnTo>
                    <a:lnTo>
                      <a:pt x="6" y="163"/>
                    </a:lnTo>
                    <a:lnTo>
                      <a:pt x="8" y="176"/>
                    </a:lnTo>
                    <a:lnTo>
                      <a:pt x="8" y="201"/>
                    </a:lnTo>
                    <a:lnTo>
                      <a:pt x="9" y="215"/>
                    </a:lnTo>
                    <a:lnTo>
                      <a:pt x="15" y="206"/>
                    </a:lnTo>
                    <a:lnTo>
                      <a:pt x="16" y="217"/>
                    </a:lnTo>
                    <a:lnTo>
                      <a:pt x="17" y="236"/>
                    </a:lnTo>
                    <a:lnTo>
                      <a:pt x="17" y="220"/>
                    </a:lnTo>
                    <a:lnTo>
                      <a:pt x="24" y="236"/>
                    </a:lnTo>
                    <a:lnTo>
                      <a:pt x="25" y="248"/>
                    </a:lnTo>
                    <a:lnTo>
                      <a:pt x="27" y="254"/>
                    </a:lnTo>
                    <a:lnTo>
                      <a:pt x="27" y="271"/>
                    </a:lnTo>
                    <a:lnTo>
                      <a:pt x="33" y="276"/>
                    </a:lnTo>
                    <a:lnTo>
                      <a:pt x="43" y="270"/>
                    </a:lnTo>
                    <a:lnTo>
                      <a:pt x="53" y="244"/>
                    </a:lnTo>
                    <a:lnTo>
                      <a:pt x="38" y="225"/>
                    </a:lnTo>
                    <a:lnTo>
                      <a:pt x="55" y="228"/>
                    </a:lnTo>
                    <a:lnTo>
                      <a:pt x="60" y="238"/>
                    </a:lnTo>
                    <a:lnTo>
                      <a:pt x="62" y="233"/>
                    </a:lnTo>
                    <a:lnTo>
                      <a:pt x="66" y="226"/>
                    </a:lnTo>
                    <a:lnTo>
                      <a:pt x="74" y="224"/>
                    </a:lnTo>
                    <a:lnTo>
                      <a:pt x="71" y="238"/>
                    </a:lnTo>
                    <a:lnTo>
                      <a:pt x="73" y="246"/>
                    </a:lnTo>
                    <a:lnTo>
                      <a:pt x="65" y="253"/>
                    </a:lnTo>
                    <a:lnTo>
                      <a:pt x="63" y="264"/>
                    </a:lnTo>
                    <a:lnTo>
                      <a:pt x="65" y="274"/>
                    </a:lnTo>
                    <a:lnTo>
                      <a:pt x="57" y="279"/>
                    </a:lnTo>
                    <a:lnTo>
                      <a:pt x="54" y="291"/>
                    </a:lnTo>
                    <a:lnTo>
                      <a:pt x="70" y="301"/>
                    </a:lnTo>
                    <a:lnTo>
                      <a:pt x="71" y="313"/>
                    </a:lnTo>
                    <a:lnTo>
                      <a:pt x="80" y="318"/>
                    </a:lnTo>
                    <a:lnTo>
                      <a:pt x="91" y="312"/>
                    </a:lnTo>
                    <a:lnTo>
                      <a:pt x="96" y="325"/>
                    </a:lnTo>
                    <a:lnTo>
                      <a:pt x="94" y="335"/>
                    </a:lnTo>
                    <a:lnTo>
                      <a:pt x="55" y="325"/>
                    </a:lnTo>
                    <a:lnTo>
                      <a:pt x="49" y="314"/>
                    </a:lnTo>
                    <a:lnTo>
                      <a:pt x="37" y="316"/>
                    </a:lnTo>
                    <a:lnTo>
                      <a:pt x="43" y="327"/>
                    </a:lnTo>
                    <a:lnTo>
                      <a:pt x="62" y="348"/>
                    </a:lnTo>
                    <a:lnTo>
                      <a:pt x="71" y="351"/>
                    </a:lnTo>
                    <a:lnTo>
                      <a:pt x="68" y="359"/>
                    </a:lnTo>
                    <a:lnTo>
                      <a:pt x="59" y="360"/>
                    </a:lnTo>
                    <a:lnTo>
                      <a:pt x="54" y="381"/>
                    </a:lnTo>
                    <a:lnTo>
                      <a:pt x="68" y="392"/>
                    </a:lnTo>
                    <a:lnTo>
                      <a:pt x="66" y="400"/>
                    </a:lnTo>
                    <a:lnTo>
                      <a:pt x="73" y="407"/>
                    </a:lnTo>
                    <a:lnTo>
                      <a:pt x="75" y="414"/>
                    </a:lnTo>
                    <a:lnTo>
                      <a:pt x="111" y="435"/>
                    </a:lnTo>
                    <a:lnTo>
                      <a:pt x="128" y="435"/>
                    </a:lnTo>
                    <a:lnTo>
                      <a:pt x="138" y="427"/>
                    </a:lnTo>
                    <a:lnTo>
                      <a:pt x="137" y="441"/>
                    </a:lnTo>
                    <a:lnTo>
                      <a:pt x="127" y="447"/>
                    </a:lnTo>
                    <a:lnTo>
                      <a:pt x="100" y="450"/>
                    </a:lnTo>
                    <a:lnTo>
                      <a:pt x="97" y="457"/>
                    </a:lnTo>
                    <a:lnTo>
                      <a:pt x="106" y="469"/>
                    </a:lnTo>
                    <a:lnTo>
                      <a:pt x="108" y="481"/>
                    </a:lnTo>
                    <a:lnTo>
                      <a:pt x="121" y="486"/>
                    </a:lnTo>
                    <a:lnTo>
                      <a:pt x="128" y="483"/>
                    </a:lnTo>
                    <a:lnTo>
                      <a:pt x="130" y="501"/>
                    </a:lnTo>
                    <a:lnTo>
                      <a:pt x="124" y="509"/>
                    </a:lnTo>
                    <a:lnTo>
                      <a:pt x="129" y="522"/>
                    </a:lnTo>
                    <a:lnTo>
                      <a:pt x="132" y="517"/>
                    </a:lnTo>
                    <a:lnTo>
                      <a:pt x="148" y="526"/>
                    </a:lnTo>
                    <a:lnTo>
                      <a:pt x="152" y="518"/>
                    </a:lnTo>
                    <a:lnTo>
                      <a:pt x="156" y="527"/>
                    </a:lnTo>
                    <a:lnTo>
                      <a:pt x="160" y="522"/>
                    </a:lnTo>
                    <a:lnTo>
                      <a:pt x="173" y="527"/>
                    </a:lnTo>
                    <a:lnTo>
                      <a:pt x="177" y="516"/>
                    </a:lnTo>
                    <a:lnTo>
                      <a:pt x="191" y="516"/>
                    </a:lnTo>
                    <a:lnTo>
                      <a:pt x="193" y="501"/>
                    </a:lnTo>
                    <a:lnTo>
                      <a:pt x="192" y="495"/>
                    </a:lnTo>
                    <a:lnTo>
                      <a:pt x="198" y="479"/>
                    </a:lnTo>
                    <a:lnTo>
                      <a:pt x="208" y="477"/>
                    </a:lnTo>
                    <a:lnTo>
                      <a:pt x="215" y="483"/>
                    </a:lnTo>
                    <a:lnTo>
                      <a:pt x="221" y="478"/>
                    </a:lnTo>
                    <a:lnTo>
                      <a:pt x="218" y="466"/>
                    </a:lnTo>
                    <a:lnTo>
                      <a:pt x="213" y="458"/>
                    </a:lnTo>
                    <a:lnTo>
                      <a:pt x="205" y="457"/>
                    </a:lnTo>
                    <a:lnTo>
                      <a:pt x="210" y="443"/>
                    </a:lnTo>
                    <a:lnTo>
                      <a:pt x="211" y="414"/>
                    </a:lnTo>
                    <a:lnTo>
                      <a:pt x="214" y="396"/>
                    </a:lnTo>
                    <a:lnTo>
                      <a:pt x="218" y="386"/>
                    </a:lnTo>
                    <a:lnTo>
                      <a:pt x="224" y="381"/>
                    </a:lnTo>
                    <a:lnTo>
                      <a:pt x="230" y="382"/>
                    </a:lnTo>
                    <a:lnTo>
                      <a:pt x="231" y="394"/>
                    </a:lnTo>
                    <a:lnTo>
                      <a:pt x="230" y="404"/>
                    </a:lnTo>
                    <a:lnTo>
                      <a:pt x="235" y="416"/>
                    </a:lnTo>
                    <a:lnTo>
                      <a:pt x="241" y="416"/>
                    </a:lnTo>
                    <a:lnTo>
                      <a:pt x="250" y="399"/>
                    </a:lnTo>
                    <a:lnTo>
                      <a:pt x="250" y="388"/>
                    </a:lnTo>
                    <a:lnTo>
                      <a:pt x="252" y="368"/>
                    </a:lnTo>
                    <a:lnTo>
                      <a:pt x="261" y="353"/>
                    </a:lnTo>
                    <a:lnTo>
                      <a:pt x="266" y="366"/>
                    </a:lnTo>
                    <a:lnTo>
                      <a:pt x="267" y="382"/>
                    </a:lnTo>
                    <a:lnTo>
                      <a:pt x="253" y="421"/>
                    </a:lnTo>
                    <a:lnTo>
                      <a:pt x="257" y="446"/>
                    </a:lnTo>
                    <a:lnTo>
                      <a:pt x="264" y="452"/>
                    </a:lnTo>
                    <a:lnTo>
                      <a:pt x="270" y="462"/>
                    </a:lnTo>
                    <a:lnTo>
                      <a:pt x="296" y="450"/>
                    </a:lnTo>
                    <a:lnTo>
                      <a:pt x="299" y="439"/>
                    </a:lnTo>
                    <a:lnTo>
                      <a:pt x="307" y="435"/>
                    </a:lnTo>
                    <a:lnTo>
                      <a:pt x="313" y="424"/>
                    </a:lnTo>
                    <a:lnTo>
                      <a:pt x="315" y="409"/>
                    </a:lnTo>
                    <a:lnTo>
                      <a:pt x="313" y="396"/>
                    </a:lnTo>
                    <a:lnTo>
                      <a:pt x="322" y="389"/>
                    </a:lnTo>
                    <a:lnTo>
                      <a:pt x="326" y="381"/>
                    </a:lnTo>
                    <a:lnTo>
                      <a:pt x="329" y="383"/>
                    </a:lnTo>
                    <a:lnTo>
                      <a:pt x="331" y="398"/>
                    </a:lnTo>
                    <a:lnTo>
                      <a:pt x="336" y="400"/>
                    </a:lnTo>
                    <a:lnTo>
                      <a:pt x="327" y="419"/>
                    </a:lnTo>
                    <a:lnTo>
                      <a:pt x="320" y="425"/>
                    </a:lnTo>
                    <a:lnTo>
                      <a:pt x="318" y="437"/>
                    </a:lnTo>
                    <a:lnTo>
                      <a:pt x="315" y="443"/>
                    </a:lnTo>
                    <a:lnTo>
                      <a:pt x="313" y="453"/>
                    </a:lnTo>
                    <a:lnTo>
                      <a:pt x="316" y="462"/>
                    </a:lnTo>
                    <a:lnTo>
                      <a:pt x="322" y="464"/>
                    </a:lnTo>
                    <a:lnTo>
                      <a:pt x="326" y="453"/>
                    </a:lnTo>
                    <a:lnTo>
                      <a:pt x="334" y="470"/>
                    </a:lnTo>
                    <a:lnTo>
                      <a:pt x="342" y="474"/>
                    </a:lnTo>
                    <a:lnTo>
                      <a:pt x="364" y="461"/>
                    </a:lnTo>
                    <a:lnTo>
                      <a:pt x="367" y="467"/>
                    </a:lnTo>
                    <a:lnTo>
                      <a:pt x="363" y="473"/>
                    </a:lnTo>
                    <a:lnTo>
                      <a:pt x="350" y="474"/>
                    </a:lnTo>
                    <a:lnTo>
                      <a:pt x="347" y="481"/>
                    </a:lnTo>
                    <a:lnTo>
                      <a:pt x="336" y="485"/>
                    </a:lnTo>
                    <a:lnTo>
                      <a:pt x="334" y="491"/>
                    </a:lnTo>
                    <a:lnTo>
                      <a:pt x="316" y="491"/>
                    </a:lnTo>
                    <a:lnTo>
                      <a:pt x="306" y="483"/>
                    </a:lnTo>
                    <a:lnTo>
                      <a:pt x="284" y="485"/>
                    </a:lnTo>
                    <a:lnTo>
                      <a:pt x="268" y="500"/>
                    </a:lnTo>
                    <a:lnTo>
                      <a:pt x="275" y="516"/>
                    </a:lnTo>
                    <a:lnTo>
                      <a:pt x="272" y="524"/>
                    </a:lnTo>
                    <a:lnTo>
                      <a:pt x="264" y="516"/>
                    </a:lnTo>
                    <a:lnTo>
                      <a:pt x="257" y="516"/>
                    </a:lnTo>
                    <a:lnTo>
                      <a:pt x="253" y="526"/>
                    </a:lnTo>
                    <a:lnTo>
                      <a:pt x="247" y="528"/>
                    </a:lnTo>
                    <a:lnTo>
                      <a:pt x="243" y="538"/>
                    </a:lnTo>
                    <a:lnTo>
                      <a:pt x="240" y="540"/>
                    </a:lnTo>
                    <a:lnTo>
                      <a:pt x="240" y="556"/>
                    </a:lnTo>
                    <a:lnTo>
                      <a:pt x="230" y="559"/>
                    </a:lnTo>
                    <a:lnTo>
                      <a:pt x="224" y="555"/>
                    </a:lnTo>
                    <a:lnTo>
                      <a:pt x="193" y="563"/>
                    </a:lnTo>
                    <a:lnTo>
                      <a:pt x="192" y="570"/>
                    </a:lnTo>
                    <a:lnTo>
                      <a:pt x="198" y="581"/>
                    </a:lnTo>
                    <a:lnTo>
                      <a:pt x="194" y="590"/>
                    </a:lnTo>
                    <a:lnTo>
                      <a:pt x="187" y="586"/>
                    </a:lnTo>
                    <a:lnTo>
                      <a:pt x="183" y="572"/>
                    </a:lnTo>
                    <a:lnTo>
                      <a:pt x="178" y="565"/>
                    </a:lnTo>
                    <a:lnTo>
                      <a:pt x="167" y="569"/>
                    </a:lnTo>
                    <a:lnTo>
                      <a:pt x="164" y="575"/>
                    </a:lnTo>
                    <a:lnTo>
                      <a:pt x="165" y="609"/>
                    </a:lnTo>
                    <a:lnTo>
                      <a:pt x="172" y="635"/>
                    </a:lnTo>
                    <a:lnTo>
                      <a:pt x="170" y="642"/>
                    </a:lnTo>
                    <a:lnTo>
                      <a:pt x="170" y="649"/>
                    </a:lnTo>
                    <a:lnTo>
                      <a:pt x="176" y="652"/>
                    </a:lnTo>
                    <a:lnTo>
                      <a:pt x="186" y="652"/>
                    </a:lnTo>
                    <a:lnTo>
                      <a:pt x="195" y="640"/>
                    </a:lnTo>
                    <a:lnTo>
                      <a:pt x="200" y="646"/>
                    </a:lnTo>
                    <a:lnTo>
                      <a:pt x="208" y="646"/>
                    </a:lnTo>
                    <a:lnTo>
                      <a:pt x="216" y="645"/>
                    </a:lnTo>
                    <a:lnTo>
                      <a:pt x="216" y="639"/>
                    </a:lnTo>
                    <a:lnTo>
                      <a:pt x="221" y="637"/>
                    </a:lnTo>
                    <a:lnTo>
                      <a:pt x="223" y="646"/>
                    </a:lnTo>
                    <a:lnTo>
                      <a:pt x="229" y="645"/>
                    </a:lnTo>
                    <a:lnTo>
                      <a:pt x="231" y="636"/>
                    </a:lnTo>
                    <a:lnTo>
                      <a:pt x="235" y="641"/>
                    </a:lnTo>
                    <a:lnTo>
                      <a:pt x="251" y="636"/>
                    </a:lnTo>
                    <a:lnTo>
                      <a:pt x="261" y="624"/>
                    </a:lnTo>
                    <a:lnTo>
                      <a:pt x="267" y="622"/>
                    </a:lnTo>
                    <a:lnTo>
                      <a:pt x="277" y="623"/>
                    </a:lnTo>
                    <a:lnTo>
                      <a:pt x="281" y="629"/>
                    </a:lnTo>
                    <a:lnTo>
                      <a:pt x="306" y="622"/>
                    </a:lnTo>
                    <a:lnTo>
                      <a:pt x="315" y="624"/>
                    </a:lnTo>
                    <a:lnTo>
                      <a:pt x="327" y="617"/>
                    </a:lnTo>
                    <a:lnTo>
                      <a:pt x="329" y="606"/>
                    </a:lnTo>
                    <a:lnTo>
                      <a:pt x="339" y="603"/>
                    </a:lnTo>
                    <a:lnTo>
                      <a:pt x="340" y="613"/>
                    </a:lnTo>
                    <a:lnTo>
                      <a:pt x="336" y="612"/>
                    </a:lnTo>
                    <a:lnTo>
                      <a:pt x="340" y="619"/>
                    </a:lnTo>
                    <a:lnTo>
                      <a:pt x="343" y="634"/>
                    </a:lnTo>
                    <a:lnTo>
                      <a:pt x="338" y="637"/>
                    </a:lnTo>
                    <a:lnTo>
                      <a:pt x="323" y="633"/>
                    </a:lnTo>
                    <a:lnTo>
                      <a:pt x="316" y="639"/>
                    </a:lnTo>
                    <a:lnTo>
                      <a:pt x="311" y="629"/>
                    </a:lnTo>
                    <a:lnTo>
                      <a:pt x="308" y="641"/>
                    </a:lnTo>
                    <a:lnTo>
                      <a:pt x="296" y="641"/>
                    </a:lnTo>
                    <a:lnTo>
                      <a:pt x="296" y="647"/>
                    </a:lnTo>
                    <a:lnTo>
                      <a:pt x="286" y="652"/>
                    </a:lnTo>
                    <a:lnTo>
                      <a:pt x="281" y="649"/>
                    </a:lnTo>
                    <a:lnTo>
                      <a:pt x="270" y="651"/>
                    </a:lnTo>
                    <a:lnTo>
                      <a:pt x="237" y="668"/>
                    </a:lnTo>
                    <a:lnTo>
                      <a:pt x="229" y="668"/>
                    </a:lnTo>
                    <a:lnTo>
                      <a:pt x="231" y="676"/>
                    </a:lnTo>
                    <a:lnTo>
                      <a:pt x="240" y="684"/>
                    </a:lnTo>
                    <a:lnTo>
                      <a:pt x="286" y="694"/>
                    </a:lnTo>
                    <a:lnTo>
                      <a:pt x="293" y="706"/>
                    </a:lnTo>
                    <a:lnTo>
                      <a:pt x="291" y="714"/>
                    </a:lnTo>
                    <a:lnTo>
                      <a:pt x="261" y="705"/>
                    </a:lnTo>
                    <a:lnTo>
                      <a:pt x="258" y="701"/>
                    </a:lnTo>
                    <a:lnTo>
                      <a:pt x="246" y="705"/>
                    </a:lnTo>
                    <a:lnTo>
                      <a:pt x="236" y="699"/>
                    </a:lnTo>
                    <a:lnTo>
                      <a:pt x="225" y="700"/>
                    </a:lnTo>
                    <a:lnTo>
                      <a:pt x="225" y="708"/>
                    </a:lnTo>
                    <a:lnTo>
                      <a:pt x="223" y="715"/>
                    </a:lnTo>
                    <a:lnTo>
                      <a:pt x="215" y="716"/>
                    </a:lnTo>
                    <a:lnTo>
                      <a:pt x="211" y="694"/>
                    </a:lnTo>
                    <a:lnTo>
                      <a:pt x="198" y="690"/>
                    </a:lnTo>
                    <a:lnTo>
                      <a:pt x="183" y="706"/>
                    </a:lnTo>
                    <a:lnTo>
                      <a:pt x="188" y="722"/>
                    </a:lnTo>
                    <a:lnTo>
                      <a:pt x="183" y="738"/>
                    </a:lnTo>
                    <a:lnTo>
                      <a:pt x="191" y="753"/>
                    </a:lnTo>
                    <a:lnTo>
                      <a:pt x="195" y="771"/>
                    </a:lnTo>
                    <a:lnTo>
                      <a:pt x="199" y="774"/>
                    </a:lnTo>
                    <a:lnTo>
                      <a:pt x="205" y="792"/>
                    </a:lnTo>
                    <a:lnTo>
                      <a:pt x="236" y="807"/>
                    </a:lnTo>
                    <a:lnTo>
                      <a:pt x="241" y="806"/>
                    </a:lnTo>
                    <a:lnTo>
                      <a:pt x="248" y="817"/>
                    </a:lnTo>
                    <a:lnTo>
                      <a:pt x="248" y="829"/>
                    </a:lnTo>
                    <a:lnTo>
                      <a:pt x="254" y="833"/>
                    </a:lnTo>
                    <a:lnTo>
                      <a:pt x="270" y="834"/>
                    </a:lnTo>
                    <a:lnTo>
                      <a:pt x="278" y="830"/>
                    </a:lnTo>
                    <a:lnTo>
                      <a:pt x="283" y="833"/>
                    </a:lnTo>
                    <a:lnTo>
                      <a:pt x="288" y="829"/>
                    </a:lnTo>
                    <a:lnTo>
                      <a:pt x="300" y="828"/>
                    </a:lnTo>
                    <a:lnTo>
                      <a:pt x="306" y="835"/>
                    </a:lnTo>
                    <a:lnTo>
                      <a:pt x="312" y="834"/>
                    </a:lnTo>
                    <a:lnTo>
                      <a:pt x="312" y="841"/>
                    </a:lnTo>
                    <a:lnTo>
                      <a:pt x="304" y="856"/>
                    </a:lnTo>
                    <a:lnTo>
                      <a:pt x="302" y="848"/>
                    </a:lnTo>
                    <a:lnTo>
                      <a:pt x="288" y="849"/>
                    </a:lnTo>
                    <a:lnTo>
                      <a:pt x="270" y="859"/>
                    </a:lnTo>
                    <a:lnTo>
                      <a:pt x="270" y="868"/>
                    </a:lnTo>
                    <a:lnTo>
                      <a:pt x="308" y="904"/>
                    </a:lnTo>
                    <a:lnTo>
                      <a:pt x="311" y="911"/>
                    </a:lnTo>
                    <a:lnTo>
                      <a:pt x="311" y="936"/>
                    </a:lnTo>
                    <a:lnTo>
                      <a:pt x="316" y="935"/>
                    </a:lnTo>
                    <a:lnTo>
                      <a:pt x="323" y="922"/>
                    </a:lnTo>
                    <a:lnTo>
                      <a:pt x="323" y="930"/>
                    </a:lnTo>
                    <a:lnTo>
                      <a:pt x="329" y="937"/>
                    </a:lnTo>
                    <a:lnTo>
                      <a:pt x="338" y="936"/>
                    </a:lnTo>
                    <a:lnTo>
                      <a:pt x="349" y="925"/>
                    </a:lnTo>
                    <a:lnTo>
                      <a:pt x="350" y="910"/>
                    </a:lnTo>
                    <a:lnTo>
                      <a:pt x="354" y="908"/>
                    </a:lnTo>
                    <a:lnTo>
                      <a:pt x="353" y="900"/>
                    </a:lnTo>
                    <a:lnTo>
                      <a:pt x="348" y="888"/>
                    </a:lnTo>
                    <a:lnTo>
                      <a:pt x="351" y="878"/>
                    </a:lnTo>
                    <a:lnTo>
                      <a:pt x="349" y="873"/>
                    </a:lnTo>
                    <a:lnTo>
                      <a:pt x="351" y="866"/>
                    </a:lnTo>
                    <a:lnTo>
                      <a:pt x="363" y="855"/>
                    </a:lnTo>
                    <a:lnTo>
                      <a:pt x="367" y="840"/>
                    </a:lnTo>
                    <a:lnTo>
                      <a:pt x="365" y="839"/>
                    </a:lnTo>
                    <a:lnTo>
                      <a:pt x="369" y="832"/>
                    </a:lnTo>
                    <a:lnTo>
                      <a:pt x="364" y="822"/>
                    </a:lnTo>
                    <a:lnTo>
                      <a:pt x="370" y="802"/>
                    </a:lnTo>
                    <a:lnTo>
                      <a:pt x="367" y="792"/>
                    </a:lnTo>
                    <a:lnTo>
                      <a:pt x="367" y="771"/>
                    </a:lnTo>
                    <a:lnTo>
                      <a:pt x="370" y="762"/>
                    </a:lnTo>
                    <a:lnTo>
                      <a:pt x="381" y="742"/>
                    </a:lnTo>
                    <a:lnTo>
                      <a:pt x="392" y="741"/>
                    </a:lnTo>
                    <a:lnTo>
                      <a:pt x="387" y="728"/>
                    </a:lnTo>
                    <a:lnTo>
                      <a:pt x="380" y="731"/>
                    </a:lnTo>
                    <a:lnTo>
                      <a:pt x="379" y="722"/>
                    </a:lnTo>
                    <a:lnTo>
                      <a:pt x="406" y="710"/>
                    </a:lnTo>
                    <a:lnTo>
                      <a:pt x="413" y="715"/>
                    </a:lnTo>
                    <a:lnTo>
                      <a:pt x="417" y="714"/>
                    </a:lnTo>
                    <a:lnTo>
                      <a:pt x="417" y="704"/>
                    </a:lnTo>
                    <a:lnTo>
                      <a:pt x="420" y="698"/>
                    </a:lnTo>
                    <a:lnTo>
                      <a:pt x="420" y="688"/>
                    </a:lnTo>
                    <a:lnTo>
                      <a:pt x="423" y="680"/>
                    </a:lnTo>
                    <a:lnTo>
                      <a:pt x="425" y="669"/>
                    </a:lnTo>
                    <a:lnTo>
                      <a:pt x="425" y="661"/>
                    </a:lnTo>
                    <a:lnTo>
                      <a:pt x="423" y="662"/>
                    </a:lnTo>
                    <a:lnTo>
                      <a:pt x="424" y="646"/>
                    </a:lnTo>
                    <a:lnTo>
                      <a:pt x="429" y="626"/>
                    </a:lnTo>
                    <a:lnTo>
                      <a:pt x="426" y="620"/>
                    </a:lnTo>
                    <a:lnTo>
                      <a:pt x="425" y="607"/>
                    </a:lnTo>
                    <a:lnTo>
                      <a:pt x="426" y="588"/>
                    </a:lnTo>
                    <a:lnTo>
                      <a:pt x="425" y="583"/>
                    </a:lnTo>
                    <a:lnTo>
                      <a:pt x="425" y="576"/>
                    </a:lnTo>
                    <a:lnTo>
                      <a:pt x="440" y="570"/>
                    </a:lnTo>
                    <a:lnTo>
                      <a:pt x="451" y="577"/>
                    </a:lnTo>
                    <a:lnTo>
                      <a:pt x="455" y="575"/>
                    </a:lnTo>
                    <a:lnTo>
                      <a:pt x="456" y="563"/>
                    </a:lnTo>
                    <a:lnTo>
                      <a:pt x="455" y="552"/>
                    </a:lnTo>
                    <a:lnTo>
                      <a:pt x="455" y="529"/>
                    </a:lnTo>
                    <a:lnTo>
                      <a:pt x="460" y="522"/>
                    </a:lnTo>
                    <a:lnTo>
                      <a:pt x="457" y="511"/>
                    </a:lnTo>
                    <a:lnTo>
                      <a:pt x="461" y="510"/>
                    </a:lnTo>
                    <a:lnTo>
                      <a:pt x="458" y="502"/>
                    </a:lnTo>
                    <a:lnTo>
                      <a:pt x="460" y="491"/>
                    </a:lnTo>
                    <a:lnTo>
                      <a:pt x="460" y="477"/>
                    </a:lnTo>
                    <a:lnTo>
                      <a:pt x="457" y="464"/>
                    </a:lnTo>
                    <a:lnTo>
                      <a:pt x="473" y="462"/>
                    </a:lnTo>
                    <a:lnTo>
                      <a:pt x="477" y="453"/>
                    </a:lnTo>
                    <a:lnTo>
                      <a:pt x="485" y="453"/>
                    </a:lnTo>
                    <a:lnTo>
                      <a:pt x="489" y="432"/>
                    </a:lnTo>
                    <a:lnTo>
                      <a:pt x="485" y="424"/>
                    </a:lnTo>
                    <a:lnTo>
                      <a:pt x="498" y="420"/>
                    </a:lnTo>
                    <a:lnTo>
                      <a:pt x="508" y="423"/>
                    </a:lnTo>
                    <a:lnTo>
                      <a:pt x="521" y="404"/>
                    </a:lnTo>
                    <a:lnTo>
                      <a:pt x="536" y="404"/>
                    </a:lnTo>
                    <a:lnTo>
                      <a:pt x="552" y="392"/>
                    </a:lnTo>
                    <a:lnTo>
                      <a:pt x="570" y="399"/>
                    </a:lnTo>
                    <a:lnTo>
                      <a:pt x="581" y="398"/>
                    </a:lnTo>
                    <a:lnTo>
                      <a:pt x="585" y="392"/>
                    </a:lnTo>
                    <a:lnTo>
                      <a:pt x="591" y="371"/>
                    </a:lnTo>
                    <a:lnTo>
                      <a:pt x="589" y="354"/>
                    </a:lnTo>
                    <a:lnTo>
                      <a:pt x="590" y="345"/>
                    </a:lnTo>
                    <a:lnTo>
                      <a:pt x="586" y="341"/>
                    </a:lnTo>
                    <a:lnTo>
                      <a:pt x="570" y="341"/>
                    </a:lnTo>
                    <a:lnTo>
                      <a:pt x="531" y="327"/>
                    </a:lnTo>
                    <a:lnTo>
                      <a:pt x="525" y="314"/>
                    </a:lnTo>
                    <a:lnTo>
                      <a:pt x="503" y="305"/>
                    </a:lnTo>
                    <a:lnTo>
                      <a:pt x="495" y="283"/>
                    </a:lnTo>
                    <a:lnTo>
                      <a:pt x="492" y="267"/>
                    </a:lnTo>
                    <a:lnTo>
                      <a:pt x="484" y="264"/>
                    </a:lnTo>
                    <a:lnTo>
                      <a:pt x="477" y="254"/>
                    </a:lnTo>
                    <a:lnTo>
                      <a:pt x="444" y="252"/>
                    </a:lnTo>
                    <a:lnTo>
                      <a:pt x="441" y="231"/>
                    </a:lnTo>
                    <a:lnTo>
                      <a:pt x="445" y="217"/>
                    </a:lnTo>
                    <a:lnTo>
                      <a:pt x="445" y="210"/>
                    </a:lnTo>
                    <a:lnTo>
                      <a:pt x="447" y="204"/>
                    </a:lnTo>
                    <a:lnTo>
                      <a:pt x="449" y="192"/>
                    </a:lnTo>
                    <a:lnTo>
                      <a:pt x="440" y="172"/>
                    </a:lnTo>
                    <a:lnTo>
                      <a:pt x="435" y="150"/>
                    </a:lnTo>
                    <a:lnTo>
                      <a:pt x="426" y="133"/>
                    </a:lnTo>
                    <a:lnTo>
                      <a:pt x="417" y="133"/>
                    </a:lnTo>
                    <a:lnTo>
                      <a:pt x="413" y="123"/>
                    </a:lnTo>
                    <a:lnTo>
                      <a:pt x="408" y="128"/>
                    </a:lnTo>
                    <a:lnTo>
                      <a:pt x="401" y="145"/>
                    </a:lnTo>
                    <a:lnTo>
                      <a:pt x="401" y="157"/>
                    </a:lnTo>
                    <a:lnTo>
                      <a:pt x="404" y="167"/>
                    </a:lnTo>
                    <a:lnTo>
                      <a:pt x="391" y="181"/>
                    </a:lnTo>
                    <a:lnTo>
                      <a:pt x="379" y="204"/>
                    </a:lnTo>
                    <a:lnTo>
                      <a:pt x="377" y="195"/>
                    </a:lnTo>
                    <a:lnTo>
                      <a:pt x="382" y="188"/>
                    </a:lnTo>
                    <a:lnTo>
                      <a:pt x="386" y="171"/>
                    </a:lnTo>
                    <a:lnTo>
                      <a:pt x="382" y="155"/>
                    </a:lnTo>
                    <a:lnTo>
                      <a:pt x="379" y="150"/>
                    </a:lnTo>
                    <a:lnTo>
                      <a:pt x="376" y="152"/>
                    </a:lnTo>
                    <a:lnTo>
                      <a:pt x="379" y="144"/>
                    </a:lnTo>
                    <a:lnTo>
                      <a:pt x="385" y="136"/>
                    </a:lnTo>
                    <a:lnTo>
                      <a:pt x="390" y="106"/>
                    </a:lnTo>
                    <a:lnTo>
                      <a:pt x="394" y="101"/>
                    </a:lnTo>
                    <a:lnTo>
                      <a:pt x="397" y="81"/>
                    </a:lnTo>
                    <a:lnTo>
                      <a:pt x="385" y="60"/>
                    </a:lnTo>
                    <a:lnTo>
                      <a:pt x="350" y="22"/>
                    </a:lnTo>
                    <a:lnTo>
                      <a:pt x="337" y="29"/>
                    </a:lnTo>
                    <a:lnTo>
                      <a:pt x="339" y="39"/>
                    </a:lnTo>
                    <a:lnTo>
                      <a:pt x="339" y="47"/>
                    </a:lnTo>
                    <a:lnTo>
                      <a:pt x="329" y="41"/>
                    </a:lnTo>
                    <a:lnTo>
                      <a:pt x="324" y="43"/>
                    </a:lnTo>
                    <a:lnTo>
                      <a:pt x="324" y="14"/>
                    </a:lnTo>
                    <a:lnTo>
                      <a:pt x="323" y="0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0" y="2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15" name="Google Shape;515;p42"/>
              <p:cNvSpPr/>
              <p:nvPr/>
            </p:nvSpPr>
            <p:spPr>
              <a:xfrm>
                <a:off x="3306" y="1118"/>
                <a:ext cx="25" cy="23"/>
              </a:xfrm>
              <a:custGeom>
                <a:rect b="b" l="l" r="r" t="t"/>
                <a:pathLst>
                  <a:path extrusionOk="0" h="117" w="126">
                    <a:moveTo>
                      <a:pt x="52" y="117"/>
                    </a:moveTo>
                    <a:lnTo>
                      <a:pt x="54" y="111"/>
                    </a:lnTo>
                    <a:lnTo>
                      <a:pt x="65" y="112"/>
                    </a:lnTo>
                    <a:lnTo>
                      <a:pt x="81" y="99"/>
                    </a:lnTo>
                    <a:lnTo>
                      <a:pt x="105" y="97"/>
                    </a:lnTo>
                    <a:lnTo>
                      <a:pt x="107" y="86"/>
                    </a:lnTo>
                    <a:lnTo>
                      <a:pt x="106" y="81"/>
                    </a:lnTo>
                    <a:lnTo>
                      <a:pt x="111" y="52"/>
                    </a:lnTo>
                    <a:lnTo>
                      <a:pt x="126" y="37"/>
                    </a:lnTo>
                    <a:lnTo>
                      <a:pt x="111" y="22"/>
                    </a:lnTo>
                    <a:lnTo>
                      <a:pt x="107" y="14"/>
                    </a:lnTo>
                    <a:lnTo>
                      <a:pt x="106" y="8"/>
                    </a:lnTo>
                    <a:lnTo>
                      <a:pt x="67" y="13"/>
                    </a:lnTo>
                    <a:lnTo>
                      <a:pt x="62" y="13"/>
                    </a:lnTo>
                    <a:lnTo>
                      <a:pt x="67" y="10"/>
                    </a:lnTo>
                    <a:lnTo>
                      <a:pt x="69" y="0"/>
                    </a:lnTo>
                    <a:lnTo>
                      <a:pt x="65" y="3"/>
                    </a:lnTo>
                    <a:lnTo>
                      <a:pt x="51" y="4"/>
                    </a:lnTo>
                    <a:lnTo>
                      <a:pt x="44" y="20"/>
                    </a:lnTo>
                    <a:lnTo>
                      <a:pt x="38" y="26"/>
                    </a:lnTo>
                    <a:lnTo>
                      <a:pt x="32" y="22"/>
                    </a:lnTo>
                    <a:lnTo>
                      <a:pt x="27" y="30"/>
                    </a:lnTo>
                    <a:lnTo>
                      <a:pt x="0" y="40"/>
                    </a:lnTo>
                    <a:lnTo>
                      <a:pt x="11" y="52"/>
                    </a:lnTo>
                    <a:lnTo>
                      <a:pt x="25" y="54"/>
                    </a:lnTo>
                    <a:lnTo>
                      <a:pt x="25" y="65"/>
                    </a:lnTo>
                    <a:lnTo>
                      <a:pt x="24" y="73"/>
                    </a:lnTo>
                    <a:lnTo>
                      <a:pt x="26" y="87"/>
                    </a:lnTo>
                    <a:lnTo>
                      <a:pt x="31" y="99"/>
                    </a:lnTo>
                    <a:lnTo>
                      <a:pt x="33" y="106"/>
                    </a:lnTo>
                    <a:lnTo>
                      <a:pt x="38" y="114"/>
                    </a:lnTo>
                    <a:lnTo>
                      <a:pt x="52" y="11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16" name="Google Shape;516;p42"/>
              <p:cNvSpPr/>
              <p:nvPr/>
            </p:nvSpPr>
            <p:spPr>
              <a:xfrm>
                <a:off x="3340" y="1146"/>
                <a:ext cx="1" cy="1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17" name="Google Shape;517;p42"/>
              <p:cNvSpPr/>
              <p:nvPr/>
            </p:nvSpPr>
            <p:spPr>
              <a:xfrm>
                <a:off x="3340" y="1147"/>
                <a:ext cx="1" cy="1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18" name="Google Shape;518;p42"/>
              <p:cNvSpPr/>
              <p:nvPr/>
            </p:nvSpPr>
            <p:spPr>
              <a:xfrm>
                <a:off x="3313" y="1136"/>
                <a:ext cx="45" cy="54"/>
              </a:xfrm>
              <a:custGeom>
                <a:rect b="b" l="l" r="r" t="t"/>
                <a:pathLst>
                  <a:path extrusionOk="0" h="268" w="222">
                    <a:moveTo>
                      <a:pt x="207" y="140"/>
                    </a:moveTo>
                    <a:lnTo>
                      <a:pt x="206" y="133"/>
                    </a:lnTo>
                    <a:lnTo>
                      <a:pt x="201" y="133"/>
                    </a:lnTo>
                    <a:lnTo>
                      <a:pt x="201" y="128"/>
                    </a:lnTo>
                    <a:lnTo>
                      <a:pt x="196" y="117"/>
                    </a:lnTo>
                    <a:lnTo>
                      <a:pt x="190" y="116"/>
                    </a:lnTo>
                    <a:lnTo>
                      <a:pt x="184" y="106"/>
                    </a:lnTo>
                    <a:lnTo>
                      <a:pt x="180" y="107"/>
                    </a:lnTo>
                    <a:lnTo>
                      <a:pt x="178" y="114"/>
                    </a:lnTo>
                    <a:lnTo>
                      <a:pt x="162" y="124"/>
                    </a:lnTo>
                    <a:lnTo>
                      <a:pt x="150" y="116"/>
                    </a:lnTo>
                    <a:lnTo>
                      <a:pt x="145" y="108"/>
                    </a:lnTo>
                    <a:lnTo>
                      <a:pt x="139" y="106"/>
                    </a:lnTo>
                    <a:lnTo>
                      <a:pt x="131" y="90"/>
                    </a:lnTo>
                    <a:lnTo>
                      <a:pt x="124" y="86"/>
                    </a:lnTo>
                    <a:lnTo>
                      <a:pt x="120" y="75"/>
                    </a:lnTo>
                    <a:lnTo>
                      <a:pt x="120" y="64"/>
                    </a:lnTo>
                    <a:lnTo>
                      <a:pt x="125" y="51"/>
                    </a:lnTo>
                    <a:lnTo>
                      <a:pt x="134" y="53"/>
                    </a:lnTo>
                    <a:lnTo>
                      <a:pt x="134" y="43"/>
                    </a:lnTo>
                    <a:lnTo>
                      <a:pt x="137" y="37"/>
                    </a:lnTo>
                    <a:lnTo>
                      <a:pt x="128" y="19"/>
                    </a:lnTo>
                    <a:lnTo>
                      <a:pt x="119" y="25"/>
                    </a:lnTo>
                    <a:lnTo>
                      <a:pt x="114" y="15"/>
                    </a:lnTo>
                    <a:lnTo>
                      <a:pt x="114" y="6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6" y="15"/>
                    </a:lnTo>
                    <a:lnTo>
                      <a:pt x="93" y="17"/>
                    </a:lnTo>
                    <a:lnTo>
                      <a:pt x="87" y="26"/>
                    </a:lnTo>
                    <a:lnTo>
                      <a:pt x="66" y="28"/>
                    </a:lnTo>
                    <a:lnTo>
                      <a:pt x="50" y="23"/>
                    </a:lnTo>
                    <a:lnTo>
                      <a:pt x="28" y="32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1" y="75"/>
                    </a:lnTo>
                    <a:lnTo>
                      <a:pt x="16" y="75"/>
                    </a:lnTo>
                    <a:lnTo>
                      <a:pt x="16" y="86"/>
                    </a:lnTo>
                    <a:lnTo>
                      <a:pt x="39" y="101"/>
                    </a:lnTo>
                    <a:lnTo>
                      <a:pt x="35" y="108"/>
                    </a:lnTo>
                    <a:lnTo>
                      <a:pt x="34" y="119"/>
                    </a:lnTo>
                    <a:lnTo>
                      <a:pt x="27" y="134"/>
                    </a:lnTo>
                    <a:lnTo>
                      <a:pt x="27" y="140"/>
                    </a:lnTo>
                    <a:lnTo>
                      <a:pt x="21" y="150"/>
                    </a:lnTo>
                    <a:lnTo>
                      <a:pt x="22" y="156"/>
                    </a:lnTo>
                    <a:lnTo>
                      <a:pt x="21" y="165"/>
                    </a:lnTo>
                    <a:lnTo>
                      <a:pt x="20" y="166"/>
                    </a:lnTo>
                    <a:lnTo>
                      <a:pt x="21" y="172"/>
                    </a:lnTo>
                    <a:lnTo>
                      <a:pt x="20" y="177"/>
                    </a:lnTo>
                    <a:lnTo>
                      <a:pt x="5" y="187"/>
                    </a:lnTo>
                    <a:lnTo>
                      <a:pt x="5" y="192"/>
                    </a:lnTo>
                    <a:lnTo>
                      <a:pt x="4" y="195"/>
                    </a:lnTo>
                    <a:lnTo>
                      <a:pt x="0" y="198"/>
                    </a:lnTo>
                    <a:lnTo>
                      <a:pt x="1" y="205"/>
                    </a:lnTo>
                    <a:lnTo>
                      <a:pt x="0" y="214"/>
                    </a:lnTo>
                    <a:lnTo>
                      <a:pt x="8" y="222"/>
                    </a:lnTo>
                    <a:lnTo>
                      <a:pt x="17" y="216"/>
                    </a:lnTo>
                    <a:lnTo>
                      <a:pt x="26" y="222"/>
                    </a:lnTo>
                    <a:lnTo>
                      <a:pt x="32" y="215"/>
                    </a:lnTo>
                    <a:lnTo>
                      <a:pt x="66" y="214"/>
                    </a:lnTo>
                    <a:lnTo>
                      <a:pt x="67" y="210"/>
                    </a:lnTo>
                    <a:lnTo>
                      <a:pt x="77" y="208"/>
                    </a:lnTo>
                    <a:lnTo>
                      <a:pt x="80" y="198"/>
                    </a:lnTo>
                    <a:lnTo>
                      <a:pt x="87" y="189"/>
                    </a:lnTo>
                    <a:lnTo>
                      <a:pt x="97" y="191"/>
                    </a:lnTo>
                    <a:lnTo>
                      <a:pt x="98" y="193"/>
                    </a:lnTo>
                    <a:lnTo>
                      <a:pt x="94" y="200"/>
                    </a:lnTo>
                    <a:lnTo>
                      <a:pt x="96" y="205"/>
                    </a:lnTo>
                    <a:lnTo>
                      <a:pt x="98" y="209"/>
                    </a:lnTo>
                    <a:lnTo>
                      <a:pt x="103" y="195"/>
                    </a:lnTo>
                    <a:lnTo>
                      <a:pt x="110" y="195"/>
                    </a:lnTo>
                    <a:lnTo>
                      <a:pt x="107" y="205"/>
                    </a:lnTo>
                    <a:lnTo>
                      <a:pt x="107" y="210"/>
                    </a:lnTo>
                    <a:lnTo>
                      <a:pt x="99" y="214"/>
                    </a:lnTo>
                    <a:lnTo>
                      <a:pt x="94" y="222"/>
                    </a:lnTo>
                    <a:lnTo>
                      <a:pt x="97" y="235"/>
                    </a:lnTo>
                    <a:lnTo>
                      <a:pt x="96" y="240"/>
                    </a:lnTo>
                    <a:lnTo>
                      <a:pt x="85" y="253"/>
                    </a:lnTo>
                    <a:lnTo>
                      <a:pt x="91" y="265"/>
                    </a:lnTo>
                    <a:lnTo>
                      <a:pt x="99" y="259"/>
                    </a:lnTo>
                    <a:lnTo>
                      <a:pt x="101" y="268"/>
                    </a:lnTo>
                    <a:lnTo>
                      <a:pt x="110" y="259"/>
                    </a:lnTo>
                    <a:lnTo>
                      <a:pt x="109" y="252"/>
                    </a:lnTo>
                    <a:lnTo>
                      <a:pt x="112" y="248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26" y="232"/>
                    </a:lnTo>
                    <a:lnTo>
                      <a:pt x="129" y="237"/>
                    </a:lnTo>
                    <a:lnTo>
                      <a:pt x="133" y="240"/>
                    </a:lnTo>
                    <a:lnTo>
                      <a:pt x="142" y="235"/>
                    </a:lnTo>
                    <a:lnTo>
                      <a:pt x="144" y="229"/>
                    </a:lnTo>
                    <a:lnTo>
                      <a:pt x="146" y="225"/>
                    </a:lnTo>
                    <a:lnTo>
                      <a:pt x="151" y="226"/>
                    </a:lnTo>
                    <a:lnTo>
                      <a:pt x="151" y="216"/>
                    </a:lnTo>
                    <a:lnTo>
                      <a:pt x="160" y="213"/>
                    </a:lnTo>
                    <a:lnTo>
                      <a:pt x="166" y="202"/>
                    </a:lnTo>
                    <a:lnTo>
                      <a:pt x="166" y="193"/>
                    </a:lnTo>
                    <a:lnTo>
                      <a:pt x="169" y="184"/>
                    </a:lnTo>
                    <a:lnTo>
                      <a:pt x="179" y="175"/>
                    </a:lnTo>
                    <a:lnTo>
                      <a:pt x="180" y="165"/>
                    </a:lnTo>
                    <a:lnTo>
                      <a:pt x="204" y="152"/>
                    </a:lnTo>
                    <a:lnTo>
                      <a:pt x="222" y="152"/>
                    </a:lnTo>
                    <a:lnTo>
                      <a:pt x="222" y="148"/>
                    </a:lnTo>
                    <a:lnTo>
                      <a:pt x="221" y="145"/>
                    </a:lnTo>
                    <a:lnTo>
                      <a:pt x="207" y="14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19" name="Google Shape;519;p42"/>
              <p:cNvSpPr/>
              <p:nvPr/>
            </p:nvSpPr>
            <p:spPr>
              <a:xfrm>
                <a:off x="3284" y="1036"/>
                <a:ext cx="99" cy="52"/>
              </a:xfrm>
              <a:custGeom>
                <a:rect b="b" l="l" r="r" t="t"/>
                <a:pathLst>
                  <a:path extrusionOk="0" h="260" w="496">
                    <a:moveTo>
                      <a:pt x="32" y="12"/>
                    </a:moveTo>
                    <a:lnTo>
                      <a:pt x="30" y="17"/>
                    </a:lnTo>
                    <a:lnTo>
                      <a:pt x="20" y="11"/>
                    </a:lnTo>
                    <a:lnTo>
                      <a:pt x="18" y="12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13" y="22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9" y="43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15" y="68"/>
                    </a:lnTo>
                    <a:lnTo>
                      <a:pt x="21" y="80"/>
                    </a:lnTo>
                    <a:lnTo>
                      <a:pt x="23" y="72"/>
                    </a:lnTo>
                    <a:lnTo>
                      <a:pt x="29" y="68"/>
                    </a:lnTo>
                    <a:lnTo>
                      <a:pt x="27" y="72"/>
                    </a:lnTo>
                    <a:lnTo>
                      <a:pt x="29" y="76"/>
                    </a:lnTo>
                    <a:lnTo>
                      <a:pt x="32" y="77"/>
                    </a:lnTo>
                    <a:lnTo>
                      <a:pt x="29" y="85"/>
                    </a:lnTo>
                    <a:lnTo>
                      <a:pt x="36" y="91"/>
                    </a:lnTo>
                    <a:lnTo>
                      <a:pt x="67" y="88"/>
                    </a:lnTo>
                    <a:lnTo>
                      <a:pt x="70" y="91"/>
                    </a:lnTo>
                    <a:lnTo>
                      <a:pt x="70" y="97"/>
                    </a:lnTo>
                    <a:lnTo>
                      <a:pt x="75" y="98"/>
                    </a:lnTo>
                    <a:lnTo>
                      <a:pt x="85" y="90"/>
                    </a:lnTo>
                    <a:lnTo>
                      <a:pt x="85" y="86"/>
                    </a:lnTo>
                    <a:lnTo>
                      <a:pt x="102" y="86"/>
                    </a:lnTo>
                    <a:lnTo>
                      <a:pt x="107" y="79"/>
                    </a:lnTo>
                    <a:lnTo>
                      <a:pt x="121" y="79"/>
                    </a:lnTo>
                    <a:lnTo>
                      <a:pt x="122" y="74"/>
                    </a:lnTo>
                    <a:lnTo>
                      <a:pt x="142" y="76"/>
                    </a:lnTo>
                    <a:lnTo>
                      <a:pt x="144" y="69"/>
                    </a:lnTo>
                    <a:lnTo>
                      <a:pt x="187" y="70"/>
                    </a:lnTo>
                    <a:lnTo>
                      <a:pt x="192" y="63"/>
                    </a:lnTo>
                    <a:lnTo>
                      <a:pt x="202" y="66"/>
                    </a:lnTo>
                    <a:lnTo>
                      <a:pt x="207" y="60"/>
                    </a:lnTo>
                    <a:lnTo>
                      <a:pt x="207" y="71"/>
                    </a:lnTo>
                    <a:lnTo>
                      <a:pt x="199" y="76"/>
                    </a:lnTo>
                    <a:lnTo>
                      <a:pt x="211" y="77"/>
                    </a:lnTo>
                    <a:lnTo>
                      <a:pt x="209" y="81"/>
                    </a:lnTo>
                    <a:lnTo>
                      <a:pt x="209" y="88"/>
                    </a:lnTo>
                    <a:lnTo>
                      <a:pt x="201" y="91"/>
                    </a:lnTo>
                    <a:lnTo>
                      <a:pt x="201" y="95"/>
                    </a:lnTo>
                    <a:lnTo>
                      <a:pt x="202" y="96"/>
                    </a:lnTo>
                    <a:lnTo>
                      <a:pt x="201" y="99"/>
                    </a:lnTo>
                    <a:lnTo>
                      <a:pt x="156" y="98"/>
                    </a:lnTo>
                    <a:lnTo>
                      <a:pt x="153" y="106"/>
                    </a:lnTo>
                    <a:lnTo>
                      <a:pt x="149" y="104"/>
                    </a:lnTo>
                    <a:lnTo>
                      <a:pt x="149" y="98"/>
                    </a:lnTo>
                    <a:lnTo>
                      <a:pt x="133" y="106"/>
                    </a:lnTo>
                    <a:lnTo>
                      <a:pt x="136" y="112"/>
                    </a:lnTo>
                    <a:lnTo>
                      <a:pt x="132" y="118"/>
                    </a:lnTo>
                    <a:lnTo>
                      <a:pt x="145" y="123"/>
                    </a:lnTo>
                    <a:lnTo>
                      <a:pt x="147" y="128"/>
                    </a:lnTo>
                    <a:lnTo>
                      <a:pt x="156" y="127"/>
                    </a:lnTo>
                    <a:lnTo>
                      <a:pt x="158" y="130"/>
                    </a:lnTo>
                    <a:lnTo>
                      <a:pt x="158" y="135"/>
                    </a:lnTo>
                    <a:lnTo>
                      <a:pt x="161" y="140"/>
                    </a:lnTo>
                    <a:lnTo>
                      <a:pt x="153" y="144"/>
                    </a:lnTo>
                    <a:lnTo>
                      <a:pt x="144" y="135"/>
                    </a:lnTo>
                    <a:lnTo>
                      <a:pt x="118" y="138"/>
                    </a:lnTo>
                    <a:lnTo>
                      <a:pt x="117" y="131"/>
                    </a:lnTo>
                    <a:lnTo>
                      <a:pt x="112" y="130"/>
                    </a:lnTo>
                    <a:lnTo>
                      <a:pt x="112" y="124"/>
                    </a:lnTo>
                    <a:lnTo>
                      <a:pt x="98" y="119"/>
                    </a:lnTo>
                    <a:lnTo>
                      <a:pt x="85" y="128"/>
                    </a:lnTo>
                    <a:lnTo>
                      <a:pt x="84" y="131"/>
                    </a:lnTo>
                    <a:lnTo>
                      <a:pt x="86" y="138"/>
                    </a:lnTo>
                    <a:lnTo>
                      <a:pt x="94" y="145"/>
                    </a:lnTo>
                    <a:lnTo>
                      <a:pt x="96" y="154"/>
                    </a:lnTo>
                    <a:lnTo>
                      <a:pt x="106" y="158"/>
                    </a:lnTo>
                    <a:lnTo>
                      <a:pt x="115" y="172"/>
                    </a:lnTo>
                    <a:lnTo>
                      <a:pt x="139" y="174"/>
                    </a:lnTo>
                    <a:lnTo>
                      <a:pt x="142" y="183"/>
                    </a:lnTo>
                    <a:lnTo>
                      <a:pt x="142" y="194"/>
                    </a:lnTo>
                    <a:lnTo>
                      <a:pt x="150" y="203"/>
                    </a:lnTo>
                    <a:lnTo>
                      <a:pt x="160" y="199"/>
                    </a:lnTo>
                    <a:lnTo>
                      <a:pt x="161" y="199"/>
                    </a:lnTo>
                    <a:lnTo>
                      <a:pt x="161" y="194"/>
                    </a:lnTo>
                    <a:lnTo>
                      <a:pt x="175" y="188"/>
                    </a:lnTo>
                    <a:lnTo>
                      <a:pt x="181" y="195"/>
                    </a:lnTo>
                    <a:lnTo>
                      <a:pt x="182" y="183"/>
                    </a:lnTo>
                    <a:lnTo>
                      <a:pt x="186" y="183"/>
                    </a:lnTo>
                    <a:lnTo>
                      <a:pt x="187" y="190"/>
                    </a:lnTo>
                    <a:lnTo>
                      <a:pt x="203" y="199"/>
                    </a:lnTo>
                    <a:lnTo>
                      <a:pt x="218" y="187"/>
                    </a:lnTo>
                    <a:lnTo>
                      <a:pt x="241" y="195"/>
                    </a:lnTo>
                    <a:lnTo>
                      <a:pt x="246" y="192"/>
                    </a:lnTo>
                    <a:lnTo>
                      <a:pt x="249" y="187"/>
                    </a:lnTo>
                    <a:lnTo>
                      <a:pt x="250" y="188"/>
                    </a:lnTo>
                    <a:lnTo>
                      <a:pt x="249" y="198"/>
                    </a:lnTo>
                    <a:lnTo>
                      <a:pt x="244" y="206"/>
                    </a:lnTo>
                    <a:lnTo>
                      <a:pt x="246" y="224"/>
                    </a:lnTo>
                    <a:lnTo>
                      <a:pt x="254" y="232"/>
                    </a:lnTo>
                    <a:lnTo>
                      <a:pt x="257" y="228"/>
                    </a:lnTo>
                    <a:lnTo>
                      <a:pt x="255" y="236"/>
                    </a:lnTo>
                    <a:lnTo>
                      <a:pt x="263" y="243"/>
                    </a:lnTo>
                    <a:lnTo>
                      <a:pt x="261" y="246"/>
                    </a:lnTo>
                    <a:lnTo>
                      <a:pt x="262" y="249"/>
                    </a:lnTo>
                    <a:lnTo>
                      <a:pt x="278" y="253"/>
                    </a:lnTo>
                    <a:lnTo>
                      <a:pt x="279" y="259"/>
                    </a:lnTo>
                    <a:lnTo>
                      <a:pt x="283" y="260"/>
                    </a:lnTo>
                    <a:lnTo>
                      <a:pt x="287" y="254"/>
                    </a:lnTo>
                    <a:lnTo>
                      <a:pt x="287" y="259"/>
                    </a:lnTo>
                    <a:lnTo>
                      <a:pt x="315" y="255"/>
                    </a:lnTo>
                    <a:lnTo>
                      <a:pt x="328" y="247"/>
                    </a:lnTo>
                    <a:lnTo>
                      <a:pt x="332" y="236"/>
                    </a:lnTo>
                    <a:lnTo>
                      <a:pt x="333" y="221"/>
                    </a:lnTo>
                    <a:lnTo>
                      <a:pt x="337" y="217"/>
                    </a:lnTo>
                    <a:lnTo>
                      <a:pt x="354" y="211"/>
                    </a:lnTo>
                    <a:lnTo>
                      <a:pt x="367" y="199"/>
                    </a:lnTo>
                    <a:lnTo>
                      <a:pt x="376" y="204"/>
                    </a:lnTo>
                    <a:lnTo>
                      <a:pt x="376" y="209"/>
                    </a:lnTo>
                    <a:lnTo>
                      <a:pt x="379" y="211"/>
                    </a:lnTo>
                    <a:lnTo>
                      <a:pt x="385" y="204"/>
                    </a:lnTo>
                    <a:lnTo>
                      <a:pt x="391" y="208"/>
                    </a:lnTo>
                    <a:lnTo>
                      <a:pt x="405" y="194"/>
                    </a:lnTo>
                    <a:lnTo>
                      <a:pt x="414" y="188"/>
                    </a:lnTo>
                    <a:lnTo>
                      <a:pt x="413" y="182"/>
                    </a:lnTo>
                    <a:lnTo>
                      <a:pt x="418" y="174"/>
                    </a:lnTo>
                    <a:lnTo>
                      <a:pt x="417" y="166"/>
                    </a:lnTo>
                    <a:lnTo>
                      <a:pt x="424" y="163"/>
                    </a:lnTo>
                    <a:lnTo>
                      <a:pt x="425" y="156"/>
                    </a:lnTo>
                    <a:lnTo>
                      <a:pt x="425" y="150"/>
                    </a:lnTo>
                    <a:lnTo>
                      <a:pt x="428" y="150"/>
                    </a:lnTo>
                    <a:lnTo>
                      <a:pt x="427" y="142"/>
                    </a:lnTo>
                    <a:lnTo>
                      <a:pt x="422" y="140"/>
                    </a:lnTo>
                    <a:lnTo>
                      <a:pt x="421" y="124"/>
                    </a:lnTo>
                    <a:lnTo>
                      <a:pt x="433" y="114"/>
                    </a:lnTo>
                    <a:lnTo>
                      <a:pt x="434" y="109"/>
                    </a:lnTo>
                    <a:lnTo>
                      <a:pt x="443" y="112"/>
                    </a:lnTo>
                    <a:lnTo>
                      <a:pt x="448" y="98"/>
                    </a:lnTo>
                    <a:lnTo>
                      <a:pt x="455" y="99"/>
                    </a:lnTo>
                    <a:lnTo>
                      <a:pt x="459" y="87"/>
                    </a:lnTo>
                    <a:lnTo>
                      <a:pt x="465" y="86"/>
                    </a:lnTo>
                    <a:lnTo>
                      <a:pt x="462" y="84"/>
                    </a:lnTo>
                    <a:lnTo>
                      <a:pt x="462" y="79"/>
                    </a:lnTo>
                    <a:lnTo>
                      <a:pt x="472" y="66"/>
                    </a:lnTo>
                    <a:lnTo>
                      <a:pt x="473" y="60"/>
                    </a:lnTo>
                    <a:lnTo>
                      <a:pt x="491" y="57"/>
                    </a:lnTo>
                    <a:lnTo>
                      <a:pt x="494" y="44"/>
                    </a:lnTo>
                    <a:lnTo>
                      <a:pt x="496" y="37"/>
                    </a:lnTo>
                    <a:lnTo>
                      <a:pt x="487" y="28"/>
                    </a:lnTo>
                    <a:lnTo>
                      <a:pt x="488" y="26"/>
                    </a:lnTo>
                    <a:lnTo>
                      <a:pt x="487" y="21"/>
                    </a:lnTo>
                    <a:lnTo>
                      <a:pt x="492" y="11"/>
                    </a:lnTo>
                    <a:lnTo>
                      <a:pt x="491" y="4"/>
                    </a:lnTo>
                    <a:lnTo>
                      <a:pt x="492" y="0"/>
                    </a:lnTo>
                    <a:lnTo>
                      <a:pt x="235" y="0"/>
                    </a:lnTo>
                    <a:lnTo>
                      <a:pt x="235" y="4"/>
                    </a:lnTo>
                    <a:lnTo>
                      <a:pt x="230" y="2"/>
                    </a:lnTo>
                    <a:lnTo>
                      <a:pt x="228" y="11"/>
                    </a:lnTo>
                    <a:lnTo>
                      <a:pt x="222" y="5"/>
                    </a:lnTo>
                    <a:lnTo>
                      <a:pt x="21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6" y="0"/>
                    </a:lnTo>
                    <a:lnTo>
                      <a:pt x="35" y="0"/>
                    </a:lnTo>
                    <a:lnTo>
                      <a:pt x="31" y="6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520" name="Google Shape;520;p42"/>
            <p:cNvSpPr/>
            <p:nvPr/>
          </p:nvSpPr>
          <p:spPr>
            <a:xfrm>
              <a:off x="3993356" y="2386359"/>
              <a:ext cx="6350" cy="6350"/>
            </a:xfrm>
            <a:custGeom>
              <a:rect b="b" l="l" r="r" t="t"/>
              <a:pathLst>
                <a:path extrusionOk="0" h="22" w="19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4331493" y="1810097"/>
              <a:ext cx="46038" cy="44450"/>
            </a:xfrm>
            <a:custGeom>
              <a:rect b="b" l="l" r="r" t="t"/>
              <a:pathLst>
                <a:path extrusionOk="0" h="140" w="141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4271168" y="1913284"/>
              <a:ext cx="46038" cy="31750"/>
            </a:xfrm>
            <a:custGeom>
              <a:rect b="b" l="l" r="r" t="t"/>
              <a:pathLst>
                <a:path extrusionOk="0" h="102" w="146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3994943" y="2381597"/>
              <a:ext cx="14288" cy="4763"/>
            </a:xfrm>
            <a:custGeom>
              <a:rect b="b" l="l" r="r" t="t"/>
              <a:pathLst>
                <a:path extrusionOk="0" h="15" w="44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3490118" y="1268759"/>
              <a:ext cx="963613" cy="1114425"/>
            </a:xfrm>
            <a:custGeom>
              <a:rect b="b" l="l" r="r" t="t"/>
              <a:pathLst>
                <a:path extrusionOk="0" h="3510" w="3035">
                  <a:moveTo>
                    <a:pt x="430" y="18"/>
                  </a:moveTo>
                  <a:lnTo>
                    <a:pt x="443" y="28"/>
                  </a:lnTo>
                  <a:lnTo>
                    <a:pt x="454" y="26"/>
                  </a:lnTo>
                  <a:lnTo>
                    <a:pt x="467" y="50"/>
                  </a:lnTo>
                  <a:lnTo>
                    <a:pt x="458" y="63"/>
                  </a:lnTo>
                  <a:lnTo>
                    <a:pt x="442" y="66"/>
                  </a:lnTo>
                  <a:lnTo>
                    <a:pt x="427" y="63"/>
                  </a:lnTo>
                  <a:lnTo>
                    <a:pt x="420" y="93"/>
                  </a:lnTo>
                  <a:lnTo>
                    <a:pt x="430" y="101"/>
                  </a:lnTo>
                  <a:lnTo>
                    <a:pt x="438" y="117"/>
                  </a:lnTo>
                  <a:lnTo>
                    <a:pt x="442" y="131"/>
                  </a:lnTo>
                  <a:lnTo>
                    <a:pt x="442" y="147"/>
                  </a:lnTo>
                  <a:lnTo>
                    <a:pt x="443" y="157"/>
                  </a:lnTo>
                  <a:lnTo>
                    <a:pt x="424" y="183"/>
                  </a:lnTo>
                  <a:lnTo>
                    <a:pt x="416" y="204"/>
                  </a:lnTo>
                  <a:lnTo>
                    <a:pt x="406" y="212"/>
                  </a:lnTo>
                  <a:lnTo>
                    <a:pt x="382" y="255"/>
                  </a:lnTo>
                  <a:lnTo>
                    <a:pt x="377" y="276"/>
                  </a:lnTo>
                  <a:lnTo>
                    <a:pt x="368" y="283"/>
                  </a:lnTo>
                  <a:lnTo>
                    <a:pt x="363" y="278"/>
                  </a:lnTo>
                  <a:lnTo>
                    <a:pt x="351" y="278"/>
                  </a:lnTo>
                  <a:lnTo>
                    <a:pt x="334" y="269"/>
                  </a:lnTo>
                  <a:lnTo>
                    <a:pt x="322" y="278"/>
                  </a:lnTo>
                  <a:lnTo>
                    <a:pt x="311" y="258"/>
                  </a:lnTo>
                  <a:lnTo>
                    <a:pt x="275" y="274"/>
                  </a:lnTo>
                  <a:lnTo>
                    <a:pt x="274" y="284"/>
                  </a:lnTo>
                  <a:lnTo>
                    <a:pt x="263" y="278"/>
                  </a:lnTo>
                  <a:lnTo>
                    <a:pt x="231" y="285"/>
                  </a:lnTo>
                  <a:lnTo>
                    <a:pt x="204" y="305"/>
                  </a:lnTo>
                  <a:lnTo>
                    <a:pt x="195" y="314"/>
                  </a:lnTo>
                  <a:lnTo>
                    <a:pt x="201" y="325"/>
                  </a:lnTo>
                  <a:lnTo>
                    <a:pt x="217" y="330"/>
                  </a:lnTo>
                  <a:lnTo>
                    <a:pt x="216" y="343"/>
                  </a:lnTo>
                  <a:lnTo>
                    <a:pt x="199" y="337"/>
                  </a:lnTo>
                  <a:lnTo>
                    <a:pt x="191" y="341"/>
                  </a:lnTo>
                  <a:lnTo>
                    <a:pt x="189" y="350"/>
                  </a:lnTo>
                  <a:lnTo>
                    <a:pt x="183" y="355"/>
                  </a:lnTo>
                  <a:lnTo>
                    <a:pt x="153" y="357"/>
                  </a:lnTo>
                  <a:lnTo>
                    <a:pt x="140" y="370"/>
                  </a:lnTo>
                  <a:lnTo>
                    <a:pt x="114" y="378"/>
                  </a:lnTo>
                  <a:lnTo>
                    <a:pt x="106" y="411"/>
                  </a:lnTo>
                  <a:lnTo>
                    <a:pt x="87" y="402"/>
                  </a:lnTo>
                  <a:lnTo>
                    <a:pt x="65" y="409"/>
                  </a:lnTo>
                  <a:lnTo>
                    <a:pt x="56" y="423"/>
                  </a:lnTo>
                  <a:lnTo>
                    <a:pt x="32" y="432"/>
                  </a:lnTo>
                  <a:lnTo>
                    <a:pt x="18" y="443"/>
                  </a:lnTo>
                  <a:lnTo>
                    <a:pt x="15" y="458"/>
                  </a:lnTo>
                  <a:lnTo>
                    <a:pt x="16" y="464"/>
                  </a:lnTo>
                  <a:lnTo>
                    <a:pt x="5" y="485"/>
                  </a:lnTo>
                  <a:lnTo>
                    <a:pt x="6" y="494"/>
                  </a:lnTo>
                  <a:lnTo>
                    <a:pt x="26" y="499"/>
                  </a:lnTo>
                  <a:lnTo>
                    <a:pt x="13" y="504"/>
                  </a:lnTo>
                  <a:lnTo>
                    <a:pt x="13" y="510"/>
                  </a:lnTo>
                  <a:lnTo>
                    <a:pt x="10" y="526"/>
                  </a:lnTo>
                  <a:lnTo>
                    <a:pt x="0" y="529"/>
                  </a:lnTo>
                  <a:lnTo>
                    <a:pt x="4" y="540"/>
                  </a:lnTo>
                  <a:lnTo>
                    <a:pt x="18" y="555"/>
                  </a:lnTo>
                  <a:lnTo>
                    <a:pt x="33" y="563"/>
                  </a:lnTo>
                  <a:lnTo>
                    <a:pt x="37" y="572"/>
                  </a:lnTo>
                  <a:lnTo>
                    <a:pt x="37" y="586"/>
                  </a:lnTo>
                  <a:lnTo>
                    <a:pt x="39" y="591"/>
                  </a:lnTo>
                  <a:lnTo>
                    <a:pt x="58" y="601"/>
                  </a:lnTo>
                  <a:lnTo>
                    <a:pt x="65" y="598"/>
                  </a:lnTo>
                  <a:lnTo>
                    <a:pt x="76" y="607"/>
                  </a:lnTo>
                  <a:lnTo>
                    <a:pt x="91" y="608"/>
                  </a:lnTo>
                  <a:lnTo>
                    <a:pt x="87" y="620"/>
                  </a:lnTo>
                  <a:lnTo>
                    <a:pt x="92" y="634"/>
                  </a:lnTo>
                  <a:lnTo>
                    <a:pt x="114" y="630"/>
                  </a:lnTo>
                  <a:lnTo>
                    <a:pt x="155" y="614"/>
                  </a:lnTo>
                  <a:lnTo>
                    <a:pt x="134" y="641"/>
                  </a:lnTo>
                  <a:lnTo>
                    <a:pt x="128" y="660"/>
                  </a:lnTo>
                  <a:lnTo>
                    <a:pt x="160" y="660"/>
                  </a:lnTo>
                  <a:lnTo>
                    <a:pt x="180" y="649"/>
                  </a:lnTo>
                  <a:lnTo>
                    <a:pt x="180" y="657"/>
                  </a:lnTo>
                  <a:lnTo>
                    <a:pt x="153" y="678"/>
                  </a:lnTo>
                  <a:lnTo>
                    <a:pt x="158" y="693"/>
                  </a:lnTo>
                  <a:lnTo>
                    <a:pt x="196" y="709"/>
                  </a:lnTo>
                  <a:lnTo>
                    <a:pt x="214" y="711"/>
                  </a:lnTo>
                  <a:lnTo>
                    <a:pt x="236" y="700"/>
                  </a:lnTo>
                  <a:lnTo>
                    <a:pt x="237" y="685"/>
                  </a:lnTo>
                  <a:lnTo>
                    <a:pt x="230" y="663"/>
                  </a:lnTo>
                  <a:lnTo>
                    <a:pt x="239" y="660"/>
                  </a:lnTo>
                  <a:lnTo>
                    <a:pt x="253" y="678"/>
                  </a:lnTo>
                  <a:lnTo>
                    <a:pt x="258" y="694"/>
                  </a:lnTo>
                  <a:lnTo>
                    <a:pt x="289" y="694"/>
                  </a:lnTo>
                  <a:lnTo>
                    <a:pt x="314" y="688"/>
                  </a:lnTo>
                  <a:lnTo>
                    <a:pt x="329" y="663"/>
                  </a:lnTo>
                  <a:lnTo>
                    <a:pt x="345" y="649"/>
                  </a:lnTo>
                  <a:lnTo>
                    <a:pt x="356" y="646"/>
                  </a:lnTo>
                  <a:lnTo>
                    <a:pt x="354" y="658"/>
                  </a:lnTo>
                  <a:lnTo>
                    <a:pt x="340" y="666"/>
                  </a:lnTo>
                  <a:lnTo>
                    <a:pt x="345" y="673"/>
                  </a:lnTo>
                  <a:lnTo>
                    <a:pt x="352" y="671"/>
                  </a:lnTo>
                  <a:lnTo>
                    <a:pt x="360" y="658"/>
                  </a:lnTo>
                  <a:lnTo>
                    <a:pt x="375" y="655"/>
                  </a:lnTo>
                  <a:lnTo>
                    <a:pt x="379" y="665"/>
                  </a:lnTo>
                  <a:lnTo>
                    <a:pt x="381" y="678"/>
                  </a:lnTo>
                  <a:lnTo>
                    <a:pt x="393" y="688"/>
                  </a:lnTo>
                  <a:lnTo>
                    <a:pt x="389" y="706"/>
                  </a:lnTo>
                  <a:lnTo>
                    <a:pt x="381" y="716"/>
                  </a:lnTo>
                  <a:lnTo>
                    <a:pt x="365" y="714"/>
                  </a:lnTo>
                  <a:lnTo>
                    <a:pt x="356" y="725"/>
                  </a:lnTo>
                  <a:lnTo>
                    <a:pt x="359" y="736"/>
                  </a:lnTo>
                  <a:lnTo>
                    <a:pt x="365" y="747"/>
                  </a:lnTo>
                  <a:lnTo>
                    <a:pt x="395" y="763"/>
                  </a:lnTo>
                  <a:lnTo>
                    <a:pt x="398" y="769"/>
                  </a:lnTo>
                  <a:lnTo>
                    <a:pt x="397" y="776"/>
                  </a:lnTo>
                  <a:lnTo>
                    <a:pt x="391" y="785"/>
                  </a:lnTo>
                  <a:lnTo>
                    <a:pt x="373" y="791"/>
                  </a:lnTo>
                  <a:lnTo>
                    <a:pt x="370" y="802"/>
                  </a:lnTo>
                  <a:lnTo>
                    <a:pt x="360" y="803"/>
                  </a:lnTo>
                  <a:lnTo>
                    <a:pt x="346" y="796"/>
                  </a:lnTo>
                  <a:lnTo>
                    <a:pt x="289" y="781"/>
                  </a:lnTo>
                  <a:lnTo>
                    <a:pt x="258" y="789"/>
                  </a:lnTo>
                  <a:lnTo>
                    <a:pt x="203" y="776"/>
                  </a:lnTo>
                  <a:lnTo>
                    <a:pt x="146" y="774"/>
                  </a:lnTo>
                  <a:lnTo>
                    <a:pt x="117" y="787"/>
                  </a:lnTo>
                  <a:lnTo>
                    <a:pt x="119" y="797"/>
                  </a:lnTo>
                  <a:lnTo>
                    <a:pt x="106" y="800"/>
                  </a:lnTo>
                  <a:lnTo>
                    <a:pt x="88" y="829"/>
                  </a:lnTo>
                  <a:lnTo>
                    <a:pt x="81" y="840"/>
                  </a:lnTo>
                  <a:lnTo>
                    <a:pt x="87" y="838"/>
                  </a:lnTo>
                  <a:lnTo>
                    <a:pt x="110" y="851"/>
                  </a:lnTo>
                  <a:lnTo>
                    <a:pt x="114" y="860"/>
                  </a:lnTo>
                  <a:lnTo>
                    <a:pt x="113" y="872"/>
                  </a:lnTo>
                  <a:lnTo>
                    <a:pt x="129" y="884"/>
                  </a:lnTo>
                  <a:lnTo>
                    <a:pt x="149" y="881"/>
                  </a:lnTo>
                  <a:lnTo>
                    <a:pt x="173" y="828"/>
                  </a:lnTo>
                  <a:lnTo>
                    <a:pt x="179" y="833"/>
                  </a:lnTo>
                  <a:lnTo>
                    <a:pt x="160" y="870"/>
                  </a:lnTo>
                  <a:lnTo>
                    <a:pt x="166" y="894"/>
                  </a:lnTo>
                  <a:lnTo>
                    <a:pt x="203" y="910"/>
                  </a:lnTo>
                  <a:lnTo>
                    <a:pt x="233" y="915"/>
                  </a:lnTo>
                  <a:lnTo>
                    <a:pt x="262" y="909"/>
                  </a:lnTo>
                  <a:lnTo>
                    <a:pt x="260" y="924"/>
                  </a:lnTo>
                  <a:lnTo>
                    <a:pt x="243" y="937"/>
                  </a:lnTo>
                  <a:lnTo>
                    <a:pt x="222" y="937"/>
                  </a:lnTo>
                  <a:lnTo>
                    <a:pt x="185" y="976"/>
                  </a:lnTo>
                  <a:lnTo>
                    <a:pt x="198" y="996"/>
                  </a:lnTo>
                  <a:lnTo>
                    <a:pt x="214" y="1012"/>
                  </a:lnTo>
                  <a:lnTo>
                    <a:pt x="225" y="1031"/>
                  </a:lnTo>
                  <a:lnTo>
                    <a:pt x="262" y="1061"/>
                  </a:lnTo>
                  <a:lnTo>
                    <a:pt x="292" y="1070"/>
                  </a:lnTo>
                  <a:lnTo>
                    <a:pt x="309" y="1081"/>
                  </a:lnTo>
                  <a:lnTo>
                    <a:pt x="336" y="1087"/>
                  </a:lnTo>
                  <a:lnTo>
                    <a:pt x="362" y="1099"/>
                  </a:lnTo>
                  <a:lnTo>
                    <a:pt x="329" y="1048"/>
                  </a:lnTo>
                  <a:lnTo>
                    <a:pt x="313" y="1037"/>
                  </a:lnTo>
                  <a:lnTo>
                    <a:pt x="328" y="1016"/>
                  </a:lnTo>
                  <a:lnTo>
                    <a:pt x="340" y="1016"/>
                  </a:lnTo>
                  <a:lnTo>
                    <a:pt x="357" y="1043"/>
                  </a:lnTo>
                  <a:lnTo>
                    <a:pt x="368" y="1044"/>
                  </a:lnTo>
                  <a:lnTo>
                    <a:pt x="372" y="1024"/>
                  </a:lnTo>
                  <a:lnTo>
                    <a:pt x="382" y="1005"/>
                  </a:lnTo>
                  <a:lnTo>
                    <a:pt x="410" y="1015"/>
                  </a:lnTo>
                  <a:lnTo>
                    <a:pt x="404" y="1028"/>
                  </a:lnTo>
                  <a:lnTo>
                    <a:pt x="402" y="1054"/>
                  </a:lnTo>
                  <a:lnTo>
                    <a:pt x="419" y="1071"/>
                  </a:lnTo>
                  <a:lnTo>
                    <a:pt x="430" y="1062"/>
                  </a:lnTo>
                  <a:lnTo>
                    <a:pt x="440" y="1042"/>
                  </a:lnTo>
                  <a:lnTo>
                    <a:pt x="453" y="1034"/>
                  </a:lnTo>
                  <a:lnTo>
                    <a:pt x="462" y="1038"/>
                  </a:lnTo>
                  <a:lnTo>
                    <a:pt x="465" y="1023"/>
                  </a:lnTo>
                  <a:lnTo>
                    <a:pt x="476" y="1010"/>
                  </a:lnTo>
                  <a:lnTo>
                    <a:pt x="491" y="1001"/>
                  </a:lnTo>
                  <a:lnTo>
                    <a:pt x="491" y="1021"/>
                  </a:lnTo>
                  <a:lnTo>
                    <a:pt x="502" y="1039"/>
                  </a:lnTo>
                  <a:lnTo>
                    <a:pt x="521" y="1022"/>
                  </a:lnTo>
                  <a:lnTo>
                    <a:pt x="534" y="992"/>
                  </a:lnTo>
                  <a:lnTo>
                    <a:pt x="554" y="997"/>
                  </a:lnTo>
                  <a:lnTo>
                    <a:pt x="562" y="1018"/>
                  </a:lnTo>
                  <a:lnTo>
                    <a:pt x="575" y="1024"/>
                  </a:lnTo>
                  <a:lnTo>
                    <a:pt x="581" y="1019"/>
                  </a:lnTo>
                  <a:lnTo>
                    <a:pt x="593" y="1021"/>
                  </a:lnTo>
                  <a:lnTo>
                    <a:pt x="657" y="1040"/>
                  </a:lnTo>
                  <a:lnTo>
                    <a:pt x="663" y="1060"/>
                  </a:lnTo>
                  <a:lnTo>
                    <a:pt x="671" y="1066"/>
                  </a:lnTo>
                  <a:lnTo>
                    <a:pt x="672" y="1075"/>
                  </a:lnTo>
                  <a:lnTo>
                    <a:pt x="672" y="1054"/>
                  </a:lnTo>
                  <a:lnTo>
                    <a:pt x="673" y="1054"/>
                  </a:lnTo>
                  <a:lnTo>
                    <a:pt x="698" y="1075"/>
                  </a:lnTo>
                  <a:lnTo>
                    <a:pt x="715" y="1085"/>
                  </a:lnTo>
                  <a:lnTo>
                    <a:pt x="723" y="1082"/>
                  </a:lnTo>
                  <a:lnTo>
                    <a:pt x="727" y="1092"/>
                  </a:lnTo>
                  <a:lnTo>
                    <a:pt x="725" y="1118"/>
                  </a:lnTo>
                  <a:lnTo>
                    <a:pt x="737" y="1115"/>
                  </a:lnTo>
                  <a:lnTo>
                    <a:pt x="750" y="1099"/>
                  </a:lnTo>
                  <a:lnTo>
                    <a:pt x="758" y="1121"/>
                  </a:lnTo>
                  <a:lnTo>
                    <a:pt x="763" y="1123"/>
                  </a:lnTo>
                  <a:lnTo>
                    <a:pt x="771" y="1132"/>
                  </a:lnTo>
                  <a:lnTo>
                    <a:pt x="787" y="1128"/>
                  </a:lnTo>
                  <a:lnTo>
                    <a:pt x="791" y="1140"/>
                  </a:lnTo>
                  <a:lnTo>
                    <a:pt x="798" y="1153"/>
                  </a:lnTo>
                  <a:lnTo>
                    <a:pt x="800" y="1166"/>
                  </a:lnTo>
                  <a:lnTo>
                    <a:pt x="803" y="1169"/>
                  </a:lnTo>
                  <a:lnTo>
                    <a:pt x="802" y="1180"/>
                  </a:lnTo>
                  <a:lnTo>
                    <a:pt x="792" y="1199"/>
                  </a:lnTo>
                  <a:lnTo>
                    <a:pt x="789" y="1212"/>
                  </a:lnTo>
                  <a:lnTo>
                    <a:pt x="800" y="1200"/>
                  </a:lnTo>
                  <a:lnTo>
                    <a:pt x="802" y="1215"/>
                  </a:lnTo>
                  <a:lnTo>
                    <a:pt x="801" y="1221"/>
                  </a:lnTo>
                  <a:lnTo>
                    <a:pt x="812" y="1241"/>
                  </a:lnTo>
                  <a:lnTo>
                    <a:pt x="814" y="1261"/>
                  </a:lnTo>
                  <a:lnTo>
                    <a:pt x="823" y="1275"/>
                  </a:lnTo>
                  <a:lnTo>
                    <a:pt x="877" y="1314"/>
                  </a:lnTo>
                  <a:lnTo>
                    <a:pt x="878" y="1322"/>
                  </a:lnTo>
                  <a:lnTo>
                    <a:pt x="871" y="1329"/>
                  </a:lnTo>
                  <a:lnTo>
                    <a:pt x="867" y="1336"/>
                  </a:lnTo>
                  <a:lnTo>
                    <a:pt x="872" y="1349"/>
                  </a:lnTo>
                  <a:lnTo>
                    <a:pt x="886" y="1352"/>
                  </a:lnTo>
                  <a:lnTo>
                    <a:pt x="914" y="1392"/>
                  </a:lnTo>
                  <a:lnTo>
                    <a:pt x="906" y="1397"/>
                  </a:lnTo>
                  <a:lnTo>
                    <a:pt x="882" y="1404"/>
                  </a:lnTo>
                  <a:lnTo>
                    <a:pt x="900" y="1409"/>
                  </a:lnTo>
                  <a:lnTo>
                    <a:pt x="913" y="1406"/>
                  </a:lnTo>
                  <a:lnTo>
                    <a:pt x="915" y="1422"/>
                  </a:lnTo>
                  <a:lnTo>
                    <a:pt x="892" y="1422"/>
                  </a:lnTo>
                  <a:lnTo>
                    <a:pt x="915" y="1433"/>
                  </a:lnTo>
                  <a:lnTo>
                    <a:pt x="918" y="1440"/>
                  </a:lnTo>
                  <a:lnTo>
                    <a:pt x="914" y="1457"/>
                  </a:lnTo>
                  <a:lnTo>
                    <a:pt x="911" y="1483"/>
                  </a:lnTo>
                  <a:lnTo>
                    <a:pt x="922" y="1480"/>
                  </a:lnTo>
                  <a:lnTo>
                    <a:pt x="930" y="1489"/>
                  </a:lnTo>
                  <a:lnTo>
                    <a:pt x="921" y="1501"/>
                  </a:lnTo>
                  <a:lnTo>
                    <a:pt x="941" y="1521"/>
                  </a:lnTo>
                  <a:lnTo>
                    <a:pt x="937" y="1542"/>
                  </a:lnTo>
                  <a:lnTo>
                    <a:pt x="938" y="1549"/>
                  </a:lnTo>
                  <a:lnTo>
                    <a:pt x="929" y="1544"/>
                  </a:lnTo>
                  <a:lnTo>
                    <a:pt x="927" y="1555"/>
                  </a:lnTo>
                  <a:lnTo>
                    <a:pt x="929" y="1564"/>
                  </a:lnTo>
                  <a:lnTo>
                    <a:pt x="952" y="1581"/>
                  </a:lnTo>
                  <a:lnTo>
                    <a:pt x="954" y="1587"/>
                  </a:lnTo>
                  <a:lnTo>
                    <a:pt x="956" y="1597"/>
                  </a:lnTo>
                  <a:lnTo>
                    <a:pt x="949" y="1618"/>
                  </a:lnTo>
                  <a:lnTo>
                    <a:pt x="958" y="1616"/>
                  </a:lnTo>
                  <a:lnTo>
                    <a:pt x="975" y="1607"/>
                  </a:lnTo>
                  <a:lnTo>
                    <a:pt x="967" y="1615"/>
                  </a:lnTo>
                  <a:lnTo>
                    <a:pt x="963" y="1624"/>
                  </a:lnTo>
                  <a:lnTo>
                    <a:pt x="960" y="1636"/>
                  </a:lnTo>
                  <a:lnTo>
                    <a:pt x="972" y="1646"/>
                  </a:lnTo>
                  <a:lnTo>
                    <a:pt x="962" y="1652"/>
                  </a:lnTo>
                  <a:lnTo>
                    <a:pt x="957" y="1666"/>
                  </a:lnTo>
                  <a:lnTo>
                    <a:pt x="947" y="1673"/>
                  </a:lnTo>
                  <a:lnTo>
                    <a:pt x="980" y="1683"/>
                  </a:lnTo>
                  <a:lnTo>
                    <a:pt x="999" y="1693"/>
                  </a:lnTo>
                  <a:lnTo>
                    <a:pt x="1006" y="1710"/>
                  </a:lnTo>
                  <a:lnTo>
                    <a:pt x="1005" y="1728"/>
                  </a:lnTo>
                  <a:lnTo>
                    <a:pt x="1000" y="1733"/>
                  </a:lnTo>
                  <a:lnTo>
                    <a:pt x="999" y="1748"/>
                  </a:lnTo>
                  <a:lnTo>
                    <a:pt x="1000" y="1765"/>
                  </a:lnTo>
                  <a:lnTo>
                    <a:pt x="1001" y="1781"/>
                  </a:lnTo>
                  <a:lnTo>
                    <a:pt x="992" y="1785"/>
                  </a:lnTo>
                  <a:lnTo>
                    <a:pt x="996" y="1801"/>
                  </a:lnTo>
                  <a:lnTo>
                    <a:pt x="990" y="1808"/>
                  </a:lnTo>
                  <a:lnTo>
                    <a:pt x="986" y="1825"/>
                  </a:lnTo>
                  <a:lnTo>
                    <a:pt x="981" y="1834"/>
                  </a:lnTo>
                  <a:lnTo>
                    <a:pt x="967" y="1854"/>
                  </a:lnTo>
                  <a:lnTo>
                    <a:pt x="953" y="1860"/>
                  </a:lnTo>
                  <a:lnTo>
                    <a:pt x="969" y="1878"/>
                  </a:lnTo>
                  <a:lnTo>
                    <a:pt x="992" y="1869"/>
                  </a:lnTo>
                  <a:lnTo>
                    <a:pt x="968" y="1898"/>
                  </a:lnTo>
                  <a:lnTo>
                    <a:pt x="951" y="1906"/>
                  </a:lnTo>
                  <a:lnTo>
                    <a:pt x="941" y="1921"/>
                  </a:lnTo>
                  <a:lnTo>
                    <a:pt x="946" y="1937"/>
                  </a:lnTo>
                  <a:lnTo>
                    <a:pt x="963" y="1968"/>
                  </a:lnTo>
                  <a:lnTo>
                    <a:pt x="973" y="1954"/>
                  </a:lnTo>
                  <a:lnTo>
                    <a:pt x="988" y="1970"/>
                  </a:lnTo>
                  <a:lnTo>
                    <a:pt x="1007" y="1976"/>
                  </a:lnTo>
                  <a:lnTo>
                    <a:pt x="1037" y="1960"/>
                  </a:lnTo>
                  <a:lnTo>
                    <a:pt x="1038" y="1943"/>
                  </a:lnTo>
                  <a:lnTo>
                    <a:pt x="1028" y="1931"/>
                  </a:lnTo>
                  <a:lnTo>
                    <a:pt x="1032" y="1919"/>
                  </a:lnTo>
                  <a:lnTo>
                    <a:pt x="1039" y="1926"/>
                  </a:lnTo>
                  <a:lnTo>
                    <a:pt x="1046" y="1917"/>
                  </a:lnTo>
                  <a:lnTo>
                    <a:pt x="1044" y="1908"/>
                  </a:lnTo>
                  <a:lnTo>
                    <a:pt x="1061" y="1895"/>
                  </a:lnTo>
                  <a:lnTo>
                    <a:pt x="1062" y="1865"/>
                  </a:lnTo>
                  <a:lnTo>
                    <a:pt x="1069" y="1882"/>
                  </a:lnTo>
                  <a:lnTo>
                    <a:pt x="1078" y="1899"/>
                  </a:lnTo>
                  <a:lnTo>
                    <a:pt x="1096" y="1883"/>
                  </a:lnTo>
                  <a:lnTo>
                    <a:pt x="1087" y="1904"/>
                  </a:lnTo>
                  <a:lnTo>
                    <a:pt x="1086" y="1919"/>
                  </a:lnTo>
                  <a:lnTo>
                    <a:pt x="1105" y="1926"/>
                  </a:lnTo>
                  <a:lnTo>
                    <a:pt x="1104" y="1930"/>
                  </a:lnTo>
                  <a:lnTo>
                    <a:pt x="1114" y="1930"/>
                  </a:lnTo>
                  <a:lnTo>
                    <a:pt x="1155" y="1924"/>
                  </a:lnTo>
                  <a:lnTo>
                    <a:pt x="1141" y="1941"/>
                  </a:lnTo>
                  <a:lnTo>
                    <a:pt x="1104" y="1953"/>
                  </a:lnTo>
                  <a:lnTo>
                    <a:pt x="1092" y="1969"/>
                  </a:lnTo>
                  <a:lnTo>
                    <a:pt x="1120" y="1973"/>
                  </a:lnTo>
                  <a:lnTo>
                    <a:pt x="1152" y="1962"/>
                  </a:lnTo>
                  <a:lnTo>
                    <a:pt x="1132" y="1975"/>
                  </a:lnTo>
                  <a:lnTo>
                    <a:pt x="1128" y="1994"/>
                  </a:lnTo>
                  <a:lnTo>
                    <a:pt x="1118" y="2011"/>
                  </a:lnTo>
                  <a:lnTo>
                    <a:pt x="1164" y="1981"/>
                  </a:lnTo>
                  <a:lnTo>
                    <a:pt x="1136" y="2017"/>
                  </a:lnTo>
                  <a:lnTo>
                    <a:pt x="1180" y="2012"/>
                  </a:lnTo>
                  <a:lnTo>
                    <a:pt x="1175" y="2025"/>
                  </a:lnTo>
                  <a:lnTo>
                    <a:pt x="1183" y="2033"/>
                  </a:lnTo>
                  <a:lnTo>
                    <a:pt x="1180" y="2041"/>
                  </a:lnTo>
                  <a:lnTo>
                    <a:pt x="1152" y="2029"/>
                  </a:lnTo>
                  <a:lnTo>
                    <a:pt x="1167" y="2045"/>
                  </a:lnTo>
                  <a:lnTo>
                    <a:pt x="1199" y="2059"/>
                  </a:lnTo>
                  <a:lnTo>
                    <a:pt x="1212" y="2075"/>
                  </a:lnTo>
                  <a:lnTo>
                    <a:pt x="1218" y="2091"/>
                  </a:lnTo>
                  <a:lnTo>
                    <a:pt x="1196" y="2082"/>
                  </a:lnTo>
                  <a:lnTo>
                    <a:pt x="1212" y="2092"/>
                  </a:lnTo>
                  <a:lnTo>
                    <a:pt x="1212" y="2100"/>
                  </a:lnTo>
                  <a:lnTo>
                    <a:pt x="1200" y="2103"/>
                  </a:lnTo>
                  <a:lnTo>
                    <a:pt x="1204" y="2111"/>
                  </a:lnTo>
                  <a:lnTo>
                    <a:pt x="1188" y="2105"/>
                  </a:lnTo>
                  <a:lnTo>
                    <a:pt x="1190" y="2121"/>
                  </a:lnTo>
                  <a:lnTo>
                    <a:pt x="1199" y="2132"/>
                  </a:lnTo>
                  <a:lnTo>
                    <a:pt x="1218" y="2124"/>
                  </a:lnTo>
                  <a:lnTo>
                    <a:pt x="1223" y="2136"/>
                  </a:lnTo>
                  <a:lnTo>
                    <a:pt x="1221" y="2148"/>
                  </a:lnTo>
                  <a:lnTo>
                    <a:pt x="1191" y="2142"/>
                  </a:lnTo>
                  <a:lnTo>
                    <a:pt x="1164" y="2131"/>
                  </a:lnTo>
                  <a:lnTo>
                    <a:pt x="1124" y="2094"/>
                  </a:lnTo>
                  <a:lnTo>
                    <a:pt x="1102" y="2080"/>
                  </a:lnTo>
                  <a:lnTo>
                    <a:pt x="1039" y="2071"/>
                  </a:lnTo>
                  <a:lnTo>
                    <a:pt x="1023" y="2073"/>
                  </a:lnTo>
                  <a:lnTo>
                    <a:pt x="1010" y="2091"/>
                  </a:lnTo>
                  <a:lnTo>
                    <a:pt x="1042" y="2138"/>
                  </a:lnTo>
                  <a:lnTo>
                    <a:pt x="1070" y="2147"/>
                  </a:lnTo>
                  <a:lnTo>
                    <a:pt x="1102" y="2162"/>
                  </a:lnTo>
                  <a:lnTo>
                    <a:pt x="1125" y="2190"/>
                  </a:lnTo>
                  <a:lnTo>
                    <a:pt x="1174" y="2201"/>
                  </a:lnTo>
                  <a:lnTo>
                    <a:pt x="1183" y="2194"/>
                  </a:lnTo>
                  <a:lnTo>
                    <a:pt x="1198" y="2196"/>
                  </a:lnTo>
                  <a:lnTo>
                    <a:pt x="1204" y="2202"/>
                  </a:lnTo>
                  <a:lnTo>
                    <a:pt x="1234" y="2200"/>
                  </a:lnTo>
                  <a:lnTo>
                    <a:pt x="1232" y="2216"/>
                  </a:lnTo>
                  <a:lnTo>
                    <a:pt x="1238" y="2232"/>
                  </a:lnTo>
                  <a:lnTo>
                    <a:pt x="1221" y="2238"/>
                  </a:lnTo>
                  <a:lnTo>
                    <a:pt x="1225" y="2255"/>
                  </a:lnTo>
                  <a:lnTo>
                    <a:pt x="1211" y="2261"/>
                  </a:lnTo>
                  <a:lnTo>
                    <a:pt x="1215" y="2276"/>
                  </a:lnTo>
                  <a:lnTo>
                    <a:pt x="1217" y="2281"/>
                  </a:lnTo>
                  <a:lnTo>
                    <a:pt x="1204" y="2288"/>
                  </a:lnTo>
                  <a:lnTo>
                    <a:pt x="1202" y="2313"/>
                  </a:lnTo>
                  <a:lnTo>
                    <a:pt x="1217" y="2324"/>
                  </a:lnTo>
                  <a:lnTo>
                    <a:pt x="1234" y="2312"/>
                  </a:lnTo>
                  <a:lnTo>
                    <a:pt x="1242" y="2326"/>
                  </a:lnTo>
                  <a:lnTo>
                    <a:pt x="1226" y="2337"/>
                  </a:lnTo>
                  <a:lnTo>
                    <a:pt x="1234" y="2349"/>
                  </a:lnTo>
                  <a:lnTo>
                    <a:pt x="1221" y="2350"/>
                  </a:lnTo>
                  <a:lnTo>
                    <a:pt x="1215" y="2337"/>
                  </a:lnTo>
                  <a:lnTo>
                    <a:pt x="1201" y="2334"/>
                  </a:lnTo>
                  <a:lnTo>
                    <a:pt x="1194" y="2341"/>
                  </a:lnTo>
                  <a:lnTo>
                    <a:pt x="1193" y="2356"/>
                  </a:lnTo>
                  <a:lnTo>
                    <a:pt x="1193" y="2371"/>
                  </a:lnTo>
                  <a:lnTo>
                    <a:pt x="1199" y="2378"/>
                  </a:lnTo>
                  <a:lnTo>
                    <a:pt x="1188" y="2392"/>
                  </a:lnTo>
                  <a:lnTo>
                    <a:pt x="1191" y="2398"/>
                  </a:lnTo>
                  <a:lnTo>
                    <a:pt x="1204" y="2395"/>
                  </a:lnTo>
                  <a:lnTo>
                    <a:pt x="1199" y="2404"/>
                  </a:lnTo>
                  <a:lnTo>
                    <a:pt x="1193" y="2421"/>
                  </a:lnTo>
                  <a:lnTo>
                    <a:pt x="1171" y="2428"/>
                  </a:lnTo>
                  <a:lnTo>
                    <a:pt x="1155" y="2421"/>
                  </a:lnTo>
                  <a:lnTo>
                    <a:pt x="1140" y="2420"/>
                  </a:lnTo>
                  <a:lnTo>
                    <a:pt x="1118" y="2426"/>
                  </a:lnTo>
                  <a:lnTo>
                    <a:pt x="1114" y="2436"/>
                  </a:lnTo>
                  <a:lnTo>
                    <a:pt x="1098" y="2452"/>
                  </a:lnTo>
                  <a:lnTo>
                    <a:pt x="1102" y="2462"/>
                  </a:lnTo>
                  <a:lnTo>
                    <a:pt x="1099" y="2463"/>
                  </a:lnTo>
                  <a:lnTo>
                    <a:pt x="1103" y="2474"/>
                  </a:lnTo>
                  <a:lnTo>
                    <a:pt x="1115" y="2468"/>
                  </a:lnTo>
                  <a:lnTo>
                    <a:pt x="1128" y="2476"/>
                  </a:lnTo>
                  <a:lnTo>
                    <a:pt x="1182" y="2459"/>
                  </a:lnTo>
                  <a:lnTo>
                    <a:pt x="1172" y="2442"/>
                  </a:lnTo>
                  <a:lnTo>
                    <a:pt x="1191" y="2443"/>
                  </a:lnTo>
                  <a:lnTo>
                    <a:pt x="1194" y="2447"/>
                  </a:lnTo>
                  <a:lnTo>
                    <a:pt x="1189" y="2458"/>
                  </a:lnTo>
                  <a:lnTo>
                    <a:pt x="1174" y="2466"/>
                  </a:lnTo>
                  <a:lnTo>
                    <a:pt x="1198" y="2479"/>
                  </a:lnTo>
                  <a:lnTo>
                    <a:pt x="1184" y="2476"/>
                  </a:lnTo>
                  <a:lnTo>
                    <a:pt x="1188" y="2485"/>
                  </a:lnTo>
                  <a:lnTo>
                    <a:pt x="1205" y="2493"/>
                  </a:lnTo>
                  <a:lnTo>
                    <a:pt x="1199" y="2498"/>
                  </a:lnTo>
                  <a:lnTo>
                    <a:pt x="1188" y="2493"/>
                  </a:lnTo>
                  <a:lnTo>
                    <a:pt x="1171" y="2500"/>
                  </a:lnTo>
                  <a:lnTo>
                    <a:pt x="1155" y="2502"/>
                  </a:lnTo>
                  <a:lnTo>
                    <a:pt x="1114" y="2481"/>
                  </a:lnTo>
                  <a:lnTo>
                    <a:pt x="1101" y="2487"/>
                  </a:lnTo>
                  <a:lnTo>
                    <a:pt x="1101" y="2492"/>
                  </a:lnTo>
                  <a:lnTo>
                    <a:pt x="1078" y="2485"/>
                  </a:lnTo>
                  <a:lnTo>
                    <a:pt x="1071" y="2491"/>
                  </a:lnTo>
                  <a:lnTo>
                    <a:pt x="1088" y="2491"/>
                  </a:lnTo>
                  <a:lnTo>
                    <a:pt x="1104" y="2508"/>
                  </a:lnTo>
                  <a:lnTo>
                    <a:pt x="1098" y="2513"/>
                  </a:lnTo>
                  <a:lnTo>
                    <a:pt x="1081" y="2503"/>
                  </a:lnTo>
                  <a:lnTo>
                    <a:pt x="1091" y="2516"/>
                  </a:lnTo>
                  <a:lnTo>
                    <a:pt x="1078" y="2516"/>
                  </a:lnTo>
                  <a:lnTo>
                    <a:pt x="1064" y="2525"/>
                  </a:lnTo>
                  <a:lnTo>
                    <a:pt x="1066" y="2539"/>
                  </a:lnTo>
                  <a:lnTo>
                    <a:pt x="1065" y="2555"/>
                  </a:lnTo>
                  <a:lnTo>
                    <a:pt x="1067" y="2556"/>
                  </a:lnTo>
                  <a:lnTo>
                    <a:pt x="1056" y="2570"/>
                  </a:lnTo>
                  <a:lnTo>
                    <a:pt x="1067" y="2578"/>
                  </a:lnTo>
                  <a:lnTo>
                    <a:pt x="1072" y="2575"/>
                  </a:lnTo>
                  <a:lnTo>
                    <a:pt x="1051" y="2590"/>
                  </a:lnTo>
                  <a:lnTo>
                    <a:pt x="1055" y="2600"/>
                  </a:lnTo>
                  <a:lnTo>
                    <a:pt x="1049" y="2605"/>
                  </a:lnTo>
                  <a:lnTo>
                    <a:pt x="1044" y="2615"/>
                  </a:lnTo>
                  <a:lnTo>
                    <a:pt x="1043" y="2640"/>
                  </a:lnTo>
                  <a:lnTo>
                    <a:pt x="1061" y="2653"/>
                  </a:lnTo>
                  <a:lnTo>
                    <a:pt x="1059" y="2667"/>
                  </a:lnTo>
                  <a:lnTo>
                    <a:pt x="1074" y="2664"/>
                  </a:lnTo>
                  <a:lnTo>
                    <a:pt x="1091" y="2665"/>
                  </a:lnTo>
                  <a:lnTo>
                    <a:pt x="1089" y="2685"/>
                  </a:lnTo>
                  <a:lnTo>
                    <a:pt x="1082" y="2690"/>
                  </a:lnTo>
                  <a:lnTo>
                    <a:pt x="1071" y="2705"/>
                  </a:lnTo>
                  <a:lnTo>
                    <a:pt x="1085" y="2719"/>
                  </a:lnTo>
                  <a:lnTo>
                    <a:pt x="1065" y="2716"/>
                  </a:lnTo>
                  <a:lnTo>
                    <a:pt x="1060" y="2728"/>
                  </a:lnTo>
                  <a:lnTo>
                    <a:pt x="1061" y="2742"/>
                  </a:lnTo>
                  <a:lnTo>
                    <a:pt x="1064" y="2750"/>
                  </a:lnTo>
                  <a:lnTo>
                    <a:pt x="1076" y="2750"/>
                  </a:lnTo>
                  <a:lnTo>
                    <a:pt x="1065" y="2764"/>
                  </a:lnTo>
                  <a:lnTo>
                    <a:pt x="1072" y="2767"/>
                  </a:lnTo>
                  <a:lnTo>
                    <a:pt x="1086" y="2767"/>
                  </a:lnTo>
                  <a:lnTo>
                    <a:pt x="1097" y="2764"/>
                  </a:lnTo>
                  <a:lnTo>
                    <a:pt x="1071" y="2787"/>
                  </a:lnTo>
                  <a:lnTo>
                    <a:pt x="1071" y="2797"/>
                  </a:lnTo>
                  <a:lnTo>
                    <a:pt x="1085" y="2802"/>
                  </a:lnTo>
                  <a:lnTo>
                    <a:pt x="1086" y="2810"/>
                  </a:lnTo>
                  <a:lnTo>
                    <a:pt x="1102" y="2802"/>
                  </a:lnTo>
                  <a:lnTo>
                    <a:pt x="1096" y="2805"/>
                  </a:lnTo>
                  <a:lnTo>
                    <a:pt x="1089" y="2815"/>
                  </a:lnTo>
                  <a:lnTo>
                    <a:pt x="1092" y="2823"/>
                  </a:lnTo>
                  <a:lnTo>
                    <a:pt x="1086" y="2834"/>
                  </a:lnTo>
                  <a:lnTo>
                    <a:pt x="1099" y="2830"/>
                  </a:lnTo>
                  <a:lnTo>
                    <a:pt x="1108" y="2825"/>
                  </a:lnTo>
                  <a:lnTo>
                    <a:pt x="1110" y="2856"/>
                  </a:lnTo>
                  <a:lnTo>
                    <a:pt x="1125" y="2855"/>
                  </a:lnTo>
                  <a:lnTo>
                    <a:pt x="1125" y="2864"/>
                  </a:lnTo>
                  <a:lnTo>
                    <a:pt x="1137" y="2864"/>
                  </a:lnTo>
                  <a:lnTo>
                    <a:pt x="1120" y="2882"/>
                  </a:lnTo>
                  <a:lnTo>
                    <a:pt x="1125" y="2895"/>
                  </a:lnTo>
                  <a:lnTo>
                    <a:pt x="1135" y="2880"/>
                  </a:lnTo>
                  <a:lnTo>
                    <a:pt x="1137" y="2896"/>
                  </a:lnTo>
                  <a:lnTo>
                    <a:pt x="1134" y="2900"/>
                  </a:lnTo>
                  <a:lnTo>
                    <a:pt x="1131" y="2916"/>
                  </a:lnTo>
                  <a:lnTo>
                    <a:pt x="1140" y="2920"/>
                  </a:lnTo>
                  <a:lnTo>
                    <a:pt x="1141" y="2932"/>
                  </a:lnTo>
                  <a:lnTo>
                    <a:pt x="1144" y="2945"/>
                  </a:lnTo>
                  <a:lnTo>
                    <a:pt x="1151" y="2937"/>
                  </a:lnTo>
                  <a:lnTo>
                    <a:pt x="1151" y="2941"/>
                  </a:lnTo>
                  <a:lnTo>
                    <a:pt x="1157" y="2943"/>
                  </a:lnTo>
                  <a:lnTo>
                    <a:pt x="1145" y="2957"/>
                  </a:lnTo>
                  <a:lnTo>
                    <a:pt x="1142" y="2965"/>
                  </a:lnTo>
                  <a:lnTo>
                    <a:pt x="1142" y="2979"/>
                  </a:lnTo>
                  <a:lnTo>
                    <a:pt x="1141" y="2990"/>
                  </a:lnTo>
                  <a:lnTo>
                    <a:pt x="1141" y="3002"/>
                  </a:lnTo>
                  <a:lnTo>
                    <a:pt x="1145" y="3017"/>
                  </a:lnTo>
                  <a:lnTo>
                    <a:pt x="1151" y="3013"/>
                  </a:lnTo>
                  <a:lnTo>
                    <a:pt x="1164" y="3013"/>
                  </a:lnTo>
                  <a:lnTo>
                    <a:pt x="1175" y="2990"/>
                  </a:lnTo>
                  <a:lnTo>
                    <a:pt x="1190" y="2961"/>
                  </a:lnTo>
                  <a:lnTo>
                    <a:pt x="1198" y="2965"/>
                  </a:lnTo>
                  <a:lnTo>
                    <a:pt x="1211" y="2960"/>
                  </a:lnTo>
                  <a:lnTo>
                    <a:pt x="1218" y="2944"/>
                  </a:lnTo>
                  <a:lnTo>
                    <a:pt x="1237" y="2954"/>
                  </a:lnTo>
                  <a:lnTo>
                    <a:pt x="1248" y="2952"/>
                  </a:lnTo>
                  <a:lnTo>
                    <a:pt x="1255" y="2968"/>
                  </a:lnTo>
                  <a:lnTo>
                    <a:pt x="1226" y="2960"/>
                  </a:lnTo>
                  <a:lnTo>
                    <a:pt x="1216" y="2970"/>
                  </a:lnTo>
                  <a:lnTo>
                    <a:pt x="1215" y="2977"/>
                  </a:lnTo>
                  <a:lnTo>
                    <a:pt x="1228" y="2988"/>
                  </a:lnTo>
                  <a:lnTo>
                    <a:pt x="1247" y="2988"/>
                  </a:lnTo>
                  <a:lnTo>
                    <a:pt x="1218" y="3000"/>
                  </a:lnTo>
                  <a:lnTo>
                    <a:pt x="1206" y="3002"/>
                  </a:lnTo>
                  <a:lnTo>
                    <a:pt x="1202" y="3018"/>
                  </a:lnTo>
                  <a:lnTo>
                    <a:pt x="1191" y="3025"/>
                  </a:lnTo>
                  <a:lnTo>
                    <a:pt x="1175" y="3027"/>
                  </a:lnTo>
                  <a:lnTo>
                    <a:pt x="1173" y="3036"/>
                  </a:lnTo>
                  <a:lnTo>
                    <a:pt x="1179" y="3057"/>
                  </a:lnTo>
                  <a:lnTo>
                    <a:pt x="1177" y="3082"/>
                  </a:lnTo>
                  <a:lnTo>
                    <a:pt x="1187" y="3078"/>
                  </a:lnTo>
                  <a:lnTo>
                    <a:pt x="1177" y="3093"/>
                  </a:lnTo>
                  <a:lnTo>
                    <a:pt x="1187" y="3110"/>
                  </a:lnTo>
                  <a:lnTo>
                    <a:pt x="1190" y="3119"/>
                  </a:lnTo>
                  <a:lnTo>
                    <a:pt x="1195" y="3116"/>
                  </a:lnTo>
                  <a:lnTo>
                    <a:pt x="1198" y="3136"/>
                  </a:lnTo>
                  <a:lnTo>
                    <a:pt x="1212" y="3160"/>
                  </a:lnTo>
                  <a:lnTo>
                    <a:pt x="1217" y="3162"/>
                  </a:lnTo>
                  <a:lnTo>
                    <a:pt x="1217" y="3165"/>
                  </a:lnTo>
                  <a:lnTo>
                    <a:pt x="1218" y="3170"/>
                  </a:lnTo>
                  <a:lnTo>
                    <a:pt x="1234" y="3173"/>
                  </a:lnTo>
                  <a:lnTo>
                    <a:pt x="1236" y="3186"/>
                  </a:lnTo>
                  <a:lnTo>
                    <a:pt x="1241" y="3195"/>
                  </a:lnTo>
                  <a:lnTo>
                    <a:pt x="1242" y="3203"/>
                  </a:lnTo>
                  <a:lnTo>
                    <a:pt x="1249" y="3196"/>
                  </a:lnTo>
                  <a:lnTo>
                    <a:pt x="1254" y="3195"/>
                  </a:lnTo>
                  <a:lnTo>
                    <a:pt x="1247" y="3212"/>
                  </a:lnTo>
                  <a:lnTo>
                    <a:pt x="1247" y="3226"/>
                  </a:lnTo>
                  <a:lnTo>
                    <a:pt x="1250" y="3232"/>
                  </a:lnTo>
                  <a:lnTo>
                    <a:pt x="1260" y="3233"/>
                  </a:lnTo>
                  <a:lnTo>
                    <a:pt x="1269" y="3238"/>
                  </a:lnTo>
                  <a:lnTo>
                    <a:pt x="1265" y="3246"/>
                  </a:lnTo>
                  <a:lnTo>
                    <a:pt x="1265" y="3255"/>
                  </a:lnTo>
                  <a:lnTo>
                    <a:pt x="1276" y="3260"/>
                  </a:lnTo>
                  <a:lnTo>
                    <a:pt x="1285" y="3260"/>
                  </a:lnTo>
                  <a:lnTo>
                    <a:pt x="1275" y="3265"/>
                  </a:lnTo>
                  <a:lnTo>
                    <a:pt x="1279" y="3272"/>
                  </a:lnTo>
                  <a:lnTo>
                    <a:pt x="1288" y="3270"/>
                  </a:lnTo>
                  <a:lnTo>
                    <a:pt x="1281" y="3275"/>
                  </a:lnTo>
                  <a:lnTo>
                    <a:pt x="1273" y="3277"/>
                  </a:lnTo>
                  <a:lnTo>
                    <a:pt x="1276" y="3282"/>
                  </a:lnTo>
                  <a:lnTo>
                    <a:pt x="1277" y="3288"/>
                  </a:lnTo>
                  <a:lnTo>
                    <a:pt x="1291" y="3286"/>
                  </a:lnTo>
                  <a:lnTo>
                    <a:pt x="1308" y="3272"/>
                  </a:lnTo>
                  <a:lnTo>
                    <a:pt x="1313" y="3276"/>
                  </a:lnTo>
                  <a:lnTo>
                    <a:pt x="1314" y="3283"/>
                  </a:lnTo>
                  <a:lnTo>
                    <a:pt x="1300" y="3292"/>
                  </a:lnTo>
                  <a:lnTo>
                    <a:pt x="1291" y="3298"/>
                  </a:lnTo>
                  <a:lnTo>
                    <a:pt x="1293" y="3304"/>
                  </a:lnTo>
                  <a:lnTo>
                    <a:pt x="1300" y="3313"/>
                  </a:lnTo>
                  <a:lnTo>
                    <a:pt x="1308" y="3319"/>
                  </a:lnTo>
                  <a:lnTo>
                    <a:pt x="1308" y="3324"/>
                  </a:lnTo>
                  <a:lnTo>
                    <a:pt x="1316" y="3325"/>
                  </a:lnTo>
                  <a:lnTo>
                    <a:pt x="1311" y="3332"/>
                  </a:lnTo>
                  <a:lnTo>
                    <a:pt x="1297" y="3339"/>
                  </a:lnTo>
                  <a:lnTo>
                    <a:pt x="1300" y="3343"/>
                  </a:lnTo>
                  <a:lnTo>
                    <a:pt x="1312" y="3350"/>
                  </a:lnTo>
                  <a:lnTo>
                    <a:pt x="1320" y="3347"/>
                  </a:lnTo>
                  <a:lnTo>
                    <a:pt x="1338" y="3337"/>
                  </a:lnTo>
                  <a:lnTo>
                    <a:pt x="1344" y="3337"/>
                  </a:lnTo>
                  <a:lnTo>
                    <a:pt x="1355" y="3342"/>
                  </a:lnTo>
                  <a:lnTo>
                    <a:pt x="1311" y="3358"/>
                  </a:lnTo>
                  <a:lnTo>
                    <a:pt x="1314" y="3361"/>
                  </a:lnTo>
                  <a:lnTo>
                    <a:pt x="1322" y="3358"/>
                  </a:lnTo>
                  <a:lnTo>
                    <a:pt x="1334" y="3358"/>
                  </a:lnTo>
                  <a:lnTo>
                    <a:pt x="1336" y="3361"/>
                  </a:lnTo>
                  <a:lnTo>
                    <a:pt x="1335" y="3364"/>
                  </a:lnTo>
                  <a:lnTo>
                    <a:pt x="1334" y="3373"/>
                  </a:lnTo>
                  <a:lnTo>
                    <a:pt x="1340" y="3378"/>
                  </a:lnTo>
                  <a:lnTo>
                    <a:pt x="1344" y="3379"/>
                  </a:lnTo>
                  <a:lnTo>
                    <a:pt x="1356" y="3374"/>
                  </a:lnTo>
                  <a:lnTo>
                    <a:pt x="1360" y="3379"/>
                  </a:lnTo>
                  <a:lnTo>
                    <a:pt x="1362" y="3386"/>
                  </a:lnTo>
                  <a:lnTo>
                    <a:pt x="1363" y="3388"/>
                  </a:lnTo>
                  <a:lnTo>
                    <a:pt x="1373" y="3390"/>
                  </a:lnTo>
                  <a:lnTo>
                    <a:pt x="1382" y="3395"/>
                  </a:lnTo>
                  <a:lnTo>
                    <a:pt x="1386" y="3394"/>
                  </a:lnTo>
                  <a:lnTo>
                    <a:pt x="1389" y="3397"/>
                  </a:lnTo>
                  <a:lnTo>
                    <a:pt x="1388" y="3400"/>
                  </a:lnTo>
                  <a:lnTo>
                    <a:pt x="1373" y="3411"/>
                  </a:lnTo>
                  <a:lnTo>
                    <a:pt x="1363" y="3416"/>
                  </a:lnTo>
                  <a:lnTo>
                    <a:pt x="1359" y="3422"/>
                  </a:lnTo>
                  <a:lnTo>
                    <a:pt x="1370" y="3420"/>
                  </a:lnTo>
                  <a:lnTo>
                    <a:pt x="1377" y="3421"/>
                  </a:lnTo>
                  <a:lnTo>
                    <a:pt x="1400" y="3420"/>
                  </a:lnTo>
                  <a:lnTo>
                    <a:pt x="1397" y="3410"/>
                  </a:lnTo>
                  <a:lnTo>
                    <a:pt x="1397" y="3407"/>
                  </a:lnTo>
                  <a:lnTo>
                    <a:pt x="1399" y="3406"/>
                  </a:lnTo>
                  <a:lnTo>
                    <a:pt x="1410" y="3410"/>
                  </a:lnTo>
                  <a:lnTo>
                    <a:pt x="1419" y="3407"/>
                  </a:lnTo>
                  <a:lnTo>
                    <a:pt x="1442" y="3410"/>
                  </a:lnTo>
                  <a:lnTo>
                    <a:pt x="1462" y="3397"/>
                  </a:lnTo>
                  <a:lnTo>
                    <a:pt x="1464" y="3401"/>
                  </a:lnTo>
                  <a:lnTo>
                    <a:pt x="1480" y="3394"/>
                  </a:lnTo>
                  <a:lnTo>
                    <a:pt x="1478" y="3401"/>
                  </a:lnTo>
                  <a:lnTo>
                    <a:pt x="1476" y="3407"/>
                  </a:lnTo>
                  <a:lnTo>
                    <a:pt x="1483" y="3410"/>
                  </a:lnTo>
                  <a:lnTo>
                    <a:pt x="1499" y="3404"/>
                  </a:lnTo>
                  <a:lnTo>
                    <a:pt x="1495" y="3409"/>
                  </a:lnTo>
                  <a:lnTo>
                    <a:pt x="1470" y="3422"/>
                  </a:lnTo>
                  <a:lnTo>
                    <a:pt x="1478" y="3422"/>
                  </a:lnTo>
                  <a:lnTo>
                    <a:pt x="1465" y="3431"/>
                  </a:lnTo>
                  <a:lnTo>
                    <a:pt x="1470" y="3433"/>
                  </a:lnTo>
                  <a:lnTo>
                    <a:pt x="1474" y="3432"/>
                  </a:lnTo>
                  <a:lnTo>
                    <a:pt x="1483" y="3426"/>
                  </a:lnTo>
                  <a:lnTo>
                    <a:pt x="1491" y="3427"/>
                  </a:lnTo>
                  <a:lnTo>
                    <a:pt x="1501" y="3418"/>
                  </a:lnTo>
                  <a:lnTo>
                    <a:pt x="1508" y="3407"/>
                  </a:lnTo>
                  <a:lnTo>
                    <a:pt x="1512" y="3410"/>
                  </a:lnTo>
                  <a:lnTo>
                    <a:pt x="1508" y="3421"/>
                  </a:lnTo>
                  <a:lnTo>
                    <a:pt x="1496" y="3429"/>
                  </a:lnTo>
                  <a:lnTo>
                    <a:pt x="1491" y="3437"/>
                  </a:lnTo>
                  <a:lnTo>
                    <a:pt x="1495" y="3442"/>
                  </a:lnTo>
                  <a:lnTo>
                    <a:pt x="1497" y="3450"/>
                  </a:lnTo>
                  <a:lnTo>
                    <a:pt x="1500" y="3455"/>
                  </a:lnTo>
                  <a:lnTo>
                    <a:pt x="1502" y="3461"/>
                  </a:lnTo>
                  <a:lnTo>
                    <a:pt x="1506" y="3455"/>
                  </a:lnTo>
                  <a:lnTo>
                    <a:pt x="1511" y="3444"/>
                  </a:lnTo>
                  <a:lnTo>
                    <a:pt x="1516" y="3440"/>
                  </a:lnTo>
                  <a:lnTo>
                    <a:pt x="1521" y="3440"/>
                  </a:lnTo>
                  <a:lnTo>
                    <a:pt x="1519" y="3448"/>
                  </a:lnTo>
                  <a:lnTo>
                    <a:pt x="1516" y="3461"/>
                  </a:lnTo>
                  <a:lnTo>
                    <a:pt x="1518" y="3465"/>
                  </a:lnTo>
                  <a:lnTo>
                    <a:pt x="1528" y="3461"/>
                  </a:lnTo>
                  <a:lnTo>
                    <a:pt x="1537" y="3452"/>
                  </a:lnTo>
                  <a:lnTo>
                    <a:pt x="1537" y="3458"/>
                  </a:lnTo>
                  <a:lnTo>
                    <a:pt x="1534" y="3474"/>
                  </a:lnTo>
                  <a:lnTo>
                    <a:pt x="1529" y="3477"/>
                  </a:lnTo>
                  <a:lnTo>
                    <a:pt x="1522" y="3487"/>
                  </a:lnTo>
                  <a:lnTo>
                    <a:pt x="1522" y="3493"/>
                  </a:lnTo>
                  <a:lnTo>
                    <a:pt x="1524" y="3493"/>
                  </a:lnTo>
                  <a:lnTo>
                    <a:pt x="1527" y="3501"/>
                  </a:lnTo>
                  <a:lnTo>
                    <a:pt x="1530" y="3502"/>
                  </a:lnTo>
                  <a:lnTo>
                    <a:pt x="1542" y="3501"/>
                  </a:lnTo>
                  <a:lnTo>
                    <a:pt x="1550" y="3510"/>
                  </a:lnTo>
                  <a:lnTo>
                    <a:pt x="1564" y="3507"/>
                  </a:lnTo>
                  <a:lnTo>
                    <a:pt x="1577" y="3492"/>
                  </a:lnTo>
                  <a:lnTo>
                    <a:pt x="1583" y="3482"/>
                  </a:lnTo>
                  <a:lnTo>
                    <a:pt x="1583" y="3487"/>
                  </a:lnTo>
                  <a:lnTo>
                    <a:pt x="1586" y="3497"/>
                  </a:lnTo>
                  <a:lnTo>
                    <a:pt x="1618" y="3499"/>
                  </a:lnTo>
                  <a:lnTo>
                    <a:pt x="1636" y="3498"/>
                  </a:lnTo>
                  <a:lnTo>
                    <a:pt x="1636" y="3497"/>
                  </a:lnTo>
                  <a:lnTo>
                    <a:pt x="1634" y="3490"/>
                  </a:lnTo>
                  <a:lnTo>
                    <a:pt x="1635" y="3485"/>
                  </a:lnTo>
                  <a:lnTo>
                    <a:pt x="1632" y="3476"/>
                  </a:lnTo>
                  <a:lnTo>
                    <a:pt x="1629" y="3467"/>
                  </a:lnTo>
                  <a:lnTo>
                    <a:pt x="1624" y="3466"/>
                  </a:lnTo>
                  <a:lnTo>
                    <a:pt x="1605" y="3454"/>
                  </a:lnTo>
                  <a:lnTo>
                    <a:pt x="1624" y="3458"/>
                  </a:lnTo>
                  <a:lnTo>
                    <a:pt x="1632" y="3458"/>
                  </a:lnTo>
                  <a:lnTo>
                    <a:pt x="1636" y="3453"/>
                  </a:lnTo>
                  <a:lnTo>
                    <a:pt x="1645" y="3454"/>
                  </a:lnTo>
                  <a:lnTo>
                    <a:pt x="1650" y="3449"/>
                  </a:lnTo>
                  <a:lnTo>
                    <a:pt x="1648" y="3432"/>
                  </a:lnTo>
                  <a:lnTo>
                    <a:pt x="1650" y="3420"/>
                  </a:lnTo>
                  <a:lnTo>
                    <a:pt x="1651" y="3412"/>
                  </a:lnTo>
                  <a:lnTo>
                    <a:pt x="1656" y="3405"/>
                  </a:lnTo>
                  <a:lnTo>
                    <a:pt x="1661" y="3379"/>
                  </a:lnTo>
                  <a:lnTo>
                    <a:pt x="1661" y="3373"/>
                  </a:lnTo>
                  <a:lnTo>
                    <a:pt x="1658" y="3372"/>
                  </a:lnTo>
                  <a:lnTo>
                    <a:pt x="1661" y="3367"/>
                  </a:lnTo>
                  <a:lnTo>
                    <a:pt x="1669" y="3358"/>
                  </a:lnTo>
                  <a:lnTo>
                    <a:pt x="1674" y="3348"/>
                  </a:lnTo>
                  <a:lnTo>
                    <a:pt x="1669" y="3348"/>
                  </a:lnTo>
                  <a:lnTo>
                    <a:pt x="1672" y="3340"/>
                  </a:lnTo>
                  <a:lnTo>
                    <a:pt x="1684" y="3318"/>
                  </a:lnTo>
                  <a:lnTo>
                    <a:pt x="1690" y="3311"/>
                  </a:lnTo>
                  <a:lnTo>
                    <a:pt x="1687" y="3305"/>
                  </a:lnTo>
                  <a:lnTo>
                    <a:pt x="1690" y="3296"/>
                  </a:lnTo>
                  <a:lnTo>
                    <a:pt x="1689" y="3287"/>
                  </a:lnTo>
                  <a:lnTo>
                    <a:pt x="1682" y="3282"/>
                  </a:lnTo>
                  <a:lnTo>
                    <a:pt x="1679" y="3239"/>
                  </a:lnTo>
                  <a:lnTo>
                    <a:pt x="1673" y="3235"/>
                  </a:lnTo>
                  <a:lnTo>
                    <a:pt x="1674" y="3230"/>
                  </a:lnTo>
                  <a:lnTo>
                    <a:pt x="1669" y="3216"/>
                  </a:lnTo>
                  <a:lnTo>
                    <a:pt x="1651" y="3210"/>
                  </a:lnTo>
                  <a:lnTo>
                    <a:pt x="1667" y="3205"/>
                  </a:lnTo>
                  <a:lnTo>
                    <a:pt x="1669" y="3201"/>
                  </a:lnTo>
                  <a:lnTo>
                    <a:pt x="1669" y="3195"/>
                  </a:lnTo>
                  <a:lnTo>
                    <a:pt x="1673" y="3191"/>
                  </a:lnTo>
                  <a:lnTo>
                    <a:pt x="1680" y="3190"/>
                  </a:lnTo>
                  <a:lnTo>
                    <a:pt x="1684" y="3192"/>
                  </a:lnTo>
                  <a:lnTo>
                    <a:pt x="1691" y="3192"/>
                  </a:lnTo>
                  <a:lnTo>
                    <a:pt x="1711" y="3189"/>
                  </a:lnTo>
                  <a:lnTo>
                    <a:pt x="1715" y="3180"/>
                  </a:lnTo>
                  <a:lnTo>
                    <a:pt x="1723" y="3179"/>
                  </a:lnTo>
                  <a:lnTo>
                    <a:pt x="1723" y="3169"/>
                  </a:lnTo>
                  <a:lnTo>
                    <a:pt x="1714" y="3170"/>
                  </a:lnTo>
                  <a:lnTo>
                    <a:pt x="1700" y="3160"/>
                  </a:lnTo>
                  <a:lnTo>
                    <a:pt x="1689" y="3152"/>
                  </a:lnTo>
                  <a:lnTo>
                    <a:pt x="1696" y="3152"/>
                  </a:lnTo>
                  <a:lnTo>
                    <a:pt x="1702" y="3158"/>
                  </a:lnTo>
                  <a:lnTo>
                    <a:pt x="1709" y="3160"/>
                  </a:lnTo>
                  <a:lnTo>
                    <a:pt x="1729" y="3162"/>
                  </a:lnTo>
                  <a:lnTo>
                    <a:pt x="1729" y="3156"/>
                  </a:lnTo>
                  <a:lnTo>
                    <a:pt x="1716" y="3154"/>
                  </a:lnTo>
                  <a:lnTo>
                    <a:pt x="1714" y="3146"/>
                  </a:lnTo>
                  <a:lnTo>
                    <a:pt x="1720" y="3144"/>
                  </a:lnTo>
                  <a:lnTo>
                    <a:pt x="1722" y="3140"/>
                  </a:lnTo>
                  <a:lnTo>
                    <a:pt x="1716" y="3133"/>
                  </a:lnTo>
                  <a:lnTo>
                    <a:pt x="1717" y="3130"/>
                  </a:lnTo>
                  <a:lnTo>
                    <a:pt x="1728" y="3138"/>
                  </a:lnTo>
                  <a:lnTo>
                    <a:pt x="1739" y="3141"/>
                  </a:lnTo>
                  <a:lnTo>
                    <a:pt x="1737" y="3131"/>
                  </a:lnTo>
                  <a:lnTo>
                    <a:pt x="1745" y="3130"/>
                  </a:lnTo>
                  <a:lnTo>
                    <a:pt x="1742" y="3124"/>
                  </a:lnTo>
                  <a:lnTo>
                    <a:pt x="1741" y="3117"/>
                  </a:lnTo>
                  <a:lnTo>
                    <a:pt x="1748" y="3121"/>
                  </a:lnTo>
                  <a:lnTo>
                    <a:pt x="1755" y="3119"/>
                  </a:lnTo>
                  <a:lnTo>
                    <a:pt x="1757" y="3115"/>
                  </a:lnTo>
                  <a:lnTo>
                    <a:pt x="1758" y="3103"/>
                  </a:lnTo>
                  <a:lnTo>
                    <a:pt x="1764" y="3101"/>
                  </a:lnTo>
                  <a:lnTo>
                    <a:pt x="1764" y="3090"/>
                  </a:lnTo>
                  <a:lnTo>
                    <a:pt x="1760" y="3085"/>
                  </a:lnTo>
                  <a:lnTo>
                    <a:pt x="1727" y="3077"/>
                  </a:lnTo>
                  <a:lnTo>
                    <a:pt x="1728" y="3071"/>
                  </a:lnTo>
                  <a:lnTo>
                    <a:pt x="1759" y="3079"/>
                  </a:lnTo>
                  <a:lnTo>
                    <a:pt x="1774" y="3077"/>
                  </a:lnTo>
                  <a:lnTo>
                    <a:pt x="1763" y="3045"/>
                  </a:lnTo>
                  <a:lnTo>
                    <a:pt x="1768" y="3041"/>
                  </a:lnTo>
                  <a:lnTo>
                    <a:pt x="1770" y="3036"/>
                  </a:lnTo>
                  <a:lnTo>
                    <a:pt x="1764" y="3027"/>
                  </a:lnTo>
                  <a:lnTo>
                    <a:pt x="1726" y="3022"/>
                  </a:lnTo>
                  <a:lnTo>
                    <a:pt x="1722" y="3008"/>
                  </a:lnTo>
                  <a:lnTo>
                    <a:pt x="1732" y="3011"/>
                  </a:lnTo>
                  <a:lnTo>
                    <a:pt x="1755" y="2997"/>
                  </a:lnTo>
                  <a:lnTo>
                    <a:pt x="1772" y="2997"/>
                  </a:lnTo>
                  <a:lnTo>
                    <a:pt x="1784" y="3002"/>
                  </a:lnTo>
                  <a:lnTo>
                    <a:pt x="1786" y="2998"/>
                  </a:lnTo>
                  <a:lnTo>
                    <a:pt x="1777" y="2995"/>
                  </a:lnTo>
                  <a:lnTo>
                    <a:pt x="1770" y="2987"/>
                  </a:lnTo>
                  <a:lnTo>
                    <a:pt x="1766" y="2966"/>
                  </a:lnTo>
                  <a:lnTo>
                    <a:pt x="1758" y="2958"/>
                  </a:lnTo>
                  <a:lnTo>
                    <a:pt x="1753" y="2943"/>
                  </a:lnTo>
                  <a:lnTo>
                    <a:pt x="1747" y="2938"/>
                  </a:lnTo>
                  <a:lnTo>
                    <a:pt x="1744" y="2928"/>
                  </a:lnTo>
                  <a:lnTo>
                    <a:pt x="1733" y="2931"/>
                  </a:lnTo>
                  <a:lnTo>
                    <a:pt x="1743" y="2906"/>
                  </a:lnTo>
                  <a:lnTo>
                    <a:pt x="1749" y="2912"/>
                  </a:lnTo>
                  <a:lnTo>
                    <a:pt x="1760" y="2911"/>
                  </a:lnTo>
                  <a:lnTo>
                    <a:pt x="1768" y="2916"/>
                  </a:lnTo>
                  <a:lnTo>
                    <a:pt x="1768" y="2905"/>
                  </a:lnTo>
                  <a:lnTo>
                    <a:pt x="1776" y="2907"/>
                  </a:lnTo>
                  <a:lnTo>
                    <a:pt x="1782" y="2915"/>
                  </a:lnTo>
                  <a:lnTo>
                    <a:pt x="1786" y="2909"/>
                  </a:lnTo>
                  <a:lnTo>
                    <a:pt x="1793" y="2917"/>
                  </a:lnTo>
                  <a:lnTo>
                    <a:pt x="1801" y="2909"/>
                  </a:lnTo>
                  <a:lnTo>
                    <a:pt x="1801" y="2901"/>
                  </a:lnTo>
                  <a:lnTo>
                    <a:pt x="1813" y="2885"/>
                  </a:lnTo>
                  <a:lnTo>
                    <a:pt x="1808" y="2877"/>
                  </a:lnTo>
                  <a:lnTo>
                    <a:pt x="1809" y="2871"/>
                  </a:lnTo>
                  <a:lnTo>
                    <a:pt x="1807" y="2863"/>
                  </a:lnTo>
                  <a:lnTo>
                    <a:pt x="1793" y="2855"/>
                  </a:lnTo>
                  <a:lnTo>
                    <a:pt x="1801" y="2852"/>
                  </a:lnTo>
                  <a:lnTo>
                    <a:pt x="1804" y="2848"/>
                  </a:lnTo>
                  <a:lnTo>
                    <a:pt x="1812" y="2852"/>
                  </a:lnTo>
                  <a:lnTo>
                    <a:pt x="1819" y="2832"/>
                  </a:lnTo>
                  <a:lnTo>
                    <a:pt x="1827" y="2836"/>
                  </a:lnTo>
                  <a:lnTo>
                    <a:pt x="1829" y="2845"/>
                  </a:lnTo>
                  <a:lnTo>
                    <a:pt x="1836" y="2846"/>
                  </a:lnTo>
                  <a:lnTo>
                    <a:pt x="1841" y="2830"/>
                  </a:lnTo>
                  <a:lnTo>
                    <a:pt x="1851" y="2839"/>
                  </a:lnTo>
                  <a:lnTo>
                    <a:pt x="1854" y="2845"/>
                  </a:lnTo>
                  <a:lnTo>
                    <a:pt x="1862" y="2842"/>
                  </a:lnTo>
                  <a:lnTo>
                    <a:pt x="1878" y="2841"/>
                  </a:lnTo>
                  <a:lnTo>
                    <a:pt x="1871" y="2831"/>
                  </a:lnTo>
                  <a:lnTo>
                    <a:pt x="1886" y="2831"/>
                  </a:lnTo>
                  <a:lnTo>
                    <a:pt x="1898" y="2837"/>
                  </a:lnTo>
                  <a:lnTo>
                    <a:pt x="1899" y="2828"/>
                  </a:lnTo>
                  <a:lnTo>
                    <a:pt x="1904" y="2828"/>
                  </a:lnTo>
                  <a:lnTo>
                    <a:pt x="1901" y="2818"/>
                  </a:lnTo>
                  <a:lnTo>
                    <a:pt x="1904" y="2815"/>
                  </a:lnTo>
                  <a:lnTo>
                    <a:pt x="1900" y="2812"/>
                  </a:lnTo>
                  <a:lnTo>
                    <a:pt x="1895" y="2812"/>
                  </a:lnTo>
                  <a:lnTo>
                    <a:pt x="1888" y="2803"/>
                  </a:lnTo>
                  <a:lnTo>
                    <a:pt x="1890" y="2788"/>
                  </a:lnTo>
                  <a:lnTo>
                    <a:pt x="1900" y="2801"/>
                  </a:lnTo>
                  <a:lnTo>
                    <a:pt x="1901" y="2792"/>
                  </a:lnTo>
                  <a:lnTo>
                    <a:pt x="1906" y="2796"/>
                  </a:lnTo>
                  <a:lnTo>
                    <a:pt x="1911" y="2796"/>
                  </a:lnTo>
                  <a:lnTo>
                    <a:pt x="1914" y="2782"/>
                  </a:lnTo>
                  <a:lnTo>
                    <a:pt x="1904" y="2774"/>
                  </a:lnTo>
                  <a:lnTo>
                    <a:pt x="1916" y="2767"/>
                  </a:lnTo>
                  <a:lnTo>
                    <a:pt x="1914" y="2761"/>
                  </a:lnTo>
                  <a:lnTo>
                    <a:pt x="1919" y="2755"/>
                  </a:lnTo>
                  <a:lnTo>
                    <a:pt x="1925" y="2756"/>
                  </a:lnTo>
                  <a:lnTo>
                    <a:pt x="1911" y="2745"/>
                  </a:lnTo>
                  <a:lnTo>
                    <a:pt x="1910" y="2739"/>
                  </a:lnTo>
                  <a:lnTo>
                    <a:pt x="1919" y="2744"/>
                  </a:lnTo>
                  <a:lnTo>
                    <a:pt x="1922" y="2731"/>
                  </a:lnTo>
                  <a:lnTo>
                    <a:pt x="1933" y="2746"/>
                  </a:lnTo>
                  <a:lnTo>
                    <a:pt x="1941" y="2744"/>
                  </a:lnTo>
                  <a:lnTo>
                    <a:pt x="1947" y="2746"/>
                  </a:lnTo>
                  <a:lnTo>
                    <a:pt x="1960" y="2745"/>
                  </a:lnTo>
                  <a:lnTo>
                    <a:pt x="1936" y="2765"/>
                  </a:lnTo>
                  <a:lnTo>
                    <a:pt x="1935" y="2777"/>
                  </a:lnTo>
                  <a:lnTo>
                    <a:pt x="1925" y="2787"/>
                  </a:lnTo>
                  <a:lnTo>
                    <a:pt x="1927" y="2793"/>
                  </a:lnTo>
                  <a:lnTo>
                    <a:pt x="1927" y="2797"/>
                  </a:lnTo>
                  <a:lnTo>
                    <a:pt x="1930" y="2799"/>
                  </a:lnTo>
                  <a:lnTo>
                    <a:pt x="1936" y="2799"/>
                  </a:lnTo>
                  <a:lnTo>
                    <a:pt x="1943" y="2803"/>
                  </a:lnTo>
                  <a:lnTo>
                    <a:pt x="1954" y="2812"/>
                  </a:lnTo>
                  <a:lnTo>
                    <a:pt x="1956" y="2804"/>
                  </a:lnTo>
                  <a:lnTo>
                    <a:pt x="1947" y="2796"/>
                  </a:lnTo>
                  <a:lnTo>
                    <a:pt x="1957" y="2801"/>
                  </a:lnTo>
                  <a:lnTo>
                    <a:pt x="1956" y="2788"/>
                  </a:lnTo>
                  <a:lnTo>
                    <a:pt x="1957" y="2775"/>
                  </a:lnTo>
                  <a:lnTo>
                    <a:pt x="1967" y="2785"/>
                  </a:lnTo>
                  <a:lnTo>
                    <a:pt x="1973" y="2802"/>
                  </a:lnTo>
                  <a:lnTo>
                    <a:pt x="1983" y="2801"/>
                  </a:lnTo>
                  <a:lnTo>
                    <a:pt x="1987" y="2810"/>
                  </a:lnTo>
                  <a:lnTo>
                    <a:pt x="1992" y="2794"/>
                  </a:lnTo>
                  <a:lnTo>
                    <a:pt x="1997" y="2782"/>
                  </a:lnTo>
                  <a:lnTo>
                    <a:pt x="2005" y="2781"/>
                  </a:lnTo>
                  <a:lnTo>
                    <a:pt x="2002" y="2797"/>
                  </a:lnTo>
                  <a:lnTo>
                    <a:pt x="2007" y="2793"/>
                  </a:lnTo>
                  <a:lnTo>
                    <a:pt x="2012" y="2797"/>
                  </a:lnTo>
                  <a:lnTo>
                    <a:pt x="2014" y="2793"/>
                  </a:lnTo>
                  <a:lnTo>
                    <a:pt x="2022" y="2801"/>
                  </a:lnTo>
                  <a:lnTo>
                    <a:pt x="2023" y="2788"/>
                  </a:lnTo>
                  <a:lnTo>
                    <a:pt x="2028" y="2774"/>
                  </a:lnTo>
                  <a:lnTo>
                    <a:pt x="2038" y="2778"/>
                  </a:lnTo>
                  <a:lnTo>
                    <a:pt x="2038" y="2767"/>
                  </a:lnTo>
                  <a:lnTo>
                    <a:pt x="2042" y="2758"/>
                  </a:lnTo>
                  <a:lnTo>
                    <a:pt x="2034" y="2746"/>
                  </a:lnTo>
                  <a:lnTo>
                    <a:pt x="2030" y="2740"/>
                  </a:lnTo>
                  <a:lnTo>
                    <a:pt x="2033" y="2731"/>
                  </a:lnTo>
                  <a:lnTo>
                    <a:pt x="2044" y="2744"/>
                  </a:lnTo>
                  <a:lnTo>
                    <a:pt x="2065" y="2753"/>
                  </a:lnTo>
                  <a:lnTo>
                    <a:pt x="2072" y="2753"/>
                  </a:lnTo>
                  <a:lnTo>
                    <a:pt x="2065" y="2740"/>
                  </a:lnTo>
                  <a:lnTo>
                    <a:pt x="2073" y="2728"/>
                  </a:lnTo>
                  <a:lnTo>
                    <a:pt x="2076" y="2740"/>
                  </a:lnTo>
                  <a:lnTo>
                    <a:pt x="2081" y="2744"/>
                  </a:lnTo>
                  <a:lnTo>
                    <a:pt x="2086" y="2739"/>
                  </a:lnTo>
                  <a:lnTo>
                    <a:pt x="2093" y="2739"/>
                  </a:lnTo>
                  <a:lnTo>
                    <a:pt x="2097" y="2734"/>
                  </a:lnTo>
                  <a:lnTo>
                    <a:pt x="2098" y="2724"/>
                  </a:lnTo>
                  <a:lnTo>
                    <a:pt x="2102" y="2717"/>
                  </a:lnTo>
                  <a:lnTo>
                    <a:pt x="2105" y="2700"/>
                  </a:lnTo>
                  <a:lnTo>
                    <a:pt x="2110" y="2685"/>
                  </a:lnTo>
                  <a:lnTo>
                    <a:pt x="2114" y="2700"/>
                  </a:lnTo>
                  <a:lnTo>
                    <a:pt x="2118" y="2690"/>
                  </a:lnTo>
                  <a:lnTo>
                    <a:pt x="2120" y="2702"/>
                  </a:lnTo>
                  <a:lnTo>
                    <a:pt x="2123" y="2691"/>
                  </a:lnTo>
                  <a:lnTo>
                    <a:pt x="2126" y="2683"/>
                  </a:lnTo>
                  <a:lnTo>
                    <a:pt x="2126" y="2679"/>
                  </a:lnTo>
                  <a:lnTo>
                    <a:pt x="2131" y="2680"/>
                  </a:lnTo>
                  <a:lnTo>
                    <a:pt x="2130" y="2672"/>
                  </a:lnTo>
                  <a:lnTo>
                    <a:pt x="2137" y="2678"/>
                  </a:lnTo>
                  <a:lnTo>
                    <a:pt x="2132" y="2664"/>
                  </a:lnTo>
                  <a:lnTo>
                    <a:pt x="2134" y="2660"/>
                  </a:lnTo>
                  <a:lnTo>
                    <a:pt x="2140" y="2656"/>
                  </a:lnTo>
                  <a:lnTo>
                    <a:pt x="2142" y="2649"/>
                  </a:lnTo>
                  <a:lnTo>
                    <a:pt x="2156" y="2642"/>
                  </a:lnTo>
                  <a:lnTo>
                    <a:pt x="2158" y="2619"/>
                  </a:lnTo>
                  <a:lnTo>
                    <a:pt x="2161" y="2615"/>
                  </a:lnTo>
                  <a:lnTo>
                    <a:pt x="2159" y="2604"/>
                  </a:lnTo>
                  <a:lnTo>
                    <a:pt x="2156" y="2599"/>
                  </a:lnTo>
                  <a:lnTo>
                    <a:pt x="2164" y="2599"/>
                  </a:lnTo>
                  <a:lnTo>
                    <a:pt x="2163" y="2590"/>
                  </a:lnTo>
                  <a:lnTo>
                    <a:pt x="2168" y="2573"/>
                  </a:lnTo>
                  <a:lnTo>
                    <a:pt x="2175" y="2571"/>
                  </a:lnTo>
                  <a:lnTo>
                    <a:pt x="2177" y="2560"/>
                  </a:lnTo>
                  <a:lnTo>
                    <a:pt x="2174" y="2551"/>
                  </a:lnTo>
                  <a:lnTo>
                    <a:pt x="2184" y="2555"/>
                  </a:lnTo>
                  <a:lnTo>
                    <a:pt x="2196" y="2547"/>
                  </a:lnTo>
                  <a:lnTo>
                    <a:pt x="2209" y="2534"/>
                  </a:lnTo>
                  <a:lnTo>
                    <a:pt x="2207" y="2528"/>
                  </a:lnTo>
                  <a:lnTo>
                    <a:pt x="2215" y="2519"/>
                  </a:lnTo>
                  <a:lnTo>
                    <a:pt x="2220" y="2528"/>
                  </a:lnTo>
                  <a:lnTo>
                    <a:pt x="2226" y="2522"/>
                  </a:lnTo>
                  <a:lnTo>
                    <a:pt x="2229" y="2525"/>
                  </a:lnTo>
                  <a:lnTo>
                    <a:pt x="2231" y="2518"/>
                  </a:lnTo>
                  <a:lnTo>
                    <a:pt x="2234" y="2514"/>
                  </a:lnTo>
                  <a:lnTo>
                    <a:pt x="2233" y="2501"/>
                  </a:lnTo>
                  <a:lnTo>
                    <a:pt x="2242" y="2498"/>
                  </a:lnTo>
                  <a:lnTo>
                    <a:pt x="2237" y="2489"/>
                  </a:lnTo>
                  <a:lnTo>
                    <a:pt x="2217" y="2477"/>
                  </a:lnTo>
                  <a:lnTo>
                    <a:pt x="2225" y="2475"/>
                  </a:lnTo>
                  <a:lnTo>
                    <a:pt x="2216" y="2454"/>
                  </a:lnTo>
                  <a:lnTo>
                    <a:pt x="2202" y="2436"/>
                  </a:lnTo>
                  <a:lnTo>
                    <a:pt x="2201" y="2428"/>
                  </a:lnTo>
                  <a:lnTo>
                    <a:pt x="2214" y="2427"/>
                  </a:lnTo>
                  <a:lnTo>
                    <a:pt x="2211" y="2415"/>
                  </a:lnTo>
                  <a:lnTo>
                    <a:pt x="2221" y="2425"/>
                  </a:lnTo>
                  <a:lnTo>
                    <a:pt x="2221" y="2438"/>
                  </a:lnTo>
                  <a:lnTo>
                    <a:pt x="2223" y="2448"/>
                  </a:lnTo>
                  <a:lnTo>
                    <a:pt x="2229" y="2436"/>
                  </a:lnTo>
                  <a:lnTo>
                    <a:pt x="2232" y="2439"/>
                  </a:lnTo>
                  <a:lnTo>
                    <a:pt x="2233" y="2449"/>
                  </a:lnTo>
                  <a:lnTo>
                    <a:pt x="2239" y="2458"/>
                  </a:lnTo>
                  <a:lnTo>
                    <a:pt x="2241" y="2465"/>
                  </a:lnTo>
                  <a:lnTo>
                    <a:pt x="2260" y="2471"/>
                  </a:lnTo>
                  <a:lnTo>
                    <a:pt x="2256" y="2480"/>
                  </a:lnTo>
                  <a:lnTo>
                    <a:pt x="2248" y="2476"/>
                  </a:lnTo>
                  <a:lnTo>
                    <a:pt x="2250" y="2489"/>
                  </a:lnTo>
                  <a:lnTo>
                    <a:pt x="2261" y="2495"/>
                  </a:lnTo>
                  <a:lnTo>
                    <a:pt x="2260" y="2501"/>
                  </a:lnTo>
                  <a:lnTo>
                    <a:pt x="2270" y="2493"/>
                  </a:lnTo>
                  <a:lnTo>
                    <a:pt x="2280" y="2493"/>
                  </a:lnTo>
                  <a:lnTo>
                    <a:pt x="2297" y="2501"/>
                  </a:lnTo>
                  <a:lnTo>
                    <a:pt x="2288" y="2490"/>
                  </a:lnTo>
                  <a:lnTo>
                    <a:pt x="2291" y="2486"/>
                  </a:lnTo>
                  <a:lnTo>
                    <a:pt x="2290" y="2481"/>
                  </a:lnTo>
                  <a:lnTo>
                    <a:pt x="2295" y="2481"/>
                  </a:lnTo>
                  <a:lnTo>
                    <a:pt x="2296" y="2485"/>
                  </a:lnTo>
                  <a:lnTo>
                    <a:pt x="2314" y="2497"/>
                  </a:lnTo>
                  <a:lnTo>
                    <a:pt x="2324" y="2497"/>
                  </a:lnTo>
                  <a:lnTo>
                    <a:pt x="2322" y="2486"/>
                  </a:lnTo>
                  <a:lnTo>
                    <a:pt x="2311" y="2481"/>
                  </a:lnTo>
                  <a:lnTo>
                    <a:pt x="2311" y="2468"/>
                  </a:lnTo>
                  <a:lnTo>
                    <a:pt x="2317" y="2473"/>
                  </a:lnTo>
                  <a:lnTo>
                    <a:pt x="2330" y="2474"/>
                  </a:lnTo>
                  <a:lnTo>
                    <a:pt x="2330" y="2484"/>
                  </a:lnTo>
                  <a:lnTo>
                    <a:pt x="2339" y="2493"/>
                  </a:lnTo>
                  <a:lnTo>
                    <a:pt x="2346" y="2484"/>
                  </a:lnTo>
                  <a:lnTo>
                    <a:pt x="2338" y="2475"/>
                  </a:lnTo>
                  <a:lnTo>
                    <a:pt x="2341" y="2469"/>
                  </a:lnTo>
                  <a:lnTo>
                    <a:pt x="2351" y="2474"/>
                  </a:lnTo>
                  <a:lnTo>
                    <a:pt x="2349" y="2460"/>
                  </a:lnTo>
                  <a:lnTo>
                    <a:pt x="2350" y="2452"/>
                  </a:lnTo>
                  <a:lnTo>
                    <a:pt x="2357" y="2448"/>
                  </a:lnTo>
                  <a:lnTo>
                    <a:pt x="2360" y="2448"/>
                  </a:lnTo>
                  <a:lnTo>
                    <a:pt x="2366" y="2460"/>
                  </a:lnTo>
                  <a:lnTo>
                    <a:pt x="2378" y="2473"/>
                  </a:lnTo>
                  <a:lnTo>
                    <a:pt x="2381" y="2471"/>
                  </a:lnTo>
                  <a:lnTo>
                    <a:pt x="2384" y="2466"/>
                  </a:lnTo>
                  <a:lnTo>
                    <a:pt x="2387" y="2459"/>
                  </a:lnTo>
                  <a:lnTo>
                    <a:pt x="2395" y="2465"/>
                  </a:lnTo>
                  <a:lnTo>
                    <a:pt x="2398" y="2454"/>
                  </a:lnTo>
                  <a:lnTo>
                    <a:pt x="2424" y="2450"/>
                  </a:lnTo>
                  <a:lnTo>
                    <a:pt x="2435" y="2441"/>
                  </a:lnTo>
                  <a:lnTo>
                    <a:pt x="2443" y="2446"/>
                  </a:lnTo>
                  <a:lnTo>
                    <a:pt x="2443" y="2436"/>
                  </a:lnTo>
                  <a:lnTo>
                    <a:pt x="2452" y="2441"/>
                  </a:lnTo>
                  <a:lnTo>
                    <a:pt x="2458" y="2438"/>
                  </a:lnTo>
                  <a:lnTo>
                    <a:pt x="2460" y="2426"/>
                  </a:lnTo>
                  <a:lnTo>
                    <a:pt x="2468" y="2430"/>
                  </a:lnTo>
                  <a:lnTo>
                    <a:pt x="2473" y="2439"/>
                  </a:lnTo>
                  <a:lnTo>
                    <a:pt x="2478" y="2438"/>
                  </a:lnTo>
                  <a:lnTo>
                    <a:pt x="2476" y="2428"/>
                  </a:lnTo>
                  <a:lnTo>
                    <a:pt x="2483" y="2426"/>
                  </a:lnTo>
                  <a:lnTo>
                    <a:pt x="2489" y="2425"/>
                  </a:lnTo>
                  <a:lnTo>
                    <a:pt x="2494" y="2431"/>
                  </a:lnTo>
                  <a:lnTo>
                    <a:pt x="2499" y="2428"/>
                  </a:lnTo>
                  <a:lnTo>
                    <a:pt x="2499" y="2422"/>
                  </a:lnTo>
                  <a:lnTo>
                    <a:pt x="2501" y="2420"/>
                  </a:lnTo>
                  <a:lnTo>
                    <a:pt x="2510" y="2419"/>
                  </a:lnTo>
                  <a:lnTo>
                    <a:pt x="2514" y="2423"/>
                  </a:lnTo>
                  <a:lnTo>
                    <a:pt x="2517" y="2411"/>
                  </a:lnTo>
                  <a:lnTo>
                    <a:pt x="2521" y="2407"/>
                  </a:lnTo>
                  <a:lnTo>
                    <a:pt x="2533" y="2404"/>
                  </a:lnTo>
                  <a:lnTo>
                    <a:pt x="2537" y="2411"/>
                  </a:lnTo>
                  <a:lnTo>
                    <a:pt x="2539" y="2406"/>
                  </a:lnTo>
                  <a:lnTo>
                    <a:pt x="2554" y="2406"/>
                  </a:lnTo>
                  <a:lnTo>
                    <a:pt x="2551" y="2400"/>
                  </a:lnTo>
                  <a:lnTo>
                    <a:pt x="2555" y="2393"/>
                  </a:lnTo>
                  <a:lnTo>
                    <a:pt x="2573" y="2389"/>
                  </a:lnTo>
                  <a:lnTo>
                    <a:pt x="2577" y="2383"/>
                  </a:lnTo>
                  <a:lnTo>
                    <a:pt x="2577" y="2378"/>
                  </a:lnTo>
                  <a:lnTo>
                    <a:pt x="2586" y="2378"/>
                  </a:lnTo>
                  <a:lnTo>
                    <a:pt x="2591" y="2363"/>
                  </a:lnTo>
                  <a:lnTo>
                    <a:pt x="2600" y="2363"/>
                  </a:lnTo>
                  <a:lnTo>
                    <a:pt x="2593" y="2360"/>
                  </a:lnTo>
                  <a:lnTo>
                    <a:pt x="2591" y="2353"/>
                  </a:lnTo>
                  <a:lnTo>
                    <a:pt x="2591" y="2345"/>
                  </a:lnTo>
                  <a:lnTo>
                    <a:pt x="2608" y="2353"/>
                  </a:lnTo>
                  <a:lnTo>
                    <a:pt x="2607" y="2342"/>
                  </a:lnTo>
                  <a:lnTo>
                    <a:pt x="2613" y="2340"/>
                  </a:lnTo>
                  <a:lnTo>
                    <a:pt x="2623" y="2345"/>
                  </a:lnTo>
                  <a:lnTo>
                    <a:pt x="2620" y="2337"/>
                  </a:lnTo>
                  <a:lnTo>
                    <a:pt x="2621" y="2334"/>
                  </a:lnTo>
                  <a:lnTo>
                    <a:pt x="2621" y="2329"/>
                  </a:lnTo>
                  <a:lnTo>
                    <a:pt x="2608" y="2324"/>
                  </a:lnTo>
                  <a:lnTo>
                    <a:pt x="2619" y="2314"/>
                  </a:lnTo>
                  <a:lnTo>
                    <a:pt x="2627" y="2318"/>
                  </a:lnTo>
                  <a:lnTo>
                    <a:pt x="2635" y="2324"/>
                  </a:lnTo>
                  <a:lnTo>
                    <a:pt x="2639" y="2320"/>
                  </a:lnTo>
                  <a:lnTo>
                    <a:pt x="2634" y="2319"/>
                  </a:lnTo>
                  <a:lnTo>
                    <a:pt x="2635" y="2314"/>
                  </a:lnTo>
                  <a:lnTo>
                    <a:pt x="2646" y="2310"/>
                  </a:lnTo>
                  <a:lnTo>
                    <a:pt x="2646" y="2301"/>
                  </a:lnTo>
                  <a:lnTo>
                    <a:pt x="2661" y="2296"/>
                  </a:lnTo>
                  <a:lnTo>
                    <a:pt x="2658" y="2288"/>
                  </a:lnTo>
                  <a:lnTo>
                    <a:pt x="2673" y="2294"/>
                  </a:lnTo>
                  <a:lnTo>
                    <a:pt x="2666" y="2283"/>
                  </a:lnTo>
                  <a:lnTo>
                    <a:pt x="2674" y="2286"/>
                  </a:lnTo>
                  <a:lnTo>
                    <a:pt x="2669" y="2276"/>
                  </a:lnTo>
                  <a:lnTo>
                    <a:pt x="2661" y="2272"/>
                  </a:lnTo>
                  <a:lnTo>
                    <a:pt x="2666" y="2267"/>
                  </a:lnTo>
                  <a:lnTo>
                    <a:pt x="2675" y="2269"/>
                  </a:lnTo>
                  <a:lnTo>
                    <a:pt x="2679" y="2264"/>
                  </a:lnTo>
                  <a:lnTo>
                    <a:pt x="2684" y="2271"/>
                  </a:lnTo>
                  <a:lnTo>
                    <a:pt x="2693" y="2276"/>
                  </a:lnTo>
                  <a:lnTo>
                    <a:pt x="2698" y="2265"/>
                  </a:lnTo>
                  <a:lnTo>
                    <a:pt x="2693" y="2260"/>
                  </a:lnTo>
                  <a:lnTo>
                    <a:pt x="2698" y="2259"/>
                  </a:lnTo>
                  <a:lnTo>
                    <a:pt x="2686" y="2245"/>
                  </a:lnTo>
                  <a:lnTo>
                    <a:pt x="2699" y="2239"/>
                  </a:lnTo>
                  <a:lnTo>
                    <a:pt x="2717" y="2236"/>
                  </a:lnTo>
                  <a:lnTo>
                    <a:pt x="2720" y="2226"/>
                  </a:lnTo>
                  <a:lnTo>
                    <a:pt x="2736" y="2236"/>
                  </a:lnTo>
                  <a:lnTo>
                    <a:pt x="2732" y="2229"/>
                  </a:lnTo>
                  <a:lnTo>
                    <a:pt x="2726" y="2228"/>
                  </a:lnTo>
                  <a:lnTo>
                    <a:pt x="2722" y="2223"/>
                  </a:lnTo>
                  <a:lnTo>
                    <a:pt x="2728" y="2222"/>
                  </a:lnTo>
                  <a:lnTo>
                    <a:pt x="2729" y="2212"/>
                  </a:lnTo>
                  <a:lnTo>
                    <a:pt x="2738" y="2216"/>
                  </a:lnTo>
                  <a:lnTo>
                    <a:pt x="2744" y="2208"/>
                  </a:lnTo>
                  <a:lnTo>
                    <a:pt x="2750" y="2212"/>
                  </a:lnTo>
                  <a:lnTo>
                    <a:pt x="2758" y="2212"/>
                  </a:lnTo>
                  <a:lnTo>
                    <a:pt x="2763" y="2205"/>
                  </a:lnTo>
                  <a:lnTo>
                    <a:pt x="2769" y="2212"/>
                  </a:lnTo>
                  <a:lnTo>
                    <a:pt x="2781" y="2193"/>
                  </a:lnTo>
                  <a:lnTo>
                    <a:pt x="2786" y="2178"/>
                  </a:lnTo>
                  <a:lnTo>
                    <a:pt x="2783" y="2178"/>
                  </a:lnTo>
                  <a:lnTo>
                    <a:pt x="2760" y="2190"/>
                  </a:lnTo>
                  <a:lnTo>
                    <a:pt x="2744" y="2191"/>
                  </a:lnTo>
                  <a:lnTo>
                    <a:pt x="2693" y="2184"/>
                  </a:lnTo>
                  <a:lnTo>
                    <a:pt x="2634" y="2154"/>
                  </a:lnTo>
                  <a:lnTo>
                    <a:pt x="2627" y="2157"/>
                  </a:lnTo>
                  <a:lnTo>
                    <a:pt x="2627" y="2145"/>
                  </a:lnTo>
                  <a:lnTo>
                    <a:pt x="2618" y="2148"/>
                  </a:lnTo>
                  <a:lnTo>
                    <a:pt x="2607" y="2154"/>
                  </a:lnTo>
                  <a:lnTo>
                    <a:pt x="2602" y="2142"/>
                  </a:lnTo>
                  <a:lnTo>
                    <a:pt x="2564" y="2161"/>
                  </a:lnTo>
                  <a:lnTo>
                    <a:pt x="2549" y="2173"/>
                  </a:lnTo>
                  <a:lnTo>
                    <a:pt x="2529" y="2164"/>
                  </a:lnTo>
                  <a:lnTo>
                    <a:pt x="2507" y="2174"/>
                  </a:lnTo>
                  <a:lnTo>
                    <a:pt x="2497" y="2201"/>
                  </a:lnTo>
                  <a:lnTo>
                    <a:pt x="2463" y="2200"/>
                  </a:lnTo>
                  <a:lnTo>
                    <a:pt x="2427" y="2195"/>
                  </a:lnTo>
                  <a:lnTo>
                    <a:pt x="2446" y="2179"/>
                  </a:lnTo>
                  <a:lnTo>
                    <a:pt x="2463" y="2186"/>
                  </a:lnTo>
                  <a:lnTo>
                    <a:pt x="2479" y="2180"/>
                  </a:lnTo>
                  <a:lnTo>
                    <a:pt x="2508" y="2156"/>
                  </a:lnTo>
                  <a:lnTo>
                    <a:pt x="2528" y="2154"/>
                  </a:lnTo>
                  <a:lnTo>
                    <a:pt x="2541" y="2147"/>
                  </a:lnTo>
                  <a:lnTo>
                    <a:pt x="2534" y="2135"/>
                  </a:lnTo>
                  <a:lnTo>
                    <a:pt x="2518" y="2132"/>
                  </a:lnTo>
                  <a:lnTo>
                    <a:pt x="2465" y="2141"/>
                  </a:lnTo>
                  <a:lnTo>
                    <a:pt x="2437" y="2138"/>
                  </a:lnTo>
                  <a:lnTo>
                    <a:pt x="2425" y="2127"/>
                  </a:lnTo>
                  <a:lnTo>
                    <a:pt x="2409" y="2126"/>
                  </a:lnTo>
                  <a:lnTo>
                    <a:pt x="2441" y="2111"/>
                  </a:lnTo>
                  <a:lnTo>
                    <a:pt x="2449" y="2099"/>
                  </a:lnTo>
                  <a:lnTo>
                    <a:pt x="2458" y="2073"/>
                  </a:lnTo>
                  <a:lnTo>
                    <a:pt x="2444" y="2055"/>
                  </a:lnTo>
                  <a:lnTo>
                    <a:pt x="2448" y="2046"/>
                  </a:lnTo>
                  <a:lnTo>
                    <a:pt x="2465" y="2044"/>
                  </a:lnTo>
                  <a:lnTo>
                    <a:pt x="2476" y="2050"/>
                  </a:lnTo>
                  <a:lnTo>
                    <a:pt x="2478" y="2029"/>
                  </a:lnTo>
                  <a:lnTo>
                    <a:pt x="2494" y="2045"/>
                  </a:lnTo>
                  <a:lnTo>
                    <a:pt x="2535" y="2045"/>
                  </a:lnTo>
                  <a:lnTo>
                    <a:pt x="2571" y="2024"/>
                  </a:lnTo>
                  <a:lnTo>
                    <a:pt x="2584" y="2008"/>
                  </a:lnTo>
                  <a:lnTo>
                    <a:pt x="2578" y="1991"/>
                  </a:lnTo>
                  <a:lnTo>
                    <a:pt x="2594" y="2001"/>
                  </a:lnTo>
                  <a:lnTo>
                    <a:pt x="2592" y="1975"/>
                  </a:lnTo>
                  <a:lnTo>
                    <a:pt x="2577" y="1959"/>
                  </a:lnTo>
                  <a:lnTo>
                    <a:pt x="2553" y="1955"/>
                  </a:lnTo>
                  <a:lnTo>
                    <a:pt x="2535" y="1960"/>
                  </a:lnTo>
                  <a:lnTo>
                    <a:pt x="2516" y="1949"/>
                  </a:lnTo>
                  <a:lnTo>
                    <a:pt x="2499" y="1958"/>
                  </a:lnTo>
                  <a:lnTo>
                    <a:pt x="2501" y="1944"/>
                  </a:lnTo>
                  <a:lnTo>
                    <a:pt x="2490" y="1938"/>
                  </a:lnTo>
                  <a:lnTo>
                    <a:pt x="2471" y="1931"/>
                  </a:lnTo>
                  <a:lnTo>
                    <a:pt x="2487" y="1927"/>
                  </a:lnTo>
                  <a:lnTo>
                    <a:pt x="2483" y="1912"/>
                  </a:lnTo>
                  <a:lnTo>
                    <a:pt x="2480" y="1898"/>
                  </a:lnTo>
                  <a:lnTo>
                    <a:pt x="2505" y="1915"/>
                  </a:lnTo>
                  <a:lnTo>
                    <a:pt x="2521" y="1938"/>
                  </a:lnTo>
                  <a:lnTo>
                    <a:pt x="2538" y="1942"/>
                  </a:lnTo>
                  <a:lnTo>
                    <a:pt x="2550" y="1932"/>
                  </a:lnTo>
                  <a:lnTo>
                    <a:pt x="2565" y="1941"/>
                  </a:lnTo>
                  <a:lnTo>
                    <a:pt x="2583" y="1944"/>
                  </a:lnTo>
                  <a:lnTo>
                    <a:pt x="2604" y="1964"/>
                  </a:lnTo>
                  <a:lnTo>
                    <a:pt x="2620" y="1984"/>
                  </a:lnTo>
                  <a:lnTo>
                    <a:pt x="2640" y="1982"/>
                  </a:lnTo>
                  <a:lnTo>
                    <a:pt x="2646" y="1990"/>
                  </a:lnTo>
                  <a:lnTo>
                    <a:pt x="2651" y="2008"/>
                  </a:lnTo>
                  <a:lnTo>
                    <a:pt x="2667" y="2027"/>
                  </a:lnTo>
                  <a:lnTo>
                    <a:pt x="2669" y="2049"/>
                  </a:lnTo>
                  <a:lnTo>
                    <a:pt x="2675" y="2082"/>
                  </a:lnTo>
                  <a:lnTo>
                    <a:pt x="2689" y="2107"/>
                  </a:lnTo>
                  <a:lnTo>
                    <a:pt x="2710" y="2124"/>
                  </a:lnTo>
                  <a:lnTo>
                    <a:pt x="2734" y="2134"/>
                  </a:lnTo>
                  <a:lnTo>
                    <a:pt x="2755" y="2130"/>
                  </a:lnTo>
                  <a:lnTo>
                    <a:pt x="2756" y="2087"/>
                  </a:lnTo>
                  <a:lnTo>
                    <a:pt x="2759" y="2068"/>
                  </a:lnTo>
                  <a:lnTo>
                    <a:pt x="2765" y="2070"/>
                  </a:lnTo>
                  <a:lnTo>
                    <a:pt x="2768" y="2099"/>
                  </a:lnTo>
                  <a:lnTo>
                    <a:pt x="2772" y="2123"/>
                  </a:lnTo>
                  <a:lnTo>
                    <a:pt x="2788" y="2119"/>
                  </a:lnTo>
                  <a:lnTo>
                    <a:pt x="2796" y="2132"/>
                  </a:lnTo>
                  <a:lnTo>
                    <a:pt x="2811" y="2126"/>
                  </a:lnTo>
                  <a:lnTo>
                    <a:pt x="2812" y="2108"/>
                  </a:lnTo>
                  <a:lnTo>
                    <a:pt x="2803" y="2104"/>
                  </a:lnTo>
                  <a:lnTo>
                    <a:pt x="2804" y="2087"/>
                  </a:lnTo>
                  <a:lnTo>
                    <a:pt x="2797" y="2070"/>
                  </a:lnTo>
                  <a:lnTo>
                    <a:pt x="2802" y="2064"/>
                  </a:lnTo>
                  <a:lnTo>
                    <a:pt x="2799" y="2045"/>
                  </a:lnTo>
                  <a:lnTo>
                    <a:pt x="2802" y="2038"/>
                  </a:lnTo>
                  <a:lnTo>
                    <a:pt x="2797" y="2027"/>
                  </a:lnTo>
                  <a:lnTo>
                    <a:pt x="2785" y="2029"/>
                  </a:lnTo>
                  <a:lnTo>
                    <a:pt x="2798" y="2021"/>
                  </a:lnTo>
                  <a:lnTo>
                    <a:pt x="2799" y="2003"/>
                  </a:lnTo>
                  <a:lnTo>
                    <a:pt x="2797" y="1991"/>
                  </a:lnTo>
                  <a:lnTo>
                    <a:pt x="2801" y="1984"/>
                  </a:lnTo>
                  <a:lnTo>
                    <a:pt x="2802" y="1955"/>
                  </a:lnTo>
                  <a:lnTo>
                    <a:pt x="2795" y="1952"/>
                  </a:lnTo>
                  <a:lnTo>
                    <a:pt x="2781" y="1965"/>
                  </a:lnTo>
                  <a:lnTo>
                    <a:pt x="2774" y="1963"/>
                  </a:lnTo>
                  <a:lnTo>
                    <a:pt x="2766" y="1989"/>
                  </a:lnTo>
                  <a:lnTo>
                    <a:pt x="2759" y="1991"/>
                  </a:lnTo>
                  <a:lnTo>
                    <a:pt x="2759" y="1962"/>
                  </a:lnTo>
                  <a:lnTo>
                    <a:pt x="2781" y="1930"/>
                  </a:lnTo>
                  <a:lnTo>
                    <a:pt x="2786" y="1915"/>
                  </a:lnTo>
                  <a:lnTo>
                    <a:pt x="2776" y="1915"/>
                  </a:lnTo>
                  <a:lnTo>
                    <a:pt x="2769" y="1922"/>
                  </a:lnTo>
                  <a:lnTo>
                    <a:pt x="2760" y="1936"/>
                  </a:lnTo>
                  <a:lnTo>
                    <a:pt x="2754" y="1939"/>
                  </a:lnTo>
                  <a:lnTo>
                    <a:pt x="2761" y="1920"/>
                  </a:lnTo>
                  <a:lnTo>
                    <a:pt x="2763" y="1905"/>
                  </a:lnTo>
                  <a:lnTo>
                    <a:pt x="2742" y="1920"/>
                  </a:lnTo>
                  <a:lnTo>
                    <a:pt x="2732" y="1936"/>
                  </a:lnTo>
                  <a:lnTo>
                    <a:pt x="2726" y="1939"/>
                  </a:lnTo>
                  <a:lnTo>
                    <a:pt x="2734" y="1919"/>
                  </a:lnTo>
                  <a:lnTo>
                    <a:pt x="2747" y="1904"/>
                  </a:lnTo>
                  <a:lnTo>
                    <a:pt x="2749" y="1894"/>
                  </a:lnTo>
                  <a:lnTo>
                    <a:pt x="2758" y="1882"/>
                  </a:lnTo>
                  <a:lnTo>
                    <a:pt x="2723" y="1867"/>
                  </a:lnTo>
                  <a:lnTo>
                    <a:pt x="2720" y="1855"/>
                  </a:lnTo>
                  <a:lnTo>
                    <a:pt x="2691" y="1844"/>
                  </a:lnTo>
                  <a:lnTo>
                    <a:pt x="2689" y="1834"/>
                  </a:lnTo>
                  <a:lnTo>
                    <a:pt x="2680" y="1822"/>
                  </a:lnTo>
                  <a:lnTo>
                    <a:pt x="2643" y="1792"/>
                  </a:lnTo>
                  <a:lnTo>
                    <a:pt x="2632" y="1790"/>
                  </a:lnTo>
                  <a:lnTo>
                    <a:pt x="2616" y="1799"/>
                  </a:lnTo>
                  <a:lnTo>
                    <a:pt x="2609" y="1813"/>
                  </a:lnTo>
                  <a:lnTo>
                    <a:pt x="2605" y="1834"/>
                  </a:lnTo>
                  <a:lnTo>
                    <a:pt x="2597" y="1850"/>
                  </a:lnTo>
                  <a:lnTo>
                    <a:pt x="2597" y="1835"/>
                  </a:lnTo>
                  <a:lnTo>
                    <a:pt x="2602" y="1819"/>
                  </a:lnTo>
                  <a:lnTo>
                    <a:pt x="2605" y="1801"/>
                  </a:lnTo>
                  <a:lnTo>
                    <a:pt x="2593" y="1797"/>
                  </a:lnTo>
                  <a:lnTo>
                    <a:pt x="2594" y="1790"/>
                  </a:lnTo>
                  <a:lnTo>
                    <a:pt x="2621" y="1785"/>
                  </a:lnTo>
                  <a:lnTo>
                    <a:pt x="2637" y="1779"/>
                  </a:lnTo>
                  <a:lnTo>
                    <a:pt x="2637" y="1764"/>
                  </a:lnTo>
                  <a:lnTo>
                    <a:pt x="2634" y="1743"/>
                  </a:lnTo>
                  <a:lnTo>
                    <a:pt x="2599" y="1721"/>
                  </a:lnTo>
                  <a:lnTo>
                    <a:pt x="2583" y="1725"/>
                  </a:lnTo>
                  <a:lnTo>
                    <a:pt x="2564" y="1739"/>
                  </a:lnTo>
                  <a:lnTo>
                    <a:pt x="2549" y="1755"/>
                  </a:lnTo>
                  <a:lnTo>
                    <a:pt x="2546" y="1755"/>
                  </a:lnTo>
                  <a:lnTo>
                    <a:pt x="2546" y="1736"/>
                  </a:lnTo>
                  <a:lnTo>
                    <a:pt x="2526" y="1741"/>
                  </a:lnTo>
                  <a:lnTo>
                    <a:pt x="2533" y="1732"/>
                  </a:lnTo>
                  <a:lnTo>
                    <a:pt x="2540" y="1729"/>
                  </a:lnTo>
                  <a:lnTo>
                    <a:pt x="2530" y="1720"/>
                  </a:lnTo>
                  <a:lnTo>
                    <a:pt x="2561" y="1723"/>
                  </a:lnTo>
                  <a:lnTo>
                    <a:pt x="2580" y="1717"/>
                  </a:lnTo>
                  <a:lnTo>
                    <a:pt x="2593" y="1706"/>
                  </a:lnTo>
                  <a:lnTo>
                    <a:pt x="2612" y="1701"/>
                  </a:lnTo>
                  <a:lnTo>
                    <a:pt x="2624" y="1678"/>
                  </a:lnTo>
                  <a:lnTo>
                    <a:pt x="2613" y="1672"/>
                  </a:lnTo>
                  <a:lnTo>
                    <a:pt x="2592" y="1669"/>
                  </a:lnTo>
                  <a:lnTo>
                    <a:pt x="2580" y="1657"/>
                  </a:lnTo>
                  <a:lnTo>
                    <a:pt x="2564" y="1648"/>
                  </a:lnTo>
                  <a:lnTo>
                    <a:pt x="2539" y="1655"/>
                  </a:lnTo>
                  <a:lnTo>
                    <a:pt x="2526" y="1666"/>
                  </a:lnTo>
                  <a:lnTo>
                    <a:pt x="2517" y="1656"/>
                  </a:lnTo>
                  <a:lnTo>
                    <a:pt x="2534" y="1648"/>
                  </a:lnTo>
                  <a:lnTo>
                    <a:pt x="2544" y="1639"/>
                  </a:lnTo>
                  <a:lnTo>
                    <a:pt x="2521" y="1627"/>
                  </a:lnTo>
                  <a:lnTo>
                    <a:pt x="2543" y="1623"/>
                  </a:lnTo>
                  <a:lnTo>
                    <a:pt x="2557" y="1639"/>
                  </a:lnTo>
                  <a:lnTo>
                    <a:pt x="2577" y="1640"/>
                  </a:lnTo>
                  <a:lnTo>
                    <a:pt x="2598" y="1619"/>
                  </a:lnTo>
                  <a:lnTo>
                    <a:pt x="2605" y="1607"/>
                  </a:lnTo>
                  <a:lnTo>
                    <a:pt x="2634" y="1592"/>
                  </a:lnTo>
                  <a:lnTo>
                    <a:pt x="2630" y="1582"/>
                  </a:lnTo>
                  <a:lnTo>
                    <a:pt x="2625" y="1561"/>
                  </a:lnTo>
                  <a:lnTo>
                    <a:pt x="2643" y="1575"/>
                  </a:lnTo>
                  <a:lnTo>
                    <a:pt x="2655" y="1577"/>
                  </a:lnTo>
                  <a:lnTo>
                    <a:pt x="2658" y="1540"/>
                  </a:lnTo>
                  <a:lnTo>
                    <a:pt x="2668" y="1535"/>
                  </a:lnTo>
                  <a:lnTo>
                    <a:pt x="2677" y="1537"/>
                  </a:lnTo>
                  <a:lnTo>
                    <a:pt x="2680" y="1564"/>
                  </a:lnTo>
                  <a:lnTo>
                    <a:pt x="2696" y="1587"/>
                  </a:lnTo>
                  <a:lnTo>
                    <a:pt x="2732" y="1620"/>
                  </a:lnTo>
                  <a:lnTo>
                    <a:pt x="2766" y="1636"/>
                  </a:lnTo>
                  <a:lnTo>
                    <a:pt x="2780" y="1635"/>
                  </a:lnTo>
                  <a:lnTo>
                    <a:pt x="2786" y="1619"/>
                  </a:lnTo>
                  <a:lnTo>
                    <a:pt x="2802" y="1612"/>
                  </a:lnTo>
                  <a:lnTo>
                    <a:pt x="2820" y="1591"/>
                  </a:lnTo>
                  <a:lnTo>
                    <a:pt x="2840" y="1598"/>
                  </a:lnTo>
                  <a:lnTo>
                    <a:pt x="2863" y="1597"/>
                  </a:lnTo>
                  <a:lnTo>
                    <a:pt x="2872" y="1588"/>
                  </a:lnTo>
                  <a:lnTo>
                    <a:pt x="2869" y="1577"/>
                  </a:lnTo>
                  <a:lnTo>
                    <a:pt x="2871" y="1546"/>
                  </a:lnTo>
                  <a:lnTo>
                    <a:pt x="2878" y="1530"/>
                  </a:lnTo>
                  <a:lnTo>
                    <a:pt x="2879" y="1522"/>
                  </a:lnTo>
                  <a:lnTo>
                    <a:pt x="2867" y="1514"/>
                  </a:lnTo>
                  <a:lnTo>
                    <a:pt x="2835" y="1503"/>
                  </a:lnTo>
                  <a:lnTo>
                    <a:pt x="2819" y="1496"/>
                  </a:lnTo>
                  <a:lnTo>
                    <a:pt x="2808" y="1484"/>
                  </a:lnTo>
                  <a:lnTo>
                    <a:pt x="2785" y="1490"/>
                  </a:lnTo>
                  <a:lnTo>
                    <a:pt x="2766" y="1484"/>
                  </a:lnTo>
                  <a:lnTo>
                    <a:pt x="2768" y="1475"/>
                  </a:lnTo>
                  <a:lnTo>
                    <a:pt x="2774" y="1474"/>
                  </a:lnTo>
                  <a:lnTo>
                    <a:pt x="2771" y="1460"/>
                  </a:lnTo>
                  <a:lnTo>
                    <a:pt x="2782" y="1448"/>
                  </a:lnTo>
                  <a:lnTo>
                    <a:pt x="2781" y="1436"/>
                  </a:lnTo>
                  <a:lnTo>
                    <a:pt x="2761" y="1433"/>
                  </a:lnTo>
                  <a:lnTo>
                    <a:pt x="2792" y="1420"/>
                  </a:lnTo>
                  <a:lnTo>
                    <a:pt x="2791" y="1404"/>
                  </a:lnTo>
                  <a:lnTo>
                    <a:pt x="2786" y="1383"/>
                  </a:lnTo>
                  <a:lnTo>
                    <a:pt x="2797" y="1387"/>
                  </a:lnTo>
                  <a:lnTo>
                    <a:pt x="2806" y="1398"/>
                  </a:lnTo>
                  <a:lnTo>
                    <a:pt x="2833" y="1395"/>
                  </a:lnTo>
                  <a:lnTo>
                    <a:pt x="2852" y="1400"/>
                  </a:lnTo>
                  <a:lnTo>
                    <a:pt x="2868" y="1398"/>
                  </a:lnTo>
                  <a:lnTo>
                    <a:pt x="2881" y="1404"/>
                  </a:lnTo>
                  <a:lnTo>
                    <a:pt x="2887" y="1425"/>
                  </a:lnTo>
                  <a:lnTo>
                    <a:pt x="2897" y="1440"/>
                  </a:lnTo>
                  <a:lnTo>
                    <a:pt x="2922" y="1446"/>
                  </a:lnTo>
                  <a:lnTo>
                    <a:pt x="2949" y="1408"/>
                  </a:lnTo>
                  <a:lnTo>
                    <a:pt x="2946" y="1392"/>
                  </a:lnTo>
                  <a:lnTo>
                    <a:pt x="2935" y="1379"/>
                  </a:lnTo>
                  <a:lnTo>
                    <a:pt x="2927" y="1358"/>
                  </a:lnTo>
                  <a:lnTo>
                    <a:pt x="2905" y="1371"/>
                  </a:lnTo>
                  <a:lnTo>
                    <a:pt x="2890" y="1361"/>
                  </a:lnTo>
                  <a:lnTo>
                    <a:pt x="2862" y="1356"/>
                  </a:lnTo>
                  <a:lnTo>
                    <a:pt x="2844" y="1358"/>
                  </a:lnTo>
                  <a:lnTo>
                    <a:pt x="2842" y="1355"/>
                  </a:lnTo>
                  <a:lnTo>
                    <a:pt x="2855" y="1350"/>
                  </a:lnTo>
                  <a:lnTo>
                    <a:pt x="2857" y="1334"/>
                  </a:lnTo>
                  <a:lnTo>
                    <a:pt x="2856" y="1318"/>
                  </a:lnTo>
                  <a:lnTo>
                    <a:pt x="2858" y="1298"/>
                  </a:lnTo>
                  <a:lnTo>
                    <a:pt x="2860" y="1284"/>
                  </a:lnTo>
                  <a:lnTo>
                    <a:pt x="2852" y="1276"/>
                  </a:lnTo>
                  <a:lnTo>
                    <a:pt x="2840" y="1274"/>
                  </a:lnTo>
                  <a:lnTo>
                    <a:pt x="2825" y="1285"/>
                  </a:lnTo>
                  <a:lnTo>
                    <a:pt x="2812" y="1288"/>
                  </a:lnTo>
                  <a:lnTo>
                    <a:pt x="2826" y="1269"/>
                  </a:lnTo>
                  <a:lnTo>
                    <a:pt x="2852" y="1258"/>
                  </a:lnTo>
                  <a:lnTo>
                    <a:pt x="2866" y="1260"/>
                  </a:lnTo>
                  <a:lnTo>
                    <a:pt x="2863" y="1243"/>
                  </a:lnTo>
                  <a:lnTo>
                    <a:pt x="2833" y="1215"/>
                  </a:lnTo>
                  <a:lnTo>
                    <a:pt x="2818" y="1196"/>
                  </a:lnTo>
                  <a:lnTo>
                    <a:pt x="2796" y="1195"/>
                  </a:lnTo>
                  <a:lnTo>
                    <a:pt x="2782" y="1184"/>
                  </a:lnTo>
                  <a:lnTo>
                    <a:pt x="2817" y="1187"/>
                  </a:lnTo>
                  <a:lnTo>
                    <a:pt x="2797" y="1166"/>
                  </a:lnTo>
                  <a:lnTo>
                    <a:pt x="2889" y="1216"/>
                  </a:lnTo>
                  <a:lnTo>
                    <a:pt x="2898" y="1231"/>
                  </a:lnTo>
                  <a:lnTo>
                    <a:pt x="2900" y="1252"/>
                  </a:lnTo>
                  <a:lnTo>
                    <a:pt x="2914" y="1260"/>
                  </a:lnTo>
                  <a:lnTo>
                    <a:pt x="2922" y="1257"/>
                  </a:lnTo>
                  <a:lnTo>
                    <a:pt x="2930" y="1225"/>
                  </a:lnTo>
                  <a:lnTo>
                    <a:pt x="2930" y="1194"/>
                  </a:lnTo>
                  <a:lnTo>
                    <a:pt x="2925" y="1160"/>
                  </a:lnTo>
                  <a:lnTo>
                    <a:pt x="2925" y="1130"/>
                  </a:lnTo>
                  <a:lnTo>
                    <a:pt x="2910" y="1105"/>
                  </a:lnTo>
                  <a:lnTo>
                    <a:pt x="2897" y="1090"/>
                  </a:lnTo>
                  <a:lnTo>
                    <a:pt x="2883" y="1093"/>
                  </a:lnTo>
                  <a:lnTo>
                    <a:pt x="2873" y="1090"/>
                  </a:lnTo>
                  <a:lnTo>
                    <a:pt x="2862" y="1081"/>
                  </a:lnTo>
                  <a:lnTo>
                    <a:pt x="2842" y="1078"/>
                  </a:lnTo>
                  <a:lnTo>
                    <a:pt x="2842" y="1070"/>
                  </a:lnTo>
                  <a:lnTo>
                    <a:pt x="2868" y="1070"/>
                  </a:lnTo>
                  <a:lnTo>
                    <a:pt x="2885" y="1066"/>
                  </a:lnTo>
                  <a:lnTo>
                    <a:pt x="2898" y="1059"/>
                  </a:lnTo>
                  <a:lnTo>
                    <a:pt x="2911" y="1056"/>
                  </a:lnTo>
                  <a:lnTo>
                    <a:pt x="2912" y="1045"/>
                  </a:lnTo>
                  <a:lnTo>
                    <a:pt x="2904" y="1019"/>
                  </a:lnTo>
                  <a:lnTo>
                    <a:pt x="2889" y="1016"/>
                  </a:lnTo>
                  <a:lnTo>
                    <a:pt x="2869" y="1021"/>
                  </a:lnTo>
                  <a:lnTo>
                    <a:pt x="2844" y="1001"/>
                  </a:lnTo>
                  <a:lnTo>
                    <a:pt x="2866" y="1034"/>
                  </a:lnTo>
                  <a:lnTo>
                    <a:pt x="2854" y="1033"/>
                  </a:lnTo>
                  <a:lnTo>
                    <a:pt x="2841" y="1016"/>
                  </a:lnTo>
                  <a:lnTo>
                    <a:pt x="2833" y="1010"/>
                  </a:lnTo>
                  <a:lnTo>
                    <a:pt x="2839" y="1029"/>
                  </a:lnTo>
                  <a:lnTo>
                    <a:pt x="2824" y="1024"/>
                  </a:lnTo>
                  <a:lnTo>
                    <a:pt x="2820" y="1016"/>
                  </a:lnTo>
                  <a:lnTo>
                    <a:pt x="2808" y="1015"/>
                  </a:lnTo>
                  <a:lnTo>
                    <a:pt x="2809" y="1004"/>
                  </a:lnTo>
                  <a:lnTo>
                    <a:pt x="2809" y="990"/>
                  </a:lnTo>
                  <a:lnTo>
                    <a:pt x="2811" y="985"/>
                  </a:lnTo>
                  <a:lnTo>
                    <a:pt x="2808" y="973"/>
                  </a:lnTo>
                  <a:lnTo>
                    <a:pt x="2775" y="976"/>
                  </a:lnTo>
                  <a:lnTo>
                    <a:pt x="2759" y="968"/>
                  </a:lnTo>
                  <a:lnTo>
                    <a:pt x="2766" y="962"/>
                  </a:lnTo>
                  <a:lnTo>
                    <a:pt x="2801" y="968"/>
                  </a:lnTo>
                  <a:lnTo>
                    <a:pt x="2792" y="961"/>
                  </a:lnTo>
                  <a:lnTo>
                    <a:pt x="2799" y="951"/>
                  </a:lnTo>
                  <a:lnTo>
                    <a:pt x="2783" y="947"/>
                  </a:lnTo>
                  <a:lnTo>
                    <a:pt x="2779" y="934"/>
                  </a:lnTo>
                  <a:lnTo>
                    <a:pt x="2771" y="931"/>
                  </a:lnTo>
                  <a:lnTo>
                    <a:pt x="2763" y="946"/>
                  </a:lnTo>
                  <a:lnTo>
                    <a:pt x="2763" y="931"/>
                  </a:lnTo>
                  <a:lnTo>
                    <a:pt x="2753" y="906"/>
                  </a:lnTo>
                  <a:lnTo>
                    <a:pt x="2766" y="897"/>
                  </a:lnTo>
                  <a:lnTo>
                    <a:pt x="2768" y="884"/>
                  </a:lnTo>
                  <a:lnTo>
                    <a:pt x="2785" y="881"/>
                  </a:lnTo>
                  <a:lnTo>
                    <a:pt x="2797" y="898"/>
                  </a:lnTo>
                  <a:lnTo>
                    <a:pt x="2806" y="916"/>
                  </a:lnTo>
                  <a:lnTo>
                    <a:pt x="2823" y="903"/>
                  </a:lnTo>
                  <a:lnTo>
                    <a:pt x="2831" y="888"/>
                  </a:lnTo>
                  <a:lnTo>
                    <a:pt x="2855" y="881"/>
                  </a:lnTo>
                  <a:lnTo>
                    <a:pt x="2809" y="868"/>
                  </a:lnTo>
                  <a:lnTo>
                    <a:pt x="2815" y="862"/>
                  </a:lnTo>
                  <a:lnTo>
                    <a:pt x="2852" y="866"/>
                  </a:lnTo>
                  <a:lnTo>
                    <a:pt x="2863" y="859"/>
                  </a:lnTo>
                  <a:lnTo>
                    <a:pt x="2860" y="855"/>
                  </a:lnTo>
                  <a:lnTo>
                    <a:pt x="2807" y="841"/>
                  </a:lnTo>
                  <a:lnTo>
                    <a:pt x="2874" y="844"/>
                  </a:lnTo>
                  <a:lnTo>
                    <a:pt x="2915" y="854"/>
                  </a:lnTo>
                  <a:lnTo>
                    <a:pt x="2943" y="870"/>
                  </a:lnTo>
                  <a:lnTo>
                    <a:pt x="2985" y="884"/>
                  </a:lnTo>
                  <a:lnTo>
                    <a:pt x="2997" y="865"/>
                  </a:lnTo>
                  <a:lnTo>
                    <a:pt x="2997" y="856"/>
                  </a:lnTo>
                  <a:lnTo>
                    <a:pt x="3000" y="845"/>
                  </a:lnTo>
                  <a:lnTo>
                    <a:pt x="3000" y="833"/>
                  </a:lnTo>
                  <a:lnTo>
                    <a:pt x="3000" y="805"/>
                  </a:lnTo>
                  <a:lnTo>
                    <a:pt x="2995" y="757"/>
                  </a:lnTo>
                  <a:lnTo>
                    <a:pt x="2992" y="754"/>
                  </a:lnTo>
                  <a:lnTo>
                    <a:pt x="2986" y="758"/>
                  </a:lnTo>
                  <a:lnTo>
                    <a:pt x="2963" y="741"/>
                  </a:lnTo>
                  <a:lnTo>
                    <a:pt x="2954" y="752"/>
                  </a:lnTo>
                  <a:lnTo>
                    <a:pt x="2955" y="773"/>
                  </a:lnTo>
                  <a:lnTo>
                    <a:pt x="2949" y="775"/>
                  </a:lnTo>
                  <a:lnTo>
                    <a:pt x="2936" y="771"/>
                  </a:lnTo>
                  <a:lnTo>
                    <a:pt x="2935" y="754"/>
                  </a:lnTo>
                  <a:lnTo>
                    <a:pt x="2915" y="738"/>
                  </a:lnTo>
                  <a:lnTo>
                    <a:pt x="2868" y="733"/>
                  </a:lnTo>
                  <a:lnTo>
                    <a:pt x="2889" y="730"/>
                  </a:lnTo>
                  <a:lnTo>
                    <a:pt x="2887" y="720"/>
                  </a:lnTo>
                  <a:lnTo>
                    <a:pt x="2863" y="709"/>
                  </a:lnTo>
                  <a:lnTo>
                    <a:pt x="2873" y="706"/>
                  </a:lnTo>
                  <a:lnTo>
                    <a:pt x="2873" y="695"/>
                  </a:lnTo>
                  <a:lnTo>
                    <a:pt x="2889" y="696"/>
                  </a:lnTo>
                  <a:lnTo>
                    <a:pt x="2862" y="676"/>
                  </a:lnTo>
                  <a:lnTo>
                    <a:pt x="2858" y="667"/>
                  </a:lnTo>
                  <a:lnTo>
                    <a:pt x="2868" y="650"/>
                  </a:lnTo>
                  <a:lnTo>
                    <a:pt x="2884" y="657"/>
                  </a:lnTo>
                  <a:lnTo>
                    <a:pt x="2910" y="657"/>
                  </a:lnTo>
                  <a:lnTo>
                    <a:pt x="2941" y="689"/>
                  </a:lnTo>
                  <a:lnTo>
                    <a:pt x="2955" y="680"/>
                  </a:lnTo>
                  <a:lnTo>
                    <a:pt x="2953" y="660"/>
                  </a:lnTo>
                  <a:lnTo>
                    <a:pt x="2943" y="646"/>
                  </a:lnTo>
                  <a:lnTo>
                    <a:pt x="2884" y="618"/>
                  </a:lnTo>
                  <a:lnTo>
                    <a:pt x="2869" y="607"/>
                  </a:lnTo>
                  <a:lnTo>
                    <a:pt x="2867" y="592"/>
                  </a:lnTo>
                  <a:lnTo>
                    <a:pt x="2857" y="585"/>
                  </a:lnTo>
                  <a:lnTo>
                    <a:pt x="2846" y="593"/>
                  </a:lnTo>
                  <a:lnTo>
                    <a:pt x="2820" y="663"/>
                  </a:lnTo>
                  <a:lnTo>
                    <a:pt x="2807" y="666"/>
                  </a:lnTo>
                  <a:lnTo>
                    <a:pt x="2798" y="646"/>
                  </a:lnTo>
                  <a:lnTo>
                    <a:pt x="2808" y="619"/>
                  </a:lnTo>
                  <a:lnTo>
                    <a:pt x="2811" y="594"/>
                  </a:lnTo>
                  <a:lnTo>
                    <a:pt x="2813" y="579"/>
                  </a:lnTo>
                  <a:lnTo>
                    <a:pt x="2826" y="561"/>
                  </a:lnTo>
                  <a:lnTo>
                    <a:pt x="2829" y="550"/>
                  </a:lnTo>
                  <a:lnTo>
                    <a:pt x="2824" y="537"/>
                  </a:lnTo>
                  <a:lnTo>
                    <a:pt x="2829" y="505"/>
                  </a:lnTo>
                  <a:lnTo>
                    <a:pt x="2831" y="472"/>
                  </a:lnTo>
                  <a:lnTo>
                    <a:pt x="2844" y="425"/>
                  </a:lnTo>
                  <a:lnTo>
                    <a:pt x="2849" y="411"/>
                  </a:lnTo>
                  <a:lnTo>
                    <a:pt x="2833" y="413"/>
                  </a:lnTo>
                  <a:lnTo>
                    <a:pt x="2829" y="404"/>
                  </a:lnTo>
                  <a:lnTo>
                    <a:pt x="2841" y="403"/>
                  </a:lnTo>
                  <a:lnTo>
                    <a:pt x="2842" y="391"/>
                  </a:lnTo>
                  <a:lnTo>
                    <a:pt x="2842" y="376"/>
                  </a:lnTo>
                  <a:lnTo>
                    <a:pt x="2839" y="366"/>
                  </a:lnTo>
                  <a:lnTo>
                    <a:pt x="2842" y="359"/>
                  </a:lnTo>
                  <a:lnTo>
                    <a:pt x="2852" y="362"/>
                  </a:lnTo>
                  <a:lnTo>
                    <a:pt x="2872" y="345"/>
                  </a:lnTo>
                  <a:lnTo>
                    <a:pt x="2890" y="353"/>
                  </a:lnTo>
                  <a:lnTo>
                    <a:pt x="2908" y="333"/>
                  </a:lnTo>
                  <a:lnTo>
                    <a:pt x="2908" y="314"/>
                  </a:lnTo>
                  <a:lnTo>
                    <a:pt x="2904" y="297"/>
                  </a:lnTo>
                  <a:lnTo>
                    <a:pt x="2904" y="270"/>
                  </a:lnTo>
                  <a:lnTo>
                    <a:pt x="2908" y="274"/>
                  </a:lnTo>
                  <a:lnTo>
                    <a:pt x="2919" y="265"/>
                  </a:lnTo>
                  <a:lnTo>
                    <a:pt x="2920" y="273"/>
                  </a:lnTo>
                  <a:lnTo>
                    <a:pt x="2924" y="270"/>
                  </a:lnTo>
                  <a:lnTo>
                    <a:pt x="2924" y="248"/>
                  </a:lnTo>
                  <a:lnTo>
                    <a:pt x="2931" y="232"/>
                  </a:lnTo>
                  <a:lnTo>
                    <a:pt x="2941" y="228"/>
                  </a:lnTo>
                  <a:lnTo>
                    <a:pt x="2941" y="248"/>
                  </a:lnTo>
                  <a:lnTo>
                    <a:pt x="2944" y="240"/>
                  </a:lnTo>
                  <a:lnTo>
                    <a:pt x="2951" y="215"/>
                  </a:lnTo>
                  <a:lnTo>
                    <a:pt x="2924" y="211"/>
                  </a:lnTo>
                  <a:lnTo>
                    <a:pt x="2920" y="235"/>
                  </a:lnTo>
                  <a:lnTo>
                    <a:pt x="2910" y="260"/>
                  </a:lnTo>
                  <a:lnTo>
                    <a:pt x="2909" y="237"/>
                  </a:lnTo>
                  <a:lnTo>
                    <a:pt x="2919" y="211"/>
                  </a:lnTo>
                  <a:lnTo>
                    <a:pt x="2921" y="182"/>
                  </a:lnTo>
                  <a:lnTo>
                    <a:pt x="2916" y="173"/>
                  </a:lnTo>
                  <a:lnTo>
                    <a:pt x="2921" y="154"/>
                  </a:lnTo>
                  <a:lnTo>
                    <a:pt x="2925" y="104"/>
                  </a:lnTo>
                  <a:lnTo>
                    <a:pt x="2936" y="81"/>
                  </a:lnTo>
                  <a:lnTo>
                    <a:pt x="2944" y="74"/>
                  </a:lnTo>
                  <a:lnTo>
                    <a:pt x="2979" y="86"/>
                  </a:lnTo>
                  <a:lnTo>
                    <a:pt x="3005" y="77"/>
                  </a:lnTo>
                  <a:lnTo>
                    <a:pt x="3018" y="54"/>
                  </a:lnTo>
                  <a:lnTo>
                    <a:pt x="3021" y="39"/>
                  </a:lnTo>
                  <a:lnTo>
                    <a:pt x="3030" y="21"/>
                  </a:lnTo>
                  <a:lnTo>
                    <a:pt x="3033" y="5"/>
                  </a:lnTo>
                  <a:lnTo>
                    <a:pt x="3035" y="0"/>
                  </a:lnTo>
                  <a:lnTo>
                    <a:pt x="2920" y="0"/>
                  </a:lnTo>
                  <a:lnTo>
                    <a:pt x="2901" y="25"/>
                  </a:lnTo>
                  <a:lnTo>
                    <a:pt x="2894" y="47"/>
                  </a:lnTo>
                  <a:lnTo>
                    <a:pt x="2894" y="63"/>
                  </a:lnTo>
                  <a:lnTo>
                    <a:pt x="2906" y="65"/>
                  </a:lnTo>
                  <a:lnTo>
                    <a:pt x="2887" y="79"/>
                  </a:lnTo>
                  <a:lnTo>
                    <a:pt x="2877" y="52"/>
                  </a:lnTo>
                  <a:lnTo>
                    <a:pt x="2868" y="48"/>
                  </a:lnTo>
                  <a:lnTo>
                    <a:pt x="2877" y="20"/>
                  </a:lnTo>
                  <a:lnTo>
                    <a:pt x="2877" y="7"/>
                  </a:lnTo>
                  <a:lnTo>
                    <a:pt x="2874" y="0"/>
                  </a:lnTo>
                  <a:lnTo>
                    <a:pt x="451" y="0"/>
                  </a:lnTo>
                  <a:lnTo>
                    <a:pt x="430" y="1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3804443" y="1951384"/>
              <a:ext cx="52388" cy="52388"/>
            </a:xfrm>
            <a:custGeom>
              <a:rect b="b" l="l" r="r" t="t"/>
              <a:pathLst>
                <a:path extrusionOk="0" h="166" w="163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3559968" y="1500534"/>
              <a:ext cx="52388" cy="19050"/>
            </a:xfrm>
            <a:custGeom>
              <a:rect b="b" l="l" r="r" t="t"/>
              <a:pathLst>
                <a:path extrusionOk="0" h="61" w="167">
                  <a:moveTo>
                    <a:pt x="0" y="35"/>
                  </a:moveTo>
                  <a:lnTo>
                    <a:pt x="0" y="30"/>
                  </a:lnTo>
                  <a:lnTo>
                    <a:pt x="17" y="20"/>
                  </a:lnTo>
                  <a:lnTo>
                    <a:pt x="31" y="5"/>
                  </a:lnTo>
                  <a:lnTo>
                    <a:pt x="94" y="0"/>
                  </a:lnTo>
                  <a:lnTo>
                    <a:pt x="119" y="6"/>
                  </a:lnTo>
                  <a:lnTo>
                    <a:pt x="131" y="14"/>
                  </a:lnTo>
                  <a:lnTo>
                    <a:pt x="137" y="25"/>
                  </a:lnTo>
                  <a:lnTo>
                    <a:pt x="165" y="38"/>
                  </a:lnTo>
                  <a:lnTo>
                    <a:pt x="167" y="44"/>
                  </a:lnTo>
                  <a:lnTo>
                    <a:pt x="153" y="55"/>
                  </a:lnTo>
                  <a:lnTo>
                    <a:pt x="124" y="61"/>
                  </a:lnTo>
                  <a:lnTo>
                    <a:pt x="67" y="43"/>
                  </a:lnTo>
                  <a:lnTo>
                    <a:pt x="47" y="48"/>
                  </a:lnTo>
                  <a:lnTo>
                    <a:pt x="30" y="4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527" name="Google Shape;527;p42"/>
            <p:cNvGrpSpPr/>
            <p:nvPr/>
          </p:nvGrpSpPr>
          <p:grpSpPr>
            <a:xfrm>
              <a:off x="3344068" y="3475384"/>
              <a:ext cx="808038" cy="1365250"/>
              <a:chOff x="1624" y="2350"/>
              <a:chExt cx="509" cy="860"/>
            </a:xfrm>
          </p:grpSpPr>
          <p:sp>
            <p:nvSpPr>
              <p:cNvPr id="528" name="Google Shape;528;p42"/>
              <p:cNvSpPr/>
              <p:nvPr/>
            </p:nvSpPr>
            <p:spPr>
              <a:xfrm>
                <a:off x="1709" y="3154"/>
                <a:ext cx="23" cy="27"/>
              </a:xfrm>
              <a:custGeom>
                <a:rect b="b" l="l" r="r" t="t"/>
                <a:pathLst>
                  <a:path extrusionOk="0" h="134" w="115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29" name="Google Shape;529;p42"/>
              <p:cNvSpPr/>
              <p:nvPr/>
            </p:nvSpPr>
            <p:spPr>
              <a:xfrm>
                <a:off x="1712" y="2353"/>
                <a:ext cx="148" cy="126"/>
              </a:xfrm>
              <a:custGeom>
                <a:rect b="b" l="l" r="r" t="t"/>
                <a:pathLst>
                  <a:path extrusionOk="0" h="631" w="743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0" name="Google Shape;530;p42"/>
              <p:cNvSpPr/>
              <p:nvPr/>
            </p:nvSpPr>
            <p:spPr>
              <a:xfrm>
                <a:off x="1629" y="2473"/>
                <a:ext cx="62" cy="69"/>
              </a:xfrm>
              <a:custGeom>
                <a:rect b="b" l="l" r="r" t="t"/>
                <a:pathLst>
                  <a:path extrusionOk="0" h="345" w="311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1" name="Google Shape;531;p42"/>
              <p:cNvSpPr/>
              <p:nvPr/>
            </p:nvSpPr>
            <p:spPr>
              <a:xfrm>
                <a:off x="1828" y="2701"/>
                <a:ext cx="92" cy="98"/>
              </a:xfrm>
              <a:custGeom>
                <a:rect b="b" l="l" r="r" t="t"/>
                <a:pathLst>
                  <a:path extrusionOk="0" h="491" w="459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2" name="Google Shape;532;p42"/>
              <p:cNvSpPr/>
              <p:nvPr/>
            </p:nvSpPr>
            <p:spPr>
              <a:xfrm>
                <a:off x="1687" y="2681"/>
                <a:ext cx="93" cy="506"/>
              </a:xfrm>
              <a:custGeom>
                <a:rect b="b" l="l" r="r" t="t"/>
                <a:pathLst>
                  <a:path extrusionOk="0" h="2531" w="463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3" name="Google Shape;533;p42"/>
              <p:cNvSpPr/>
              <p:nvPr/>
            </p:nvSpPr>
            <p:spPr>
              <a:xfrm>
                <a:off x="1733" y="3162"/>
                <a:ext cx="31" cy="47"/>
              </a:xfrm>
              <a:custGeom>
                <a:rect b="b" l="l" r="r" t="t"/>
                <a:pathLst>
                  <a:path extrusionOk="0" h="235" w="152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4" name="Google Shape;534;p42"/>
              <p:cNvSpPr/>
              <p:nvPr/>
            </p:nvSpPr>
            <p:spPr>
              <a:xfrm>
                <a:off x="1964" y="2482"/>
                <a:ext cx="6" cy="5"/>
              </a:xfrm>
              <a:custGeom>
                <a:rect b="b" l="l" r="r" t="t"/>
                <a:pathLst>
                  <a:path extrusionOk="0" h="27" w="32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5" name="Google Shape;535;p42"/>
              <p:cNvSpPr/>
              <p:nvPr/>
            </p:nvSpPr>
            <p:spPr>
              <a:xfrm>
                <a:off x="1971" y="2487"/>
                <a:ext cx="4" cy="2"/>
              </a:xfrm>
              <a:custGeom>
                <a:rect b="b" l="l" r="r" t="t"/>
                <a:pathLst>
                  <a:path extrusionOk="0" h="12" w="18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6" name="Google Shape;536;p42"/>
              <p:cNvSpPr/>
              <p:nvPr/>
            </p:nvSpPr>
            <p:spPr>
              <a:xfrm>
                <a:off x="1962" y="2489"/>
                <a:ext cx="23" cy="17"/>
              </a:xfrm>
              <a:custGeom>
                <a:rect b="b" l="l" r="r" t="t"/>
                <a:pathLst>
                  <a:path extrusionOk="0" h="87" w="116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7" name="Google Shape;537;p42"/>
              <p:cNvSpPr/>
              <p:nvPr/>
            </p:nvSpPr>
            <p:spPr>
              <a:xfrm>
                <a:off x="1955" y="2487"/>
                <a:ext cx="7" cy="8"/>
              </a:xfrm>
              <a:custGeom>
                <a:rect b="b" l="l" r="r" t="t"/>
                <a:pathLst>
                  <a:path extrusionOk="0" h="38" w="31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8" name="Google Shape;538;p42"/>
              <p:cNvSpPr/>
              <p:nvPr/>
            </p:nvSpPr>
            <p:spPr>
              <a:xfrm>
                <a:off x="1967" y="2482"/>
                <a:ext cx="1" cy="1"/>
              </a:xfrm>
              <a:custGeom>
                <a:rect b="b" l="l" r="r" t="t"/>
                <a:pathLst>
                  <a:path extrusionOk="0" h="7" w="6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39" name="Google Shape;539;p42"/>
              <p:cNvSpPr/>
              <p:nvPr/>
            </p:nvSpPr>
            <p:spPr>
              <a:xfrm>
                <a:off x="1963" y="2487"/>
                <a:ext cx="2" cy="1"/>
              </a:xfrm>
              <a:custGeom>
                <a:rect b="b" l="l" r="r" t="t"/>
                <a:pathLst>
                  <a:path extrusionOk="0" h="6" w="8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0" name="Google Shape;540;p42"/>
              <p:cNvSpPr/>
              <p:nvPr/>
            </p:nvSpPr>
            <p:spPr>
              <a:xfrm>
                <a:off x="1706" y="2430"/>
                <a:ext cx="427" cy="448"/>
              </a:xfrm>
              <a:custGeom>
                <a:rect b="b" l="l" r="r" t="t"/>
                <a:pathLst>
                  <a:path extrusionOk="0" h="2241" w="2135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solidFill>
                <a:srgbClr val="FE7A25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1" name="Google Shape;541;p42"/>
              <p:cNvSpPr/>
              <p:nvPr/>
            </p:nvSpPr>
            <p:spPr>
              <a:xfrm>
                <a:off x="1650" y="2350"/>
                <a:ext cx="132" cy="182"/>
              </a:xfrm>
              <a:custGeom>
                <a:rect b="b" l="l" r="r" t="t"/>
                <a:pathLst>
                  <a:path extrusionOk="0" h="909" w="663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2" name="Google Shape;542;p42"/>
              <p:cNvSpPr/>
              <p:nvPr/>
            </p:nvSpPr>
            <p:spPr>
              <a:xfrm>
                <a:off x="1751" y="2592"/>
                <a:ext cx="132" cy="151"/>
              </a:xfrm>
              <a:custGeom>
                <a:rect b="b" l="l" r="r" t="t"/>
                <a:pathLst>
                  <a:path extrusionOk="0" h="754" w="658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3" name="Google Shape;543;p42"/>
              <p:cNvSpPr/>
              <p:nvPr/>
            </p:nvSpPr>
            <p:spPr>
              <a:xfrm>
                <a:off x="1874" y="2831"/>
                <a:ext cx="59" cy="63"/>
              </a:xfrm>
              <a:custGeom>
                <a:rect b="b" l="l" r="r" t="t"/>
                <a:pathLst>
                  <a:path extrusionOk="0" h="314" w="292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4" name="Google Shape;544;p42"/>
              <p:cNvSpPr/>
              <p:nvPr/>
            </p:nvSpPr>
            <p:spPr>
              <a:xfrm>
                <a:off x="1844" y="2396"/>
                <a:ext cx="53" cy="77"/>
              </a:xfrm>
              <a:custGeom>
                <a:rect b="b" l="l" r="r" t="t"/>
                <a:pathLst>
                  <a:path extrusionOk="0" h="386" w="265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5" name="Google Shape;545;p42"/>
              <p:cNvSpPr/>
              <p:nvPr/>
            </p:nvSpPr>
            <p:spPr>
              <a:xfrm>
                <a:off x="1919" y="2425"/>
                <a:ext cx="32" cy="40"/>
              </a:xfrm>
              <a:custGeom>
                <a:rect b="b" l="l" r="r" t="t"/>
                <a:pathLst>
                  <a:path extrusionOk="0" h="200" w="157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6" name="Google Shape;546;p42"/>
              <p:cNvSpPr/>
              <p:nvPr/>
            </p:nvSpPr>
            <p:spPr>
              <a:xfrm>
                <a:off x="1624" y="2488"/>
                <a:ext cx="137" cy="201"/>
              </a:xfrm>
              <a:custGeom>
                <a:rect b="b" l="l" r="r" t="t"/>
                <a:pathLst>
                  <a:path extrusionOk="0" h="1005" w="686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7" name="Google Shape;547;p42"/>
              <p:cNvSpPr/>
              <p:nvPr/>
            </p:nvSpPr>
            <p:spPr>
              <a:xfrm>
                <a:off x="1711" y="2730"/>
                <a:ext cx="216" cy="429"/>
              </a:xfrm>
              <a:custGeom>
                <a:rect b="b" l="l" r="r" t="t"/>
                <a:pathLst>
                  <a:path extrusionOk="0" h="2146" w="1080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8" name="Google Shape;548;p42"/>
              <p:cNvSpPr/>
              <p:nvPr/>
            </p:nvSpPr>
            <p:spPr>
              <a:xfrm>
                <a:off x="1763" y="3165"/>
                <a:ext cx="38" cy="45"/>
              </a:xfrm>
              <a:custGeom>
                <a:rect b="b" l="l" r="r" t="t"/>
                <a:pathLst>
                  <a:path extrusionOk="0" h="224" w="193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49" name="Google Shape;549;p42"/>
              <p:cNvSpPr/>
              <p:nvPr/>
            </p:nvSpPr>
            <p:spPr>
              <a:xfrm>
                <a:off x="1879" y="2422"/>
                <a:ext cx="45" cy="45"/>
              </a:xfrm>
              <a:custGeom>
                <a:rect b="b" l="l" r="r" t="t"/>
                <a:pathLst>
                  <a:path extrusionOk="0" h="221" w="226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50" name="Google Shape;550;p42"/>
              <p:cNvSpPr/>
              <p:nvPr/>
            </p:nvSpPr>
            <p:spPr>
              <a:xfrm rot="-1047951">
                <a:off x="1790" y="2357"/>
                <a:ext cx="4" cy="4"/>
              </a:xfrm>
              <a:custGeom>
                <a:rect b="b" l="l" r="r" t="t"/>
                <a:pathLst>
                  <a:path extrusionOk="0" h="93" w="18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51" name="Google Shape;551;p42"/>
              <p:cNvSpPr/>
              <p:nvPr/>
            </p:nvSpPr>
            <p:spPr>
              <a:xfrm rot="-1047951">
                <a:off x="1753" y="2352"/>
                <a:ext cx="3" cy="4"/>
              </a:xfrm>
              <a:custGeom>
                <a:rect b="b" l="l" r="r" t="t"/>
                <a:pathLst>
                  <a:path extrusionOk="0" h="102" w="101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52" name="Google Shape;552;p42"/>
              <p:cNvSpPr/>
              <p:nvPr/>
            </p:nvSpPr>
            <p:spPr>
              <a:xfrm rot="-1047951">
                <a:off x="1758" y="2351"/>
                <a:ext cx="2" cy="4"/>
              </a:xfrm>
              <a:custGeom>
                <a:rect b="b" l="l" r="r" t="t"/>
                <a:pathLst>
                  <a:path extrusionOk="0" h="85" w="69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553" name="Google Shape;553;p42"/>
            <p:cNvSpPr/>
            <p:nvPr/>
          </p:nvSpPr>
          <p:spPr>
            <a:xfrm>
              <a:off x="3234531" y="3429347"/>
              <a:ext cx="74613" cy="74613"/>
            </a:xfrm>
            <a:custGeom>
              <a:rect b="b" l="l" r="r" t="t"/>
              <a:pathLst>
                <a:path extrusionOk="0" h="236" w="234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3313906" y="3524597"/>
              <a:ext cx="101600" cy="42863"/>
            </a:xfrm>
            <a:custGeom>
              <a:rect b="b" l="l" r="r" t="t"/>
              <a:pathLst>
                <a:path extrusionOk="0" h="135" w="318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3153568" y="3378547"/>
              <a:ext cx="68263" cy="74613"/>
            </a:xfrm>
            <a:custGeom>
              <a:rect b="b" l="l" r="r" t="t"/>
              <a:pathLst>
                <a:path extrusionOk="0" h="235" w="212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3205956" y="3367434"/>
              <a:ext cx="19050" cy="46038"/>
            </a:xfrm>
            <a:custGeom>
              <a:rect b="b" l="l" r="r" t="t"/>
              <a:pathLst>
                <a:path extrusionOk="0" h="145" w="62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3191668" y="3440459"/>
              <a:ext cx="39688" cy="22225"/>
            </a:xfrm>
            <a:custGeom>
              <a:rect b="b" l="l" r="r" t="t"/>
              <a:pathLst>
                <a:path extrusionOk="0" h="71" w="125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3264693" y="3497609"/>
              <a:ext cx="57150" cy="50800"/>
            </a:xfrm>
            <a:custGeom>
              <a:rect b="b" l="l" r="r" t="t"/>
              <a:pathLst>
                <a:path extrusionOk="0" h="157" w="180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3202781" y="3411884"/>
              <a:ext cx="106363" cy="53975"/>
            </a:xfrm>
            <a:custGeom>
              <a:rect b="b" l="l" r="r" t="t"/>
              <a:pathLst>
                <a:path extrusionOk="0" h="166" w="337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2721768" y="3094384"/>
              <a:ext cx="525463" cy="342900"/>
            </a:xfrm>
            <a:custGeom>
              <a:rect b="b" l="l" r="r" t="t"/>
              <a:pathLst>
                <a:path extrusionOk="0" h="1083" w="1657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561" name="Google Shape;561;p42"/>
            <p:cNvGrpSpPr/>
            <p:nvPr/>
          </p:nvGrpSpPr>
          <p:grpSpPr>
            <a:xfrm>
              <a:off x="1832768" y="1897409"/>
              <a:ext cx="1765300" cy="1346200"/>
              <a:chOff x="672" y="1356"/>
              <a:chExt cx="1112" cy="848"/>
            </a:xfrm>
          </p:grpSpPr>
          <p:grpSp>
            <p:nvGrpSpPr>
              <p:cNvPr id="562" name="Google Shape;562;p42"/>
              <p:cNvGrpSpPr/>
              <p:nvPr/>
            </p:nvGrpSpPr>
            <p:grpSpPr>
              <a:xfrm>
                <a:off x="672" y="1356"/>
                <a:ext cx="418" cy="413"/>
                <a:chOff x="672" y="1356"/>
                <a:chExt cx="418" cy="413"/>
              </a:xfrm>
            </p:grpSpPr>
            <p:sp>
              <p:nvSpPr>
                <p:cNvPr id="563" name="Google Shape;563;p42"/>
                <p:cNvSpPr/>
                <p:nvPr/>
              </p:nvSpPr>
              <p:spPr>
                <a:xfrm>
                  <a:off x="776" y="1738"/>
                  <a:ext cx="3" cy="7"/>
                </a:xfrm>
                <a:custGeom>
                  <a:rect b="b" l="l" r="r" t="t"/>
                  <a:pathLst>
                    <a:path extrusionOk="0" h="33" w="12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64" name="Google Shape;564;p42"/>
                <p:cNvSpPr/>
                <p:nvPr/>
              </p:nvSpPr>
              <p:spPr>
                <a:xfrm>
                  <a:off x="833" y="1721"/>
                  <a:ext cx="6" cy="4"/>
                </a:xfrm>
                <a:custGeom>
                  <a:rect b="b" l="l" r="r" t="t"/>
                  <a:pathLst>
                    <a:path extrusionOk="0" h="18" w="27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65" name="Google Shape;565;p42"/>
                <p:cNvSpPr/>
                <p:nvPr/>
              </p:nvSpPr>
              <p:spPr>
                <a:xfrm>
                  <a:off x="817" y="1706"/>
                  <a:ext cx="29" cy="24"/>
                </a:xfrm>
                <a:custGeom>
                  <a:rect b="b" l="l" r="r" t="t"/>
                  <a:pathLst>
                    <a:path extrusionOk="0" h="117" w="145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66" name="Google Shape;566;p42"/>
                <p:cNvSpPr/>
                <p:nvPr/>
              </p:nvSpPr>
              <p:spPr>
                <a:xfrm>
                  <a:off x="672" y="1356"/>
                  <a:ext cx="328" cy="411"/>
                </a:xfrm>
                <a:custGeom>
                  <a:rect b="b" l="l" r="r" t="t"/>
                  <a:pathLst>
                    <a:path extrusionOk="0" h="2054" w="1638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67" name="Google Shape;567;p42"/>
                <p:cNvSpPr/>
                <p:nvPr/>
              </p:nvSpPr>
              <p:spPr>
                <a:xfrm>
                  <a:off x="999" y="1668"/>
                  <a:ext cx="91" cy="101"/>
                </a:xfrm>
                <a:custGeom>
                  <a:rect b="b" l="l" r="r" t="t"/>
                  <a:pathLst>
                    <a:path extrusionOk="0" h="507" w="456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grpSp>
            <p:nvGrpSpPr>
              <p:cNvPr id="568" name="Google Shape;568;p42"/>
              <p:cNvGrpSpPr/>
              <p:nvPr/>
            </p:nvGrpSpPr>
            <p:grpSpPr>
              <a:xfrm>
                <a:off x="1149" y="1865"/>
                <a:ext cx="635" cy="339"/>
                <a:chOff x="1149" y="1865"/>
                <a:chExt cx="635" cy="339"/>
              </a:xfrm>
            </p:grpSpPr>
            <p:sp>
              <p:nvSpPr>
                <p:cNvPr id="569" name="Google Shape;569;p42"/>
                <p:cNvSpPr/>
                <p:nvPr/>
              </p:nvSpPr>
              <p:spPr>
                <a:xfrm>
                  <a:off x="1782" y="1939"/>
                  <a:ext cx="2" cy="3"/>
                </a:xfrm>
                <a:custGeom>
                  <a:rect b="b" l="l" r="r" t="t"/>
                  <a:pathLst>
                    <a:path extrusionOk="0"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70" name="Google Shape;570;p42"/>
                <p:cNvSpPr/>
                <p:nvPr/>
              </p:nvSpPr>
              <p:spPr>
                <a:xfrm>
                  <a:off x="1782" y="1939"/>
                  <a:ext cx="2" cy="3"/>
                </a:xfrm>
                <a:custGeom>
                  <a:rect b="b" l="l" r="r" t="t"/>
                  <a:pathLst>
                    <a:path extrusionOk="0" h="15" w="10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71" name="Google Shape;571;p42"/>
                <p:cNvSpPr/>
                <p:nvPr/>
              </p:nvSpPr>
              <p:spPr>
                <a:xfrm>
                  <a:off x="1671" y="2027"/>
                  <a:ext cx="1" cy="1"/>
                </a:xfrm>
                <a:custGeom>
                  <a:rect b="b" l="l" r="r" t="t"/>
                  <a:pathLst>
                    <a:path extrusionOk="0" h="3" w="120000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72" name="Google Shape;572;p42"/>
                <p:cNvSpPr/>
                <p:nvPr/>
              </p:nvSpPr>
              <p:spPr>
                <a:xfrm>
                  <a:off x="1670" y="2025"/>
                  <a:ext cx="1" cy="1"/>
                </a:xfrm>
                <a:custGeom>
                  <a:rect b="b" l="l" r="r" t="t"/>
                  <a:pathLst>
                    <a:path extrusionOk="0" h="6" w="5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573" name="Google Shape;573;p42"/>
                <p:cNvSpPr/>
                <p:nvPr/>
              </p:nvSpPr>
              <p:spPr>
                <a:xfrm>
                  <a:off x="1149" y="1865"/>
                  <a:ext cx="633" cy="339"/>
                </a:xfrm>
                <a:custGeom>
                  <a:rect b="b" l="l" r="r" t="t"/>
                  <a:pathLst>
                    <a:path extrusionOk="0" h="1693" w="3166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solidFill>
                  <a:srgbClr val="FE7A25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574" name="Google Shape;574;p42"/>
            <p:cNvGrpSpPr/>
            <p:nvPr/>
          </p:nvGrpSpPr>
          <p:grpSpPr>
            <a:xfrm>
              <a:off x="2304256" y="1268759"/>
              <a:ext cx="1538288" cy="1622425"/>
              <a:chOff x="969" y="960"/>
              <a:chExt cx="969" cy="1022"/>
            </a:xfrm>
          </p:grpSpPr>
          <p:sp>
            <p:nvSpPr>
              <p:cNvPr id="575" name="Google Shape;575;p42"/>
              <p:cNvSpPr/>
              <p:nvPr/>
            </p:nvSpPr>
            <p:spPr>
              <a:xfrm>
                <a:off x="1903" y="1791"/>
                <a:ext cx="1" cy="1"/>
              </a:xfrm>
              <a:custGeom>
                <a:rect b="b" l="l" r="r" t="t"/>
                <a:pathLst>
                  <a:path extrusionOk="0" h="2" w="3">
                    <a:moveTo>
                      <a:pt x="0" y="0"/>
                    </a:moveTo>
                    <a:lnTo>
                      <a:pt x="0" y="1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76" name="Google Shape;576;p42"/>
              <p:cNvSpPr/>
              <p:nvPr/>
            </p:nvSpPr>
            <p:spPr>
              <a:xfrm>
                <a:off x="1865" y="1826"/>
                <a:ext cx="73" cy="84"/>
              </a:xfrm>
              <a:custGeom>
                <a:rect b="b" l="l" r="r" t="t"/>
                <a:pathLst>
                  <a:path extrusionOk="0" h="420" w="362">
                    <a:moveTo>
                      <a:pt x="170" y="11"/>
                    </a:moveTo>
                    <a:lnTo>
                      <a:pt x="159" y="16"/>
                    </a:lnTo>
                    <a:lnTo>
                      <a:pt x="147" y="25"/>
                    </a:lnTo>
                    <a:lnTo>
                      <a:pt x="144" y="33"/>
                    </a:lnTo>
                    <a:lnTo>
                      <a:pt x="141" y="38"/>
                    </a:lnTo>
                    <a:lnTo>
                      <a:pt x="138" y="43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29" y="52"/>
                    </a:lnTo>
                    <a:lnTo>
                      <a:pt x="127" y="60"/>
                    </a:lnTo>
                    <a:lnTo>
                      <a:pt x="126" y="68"/>
                    </a:lnTo>
                    <a:lnTo>
                      <a:pt x="120" y="75"/>
                    </a:lnTo>
                    <a:lnTo>
                      <a:pt x="111" y="78"/>
                    </a:lnTo>
                    <a:lnTo>
                      <a:pt x="106" y="83"/>
                    </a:lnTo>
                    <a:lnTo>
                      <a:pt x="115" y="89"/>
                    </a:lnTo>
                    <a:lnTo>
                      <a:pt x="109" y="96"/>
                    </a:lnTo>
                    <a:lnTo>
                      <a:pt x="103" y="119"/>
                    </a:lnTo>
                    <a:lnTo>
                      <a:pt x="103" y="121"/>
                    </a:lnTo>
                    <a:lnTo>
                      <a:pt x="110" y="128"/>
                    </a:lnTo>
                    <a:lnTo>
                      <a:pt x="93" y="134"/>
                    </a:lnTo>
                    <a:lnTo>
                      <a:pt x="92" y="139"/>
                    </a:lnTo>
                    <a:lnTo>
                      <a:pt x="81" y="164"/>
                    </a:lnTo>
                    <a:lnTo>
                      <a:pt x="79" y="175"/>
                    </a:lnTo>
                    <a:lnTo>
                      <a:pt x="82" y="178"/>
                    </a:lnTo>
                    <a:lnTo>
                      <a:pt x="82" y="182"/>
                    </a:lnTo>
                    <a:lnTo>
                      <a:pt x="73" y="182"/>
                    </a:lnTo>
                    <a:lnTo>
                      <a:pt x="65" y="193"/>
                    </a:lnTo>
                    <a:lnTo>
                      <a:pt x="61" y="202"/>
                    </a:lnTo>
                    <a:lnTo>
                      <a:pt x="63" y="207"/>
                    </a:lnTo>
                    <a:lnTo>
                      <a:pt x="71" y="208"/>
                    </a:lnTo>
                    <a:lnTo>
                      <a:pt x="71" y="210"/>
                    </a:lnTo>
                    <a:lnTo>
                      <a:pt x="68" y="215"/>
                    </a:lnTo>
                    <a:lnTo>
                      <a:pt x="71" y="221"/>
                    </a:lnTo>
                    <a:lnTo>
                      <a:pt x="52" y="219"/>
                    </a:lnTo>
                    <a:lnTo>
                      <a:pt x="39" y="254"/>
                    </a:lnTo>
                    <a:lnTo>
                      <a:pt x="31" y="259"/>
                    </a:lnTo>
                    <a:lnTo>
                      <a:pt x="27" y="252"/>
                    </a:lnTo>
                    <a:lnTo>
                      <a:pt x="19" y="257"/>
                    </a:lnTo>
                    <a:lnTo>
                      <a:pt x="11" y="263"/>
                    </a:lnTo>
                    <a:lnTo>
                      <a:pt x="11" y="267"/>
                    </a:lnTo>
                    <a:lnTo>
                      <a:pt x="33" y="264"/>
                    </a:lnTo>
                    <a:lnTo>
                      <a:pt x="44" y="267"/>
                    </a:lnTo>
                    <a:lnTo>
                      <a:pt x="47" y="274"/>
                    </a:lnTo>
                    <a:lnTo>
                      <a:pt x="18" y="300"/>
                    </a:lnTo>
                    <a:lnTo>
                      <a:pt x="1" y="318"/>
                    </a:lnTo>
                    <a:lnTo>
                      <a:pt x="0" y="332"/>
                    </a:lnTo>
                    <a:lnTo>
                      <a:pt x="4" y="342"/>
                    </a:lnTo>
                    <a:lnTo>
                      <a:pt x="18" y="344"/>
                    </a:lnTo>
                    <a:lnTo>
                      <a:pt x="38" y="339"/>
                    </a:lnTo>
                    <a:lnTo>
                      <a:pt x="68" y="334"/>
                    </a:lnTo>
                    <a:lnTo>
                      <a:pt x="90" y="338"/>
                    </a:lnTo>
                    <a:lnTo>
                      <a:pt x="103" y="338"/>
                    </a:lnTo>
                    <a:lnTo>
                      <a:pt x="113" y="342"/>
                    </a:lnTo>
                    <a:lnTo>
                      <a:pt x="141" y="343"/>
                    </a:lnTo>
                    <a:lnTo>
                      <a:pt x="156" y="339"/>
                    </a:lnTo>
                    <a:lnTo>
                      <a:pt x="173" y="337"/>
                    </a:lnTo>
                    <a:lnTo>
                      <a:pt x="180" y="329"/>
                    </a:lnTo>
                    <a:lnTo>
                      <a:pt x="196" y="322"/>
                    </a:lnTo>
                    <a:lnTo>
                      <a:pt x="194" y="332"/>
                    </a:lnTo>
                    <a:lnTo>
                      <a:pt x="194" y="339"/>
                    </a:lnTo>
                    <a:lnTo>
                      <a:pt x="179" y="345"/>
                    </a:lnTo>
                    <a:lnTo>
                      <a:pt x="176" y="350"/>
                    </a:lnTo>
                    <a:lnTo>
                      <a:pt x="187" y="350"/>
                    </a:lnTo>
                    <a:lnTo>
                      <a:pt x="189" y="354"/>
                    </a:lnTo>
                    <a:lnTo>
                      <a:pt x="211" y="352"/>
                    </a:lnTo>
                    <a:lnTo>
                      <a:pt x="221" y="336"/>
                    </a:lnTo>
                    <a:lnTo>
                      <a:pt x="229" y="339"/>
                    </a:lnTo>
                    <a:lnTo>
                      <a:pt x="244" y="339"/>
                    </a:lnTo>
                    <a:lnTo>
                      <a:pt x="248" y="343"/>
                    </a:lnTo>
                    <a:lnTo>
                      <a:pt x="235" y="352"/>
                    </a:lnTo>
                    <a:lnTo>
                      <a:pt x="224" y="361"/>
                    </a:lnTo>
                    <a:lnTo>
                      <a:pt x="212" y="380"/>
                    </a:lnTo>
                    <a:lnTo>
                      <a:pt x="199" y="383"/>
                    </a:lnTo>
                    <a:lnTo>
                      <a:pt x="191" y="387"/>
                    </a:lnTo>
                    <a:lnTo>
                      <a:pt x="189" y="397"/>
                    </a:lnTo>
                    <a:lnTo>
                      <a:pt x="200" y="399"/>
                    </a:lnTo>
                    <a:lnTo>
                      <a:pt x="213" y="397"/>
                    </a:lnTo>
                    <a:lnTo>
                      <a:pt x="224" y="392"/>
                    </a:lnTo>
                    <a:lnTo>
                      <a:pt x="234" y="376"/>
                    </a:lnTo>
                    <a:lnTo>
                      <a:pt x="248" y="360"/>
                    </a:lnTo>
                    <a:lnTo>
                      <a:pt x="264" y="354"/>
                    </a:lnTo>
                    <a:lnTo>
                      <a:pt x="267" y="356"/>
                    </a:lnTo>
                    <a:lnTo>
                      <a:pt x="281" y="315"/>
                    </a:lnTo>
                    <a:lnTo>
                      <a:pt x="289" y="315"/>
                    </a:lnTo>
                    <a:lnTo>
                      <a:pt x="291" y="327"/>
                    </a:lnTo>
                    <a:lnTo>
                      <a:pt x="294" y="344"/>
                    </a:lnTo>
                    <a:lnTo>
                      <a:pt x="297" y="361"/>
                    </a:lnTo>
                    <a:lnTo>
                      <a:pt x="289" y="382"/>
                    </a:lnTo>
                    <a:lnTo>
                      <a:pt x="287" y="401"/>
                    </a:lnTo>
                    <a:lnTo>
                      <a:pt x="294" y="403"/>
                    </a:lnTo>
                    <a:lnTo>
                      <a:pt x="314" y="376"/>
                    </a:lnTo>
                    <a:lnTo>
                      <a:pt x="319" y="380"/>
                    </a:lnTo>
                    <a:lnTo>
                      <a:pt x="314" y="392"/>
                    </a:lnTo>
                    <a:lnTo>
                      <a:pt x="315" y="402"/>
                    </a:lnTo>
                    <a:lnTo>
                      <a:pt x="315" y="412"/>
                    </a:lnTo>
                    <a:lnTo>
                      <a:pt x="320" y="420"/>
                    </a:lnTo>
                    <a:lnTo>
                      <a:pt x="330" y="412"/>
                    </a:lnTo>
                    <a:lnTo>
                      <a:pt x="343" y="414"/>
                    </a:lnTo>
                    <a:lnTo>
                      <a:pt x="351" y="396"/>
                    </a:lnTo>
                    <a:lnTo>
                      <a:pt x="356" y="372"/>
                    </a:lnTo>
                    <a:lnTo>
                      <a:pt x="362" y="354"/>
                    </a:lnTo>
                    <a:lnTo>
                      <a:pt x="362" y="332"/>
                    </a:lnTo>
                    <a:lnTo>
                      <a:pt x="357" y="329"/>
                    </a:lnTo>
                    <a:lnTo>
                      <a:pt x="343" y="353"/>
                    </a:lnTo>
                    <a:lnTo>
                      <a:pt x="339" y="347"/>
                    </a:lnTo>
                    <a:lnTo>
                      <a:pt x="339" y="332"/>
                    </a:lnTo>
                    <a:lnTo>
                      <a:pt x="343" y="317"/>
                    </a:lnTo>
                    <a:lnTo>
                      <a:pt x="348" y="306"/>
                    </a:lnTo>
                    <a:lnTo>
                      <a:pt x="353" y="301"/>
                    </a:lnTo>
                    <a:lnTo>
                      <a:pt x="353" y="293"/>
                    </a:lnTo>
                    <a:lnTo>
                      <a:pt x="332" y="307"/>
                    </a:lnTo>
                    <a:lnTo>
                      <a:pt x="324" y="323"/>
                    </a:lnTo>
                    <a:lnTo>
                      <a:pt x="319" y="337"/>
                    </a:lnTo>
                    <a:lnTo>
                      <a:pt x="313" y="337"/>
                    </a:lnTo>
                    <a:lnTo>
                      <a:pt x="307" y="333"/>
                    </a:lnTo>
                    <a:lnTo>
                      <a:pt x="304" y="327"/>
                    </a:lnTo>
                    <a:lnTo>
                      <a:pt x="307" y="320"/>
                    </a:lnTo>
                    <a:lnTo>
                      <a:pt x="310" y="306"/>
                    </a:lnTo>
                    <a:lnTo>
                      <a:pt x="308" y="305"/>
                    </a:lnTo>
                    <a:lnTo>
                      <a:pt x="307" y="300"/>
                    </a:lnTo>
                    <a:lnTo>
                      <a:pt x="298" y="291"/>
                    </a:lnTo>
                    <a:lnTo>
                      <a:pt x="319" y="284"/>
                    </a:lnTo>
                    <a:lnTo>
                      <a:pt x="326" y="274"/>
                    </a:lnTo>
                    <a:lnTo>
                      <a:pt x="336" y="270"/>
                    </a:lnTo>
                    <a:lnTo>
                      <a:pt x="342" y="259"/>
                    </a:lnTo>
                    <a:lnTo>
                      <a:pt x="340" y="254"/>
                    </a:lnTo>
                    <a:lnTo>
                      <a:pt x="314" y="267"/>
                    </a:lnTo>
                    <a:lnTo>
                      <a:pt x="308" y="266"/>
                    </a:lnTo>
                    <a:lnTo>
                      <a:pt x="293" y="272"/>
                    </a:lnTo>
                    <a:lnTo>
                      <a:pt x="291" y="268"/>
                    </a:lnTo>
                    <a:lnTo>
                      <a:pt x="297" y="259"/>
                    </a:lnTo>
                    <a:lnTo>
                      <a:pt x="304" y="247"/>
                    </a:lnTo>
                    <a:lnTo>
                      <a:pt x="300" y="242"/>
                    </a:lnTo>
                    <a:lnTo>
                      <a:pt x="294" y="241"/>
                    </a:lnTo>
                    <a:lnTo>
                      <a:pt x="300" y="226"/>
                    </a:lnTo>
                    <a:lnTo>
                      <a:pt x="312" y="215"/>
                    </a:lnTo>
                    <a:lnTo>
                      <a:pt x="319" y="202"/>
                    </a:lnTo>
                    <a:lnTo>
                      <a:pt x="318" y="197"/>
                    </a:lnTo>
                    <a:lnTo>
                      <a:pt x="313" y="196"/>
                    </a:lnTo>
                    <a:lnTo>
                      <a:pt x="293" y="189"/>
                    </a:lnTo>
                    <a:lnTo>
                      <a:pt x="275" y="192"/>
                    </a:lnTo>
                    <a:lnTo>
                      <a:pt x="267" y="184"/>
                    </a:lnTo>
                    <a:lnTo>
                      <a:pt x="229" y="203"/>
                    </a:lnTo>
                    <a:lnTo>
                      <a:pt x="218" y="204"/>
                    </a:lnTo>
                    <a:lnTo>
                      <a:pt x="228" y="186"/>
                    </a:lnTo>
                    <a:lnTo>
                      <a:pt x="229" y="178"/>
                    </a:lnTo>
                    <a:lnTo>
                      <a:pt x="218" y="184"/>
                    </a:lnTo>
                    <a:lnTo>
                      <a:pt x="216" y="189"/>
                    </a:lnTo>
                    <a:lnTo>
                      <a:pt x="210" y="186"/>
                    </a:lnTo>
                    <a:lnTo>
                      <a:pt x="189" y="184"/>
                    </a:lnTo>
                    <a:lnTo>
                      <a:pt x="190" y="172"/>
                    </a:lnTo>
                    <a:lnTo>
                      <a:pt x="179" y="168"/>
                    </a:lnTo>
                    <a:lnTo>
                      <a:pt x="191" y="157"/>
                    </a:lnTo>
                    <a:lnTo>
                      <a:pt x="210" y="149"/>
                    </a:lnTo>
                    <a:lnTo>
                      <a:pt x="202" y="145"/>
                    </a:lnTo>
                    <a:lnTo>
                      <a:pt x="176" y="144"/>
                    </a:lnTo>
                    <a:lnTo>
                      <a:pt x="179" y="132"/>
                    </a:lnTo>
                    <a:lnTo>
                      <a:pt x="172" y="132"/>
                    </a:lnTo>
                    <a:lnTo>
                      <a:pt x="162" y="148"/>
                    </a:lnTo>
                    <a:lnTo>
                      <a:pt x="149" y="159"/>
                    </a:lnTo>
                    <a:lnTo>
                      <a:pt x="142" y="173"/>
                    </a:lnTo>
                    <a:lnTo>
                      <a:pt x="137" y="161"/>
                    </a:lnTo>
                    <a:lnTo>
                      <a:pt x="142" y="149"/>
                    </a:lnTo>
                    <a:lnTo>
                      <a:pt x="142" y="137"/>
                    </a:lnTo>
                    <a:lnTo>
                      <a:pt x="153" y="122"/>
                    </a:lnTo>
                    <a:lnTo>
                      <a:pt x="160" y="105"/>
                    </a:lnTo>
                    <a:lnTo>
                      <a:pt x="170" y="91"/>
                    </a:lnTo>
                    <a:lnTo>
                      <a:pt x="172" y="81"/>
                    </a:lnTo>
                    <a:lnTo>
                      <a:pt x="170" y="75"/>
                    </a:lnTo>
                    <a:lnTo>
                      <a:pt x="172" y="64"/>
                    </a:lnTo>
                    <a:lnTo>
                      <a:pt x="176" y="71"/>
                    </a:lnTo>
                    <a:lnTo>
                      <a:pt x="187" y="64"/>
                    </a:lnTo>
                    <a:lnTo>
                      <a:pt x="195" y="42"/>
                    </a:lnTo>
                    <a:lnTo>
                      <a:pt x="185" y="33"/>
                    </a:lnTo>
                    <a:lnTo>
                      <a:pt x="186" y="26"/>
                    </a:lnTo>
                    <a:lnTo>
                      <a:pt x="200" y="25"/>
                    </a:lnTo>
                    <a:lnTo>
                      <a:pt x="207" y="8"/>
                    </a:lnTo>
                    <a:lnTo>
                      <a:pt x="207" y="0"/>
                    </a:lnTo>
                    <a:lnTo>
                      <a:pt x="199" y="8"/>
                    </a:lnTo>
                    <a:lnTo>
                      <a:pt x="194" y="5"/>
                    </a:lnTo>
                    <a:lnTo>
                      <a:pt x="183" y="5"/>
                    </a:lnTo>
                    <a:lnTo>
                      <a:pt x="170" y="1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77" name="Google Shape;577;p42"/>
              <p:cNvSpPr/>
              <p:nvPr/>
            </p:nvSpPr>
            <p:spPr>
              <a:xfrm>
                <a:off x="1108" y="1839"/>
                <a:ext cx="55" cy="43"/>
              </a:xfrm>
              <a:custGeom>
                <a:rect b="b" l="l" r="r" t="t"/>
                <a:pathLst>
                  <a:path extrusionOk="0" h="214" w="275">
                    <a:moveTo>
                      <a:pt x="45" y="41"/>
                    </a:moveTo>
                    <a:lnTo>
                      <a:pt x="48" y="41"/>
                    </a:lnTo>
                    <a:lnTo>
                      <a:pt x="48" y="42"/>
                    </a:lnTo>
                    <a:lnTo>
                      <a:pt x="48" y="41"/>
                    </a:lnTo>
                    <a:lnTo>
                      <a:pt x="45" y="31"/>
                    </a:lnTo>
                    <a:lnTo>
                      <a:pt x="45" y="22"/>
                    </a:lnTo>
                    <a:lnTo>
                      <a:pt x="24" y="20"/>
                    </a:lnTo>
                    <a:lnTo>
                      <a:pt x="19" y="15"/>
                    </a:lnTo>
                    <a:lnTo>
                      <a:pt x="16" y="21"/>
                    </a:lnTo>
                    <a:lnTo>
                      <a:pt x="13" y="27"/>
                    </a:lnTo>
                    <a:lnTo>
                      <a:pt x="6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8" y="9"/>
                    </a:lnTo>
                    <a:lnTo>
                      <a:pt x="46" y="10"/>
                    </a:lnTo>
                    <a:lnTo>
                      <a:pt x="56" y="18"/>
                    </a:lnTo>
                    <a:lnTo>
                      <a:pt x="89" y="31"/>
                    </a:lnTo>
                    <a:lnTo>
                      <a:pt x="119" y="38"/>
                    </a:lnTo>
                    <a:lnTo>
                      <a:pt x="134" y="43"/>
                    </a:lnTo>
                    <a:lnTo>
                      <a:pt x="148" y="46"/>
                    </a:lnTo>
                    <a:lnTo>
                      <a:pt x="153" y="51"/>
                    </a:lnTo>
                    <a:lnTo>
                      <a:pt x="157" y="57"/>
                    </a:lnTo>
                    <a:lnTo>
                      <a:pt x="158" y="65"/>
                    </a:lnTo>
                    <a:lnTo>
                      <a:pt x="188" y="99"/>
                    </a:lnTo>
                    <a:lnTo>
                      <a:pt x="189" y="101"/>
                    </a:lnTo>
                    <a:lnTo>
                      <a:pt x="188" y="106"/>
                    </a:lnTo>
                    <a:lnTo>
                      <a:pt x="190" y="112"/>
                    </a:lnTo>
                    <a:lnTo>
                      <a:pt x="194" y="116"/>
                    </a:lnTo>
                    <a:lnTo>
                      <a:pt x="206" y="126"/>
                    </a:lnTo>
                    <a:lnTo>
                      <a:pt x="215" y="129"/>
                    </a:lnTo>
                    <a:lnTo>
                      <a:pt x="225" y="131"/>
                    </a:lnTo>
                    <a:lnTo>
                      <a:pt x="228" y="134"/>
                    </a:lnTo>
                    <a:lnTo>
                      <a:pt x="236" y="137"/>
                    </a:lnTo>
                    <a:lnTo>
                      <a:pt x="250" y="151"/>
                    </a:lnTo>
                    <a:lnTo>
                      <a:pt x="253" y="160"/>
                    </a:lnTo>
                    <a:lnTo>
                      <a:pt x="260" y="174"/>
                    </a:lnTo>
                    <a:lnTo>
                      <a:pt x="261" y="180"/>
                    </a:lnTo>
                    <a:lnTo>
                      <a:pt x="264" y="189"/>
                    </a:lnTo>
                    <a:lnTo>
                      <a:pt x="266" y="194"/>
                    </a:lnTo>
                    <a:lnTo>
                      <a:pt x="269" y="188"/>
                    </a:lnTo>
                    <a:lnTo>
                      <a:pt x="275" y="202"/>
                    </a:lnTo>
                    <a:lnTo>
                      <a:pt x="272" y="203"/>
                    </a:lnTo>
                    <a:lnTo>
                      <a:pt x="271" y="209"/>
                    </a:lnTo>
                    <a:lnTo>
                      <a:pt x="264" y="214"/>
                    </a:lnTo>
                    <a:lnTo>
                      <a:pt x="258" y="214"/>
                    </a:lnTo>
                    <a:lnTo>
                      <a:pt x="239" y="207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7" y="193"/>
                    </a:lnTo>
                    <a:lnTo>
                      <a:pt x="211" y="196"/>
                    </a:lnTo>
                    <a:lnTo>
                      <a:pt x="196" y="189"/>
                    </a:lnTo>
                    <a:lnTo>
                      <a:pt x="196" y="185"/>
                    </a:lnTo>
                    <a:lnTo>
                      <a:pt x="200" y="180"/>
                    </a:lnTo>
                    <a:lnTo>
                      <a:pt x="202" y="175"/>
                    </a:lnTo>
                    <a:lnTo>
                      <a:pt x="199" y="176"/>
                    </a:lnTo>
                    <a:lnTo>
                      <a:pt x="196" y="182"/>
                    </a:lnTo>
                    <a:lnTo>
                      <a:pt x="190" y="183"/>
                    </a:lnTo>
                    <a:lnTo>
                      <a:pt x="182" y="176"/>
                    </a:lnTo>
                    <a:lnTo>
                      <a:pt x="179" y="172"/>
                    </a:lnTo>
                    <a:lnTo>
                      <a:pt x="179" y="167"/>
                    </a:lnTo>
                    <a:lnTo>
                      <a:pt x="184" y="165"/>
                    </a:lnTo>
                    <a:lnTo>
                      <a:pt x="190" y="160"/>
                    </a:lnTo>
                    <a:lnTo>
                      <a:pt x="184" y="159"/>
                    </a:lnTo>
                    <a:lnTo>
                      <a:pt x="178" y="155"/>
                    </a:lnTo>
                    <a:lnTo>
                      <a:pt x="173" y="161"/>
                    </a:lnTo>
                    <a:lnTo>
                      <a:pt x="166" y="160"/>
                    </a:lnTo>
                    <a:lnTo>
                      <a:pt x="153" y="162"/>
                    </a:lnTo>
                    <a:lnTo>
                      <a:pt x="143" y="154"/>
                    </a:lnTo>
                    <a:lnTo>
                      <a:pt x="147" y="155"/>
                    </a:lnTo>
                    <a:lnTo>
                      <a:pt x="157" y="153"/>
                    </a:lnTo>
                    <a:lnTo>
                      <a:pt x="153" y="145"/>
                    </a:lnTo>
                    <a:lnTo>
                      <a:pt x="143" y="135"/>
                    </a:lnTo>
                    <a:lnTo>
                      <a:pt x="132" y="134"/>
                    </a:lnTo>
                    <a:lnTo>
                      <a:pt x="130" y="129"/>
                    </a:lnTo>
                    <a:lnTo>
                      <a:pt x="120" y="124"/>
                    </a:lnTo>
                    <a:lnTo>
                      <a:pt x="109" y="126"/>
                    </a:lnTo>
                    <a:lnTo>
                      <a:pt x="104" y="124"/>
                    </a:lnTo>
                    <a:lnTo>
                      <a:pt x="100" y="112"/>
                    </a:lnTo>
                    <a:lnTo>
                      <a:pt x="105" y="108"/>
                    </a:lnTo>
                    <a:lnTo>
                      <a:pt x="118" y="110"/>
                    </a:lnTo>
                    <a:lnTo>
                      <a:pt x="129" y="105"/>
                    </a:lnTo>
                    <a:lnTo>
                      <a:pt x="119" y="100"/>
                    </a:lnTo>
                    <a:lnTo>
                      <a:pt x="109" y="102"/>
                    </a:lnTo>
                    <a:lnTo>
                      <a:pt x="107" y="100"/>
                    </a:lnTo>
                    <a:lnTo>
                      <a:pt x="105" y="94"/>
                    </a:lnTo>
                    <a:lnTo>
                      <a:pt x="99" y="99"/>
                    </a:lnTo>
                    <a:lnTo>
                      <a:pt x="96" y="89"/>
                    </a:lnTo>
                    <a:lnTo>
                      <a:pt x="86" y="83"/>
                    </a:lnTo>
                    <a:lnTo>
                      <a:pt x="82" y="84"/>
                    </a:lnTo>
                    <a:lnTo>
                      <a:pt x="80" y="80"/>
                    </a:lnTo>
                    <a:lnTo>
                      <a:pt x="72" y="86"/>
                    </a:lnTo>
                    <a:lnTo>
                      <a:pt x="65" y="80"/>
                    </a:lnTo>
                    <a:lnTo>
                      <a:pt x="66" y="7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0" y="61"/>
                    </a:lnTo>
                    <a:lnTo>
                      <a:pt x="56" y="70"/>
                    </a:lnTo>
                    <a:lnTo>
                      <a:pt x="49" y="61"/>
                    </a:lnTo>
                    <a:lnTo>
                      <a:pt x="45" y="62"/>
                    </a:lnTo>
                    <a:lnTo>
                      <a:pt x="40" y="59"/>
                    </a:lnTo>
                    <a:lnTo>
                      <a:pt x="34" y="67"/>
                    </a:lnTo>
                    <a:lnTo>
                      <a:pt x="29" y="64"/>
                    </a:lnTo>
                    <a:lnTo>
                      <a:pt x="27" y="62"/>
                    </a:lnTo>
                    <a:lnTo>
                      <a:pt x="29" y="57"/>
                    </a:lnTo>
                    <a:lnTo>
                      <a:pt x="30" y="48"/>
                    </a:lnTo>
                    <a:lnTo>
                      <a:pt x="24" y="45"/>
                    </a:lnTo>
                    <a:lnTo>
                      <a:pt x="23" y="37"/>
                    </a:lnTo>
                    <a:lnTo>
                      <a:pt x="33" y="35"/>
                    </a:lnTo>
                    <a:lnTo>
                      <a:pt x="41" y="36"/>
                    </a:lnTo>
                    <a:lnTo>
                      <a:pt x="45" y="4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78" name="Google Shape;578;p42"/>
              <p:cNvSpPr/>
              <p:nvPr/>
            </p:nvSpPr>
            <p:spPr>
              <a:xfrm>
                <a:off x="1425" y="1404"/>
                <a:ext cx="47" cy="44"/>
              </a:xfrm>
              <a:custGeom>
                <a:rect b="b" l="l" r="r" t="t"/>
                <a:pathLst>
                  <a:path extrusionOk="0" h="221" w="236">
                    <a:moveTo>
                      <a:pt x="141" y="55"/>
                    </a:moveTo>
                    <a:lnTo>
                      <a:pt x="132" y="38"/>
                    </a:lnTo>
                    <a:lnTo>
                      <a:pt x="126" y="33"/>
                    </a:lnTo>
                    <a:lnTo>
                      <a:pt x="118" y="33"/>
                    </a:lnTo>
                    <a:lnTo>
                      <a:pt x="120" y="24"/>
                    </a:lnTo>
                    <a:lnTo>
                      <a:pt x="118" y="18"/>
                    </a:lnTo>
                    <a:lnTo>
                      <a:pt x="108" y="14"/>
                    </a:lnTo>
                    <a:lnTo>
                      <a:pt x="104" y="4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4" y="11"/>
                    </a:lnTo>
                    <a:lnTo>
                      <a:pt x="73" y="20"/>
                    </a:lnTo>
                    <a:lnTo>
                      <a:pt x="65" y="44"/>
                    </a:lnTo>
                    <a:lnTo>
                      <a:pt x="71" y="52"/>
                    </a:lnTo>
                    <a:lnTo>
                      <a:pt x="71" y="57"/>
                    </a:lnTo>
                    <a:lnTo>
                      <a:pt x="66" y="51"/>
                    </a:lnTo>
                    <a:lnTo>
                      <a:pt x="56" y="51"/>
                    </a:lnTo>
                    <a:lnTo>
                      <a:pt x="53" y="57"/>
                    </a:lnTo>
                    <a:lnTo>
                      <a:pt x="54" y="62"/>
                    </a:lnTo>
                    <a:lnTo>
                      <a:pt x="53" y="73"/>
                    </a:lnTo>
                    <a:lnTo>
                      <a:pt x="57" y="90"/>
                    </a:lnTo>
                    <a:lnTo>
                      <a:pt x="50" y="98"/>
                    </a:lnTo>
                    <a:lnTo>
                      <a:pt x="48" y="108"/>
                    </a:lnTo>
                    <a:lnTo>
                      <a:pt x="40" y="109"/>
                    </a:lnTo>
                    <a:lnTo>
                      <a:pt x="24" y="117"/>
                    </a:lnTo>
                    <a:lnTo>
                      <a:pt x="11" y="119"/>
                    </a:lnTo>
                    <a:lnTo>
                      <a:pt x="2" y="125"/>
                    </a:lnTo>
                    <a:lnTo>
                      <a:pt x="0" y="136"/>
                    </a:lnTo>
                    <a:lnTo>
                      <a:pt x="0" y="152"/>
                    </a:lnTo>
                    <a:lnTo>
                      <a:pt x="10" y="163"/>
                    </a:lnTo>
                    <a:lnTo>
                      <a:pt x="21" y="168"/>
                    </a:lnTo>
                    <a:lnTo>
                      <a:pt x="21" y="158"/>
                    </a:lnTo>
                    <a:lnTo>
                      <a:pt x="24" y="153"/>
                    </a:lnTo>
                    <a:lnTo>
                      <a:pt x="32" y="152"/>
                    </a:lnTo>
                    <a:lnTo>
                      <a:pt x="41" y="158"/>
                    </a:lnTo>
                    <a:lnTo>
                      <a:pt x="44" y="167"/>
                    </a:lnTo>
                    <a:lnTo>
                      <a:pt x="51" y="170"/>
                    </a:lnTo>
                    <a:lnTo>
                      <a:pt x="55" y="175"/>
                    </a:lnTo>
                    <a:lnTo>
                      <a:pt x="60" y="172"/>
                    </a:lnTo>
                    <a:lnTo>
                      <a:pt x="62" y="165"/>
                    </a:lnTo>
                    <a:lnTo>
                      <a:pt x="71" y="172"/>
                    </a:lnTo>
                    <a:lnTo>
                      <a:pt x="71" y="180"/>
                    </a:lnTo>
                    <a:lnTo>
                      <a:pt x="77" y="183"/>
                    </a:lnTo>
                    <a:lnTo>
                      <a:pt x="89" y="180"/>
                    </a:lnTo>
                    <a:lnTo>
                      <a:pt x="99" y="196"/>
                    </a:lnTo>
                    <a:lnTo>
                      <a:pt x="109" y="202"/>
                    </a:lnTo>
                    <a:lnTo>
                      <a:pt x="129" y="206"/>
                    </a:lnTo>
                    <a:lnTo>
                      <a:pt x="132" y="210"/>
                    </a:lnTo>
                    <a:lnTo>
                      <a:pt x="134" y="202"/>
                    </a:lnTo>
                    <a:lnTo>
                      <a:pt x="136" y="202"/>
                    </a:lnTo>
                    <a:lnTo>
                      <a:pt x="152" y="213"/>
                    </a:lnTo>
                    <a:lnTo>
                      <a:pt x="167" y="221"/>
                    </a:lnTo>
                    <a:lnTo>
                      <a:pt x="177" y="216"/>
                    </a:lnTo>
                    <a:lnTo>
                      <a:pt x="186" y="195"/>
                    </a:lnTo>
                    <a:lnTo>
                      <a:pt x="194" y="194"/>
                    </a:lnTo>
                    <a:lnTo>
                      <a:pt x="209" y="179"/>
                    </a:lnTo>
                    <a:lnTo>
                      <a:pt x="216" y="178"/>
                    </a:lnTo>
                    <a:lnTo>
                      <a:pt x="216" y="186"/>
                    </a:lnTo>
                    <a:lnTo>
                      <a:pt x="223" y="183"/>
                    </a:lnTo>
                    <a:lnTo>
                      <a:pt x="233" y="174"/>
                    </a:lnTo>
                    <a:lnTo>
                      <a:pt x="236" y="164"/>
                    </a:lnTo>
                    <a:lnTo>
                      <a:pt x="231" y="163"/>
                    </a:lnTo>
                    <a:lnTo>
                      <a:pt x="220" y="169"/>
                    </a:lnTo>
                    <a:lnTo>
                      <a:pt x="207" y="153"/>
                    </a:lnTo>
                    <a:lnTo>
                      <a:pt x="202" y="142"/>
                    </a:lnTo>
                    <a:lnTo>
                      <a:pt x="202" y="132"/>
                    </a:lnTo>
                    <a:lnTo>
                      <a:pt x="190" y="110"/>
                    </a:lnTo>
                    <a:lnTo>
                      <a:pt x="179" y="100"/>
                    </a:lnTo>
                    <a:lnTo>
                      <a:pt x="174" y="89"/>
                    </a:lnTo>
                    <a:lnTo>
                      <a:pt x="143" y="60"/>
                    </a:lnTo>
                    <a:lnTo>
                      <a:pt x="141" y="5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79" name="Google Shape;579;p42"/>
              <p:cNvSpPr/>
              <p:nvPr/>
            </p:nvSpPr>
            <p:spPr>
              <a:xfrm>
                <a:off x="1134" y="1234"/>
                <a:ext cx="117" cy="130"/>
              </a:xfrm>
              <a:custGeom>
                <a:rect b="b" l="l" r="r" t="t"/>
                <a:pathLst>
                  <a:path extrusionOk="0" h="653" w="582">
                    <a:moveTo>
                      <a:pt x="93" y="117"/>
                    </a:moveTo>
                    <a:lnTo>
                      <a:pt x="100" y="129"/>
                    </a:lnTo>
                    <a:lnTo>
                      <a:pt x="109" y="137"/>
                    </a:lnTo>
                    <a:lnTo>
                      <a:pt x="113" y="148"/>
                    </a:lnTo>
                    <a:lnTo>
                      <a:pt x="105" y="161"/>
                    </a:lnTo>
                    <a:lnTo>
                      <a:pt x="97" y="189"/>
                    </a:lnTo>
                    <a:lnTo>
                      <a:pt x="93" y="198"/>
                    </a:lnTo>
                    <a:lnTo>
                      <a:pt x="84" y="208"/>
                    </a:lnTo>
                    <a:lnTo>
                      <a:pt x="84" y="213"/>
                    </a:lnTo>
                    <a:lnTo>
                      <a:pt x="81" y="225"/>
                    </a:lnTo>
                    <a:lnTo>
                      <a:pt x="76" y="229"/>
                    </a:lnTo>
                    <a:lnTo>
                      <a:pt x="72" y="242"/>
                    </a:lnTo>
                    <a:lnTo>
                      <a:pt x="72" y="251"/>
                    </a:lnTo>
                    <a:lnTo>
                      <a:pt x="65" y="263"/>
                    </a:lnTo>
                    <a:lnTo>
                      <a:pt x="66" y="272"/>
                    </a:lnTo>
                    <a:lnTo>
                      <a:pt x="64" y="275"/>
                    </a:lnTo>
                    <a:lnTo>
                      <a:pt x="60" y="284"/>
                    </a:lnTo>
                    <a:lnTo>
                      <a:pt x="55" y="288"/>
                    </a:lnTo>
                    <a:lnTo>
                      <a:pt x="57" y="299"/>
                    </a:lnTo>
                    <a:lnTo>
                      <a:pt x="64" y="298"/>
                    </a:lnTo>
                    <a:lnTo>
                      <a:pt x="66" y="305"/>
                    </a:lnTo>
                    <a:lnTo>
                      <a:pt x="72" y="309"/>
                    </a:lnTo>
                    <a:lnTo>
                      <a:pt x="73" y="315"/>
                    </a:lnTo>
                    <a:lnTo>
                      <a:pt x="72" y="321"/>
                    </a:lnTo>
                    <a:lnTo>
                      <a:pt x="51" y="331"/>
                    </a:lnTo>
                    <a:lnTo>
                      <a:pt x="43" y="327"/>
                    </a:lnTo>
                    <a:lnTo>
                      <a:pt x="41" y="333"/>
                    </a:lnTo>
                    <a:lnTo>
                      <a:pt x="44" y="342"/>
                    </a:lnTo>
                    <a:lnTo>
                      <a:pt x="46" y="345"/>
                    </a:lnTo>
                    <a:lnTo>
                      <a:pt x="46" y="358"/>
                    </a:lnTo>
                    <a:lnTo>
                      <a:pt x="48" y="359"/>
                    </a:lnTo>
                    <a:lnTo>
                      <a:pt x="48" y="366"/>
                    </a:lnTo>
                    <a:lnTo>
                      <a:pt x="44" y="380"/>
                    </a:lnTo>
                    <a:lnTo>
                      <a:pt x="49" y="377"/>
                    </a:lnTo>
                    <a:lnTo>
                      <a:pt x="50" y="387"/>
                    </a:lnTo>
                    <a:lnTo>
                      <a:pt x="44" y="391"/>
                    </a:lnTo>
                    <a:lnTo>
                      <a:pt x="38" y="400"/>
                    </a:lnTo>
                    <a:lnTo>
                      <a:pt x="45" y="404"/>
                    </a:lnTo>
                    <a:lnTo>
                      <a:pt x="40" y="409"/>
                    </a:lnTo>
                    <a:lnTo>
                      <a:pt x="33" y="406"/>
                    </a:lnTo>
                    <a:lnTo>
                      <a:pt x="27" y="418"/>
                    </a:lnTo>
                    <a:lnTo>
                      <a:pt x="27" y="430"/>
                    </a:lnTo>
                    <a:lnTo>
                      <a:pt x="21" y="435"/>
                    </a:lnTo>
                    <a:lnTo>
                      <a:pt x="22" y="441"/>
                    </a:lnTo>
                    <a:lnTo>
                      <a:pt x="30" y="449"/>
                    </a:lnTo>
                    <a:lnTo>
                      <a:pt x="12" y="455"/>
                    </a:lnTo>
                    <a:lnTo>
                      <a:pt x="17" y="457"/>
                    </a:lnTo>
                    <a:lnTo>
                      <a:pt x="18" y="465"/>
                    </a:lnTo>
                    <a:lnTo>
                      <a:pt x="13" y="463"/>
                    </a:lnTo>
                    <a:lnTo>
                      <a:pt x="10" y="471"/>
                    </a:lnTo>
                    <a:lnTo>
                      <a:pt x="11" y="479"/>
                    </a:lnTo>
                    <a:lnTo>
                      <a:pt x="16" y="482"/>
                    </a:lnTo>
                    <a:lnTo>
                      <a:pt x="8" y="499"/>
                    </a:lnTo>
                    <a:lnTo>
                      <a:pt x="0" y="500"/>
                    </a:lnTo>
                    <a:lnTo>
                      <a:pt x="3" y="509"/>
                    </a:lnTo>
                    <a:lnTo>
                      <a:pt x="30" y="499"/>
                    </a:lnTo>
                    <a:lnTo>
                      <a:pt x="49" y="504"/>
                    </a:lnTo>
                    <a:lnTo>
                      <a:pt x="51" y="509"/>
                    </a:lnTo>
                    <a:lnTo>
                      <a:pt x="41" y="505"/>
                    </a:lnTo>
                    <a:lnTo>
                      <a:pt x="41" y="511"/>
                    </a:lnTo>
                    <a:lnTo>
                      <a:pt x="60" y="522"/>
                    </a:lnTo>
                    <a:lnTo>
                      <a:pt x="66" y="530"/>
                    </a:lnTo>
                    <a:lnTo>
                      <a:pt x="66" y="519"/>
                    </a:lnTo>
                    <a:lnTo>
                      <a:pt x="75" y="520"/>
                    </a:lnTo>
                    <a:lnTo>
                      <a:pt x="75" y="531"/>
                    </a:lnTo>
                    <a:lnTo>
                      <a:pt x="99" y="541"/>
                    </a:lnTo>
                    <a:lnTo>
                      <a:pt x="113" y="560"/>
                    </a:lnTo>
                    <a:lnTo>
                      <a:pt x="116" y="575"/>
                    </a:lnTo>
                    <a:lnTo>
                      <a:pt x="124" y="585"/>
                    </a:lnTo>
                    <a:lnTo>
                      <a:pt x="139" y="632"/>
                    </a:lnTo>
                    <a:lnTo>
                      <a:pt x="151" y="653"/>
                    </a:lnTo>
                    <a:lnTo>
                      <a:pt x="163" y="650"/>
                    </a:lnTo>
                    <a:lnTo>
                      <a:pt x="180" y="628"/>
                    </a:lnTo>
                    <a:lnTo>
                      <a:pt x="194" y="624"/>
                    </a:lnTo>
                    <a:lnTo>
                      <a:pt x="215" y="603"/>
                    </a:lnTo>
                    <a:lnTo>
                      <a:pt x="223" y="592"/>
                    </a:lnTo>
                    <a:lnTo>
                      <a:pt x="229" y="580"/>
                    </a:lnTo>
                    <a:lnTo>
                      <a:pt x="238" y="587"/>
                    </a:lnTo>
                    <a:lnTo>
                      <a:pt x="239" y="592"/>
                    </a:lnTo>
                    <a:lnTo>
                      <a:pt x="238" y="600"/>
                    </a:lnTo>
                    <a:lnTo>
                      <a:pt x="249" y="601"/>
                    </a:lnTo>
                    <a:lnTo>
                      <a:pt x="259" y="600"/>
                    </a:lnTo>
                    <a:lnTo>
                      <a:pt x="263" y="591"/>
                    </a:lnTo>
                    <a:lnTo>
                      <a:pt x="264" y="581"/>
                    </a:lnTo>
                    <a:lnTo>
                      <a:pt x="269" y="590"/>
                    </a:lnTo>
                    <a:lnTo>
                      <a:pt x="272" y="591"/>
                    </a:lnTo>
                    <a:lnTo>
                      <a:pt x="279" y="587"/>
                    </a:lnTo>
                    <a:lnTo>
                      <a:pt x="291" y="575"/>
                    </a:lnTo>
                    <a:lnTo>
                      <a:pt x="298" y="562"/>
                    </a:lnTo>
                    <a:lnTo>
                      <a:pt x="298" y="549"/>
                    </a:lnTo>
                    <a:lnTo>
                      <a:pt x="301" y="542"/>
                    </a:lnTo>
                    <a:lnTo>
                      <a:pt x="298" y="537"/>
                    </a:lnTo>
                    <a:lnTo>
                      <a:pt x="299" y="511"/>
                    </a:lnTo>
                    <a:lnTo>
                      <a:pt x="297" y="501"/>
                    </a:lnTo>
                    <a:lnTo>
                      <a:pt x="310" y="474"/>
                    </a:lnTo>
                    <a:lnTo>
                      <a:pt x="313" y="461"/>
                    </a:lnTo>
                    <a:lnTo>
                      <a:pt x="314" y="449"/>
                    </a:lnTo>
                    <a:lnTo>
                      <a:pt x="317" y="446"/>
                    </a:lnTo>
                    <a:lnTo>
                      <a:pt x="328" y="455"/>
                    </a:lnTo>
                    <a:lnTo>
                      <a:pt x="336" y="446"/>
                    </a:lnTo>
                    <a:lnTo>
                      <a:pt x="346" y="444"/>
                    </a:lnTo>
                    <a:lnTo>
                      <a:pt x="362" y="433"/>
                    </a:lnTo>
                    <a:lnTo>
                      <a:pt x="366" y="412"/>
                    </a:lnTo>
                    <a:lnTo>
                      <a:pt x="371" y="395"/>
                    </a:lnTo>
                    <a:lnTo>
                      <a:pt x="371" y="381"/>
                    </a:lnTo>
                    <a:lnTo>
                      <a:pt x="379" y="370"/>
                    </a:lnTo>
                    <a:lnTo>
                      <a:pt x="392" y="361"/>
                    </a:lnTo>
                    <a:lnTo>
                      <a:pt x="406" y="357"/>
                    </a:lnTo>
                    <a:lnTo>
                      <a:pt x="416" y="343"/>
                    </a:lnTo>
                    <a:lnTo>
                      <a:pt x="438" y="330"/>
                    </a:lnTo>
                    <a:lnTo>
                      <a:pt x="462" y="309"/>
                    </a:lnTo>
                    <a:lnTo>
                      <a:pt x="474" y="304"/>
                    </a:lnTo>
                    <a:lnTo>
                      <a:pt x="481" y="294"/>
                    </a:lnTo>
                    <a:lnTo>
                      <a:pt x="514" y="267"/>
                    </a:lnTo>
                    <a:lnTo>
                      <a:pt x="550" y="251"/>
                    </a:lnTo>
                    <a:lnTo>
                      <a:pt x="582" y="224"/>
                    </a:lnTo>
                    <a:lnTo>
                      <a:pt x="581" y="203"/>
                    </a:lnTo>
                    <a:lnTo>
                      <a:pt x="573" y="198"/>
                    </a:lnTo>
                    <a:lnTo>
                      <a:pt x="561" y="180"/>
                    </a:lnTo>
                    <a:lnTo>
                      <a:pt x="552" y="176"/>
                    </a:lnTo>
                    <a:lnTo>
                      <a:pt x="535" y="150"/>
                    </a:lnTo>
                    <a:lnTo>
                      <a:pt x="512" y="129"/>
                    </a:lnTo>
                    <a:lnTo>
                      <a:pt x="506" y="119"/>
                    </a:lnTo>
                    <a:lnTo>
                      <a:pt x="487" y="95"/>
                    </a:lnTo>
                    <a:lnTo>
                      <a:pt x="478" y="89"/>
                    </a:lnTo>
                    <a:lnTo>
                      <a:pt x="462" y="69"/>
                    </a:lnTo>
                    <a:lnTo>
                      <a:pt x="420" y="59"/>
                    </a:lnTo>
                    <a:lnTo>
                      <a:pt x="390" y="73"/>
                    </a:lnTo>
                    <a:lnTo>
                      <a:pt x="385" y="78"/>
                    </a:lnTo>
                    <a:lnTo>
                      <a:pt x="382" y="86"/>
                    </a:lnTo>
                    <a:lnTo>
                      <a:pt x="389" y="96"/>
                    </a:lnTo>
                    <a:lnTo>
                      <a:pt x="384" y="105"/>
                    </a:lnTo>
                    <a:lnTo>
                      <a:pt x="382" y="115"/>
                    </a:lnTo>
                    <a:lnTo>
                      <a:pt x="371" y="121"/>
                    </a:lnTo>
                    <a:lnTo>
                      <a:pt x="368" y="108"/>
                    </a:lnTo>
                    <a:lnTo>
                      <a:pt x="374" y="101"/>
                    </a:lnTo>
                    <a:lnTo>
                      <a:pt x="374" y="85"/>
                    </a:lnTo>
                    <a:lnTo>
                      <a:pt x="373" y="78"/>
                    </a:lnTo>
                    <a:lnTo>
                      <a:pt x="358" y="75"/>
                    </a:lnTo>
                    <a:lnTo>
                      <a:pt x="352" y="81"/>
                    </a:lnTo>
                    <a:lnTo>
                      <a:pt x="352" y="86"/>
                    </a:lnTo>
                    <a:lnTo>
                      <a:pt x="345" y="92"/>
                    </a:lnTo>
                    <a:lnTo>
                      <a:pt x="340" y="111"/>
                    </a:lnTo>
                    <a:lnTo>
                      <a:pt x="338" y="102"/>
                    </a:lnTo>
                    <a:lnTo>
                      <a:pt x="336" y="90"/>
                    </a:lnTo>
                    <a:lnTo>
                      <a:pt x="345" y="76"/>
                    </a:lnTo>
                    <a:lnTo>
                      <a:pt x="304" y="52"/>
                    </a:lnTo>
                    <a:lnTo>
                      <a:pt x="291" y="33"/>
                    </a:lnTo>
                    <a:lnTo>
                      <a:pt x="279" y="24"/>
                    </a:lnTo>
                    <a:lnTo>
                      <a:pt x="276" y="13"/>
                    </a:lnTo>
                    <a:lnTo>
                      <a:pt x="244" y="0"/>
                    </a:lnTo>
                    <a:lnTo>
                      <a:pt x="231" y="3"/>
                    </a:lnTo>
                    <a:lnTo>
                      <a:pt x="224" y="14"/>
                    </a:lnTo>
                    <a:lnTo>
                      <a:pt x="213" y="9"/>
                    </a:lnTo>
                    <a:lnTo>
                      <a:pt x="197" y="16"/>
                    </a:lnTo>
                    <a:lnTo>
                      <a:pt x="157" y="19"/>
                    </a:lnTo>
                    <a:lnTo>
                      <a:pt x="156" y="24"/>
                    </a:lnTo>
                    <a:lnTo>
                      <a:pt x="158" y="36"/>
                    </a:lnTo>
                    <a:lnTo>
                      <a:pt x="158" y="46"/>
                    </a:lnTo>
                    <a:lnTo>
                      <a:pt x="154" y="36"/>
                    </a:lnTo>
                    <a:lnTo>
                      <a:pt x="151" y="31"/>
                    </a:lnTo>
                    <a:lnTo>
                      <a:pt x="150" y="21"/>
                    </a:lnTo>
                    <a:lnTo>
                      <a:pt x="146" y="19"/>
                    </a:lnTo>
                    <a:lnTo>
                      <a:pt x="141" y="29"/>
                    </a:lnTo>
                    <a:lnTo>
                      <a:pt x="139" y="27"/>
                    </a:lnTo>
                    <a:lnTo>
                      <a:pt x="136" y="20"/>
                    </a:lnTo>
                    <a:lnTo>
                      <a:pt x="120" y="24"/>
                    </a:lnTo>
                    <a:lnTo>
                      <a:pt x="120" y="27"/>
                    </a:lnTo>
                    <a:lnTo>
                      <a:pt x="105" y="24"/>
                    </a:lnTo>
                    <a:lnTo>
                      <a:pt x="99" y="25"/>
                    </a:lnTo>
                    <a:lnTo>
                      <a:pt x="99" y="31"/>
                    </a:lnTo>
                    <a:lnTo>
                      <a:pt x="83" y="33"/>
                    </a:lnTo>
                    <a:lnTo>
                      <a:pt x="70" y="40"/>
                    </a:lnTo>
                    <a:lnTo>
                      <a:pt x="75" y="42"/>
                    </a:lnTo>
                    <a:lnTo>
                      <a:pt x="80" y="63"/>
                    </a:lnTo>
                    <a:lnTo>
                      <a:pt x="93" y="73"/>
                    </a:lnTo>
                    <a:lnTo>
                      <a:pt x="84" y="78"/>
                    </a:lnTo>
                    <a:lnTo>
                      <a:pt x="83" y="89"/>
                    </a:lnTo>
                    <a:lnTo>
                      <a:pt x="93" y="11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0" name="Google Shape;580;p42"/>
              <p:cNvSpPr/>
              <p:nvPr/>
            </p:nvSpPr>
            <p:spPr>
              <a:xfrm>
                <a:off x="1210" y="1283"/>
                <a:ext cx="200" cy="164"/>
              </a:xfrm>
              <a:custGeom>
                <a:rect b="b" l="l" r="r" t="t"/>
                <a:pathLst>
                  <a:path extrusionOk="0" h="819" w="999">
                    <a:moveTo>
                      <a:pt x="230" y="698"/>
                    </a:moveTo>
                    <a:lnTo>
                      <a:pt x="225" y="704"/>
                    </a:lnTo>
                    <a:lnTo>
                      <a:pt x="203" y="704"/>
                    </a:lnTo>
                    <a:lnTo>
                      <a:pt x="196" y="698"/>
                    </a:lnTo>
                    <a:lnTo>
                      <a:pt x="173" y="697"/>
                    </a:lnTo>
                    <a:lnTo>
                      <a:pt x="137" y="671"/>
                    </a:lnTo>
                    <a:lnTo>
                      <a:pt x="137" y="660"/>
                    </a:lnTo>
                    <a:lnTo>
                      <a:pt x="126" y="657"/>
                    </a:lnTo>
                    <a:lnTo>
                      <a:pt x="118" y="650"/>
                    </a:lnTo>
                    <a:lnTo>
                      <a:pt x="116" y="630"/>
                    </a:lnTo>
                    <a:lnTo>
                      <a:pt x="105" y="622"/>
                    </a:lnTo>
                    <a:lnTo>
                      <a:pt x="101" y="613"/>
                    </a:lnTo>
                    <a:lnTo>
                      <a:pt x="94" y="593"/>
                    </a:lnTo>
                    <a:lnTo>
                      <a:pt x="91" y="581"/>
                    </a:lnTo>
                    <a:lnTo>
                      <a:pt x="112" y="571"/>
                    </a:lnTo>
                    <a:lnTo>
                      <a:pt x="169" y="549"/>
                    </a:lnTo>
                    <a:lnTo>
                      <a:pt x="209" y="539"/>
                    </a:lnTo>
                    <a:lnTo>
                      <a:pt x="232" y="538"/>
                    </a:lnTo>
                    <a:lnTo>
                      <a:pt x="253" y="530"/>
                    </a:lnTo>
                    <a:lnTo>
                      <a:pt x="266" y="528"/>
                    </a:lnTo>
                    <a:lnTo>
                      <a:pt x="279" y="536"/>
                    </a:lnTo>
                    <a:lnTo>
                      <a:pt x="318" y="539"/>
                    </a:lnTo>
                    <a:lnTo>
                      <a:pt x="339" y="546"/>
                    </a:lnTo>
                    <a:lnTo>
                      <a:pt x="358" y="544"/>
                    </a:lnTo>
                    <a:lnTo>
                      <a:pt x="369" y="533"/>
                    </a:lnTo>
                    <a:lnTo>
                      <a:pt x="365" y="526"/>
                    </a:lnTo>
                    <a:lnTo>
                      <a:pt x="365" y="522"/>
                    </a:lnTo>
                    <a:lnTo>
                      <a:pt x="374" y="527"/>
                    </a:lnTo>
                    <a:lnTo>
                      <a:pt x="382" y="525"/>
                    </a:lnTo>
                    <a:lnTo>
                      <a:pt x="381" y="520"/>
                    </a:lnTo>
                    <a:lnTo>
                      <a:pt x="375" y="510"/>
                    </a:lnTo>
                    <a:lnTo>
                      <a:pt x="368" y="506"/>
                    </a:lnTo>
                    <a:lnTo>
                      <a:pt x="348" y="503"/>
                    </a:lnTo>
                    <a:lnTo>
                      <a:pt x="344" y="495"/>
                    </a:lnTo>
                    <a:lnTo>
                      <a:pt x="332" y="495"/>
                    </a:lnTo>
                    <a:lnTo>
                      <a:pt x="317" y="488"/>
                    </a:lnTo>
                    <a:lnTo>
                      <a:pt x="312" y="482"/>
                    </a:lnTo>
                    <a:lnTo>
                      <a:pt x="296" y="479"/>
                    </a:lnTo>
                    <a:lnTo>
                      <a:pt x="289" y="480"/>
                    </a:lnTo>
                    <a:lnTo>
                      <a:pt x="282" y="473"/>
                    </a:lnTo>
                    <a:lnTo>
                      <a:pt x="248" y="479"/>
                    </a:lnTo>
                    <a:lnTo>
                      <a:pt x="196" y="499"/>
                    </a:lnTo>
                    <a:lnTo>
                      <a:pt x="188" y="493"/>
                    </a:lnTo>
                    <a:lnTo>
                      <a:pt x="172" y="493"/>
                    </a:lnTo>
                    <a:lnTo>
                      <a:pt x="162" y="488"/>
                    </a:lnTo>
                    <a:lnTo>
                      <a:pt x="158" y="480"/>
                    </a:lnTo>
                    <a:lnTo>
                      <a:pt x="118" y="489"/>
                    </a:lnTo>
                    <a:lnTo>
                      <a:pt x="101" y="478"/>
                    </a:lnTo>
                    <a:lnTo>
                      <a:pt x="83" y="482"/>
                    </a:lnTo>
                    <a:lnTo>
                      <a:pt x="81" y="476"/>
                    </a:lnTo>
                    <a:lnTo>
                      <a:pt x="81" y="472"/>
                    </a:lnTo>
                    <a:lnTo>
                      <a:pt x="68" y="467"/>
                    </a:lnTo>
                    <a:lnTo>
                      <a:pt x="57" y="452"/>
                    </a:lnTo>
                    <a:lnTo>
                      <a:pt x="46" y="434"/>
                    </a:lnTo>
                    <a:lnTo>
                      <a:pt x="42" y="418"/>
                    </a:lnTo>
                    <a:lnTo>
                      <a:pt x="62" y="396"/>
                    </a:lnTo>
                    <a:lnTo>
                      <a:pt x="83" y="387"/>
                    </a:lnTo>
                    <a:lnTo>
                      <a:pt x="103" y="385"/>
                    </a:lnTo>
                    <a:lnTo>
                      <a:pt x="122" y="377"/>
                    </a:lnTo>
                    <a:lnTo>
                      <a:pt x="142" y="363"/>
                    </a:lnTo>
                    <a:lnTo>
                      <a:pt x="161" y="358"/>
                    </a:lnTo>
                    <a:lnTo>
                      <a:pt x="160" y="361"/>
                    </a:lnTo>
                    <a:lnTo>
                      <a:pt x="165" y="364"/>
                    </a:lnTo>
                    <a:lnTo>
                      <a:pt x="178" y="361"/>
                    </a:lnTo>
                    <a:lnTo>
                      <a:pt x="185" y="358"/>
                    </a:lnTo>
                    <a:lnTo>
                      <a:pt x="181" y="353"/>
                    </a:lnTo>
                    <a:lnTo>
                      <a:pt x="165" y="352"/>
                    </a:lnTo>
                    <a:lnTo>
                      <a:pt x="173" y="342"/>
                    </a:lnTo>
                    <a:lnTo>
                      <a:pt x="187" y="339"/>
                    </a:lnTo>
                    <a:lnTo>
                      <a:pt x="193" y="334"/>
                    </a:lnTo>
                    <a:lnTo>
                      <a:pt x="194" y="329"/>
                    </a:lnTo>
                    <a:lnTo>
                      <a:pt x="133" y="340"/>
                    </a:lnTo>
                    <a:lnTo>
                      <a:pt x="122" y="345"/>
                    </a:lnTo>
                    <a:lnTo>
                      <a:pt x="111" y="347"/>
                    </a:lnTo>
                    <a:lnTo>
                      <a:pt x="105" y="352"/>
                    </a:lnTo>
                    <a:lnTo>
                      <a:pt x="96" y="352"/>
                    </a:lnTo>
                    <a:lnTo>
                      <a:pt x="91" y="348"/>
                    </a:lnTo>
                    <a:lnTo>
                      <a:pt x="90" y="344"/>
                    </a:lnTo>
                    <a:lnTo>
                      <a:pt x="83" y="343"/>
                    </a:lnTo>
                    <a:lnTo>
                      <a:pt x="79" y="345"/>
                    </a:lnTo>
                    <a:lnTo>
                      <a:pt x="83" y="348"/>
                    </a:lnTo>
                    <a:lnTo>
                      <a:pt x="83" y="354"/>
                    </a:lnTo>
                    <a:lnTo>
                      <a:pt x="68" y="354"/>
                    </a:lnTo>
                    <a:lnTo>
                      <a:pt x="64" y="359"/>
                    </a:lnTo>
                    <a:lnTo>
                      <a:pt x="51" y="360"/>
                    </a:lnTo>
                    <a:lnTo>
                      <a:pt x="45" y="355"/>
                    </a:lnTo>
                    <a:lnTo>
                      <a:pt x="43" y="347"/>
                    </a:lnTo>
                    <a:lnTo>
                      <a:pt x="47" y="338"/>
                    </a:lnTo>
                    <a:lnTo>
                      <a:pt x="53" y="333"/>
                    </a:lnTo>
                    <a:lnTo>
                      <a:pt x="69" y="332"/>
                    </a:lnTo>
                    <a:lnTo>
                      <a:pt x="67" y="310"/>
                    </a:lnTo>
                    <a:lnTo>
                      <a:pt x="53" y="313"/>
                    </a:lnTo>
                    <a:lnTo>
                      <a:pt x="41" y="322"/>
                    </a:lnTo>
                    <a:lnTo>
                      <a:pt x="35" y="320"/>
                    </a:lnTo>
                    <a:lnTo>
                      <a:pt x="33" y="311"/>
                    </a:lnTo>
                    <a:lnTo>
                      <a:pt x="29" y="309"/>
                    </a:lnTo>
                    <a:lnTo>
                      <a:pt x="8" y="313"/>
                    </a:lnTo>
                    <a:lnTo>
                      <a:pt x="6" y="304"/>
                    </a:lnTo>
                    <a:lnTo>
                      <a:pt x="2" y="290"/>
                    </a:lnTo>
                    <a:lnTo>
                      <a:pt x="0" y="273"/>
                    </a:lnTo>
                    <a:lnTo>
                      <a:pt x="6" y="256"/>
                    </a:lnTo>
                    <a:lnTo>
                      <a:pt x="22" y="234"/>
                    </a:lnTo>
                    <a:lnTo>
                      <a:pt x="32" y="218"/>
                    </a:lnTo>
                    <a:lnTo>
                      <a:pt x="52" y="209"/>
                    </a:lnTo>
                    <a:lnTo>
                      <a:pt x="53" y="202"/>
                    </a:lnTo>
                    <a:lnTo>
                      <a:pt x="51" y="194"/>
                    </a:lnTo>
                    <a:lnTo>
                      <a:pt x="48" y="189"/>
                    </a:lnTo>
                    <a:lnTo>
                      <a:pt x="36" y="189"/>
                    </a:lnTo>
                    <a:lnTo>
                      <a:pt x="32" y="182"/>
                    </a:lnTo>
                    <a:lnTo>
                      <a:pt x="31" y="165"/>
                    </a:lnTo>
                    <a:lnTo>
                      <a:pt x="36" y="151"/>
                    </a:lnTo>
                    <a:lnTo>
                      <a:pt x="46" y="135"/>
                    </a:lnTo>
                    <a:lnTo>
                      <a:pt x="85" y="94"/>
                    </a:lnTo>
                    <a:lnTo>
                      <a:pt x="122" y="68"/>
                    </a:lnTo>
                    <a:lnTo>
                      <a:pt x="129" y="59"/>
                    </a:lnTo>
                    <a:lnTo>
                      <a:pt x="142" y="55"/>
                    </a:lnTo>
                    <a:lnTo>
                      <a:pt x="148" y="44"/>
                    </a:lnTo>
                    <a:lnTo>
                      <a:pt x="162" y="42"/>
                    </a:lnTo>
                    <a:lnTo>
                      <a:pt x="194" y="22"/>
                    </a:lnTo>
                    <a:lnTo>
                      <a:pt x="239" y="0"/>
                    </a:lnTo>
                    <a:lnTo>
                      <a:pt x="252" y="3"/>
                    </a:lnTo>
                    <a:lnTo>
                      <a:pt x="255" y="10"/>
                    </a:lnTo>
                    <a:lnTo>
                      <a:pt x="261" y="14"/>
                    </a:lnTo>
                    <a:lnTo>
                      <a:pt x="262" y="21"/>
                    </a:lnTo>
                    <a:lnTo>
                      <a:pt x="269" y="31"/>
                    </a:lnTo>
                    <a:lnTo>
                      <a:pt x="272" y="43"/>
                    </a:lnTo>
                    <a:lnTo>
                      <a:pt x="273" y="71"/>
                    </a:lnTo>
                    <a:lnTo>
                      <a:pt x="272" y="94"/>
                    </a:lnTo>
                    <a:lnTo>
                      <a:pt x="259" y="101"/>
                    </a:lnTo>
                    <a:lnTo>
                      <a:pt x="255" y="111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2" y="127"/>
                    </a:lnTo>
                    <a:lnTo>
                      <a:pt x="239" y="133"/>
                    </a:lnTo>
                    <a:lnTo>
                      <a:pt x="237" y="138"/>
                    </a:lnTo>
                    <a:lnTo>
                      <a:pt x="244" y="146"/>
                    </a:lnTo>
                    <a:lnTo>
                      <a:pt x="268" y="126"/>
                    </a:lnTo>
                    <a:lnTo>
                      <a:pt x="274" y="126"/>
                    </a:lnTo>
                    <a:lnTo>
                      <a:pt x="277" y="135"/>
                    </a:lnTo>
                    <a:lnTo>
                      <a:pt x="295" y="127"/>
                    </a:lnTo>
                    <a:lnTo>
                      <a:pt x="300" y="113"/>
                    </a:lnTo>
                    <a:lnTo>
                      <a:pt x="294" y="110"/>
                    </a:lnTo>
                    <a:lnTo>
                      <a:pt x="294" y="97"/>
                    </a:lnTo>
                    <a:lnTo>
                      <a:pt x="300" y="81"/>
                    </a:lnTo>
                    <a:lnTo>
                      <a:pt x="309" y="76"/>
                    </a:lnTo>
                    <a:lnTo>
                      <a:pt x="310" y="69"/>
                    </a:lnTo>
                    <a:lnTo>
                      <a:pt x="315" y="64"/>
                    </a:lnTo>
                    <a:lnTo>
                      <a:pt x="329" y="62"/>
                    </a:lnTo>
                    <a:lnTo>
                      <a:pt x="355" y="80"/>
                    </a:lnTo>
                    <a:lnTo>
                      <a:pt x="388" y="91"/>
                    </a:lnTo>
                    <a:lnTo>
                      <a:pt x="396" y="101"/>
                    </a:lnTo>
                    <a:lnTo>
                      <a:pt x="406" y="106"/>
                    </a:lnTo>
                    <a:lnTo>
                      <a:pt x="415" y="113"/>
                    </a:lnTo>
                    <a:lnTo>
                      <a:pt x="424" y="128"/>
                    </a:lnTo>
                    <a:lnTo>
                      <a:pt x="427" y="145"/>
                    </a:lnTo>
                    <a:lnTo>
                      <a:pt x="408" y="171"/>
                    </a:lnTo>
                    <a:lnTo>
                      <a:pt x="388" y="189"/>
                    </a:lnTo>
                    <a:lnTo>
                      <a:pt x="388" y="192"/>
                    </a:lnTo>
                    <a:lnTo>
                      <a:pt x="406" y="188"/>
                    </a:lnTo>
                    <a:lnTo>
                      <a:pt x="415" y="173"/>
                    </a:lnTo>
                    <a:lnTo>
                      <a:pt x="427" y="166"/>
                    </a:lnTo>
                    <a:lnTo>
                      <a:pt x="425" y="173"/>
                    </a:lnTo>
                    <a:lnTo>
                      <a:pt x="420" y="187"/>
                    </a:lnTo>
                    <a:lnTo>
                      <a:pt x="433" y="192"/>
                    </a:lnTo>
                    <a:lnTo>
                      <a:pt x="435" y="187"/>
                    </a:lnTo>
                    <a:lnTo>
                      <a:pt x="439" y="167"/>
                    </a:lnTo>
                    <a:lnTo>
                      <a:pt x="440" y="161"/>
                    </a:lnTo>
                    <a:lnTo>
                      <a:pt x="446" y="157"/>
                    </a:lnTo>
                    <a:lnTo>
                      <a:pt x="454" y="148"/>
                    </a:lnTo>
                    <a:lnTo>
                      <a:pt x="465" y="150"/>
                    </a:lnTo>
                    <a:lnTo>
                      <a:pt x="472" y="146"/>
                    </a:lnTo>
                    <a:lnTo>
                      <a:pt x="486" y="164"/>
                    </a:lnTo>
                    <a:lnTo>
                      <a:pt x="488" y="157"/>
                    </a:lnTo>
                    <a:lnTo>
                      <a:pt x="486" y="148"/>
                    </a:lnTo>
                    <a:lnTo>
                      <a:pt x="483" y="145"/>
                    </a:lnTo>
                    <a:lnTo>
                      <a:pt x="486" y="144"/>
                    </a:lnTo>
                    <a:lnTo>
                      <a:pt x="494" y="151"/>
                    </a:lnTo>
                    <a:lnTo>
                      <a:pt x="499" y="148"/>
                    </a:lnTo>
                    <a:lnTo>
                      <a:pt x="497" y="138"/>
                    </a:lnTo>
                    <a:lnTo>
                      <a:pt x="484" y="129"/>
                    </a:lnTo>
                    <a:lnTo>
                      <a:pt x="484" y="123"/>
                    </a:lnTo>
                    <a:lnTo>
                      <a:pt x="486" y="122"/>
                    </a:lnTo>
                    <a:lnTo>
                      <a:pt x="498" y="132"/>
                    </a:lnTo>
                    <a:lnTo>
                      <a:pt x="503" y="123"/>
                    </a:lnTo>
                    <a:lnTo>
                      <a:pt x="488" y="103"/>
                    </a:lnTo>
                    <a:lnTo>
                      <a:pt x="481" y="100"/>
                    </a:lnTo>
                    <a:lnTo>
                      <a:pt x="473" y="90"/>
                    </a:lnTo>
                    <a:lnTo>
                      <a:pt x="470" y="78"/>
                    </a:lnTo>
                    <a:lnTo>
                      <a:pt x="468" y="68"/>
                    </a:lnTo>
                    <a:lnTo>
                      <a:pt x="477" y="67"/>
                    </a:lnTo>
                    <a:lnTo>
                      <a:pt x="494" y="71"/>
                    </a:lnTo>
                    <a:lnTo>
                      <a:pt x="504" y="76"/>
                    </a:lnTo>
                    <a:lnTo>
                      <a:pt x="508" y="87"/>
                    </a:lnTo>
                    <a:lnTo>
                      <a:pt x="519" y="86"/>
                    </a:lnTo>
                    <a:lnTo>
                      <a:pt x="519" y="92"/>
                    </a:lnTo>
                    <a:lnTo>
                      <a:pt x="526" y="108"/>
                    </a:lnTo>
                    <a:lnTo>
                      <a:pt x="533" y="113"/>
                    </a:lnTo>
                    <a:lnTo>
                      <a:pt x="540" y="111"/>
                    </a:lnTo>
                    <a:lnTo>
                      <a:pt x="546" y="117"/>
                    </a:lnTo>
                    <a:lnTo>
                      <a:pt x="546" y="121"/>
                    </a:lnTo>
                    <a:lnTo>
                      <a:pt x="554" y="127"/>
                    </a:lnTo>
                    <a:lnTo>
                      <a:pt x="553" y="133"/>
                    </a:lnTo>
                    <a:lnTo>
                      <a:pt x="551" y="135"/>
                    </a:lnTo>
                    <a:lnTo>
                      <a:pt x="560" y="139"/>
                    </a:lnTo>
                    <a:lnTo>
                      <a:pt x="568" y="155"/>
                    </a:lnTo>
                    <a:lnTo>
                      <a:pt x="567" y="186"/>
                    </a:lnTo>
                    <a:lnTo>
                      <a:pt x="568" y="197"/>
                    </a:lnTo>
                    <a:lnTo>
                      <a:pt x="570" y="205"/>
                    </a:lnTo>
                    <a:lnTo>
                      <a:pt x="575" y="214"/>
                    </a:lnTo>
                    <a:lnTo>
                      <a:pt x="578" y="243"/>
                    </a:lnTo>
                    <a:lnTo>
                      <a:pt x="592" y="258"/>
                    </a:lnTo>
                    <a:lnTo>
                      <a:pt x="585" y="273"/>
                    </a:lnTo>
                    <a:lnTo>
                      <a:pt x="585" y="295"/>
                    </a:lnTo>
                    <a:lnTo>
                      <a:pt x="591" y="296"/>
                    </a:lnTo>
                    <a:lnTo>
                      <a:pt x="600" y="311"/>
                    </a:lnTo>
                    <a:lnTo>
                      <a:pt x="606" y="310"/>
                    </a:lnTo>
                    <a:lnTo>
                      <a:pt x="608" y="301"/>
                    </a:lnTo>
                    <a:lnTo>
                      <a:pt x="616" y="297"/>
                    </a:lnTo>
                    <a:lnTo>
                      <a:pt x="622" y="295"/>
                    </a:lnTo>
                    <a:lnTo>
                      <a:pt x="629" y="285"/>
                    </a:lnTo>
                    <a:lnTo>
                      <a:pt x="630" y="274"/>
                    </a:lnTo>
                    <a:lnTo>
                      <a:pt x="639" y="270"/>
                    </a:lnTo>
                    <a:lnTo>
                      <a:pt x="639" y="264"/>
                    </a:lnTo>
                    <a:lnTo>
                      <a:pt x="627" y="247"/>
                    </a:lnTo>
                    <a:lnTo>
                      <a:pt x="624" y="236"/>
                    </a:lnTo>
                    <a:lnTo>
                      <a:pt x="624" y="225"/>
                    </a:lnTo>
                    <a:lnTo>
                      <a:pt x="619" y="220"/>
                    </a:lnTo>
                    <a:lnTo>
                      <a:pt x="617" y="203"/>
                    </a:lnTo>
                    <a:lnTo>
                      <a:pt x="614" y="187"/>
                    </a:lnTo>
                    <a:lnTo>
                      <a:pt x="618" y="186"/>
                    </a:lnTo>
                    <a:lnTo>
                      <a:pt x="617" y="177"/>
                    </a:lnTo>
                    <a:lnTo>
                      <a:pt x="617" y="166"/>
                    </a:lnTo>
                    <a:lnTo>
                      <a:pt x="613" y="160"/>
                    </a:lnTo>
                    <a:lnTo>
                      <a:pt x="612" y="139"/>
                    </a:lnTo>
                    <a:lnTo>
                      <a:pt x="610" y="121"/>
                    </a:lnTo>
                    <a:lnTo>
                      <a:pt x="605" y="103"/>
                    </a:lnTo>
                    <a:lnTo>
                      <a:pt x="597" y="68"/>
                    </a:lnTo>
                    <a:lnTo>
                      <a:pt x="595" y="62"/>
                    </a:lnTo>
                    <a:lnTo>
                      <a:pt x="599" y="62"/>
                    </a:lnTo>
                    <a:lnTo>
                      <a:pt x="600" y="49"/>
                    </a:lnTo>
                    <a:lnTo>
                      <a:pt x="596" y="49"/>
                    </a:lnTo>
                    <a:lnTo>
                      <a:pt x="592" y="38"/>
                    </a:lnTo>
                    <a:lnTo>
                      <a:pt x="596" y="33"/>
                    </a:lnTo>
                    <a:lnTo>
                      <a:pt x="606" y="33"/>
                    </a:lnTo>
                    <a:lnTo>
                      <a:pt x="608" y="27"/>
                    </a:lnTo>
                    <a:lnTo>
                      <a:pt x="597" y="16"/>
                    </a:lnTo>
                    <a:lnTo>
                      <a:pt x="599" y="8"/>
                    </a:lnTo>
                    <a:lnTo>
                      <a:pt x="602" y="8"/>
                    </a:lnTo>
                    <a:lnTo>
                      <a:pt x="602" y="3"/>
                    </a:lnTo>
                    <a:lnTo>
                      <a:pt x="608" y="3"/>
                    </a:lnTo>
                    <a:lnTo>
                      <a:pt x="630" y="9"/>
                    </a:lnTo>
                    <a:lnTo>
                      <a:pt x="632" y="15"/>
                    </a:lnTo>
                    <a:lnTo>
                      <a:pt x="650" y="33"/>
                    </a:lnTo>
                    <a:lnTo>
                      <a:pt x="665" y="40"/>
                    </a:lnTo>
                    <a:lnTo>
                      <a:pt x="667" y="37"/>
                    </a:lnTo>
                    <a:lnTo>
                      <a:pt x="669" y="31"/>
                    </a:lnTo>
                    <a:lnTo>
                      <a:pt x="662" y="28"/>
                    </a:lnTo>
                    <a:lnTo>
                      <a:pt x="661" y="21"/>
                    </a:lnTo>
                    <a:lnTo>
                      <a:pt x="661" y="15"/>
                    </a:lnTo>
                    <a:lnTo>
                      <a:pt x="666" y="14"/>
                    </a:lnTo>
                    <a:lnTo>
                      <a:pt x="676" y="19"/>
                    </a:lnTo>
                    <a:lnTo>
                      <a:pt x="678" y="25"/>
                    </a:lnTo>
                    <a:lnTo>
                      <a:pt x="687" y="28"/>
                    </a:lnTo>
                    <a:lnTo>
                      <a:pt x="691" y="44"/>
                    </a:lnTo>
                    <a:lnTo>
                      <a:pt x="696" y="52"/>
                    </a:lnTo>
                    <a:lnTo>
                      <a:pt x="720" y="67"/>
                    </a:lnTo>
                    <a:lnTo>
                      <a:pt x="720" y="74"/>
                    </a:lnTo>
                    <a:lnTo>
                      <a:pt x="734" y="81"/>
                    </a:lnTo>
                    <a:lnTo>
                      <a:pt x="741" y="91"/>
                    </a:lnTo>
                    <a:lnTo>
                      <a:pt x="742" y="96"/>
                    </a:lnTo>
                    <a:lnTo>
                      <a:pt x="750" y="102"/>
                    </a:lnTo>
                    <a:lnTo>
                      <a:pt x="751" y="110"/>
                    </a:lnTo>
                    <a:lnTo>
                      <a:pt x="745" y="123"/>
                    </a:lnTo>
                    <a:lnTo>
                      <a:pt x="751" y="123"/>
                    </a:lnTo>
                    <a:lnTo>
                      <a:pt x="756" y="140"/>
                    </a:lnTo>
                    <a:lnTo>
                      <a:pt x="756" y="151"/>
                    </a:lnTo>
                    <a:lnTo>
                      <a:pt x="755" y="156"/>
                    </a:lnTo>
                    <a:lnTo>
                      <a:pt x="758" y="166"/>
                    </a:lnTo>
                    <a:lnTo>
                      <a:pt x="759" y="177"/>
                    </a:lnTo>
                    <a:lnTo>
                      <a:pt x="766" y="200"/>
                    </a:lnTo>
                    <a:lnTo>
                      <a:pt x="768" y="246"/>
                    </a:lnTo>
                    <a:lnTo>
                      <a:pt x="771" y="250"/>
                    </a:lnTo>
                    <a:lnTo>
                      <a:pt x="775" y="273"/>
                    </a:lnTo>
                    <a:lnTo>
                      <a:pt x="791" y="294"/>
                    </a:lnTo>
                    <a:lnTo>
                      <a:pt x="799" y="306"/>
                    </a:lnTo>
                    <a:lnTo>
                      <a:pt x="804" y="322"/>
                    </a:lnTo>
                    <a:lnTo>
                      <a:pt x="802" y="329"/>
                    </a:lnTo>
                    <a:lnTo>
                      <a:pt x="805" y="336"/>
                    </a:lnTo>
                    <a:lnTo>
                      <a:pt x="806" y="353"/>
                    </a:lnTo>
                    <a:lnTo>
                      <a:pt x="804" y="353"/>
                    </a:lnTo>
                    <a:lnTo>
                      <a:pt x="796" y="358"/>
                    </a:lnTo>
                    <a:lnTo>
                      <a:pt x="798" y="383"/>
                    </a:lnTo>
                    <a:lnTo>
                      <a:pt x="794" y="396"/>
                    </a:lnTo>
                    <a:lnTo>
                      <a:pt x="798" y="409"/>
                    </a:lnTo>
                    <a:lnTo>
                      <a:pt x="812" y="419"/>
                    </a:lnTo>
                    <a:lnTo>
                      <a:pt x="815" y="428"/>
                    </a:lnTo>
                    <a:lnTo>
                      <a:pt x="829" y="455"/>
                    </a:lnTo>
                    <a:lnTo>
                      <a:pt x="847" y="460"/>
                    </a:lnTo>
                    <a:lnTo>
                      <a:pt x="854" y="479"/>
                    </a:lnTo>
                    <a:lnTo>
                      <a:pt x="860" y="483"/>
                    </a:lnTo>
                    <a:lnTo>
                      <a:pt x="870" y="484"/>
                    </a:lnTo>
                    <a:lnTo>
                      <a:pt x="876" y="492"/>
                    </a:lnTo>
                    <a:lnTo>
                      <a:pt x="881" y="487"/>
                    </a:lnTo>
                    <a:lnTo>
                      <a:pt x="881" y="478"/>
                    </a:lnTo>
                    <a:lnTo>
                      <a:pt x="885" y="476"/>
                    </a:lnTo>
                    <a:lnTo>
                      <a:pt x="896" y="480"/>
                    </a:lnTo>
                    <a:lnTo>
                      <a:pt x="901" y="485"/>
                    </a:lnTo>
                    <a:lnTo>
                      <a:pt x="898" y="494"/>
                    </a:lnTo>
                    <a:lnTo>
                      <a:pt x="938" y="531"/>
                    </a:lnTo>
                    <a:lnTo>
                      <a:pt x="946" y="536"/>
                    </a:lnTo>
                    <a:lnTo>
                      <a:pt x="958" y="536"/>
                    </a:lnTo>
                    <a:lnTo>
                      <a:pt x="963" y="543"/>
                    </a:lnTo>
                    <a:lnTo>
                      <a:pt x="962" y="552"/>
                    </a:lnTo>
                    <a:lnTo>
                      <a:pt x="963" y="560"/>
                    </a:lnTo>
                    <a:lnTo>
                      <a:pt x="972" y="562"/>
                    </a:lnTo>
                    <a:lnTo>
                      <a:pt x="978" y="558"/>
                    </a:lnTo>
                    <a:lnTo>
                      <a:pt x="981" y="562"/>
                    </a:lnTo>
                    <a:lnTo>
                      <a:pt x="989" y="558"/>
                    </a:lnTo>
                    <a:lnTo>
                      <a:pt x="994" y="560"/>
                    </a:lnTo>
                    <a:lnTo>
                      <a:pt x="999" y="584"/>
                    </a:lnTo>
                    <a:lnTo>
                      <a:pt x="994" y="596"/>
                    </a:lnTo>
                    <a:lnTo>
                      <a:pt x="997" y="622"/>
                    </a:lnTo>
                    <a:lnTo>
                      <a:pt x="992" y="635"/>
                    </a:lnTo>
                    <a:lnTo>
                      <a:pt x="984" y="638"/>
                    </a:lnTo>
                    <a:lnTo>
                      <a:pt x="977" y="635"/>
                    </a:lnTo>
                    <a:lnTo>
                      <a:pt x="967" y="617"/>
                    </a:lnTo>
                    <a:lnTo>
                      <a:pt x="967" y="595"/>
                    </a:lnTo>
                    <a:lnTo>
                      <a:pt x="961" y="616"/>
                    </a:lnTo>
                    <a:lnTo>
                      <a:pt x="958" y="635"/>
                    </a:lnTo>
                    <a:lnTo>
                      <a:pt x="956" y="640"/>
                    </a:lnTo>
                    <a:lnTo>
                      <a:pt x="952" y="629"/>
                    </a:lnTo>
                    <a:lnTo>
                      <a:pt x="946" y="627"/>
                    </a:lnTo>
                    <a:lnTo>
                      <a:pt x="944" y="633"/>
                    </a:lnTo>
                    <a:lnTo>
                      <a:pt x="938" y="623"/>
                    </a:lnTo>
                    <a:lnTo>
                      <a:pt x="934" y="611"/>
                    </a:lnTo>
                    <a:lnTo>
                      <a:pt x="934" y="597"/>
                    </a:lnTo>
                    <a:lnTo>
                      <a:pt x="931" y="605"/>
                    </a:lnTo>
                    <a:lnTo>
                      <a:pt x="925" y="606"/>
                    </a:lnTo>
                    <a:lnTo>
                      <a:pt x="924" y="602"/>
                    </a:lnTo>
                    <a:lnTo>
                      <a:pt x="918" y="617"/>
                    </a:lnTo>
                    <a:lnTo>
                      <a:pt x="914" y="617"/>
                    </a:lnTo>
                    <a:lnTo>
                      <a:pt x="902" y="624"/>
                    </a:lnTo>
                    <a:lnTo>
                      <a:pt x="902" y="632"/>
                    </a:lnTo>
                    <a:lnTo>
                      <a:pt x="906" y="632"/>
                    </a:lnTo>
                    <a:lnTo>
                      <a:pt x="907" y="656"/>
                    </a:lnTo>
                    <a:lnTo>
                      <a:pt x="899" y="657"/>
                    </a:lnTo>
                    <a:lnTo>
                      <a:pt x="895" y="652"/>
                    </a:lnTo>
                    <a:lnTo>
                      <a:pt x="881" y="651"/>
                    </a:lnTo>
                    <a:lnTo>
                      <a:pt x="874" y="654"/>
                    </a:lnTo>
                    <a:lnTo>
                      <a:pt x="872" y="657"/>
                    </a:lnTo>
                    <a:lnTo>
                      <a:pt x="879" y="670"/>
                    </a:lnTo>
                    <a:lnTo>
                      <a:pt x="880" y="677"/>
                    </a:lnTo>
                    <a:lnTo>
                      <a:pt x="877" y="694"/>
                    </a:lnTo>
                    <a:lnTo>
                      <a:pt x="879" y="700"/>
                    </a:lnTo>
                    <a:lnTo>
                      <a:pt x="888" y="681"/>
                    </a:lnTo>
                    <a:lnTo>
                      <a:pt x="902" y="672"/>
                    </a:lnTo>
                    <a:lnTo>
                      <a:pt x="906" y="663"/>
                    </a:lnTo>
                    <a:lnTo>
                      <a:pt x="929" y="662"/>
                    </a:lnTo>
                    <a:lnTo>
                      <a:pt x="931" y="668"/>
                    </a:lnTo>
                    <a:lnTo>
                      <a:pt x="940" y="671"/>
                    </a:lnTo>
                    <a:lnTo>
                      <a:pt x="936" y="677"/>
                    </a:lnTo>
                    <a:lnTo>
                      <a:pt x="935" y="684"/>
                    </a:lnTo>
                    <a:lnTo>
                      <a:pt x="929" y="691"/>
                    </a:lnTo>
                    <a:lnTo>
                      <a:pt x="930" y="695"/>
                    </a:lnTo>
                    <a:lnTo>
                      <a:pt x="925" y="694"/>
                    </a:lnTo>
                    <a:lnTo>
                      <a:pt x="923" y="700"/>
                    </a:lnTo>
                    <a:lnTo>
                      <a:pt x="927" y="710"/>
                    </a:lnTo>
                    <a:lnTo>
                      <a:pt x="933" y="711"/>
                    </a:lnTo>
                    <a:lnTo>
                      <a:pt x="935" y="700"/>
                    </a:lnTo>
                    <a:lnTo>
                      <a:pt x="947" y="706"/>
                    </a:lnTo>
                    <a:lnTo>
                      <a:pt x="958" y="708"/>
                    </a:lnTo>
                    <a:lnTo>
                      <a:pt x="961" y="719"/>
                    </a:lnTo>
                    <a:lnTo>
                      <a:pt x="960" y="727"/>
                    </a:lnTo>
                    <a:lnTo>
                      <a:pt x="954" y="729"/>
                    </a:lnTo>
                    <a:lnTo>
                      <a:pt x="951" y="726"/>
                    </a:lnTo>
                    <a:lnTo>
                      <a:pt x="949" y="734"/>
                    </a:lnTo>
                    <a:lnTo>
                      <a:pt x="944" y="740"/>
                    </a:lnTo>
                    <a:lnTo>
                      <a:pt x="944" y="745"/>
                    </a:lnTo>
                    <a:lnTo>
                      <a:pt x="936" y="743"/>
                    </a:lnTo>
                    <a:lnTo>
                      <a:pt x="917" y="751"/>
                    </a:lnTo>
                    <a:lnTo>
                      <a:pt x="914" y="761"/>
                    </a:lnTo>
                    <a:lnTo>
                      <a:pt x="901" y="761"/>
                    </a:lnTo>
                    <a:lnTo>
                      <a:pt x="895" y="757"/>
                    </a:lnTo>
                    <a:lnTo>
                      <a:pt x="893" y="767"/>
                    </a:lnTo>
                    <a:lnTo>
                      <a:pt x="887" y="770"/>
                    </a:lnTo>
                    <a:lnTo>
                      <a:pt x="885" y="774"/>
                    </a:lnTo>
                    <a:lnTo>
                      <a:pt x="876" y="769"/>
                    </a:lnTo>
                    <a:lnTo>
                      <a:pt x="861" y="775"/>
                    </a:lnTo>
                    <a:lnTo>
                      <a:pt x="836" y="769"/>
                    </a:lnTo>
                    <a:lnTo>
                      <a:pt x="831" y="761"/>
                    </a:lnTo>
                    <a:lnTo>
                      <a:pt x="814" y="756"/>
                    </a:lnTo>
                    <a:lnTo>
                      <a:pt x="809" y="749"/>
                    </a:lnTo>
                    <a:lnTo>
                      <a:pt x="800" y="749"/>
                    </a:lnTo>
                    <a:lnTo>
                      <a:pt x="795" y="758"/>
                    </a:lnTo>
                    <a:lnTo>
                      <a:pt x="771" y="754"/>
                    </a:lnTo>
                    <a:lnTo>
                      <a:pt x="758" y="749"/>
                    </a:lnTo>
                    <a:lnTo>
                      <a:pt x="757" y="742"/>
                    </a:lnTo>
                    <a:lnTo>
                      <a:pt x="773" y="726"/>
                    </a:lnTo>
                    <a:lnTo>
                      <a:pt x="768" y="720"/>
                    </a:lnTo>
                    <a:lnTo>
                      <a:pt x="758" y="724"/>
                    </a:lnTo>
                    <a:lnTo>
                      <a:pt x="742" y="722"/>
                    </a:lnTo>
                    <a:lnTo>
                      <a:pt x="740" y="715"/>
                    </a:lnTo>
                    <a:lnTo>
                      <a:pt x="726" y="711"/>
                    </a:lnTo>
                    <a:lnTo>
                      <a:pt x="721" y="714"/>
                    </a:lnTo>
                    <a:lnTo>
                      <a:pt x="697" y="710"/>
                    </a:lnTo>
                    <a:lnTo>
                      <a:pt x="696" y="700"/>
                    </a:lnTo>
                    <a:lnTo>
                      <a:pt x="699" y="693"/>
                    </a:lnTo>
                    <a:lnTo>
                      <a:pt x="697" y="677"/>
                    </a:lnTo>
                    <a:lnTo>
                      <a:pt x="693" y="666"/>
                    </a:lnTo>
                    <a:lnTo>
                      <a:pt x="682" y="662"/>
                    </a:lnTo>
                    <a:lnTo>
                      <a:pt x="678" y="670"/>
                    </a:lnTo>
                    <a:lnTo>
                      <a:pt x="673" y="678"/>
                    </a:lnTo>
                    <a:lnTo>
                      <a:pt x="660" y="684"/>
                    </a:lnTo>
                    <a:lnTo>
                      <a:pt x="665" y="702"/>
                    </a:lnTo>
                    <a:lnTo>
                      <a:pt x="665" y="710"/>
                    </a:lnTo>
                    <a:lnTo>
                      <a:pt x="655" y="718"/>
                    </a:lnTo>
                    <a:lnTo>
                      <a:pt x="639" y="741"/>
                    </a:lnTo>
                    <a:lnTo>
                      <a:pt x="612" y="748"/>
                    </a:lnTo>
                    <a:lnTo>
                      <a:pt x="572" y="748"/>
                    </a:lnTo>
                    <a:lnTo>
                      <a:pt x="578" y="753"/>
                    </a:lnTo>
                    <a:lnTo>
                      <a:pt x="567" y="770"/>
                    </a:lnTo>
                    <a:lnTo>
                      <a:pt x="552" y="781"/>
                    </a:lnTo>
                    <a:lnTo>
                      <a:pt x="535" y="788"/>
                    </a:lnTo>
                    <a:lnTo>
                      <a:pt x="521" y="796"/>
                    </a:lnTo>
                    <a:lnTo>
                      <a:pt x="503" y="799"/>
                    </a:lnTo>
                    <a:lnTo>
                      <a:pt x="495" y="795"/>
                    </a:lnTo>
                    <a:lnTo>
                      <a:pt x="482" y="801"/>
                    </a:lnTo>
                    <a:lnTo>
                      <a:pt x="467" y="797"/>
                    </a:lnTo>
                    <a:lnTo>
                      <a:pt x="460" y="802"/>
                    </a:lnTo>
                    <a:lnTo>
                      <a:pt x="455" y="796"/>
                    </a:lnTo>
                    <a:lnTo>
                      <a:pt x="440" y="802"/>
                    </a:lnTo>
                    <a:lnTo>
                      <a:pt x="425" y="805"/>
                    </a:lnTo>
                    <a:lnTo>
                      <a:pt x="423" y="807"/>
                    </a:lnTo>
                    <a:lnTo>
                      <a:pt x="430" y="807"/>
                    </a:lnTo>
                    <a:lnTo>
                      <a:pt x="429" y="812"/>
                    </a:lnTo>
                    <a:lnTo>
                      <a:pt x="415" y="812"/>
                    </a:lnTo>
                    <a:lnTo>
                      <a:pt x="393" y="818"/>
                    </a:lnTo>
                    <a:lnTo>
                      <a:pt x="387" y="815"/>
                    </a:lnTo>
                    <a:lnTo>
                      <a:pt x="369" y="815"/>
                    </a:lnTo>
                    <a:lnTo>
                      <a:pt x="320" y="819"/>
                    </a:lnTo>
                    <a:lnTo>
                      <a:pt x="321" y="816"/>
                    </a:lnTo>
                    <a:lnTo>
                      <a:pt x="332" y="807"/>
                    </a:lnTo>
                    <a:lnTo>
                      <a:pt x="314" y="796"/>
                    </a:lnTo>
                    <a:lnTo>
                      <a:pt x="305" y="783"/>
                    </a:lnTo>
                    <a:lnTo>
                      <a:pt x="301" y="770"/>
                    </a:lnTo>
                    <a:lnTo>
                      <a:pt x="296" y="758"/>
                    </a:lnTo>
                    <a:lnTo>
                      <a:pt x="296" y="743"/>
                    </a:lnTo>
                    <a:lnTo>
                      <a:pt x="300" y="732"/>
                    </a:lnTo>
                    <a:lnTo>
                      <a:pt x="300" y="729"/>
                    </a:lnTo>
                    <a:lnTo>
                      <a:pt x="291" y="724"/>
                    </a:lnTo>
                    <a:lnTo>
                      <a:pt x="290" y="719"/>
                    </a:lnTo>
                    <a:lnTo>
                      <a:pt x="287" y="713"/>
                    </a:lnTo>
                    <a:lnTo>
                      <a:pt x="277" y="706"/>
                    </a:lnTo>
                    <a:lnTo>
                      <a:pt x="277" y="702"/>
                    </a:lnTo>
                    <a:lnTo>
                      <a:pt x="259" y="697"/>
                    </a:lnTo>
                    <a:lnTo>
                      <a:pt x="230" y="69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1" name="Google Shape;581;p42"/>
              <p:cNvSpPr/>
              <p:nvPr/>
            </p:nvSpPr>
            <p:spPr>
              <a:xfrm>
                <a:off x="1342" y="1267"/>
                <a:ext cx="27" cy="34"/>
              </a:xfrm>
              <a:custGeom>
                <a:rect b="b" l="l" r="r" t="t"/>
                <a:pathLst>
                  <a:path extrusionOk="0" h="167" w="137">
                    <a:moveTo>
                      <a:pt x="114" y="130"/>
                    </a:moveTo>
                    <a:lnTo>
                      <a:pt x="114" y="121"/>
                    </a:lnTo>
                    <a:lnTo>
                      <a:pt x="118" y="111"/>
                    </a:lnTo>
                    <a:lnTo>
                      <a:pt x="127" y="95"/>
                    </a:lnTo>
                    <a:lnTo>
                      <a:pt x="132" y="76"/>
                    </a:lnTo>
                    <a:lnTo>
                      <a:pt x="135" y="59"/>
                    </a:lnTo>
                    <a:lnTo>
                      <a:pt x="135" y="46"/>
                    </a:lnTo>
                    <a:lnTo>
                      <a:pt x="137" y="39"/>
                    </a:lnTo>
                    <a:lnTo>
                      <a:pt x="134" y="29"/>
                    </a:lnTo>
                    <a:lnTo>
                      <a:pt x="126" y="28"/>
                    </a:lnTo>
                    <a:lnTo>
                      <a:pt x="120" y="16"/>
                    </a:lnTo>
                    <a:lnTo>
                      <a:pt x="99" y="2"/>
                    </a:lnTo>
                    <a:lnTo>
                      <a:pt x="88" y="0"/>
                    </a:lnTo>
                    <a:lnTo>
                      <a:pt x="69" y="6"/>
                    </a:lnTo>
                    <a:lnTo>
                      <a:pt x="34" y="6"/>
                    </a:lnTo>
                    <a:lnTo>
                      <a:pt x="23" y="12"/>
                    </a:lnTo>
                    <a:lnTo>
                      <a:pt x="13" y="32"/>
                    </a:lnTo>
                    <a:lnTo>
                      <a:pt x="2" y="48"/>
                    </a:lnTo>
                    <a:lnTo>
                      <a:pt x="0" y="57"/>
                    </a:lnTo>
                    <a:lnTo>
                      <a:pt x="26" y="71"/>
                    </a:lnTo>
                    <a:lnTo>
                      <a:pt x="32" y="81"/>
                    </a:lnTo>
                    <a:lnTo>
                      <a:pt x="44" y="92"/>
                    </a:lnTo>
                    <a:lnTo>
                      <a:pt x="54" y="109"/>
                    </a:lnTo>
                    <a:lnTo>
                      <a:pt x="60" y="115"/>
                    </a:lnTo>
                    <a:lnTo>
                      <a:pt x="71" y="132"/>
                    </a:lnTo>
                    <a:lnTo>
                      <a:pt x="72" y="141"/>
                    </a:lnTo>
                    <a:lnTo>
                      <a:pt x="93" y="167"/>
                    </a:lnTo>
                    <a:lnTo>
                      <a:pt x="96" y="163"/>
                    </a:lnTo>
                    <a:lnTo>
                      <a:pt x="96" y="158"/>
                    </a:lnTo>
                    <a:lnTo>
                      <a:pt x="100" y="158"/>
                    </a:lnTo>
                    <a:lnTo>
                      <a:pt x="110" y="145"/>
                    </a:lnTo>
                    <a:lnTo>
                      <a:pt x="114" y="136"/>
                    </a:lnTo>
                    <a:lnTo>
                      <a:pt x="114" y="13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2" name="Google Shape;582;p42"/>
              <p:cNvSpPr/>
              <p:nvPr/>
            </p:nvSpPr>
            <p:spPr>
              <a:xfrm>
                <a:off x="1392" y="1262"/>
                <a:ext cx="67" cy="97"/>
              </a:xfrm>
              <a:custGeom>
                <a:rect b="b" l="l" r="r" t="t"/>
                <a:pathLst>
                  <a:path extrusionOk="0" h="484" w="331">
                    <a:moveTo>
                      <a:pt x="137" y="376"/>
                    </a:moveTo>
                    <a:lnTo>
                      <a:pt x="132" y="371"/>
                    </a:lnTo>
                    <a:lnTo>
                      <a:pt x="124" y="351"/>
                    </a:lnTo>
                    <a:lnTo>
                      <a:pt x="123" y="344"/>
                    </a:lnTo>
                    <a:lnTo>
                      <a:pt x="116" y="336"/>
                    </a:lnTo>
                    <a:lnTo>
                      <a:pt x="109" y="334"/>
                    </a:lnTo>
                    <a:lnTo>
                      <a:pt x="99" y="341"/>
                    </a:lnTo>
                    <a:lnTo>
                      <a:pt x="94" y="328"/>
                    </a:lnTo>
                    <a:lnTo>
                      <a:pt x="87" y="317"/>
                    </a:lnTo>
                    <a:lnTo>
                      <a:pt x="81" y="317"/>
                    </a:lnTo>
                    <a:lnTo>
                      <a:pt x="78" y="325"/>
                    </a:lnTo>
                    <a:lnTo>
                      <a:pt x="55" y="322"/>
                    </a:lnTo>
                    <a:lnTo>
                      <a:pt x="51" y="307"/>
                    </a:lnTo>
                    <a:lnTo>
                      <a:pt x="42" y="297"/>
                    </a:lnTo>
                    <a:lnTo>
                      <a:pt x="40" y="291"/>
                    </a:lnTo>
                    <a:lnTo>
                      <a:pt x="22" y="275"/>
                    </a:lnTo>
                    <a:lnTo>
                      <a:pt x="18" y="268"/>
                    </a:lnTo>
                    <a:lnTo>
                      <a:pt x="1" y="245"/>
                    </a:lnTo>
                    <a:lnTo>
                      <a:pt x="0" y="227"/>
                    </a:lnTo>
                    <a:lnTo>
                      <a:pt x="2" y="205"/>
                    </a:lnTo>
                    <a:lnTo>
                      <a:pt x="6" y="189"/>
                    </a:lnTo>
                    <a:lnTo>
                      <a:pt x="15" y="182"/>
                    </a:lnTo>
                    <a:lnTo>
                      <a:pt x="28" y="179"/>
                    </a:lnTo>
                    <a:lnTo>
                      <a:pt x="35" y="189"/>
                    </a:lnTo>
                    <a:lnTo>
                      <a:pt x="43" y="194"/>
                    </a:lnTo>
                    <a:lnTo>
                      <a:pt x="44" y="195"/>
                    </a:lnTo>
                    <a:lnTo>
                      <a:pt x="42" y="202"/>
                    </a:lnTo>
                    <a:lnTo>
                      <a:pt x="48" y="209"/>
                    </a:lnTo>
                    <a:lnTo>
                      <a:pt x="59" y="212"/>
                    </a:lnTo>
                    <a:lnTo>
                      <a:pt x="64" y="217"/>
                    </a:lnTo>
                    <a:lnTo>
                      <a:pt x="65" y="228"/>
                    </a:lnTo>
                    <a:lnTo>
                      <a:pt x="69" y="236"/>
                    </a:lnTo>
                    <a:lnTo>
                      <a:pt x="71" y="244"/>
                    </a:lnTo>
                    <a:lnTo>
                      <a:pt x="89" y="245"/>
                    </a:lnTo>
                    <a:lnTo>
                      <a:pt x="97" y="241"/>
                    </a:lnTo>
                    <a:lnTo>
                      <a:pt x="99" y="236"/>
                    </a:lnTo>
                    <a:lnTo>
                      <a:pt x="105" y="238"/>
                    </a:lnTo>
                    <a:lnTo>
                      <a:pt x="113" y="236"/>
                    </a:lnTo>
                    <a:lnTo>
                      <a:pt x="124" y="223"/>
                    </a:lnTo>
                    <a:lnTo>
                      <a:pt x="119" y="214"/>
                    </a:lnTo>
                    <a:lnTo>
                      <a:pt x="116" y="196"/>
                    </a:lnTo>
                    <a:lnTo>
                      <a:pt x="120" y="196"/>
                    </a:lnTo>
                    <a:lnTo>
                      <a:pt x="128" y="206"/>
                    </a:lnTo>
                    <a:lnTo>
                      <a:pt x="132" y="204"/>
                    </a:lnTo>
                    <a:lnTo>
                      <a:pt x="132" y="190"/>
                    </a:lnTo>
                    <a:lnTo>
                      <a:pt x="129" y="183"/>
                    </a:lnTo>
                    <a:lnTo>
                      <a:pt x="119" y="182"/>
                    </a:lnTo>
                    <a:lnTo>
                      <a:pt x="116" y="171"/>
                    </a:lnTo>
                    <a:lnTo>
                      <a:pt x="112" y="168"/>
                    </a:lnTo>
                    <a:lnTo>
                      <a:pt x="112" y="155"/>
                    </a:lnTo>
                    <a:lnTo>
                      <a:pt x="110" y="144"/>
                    </a:lnTo>
                    <a:lnTo>
                      <a:pt x="112" y="140"/>
                    </a:lnTo>
                    <a:lnTo>
                      <a:pt x="121" y="137"/>
                    </a:lnTo>
                    <a:lnTo>
                      <a:pt x="137" y="151"/>
                    </a:lnTo>
                    <a:lnTo>
                      <a:pt x="140" y="146"/>
                    </a:lnTo>
                    <a:lnTo>
                      <a:pt x="118" y="113"/>
                    </a:lnTo>
                    <a:lnTo>
                      <a:pt x="114" y="119"/>
                    </a:lnTo>
                    <a:lnTo>
                      <a:pt x="113" y="128"/>
                    </a:lnTo>
                    <a:lnTo>
                      <a:pt x="104" y="131"/>
                    </a:lnTo>
                    <a:lnTo>
                      <a:pt x="93" y="134"/>
                    </a:lnTo>
                    <a:lnTo>
                      <a:pt x="77" y="123"/>
                    </a:lnTo>
                    <a:lnTo>
                      <a:pt x="69" y="107"/>
                    </a:lnTo>
                    <a:lnTo>
                      <a:pt x="61" y="105"/>
                    </a:lnTo>
                    <a:lnTo>
                      <a:pt x="59" y="89"/>
                    </a:lnTo>
                    <a:lnTo>
                      <a:pt x="60" y="78"/>
                    </a:lnTo>
                    <a:lnTo>
                      <a:pt x="80" y="78"/>
                    </a:lnTo>
                    <a:lnTo>
                      <a:pt x="87" y="85"/>
                    </a:lnTo>
                    <a:lnTo>
                      <a:pt x="89" y="92"/>
                    </a:lnTo>
                    <a:lnTo>
                      <a:pt x="99" y="98"/>
                    </a:lnTo>
                    <a:lnTo>
                      <a:pt x="102" y="92"/>
                    </a:lnTo>
                    <a:lnTo>
                      <a:pt x="98" y="80"/>
                    </a:lnTo>
                    <a:lnTo>
                      <a:pt x="98" y="71"/>
                    </a:lnTo>
                    <a:lnTo>
                      <a:pt x="85" y="67"/>
                    </a:lnTo>
                    <a:lnTo>
                      <a:pt x="80" y="59"/>
                    </a:lnTo>
                    <a:lnTo>
                      <a:pt x="71" y="59"/>
                    </a:lnTo>
                    <a:lnTo>
                      <a:pt x="66" y="45"/>
                    </a:lnTo>
                    <a:lnTo>
                      <a:pt x="77" y="32"/>
                    </a:lnTo>
                    <a:lnTo>
                      <a:pt x="96" y="21"/>
                    </a:lnTo>
                    <a:lnTo>
                      <a:pt x="101" y="28"/>
                    </a:lnTo>
                    <a:lnTo>
                      <a:pt x="114" y="32"/>
                    </a:lnTo>
                    <a:lnTo>
                      <a:pt x="124" y="39"/>
                    </a:lnTo>
                    <a:lnTo>
                      <a:pt x="126" y="32"/>
                    </a:lnTo>
                    <a:lnTo>
                      <a:pt x="126" y="24"/>
                    </a:lnTo>
                    <a:lnTo>
                      <a:pt x="113" y="19"/>
                    </a:lnTo>
                    <a:lnTo>
                      <a:pt x="109" y="12"/>
                    </a:lnTo>
                    <a:lnTo>
                      <a:pt x="119" y="5"/>
                    </a:lnTo>
                    <a:lnTo>
                      <a:pt x="129" y="0"/>
                    </a:lnTo>
                    <a:lnTo>
                      <a:pt x="135" y="5"/>
                    </a:lnTo>
                    <a:lnTo>
                      <a:pt x="144" y="21"/>
                    </a:lnTo>
                    <a:lnTo>
                      <a:pt x="152" y="22"/>
                    </a:lnTo>
                    <a:lnTo>
                      <a:pt x="164" y="32"/>
                    </a:lnTo>
                    <a:lnTo>
                      <a:pt x="175" y="37"/>
                    </a:lnTo>
                    <a:lnTo>
                      <a:pt x="188" y="34"/>
                    </a:lnTo>
                    <a:lnTo>
                      <a:pt x="193" y="38"/>
                    </a:lnTo>
                    <a:lnTo>
                      <a:pt x="217" y="31"/>
                    </a:lnTo>
                    <a:lnTo>
                      <a:pt x="248" y="8"/>
                    </a:lnTo>
                    <a:lnTo>
                      <a:pt x="274" y="1"/>
                    </a:lnTo>
                    <a:lnTo>
                      <a:pt x="276" y="8"/>
                    </a:lnTo>
                    <a:lnTo>
                      <a:pt x="288" y="26"/>
                    </a:lnTo>
                    <a:lnTo>
                      <a:pt x="295" y="28"/>
                    </a:lnTo>
                    <a:lnTo>
                      <a:pt x="293" y="51"/>
                    </a:lnTo>
                    <a:lnTo>
                      <a:pt x="284" y="66"/>
                    </a:lnTo>
                    <a:lnTo>
                      <a:pt x="270" y="69"/>
                    </a:lnTo>
                    <a:lnTo>
                      <a:pt x="266" y="75"/>
                    </a:lnTo>
                    <a:lnTo>
                      <a:pt x="270" y="76"/>
                    </a:lnTo>
                    <a:lnTo>
                      <a:pt x="281" y="86"/>
                    </a:lnTo>
                    <a:lnTo>
                      <a:pt x="284" y="94"/>
                    </a:lnTo>
                    <a:lnTo>
                      <a:pt x="282" y="112"/>
                    </a:lnTo>
                    <a:lnTo>
                      <a:pt x="279" y="108"/>
                    </a:lnTo>
                    <a:lnTo>
                      <a:pt x="268" y="112"/>
                    </a:lnTo>
                    <a:lnTo>
                      <a:pt x="250" y="130"/>
                    </a:lnTo>
                    <a:lnTo>
                      <a:pt x="241" y="148"/>
                    </a:lnTo>
                    <a:lnTo>
                      <a:pt x="233" y="155"/>
                    </a:lnTo>
                    <a:lnTo>
                      <a:pt x="228" y="164"/>
                    </a:lnTo>
                    <a:lnTo>
                      <a:pt x="221" y="172"/>
                    </a:lnTo>
                    <a:lnTo>
                      <a:pt x="220" y="184"/>
                    </a:lnTo>
                    <a:lnTo>
                      <a:pt x="220" y="195"/>
                    </a:lnTo>
                    <a:lnTo>
                      <a:pt x="242" y="172"/>
                    </a:lnTo>
                    <a:lnTo>
                      <a:pt x="257" y="167"/>
                    </a:lnTo>
                    <a:lnTo>
                      <a:pt x="265" y="173"/>
                    </a:lnTo>
                    <a:lnTo>
                      <a:pt x="280" y="189"/>
                    </a:lnTo>
                    <a:lnTo>
                      <a:pt x="279" y="201"/>
                    </a:lnTo>
                    <a:lnTo>
                      <a:pt x="282" y="204"/>
                    </a:lnTo>
                    <a:lnTo>
                      <a:pt x="285" y="215"/>
                    </a:lnTo>
                    <a:lnTo>
                      <a:pt x="290" y="216"/>
                    </a:lnTo>
                    <a:lnTo>
                      <a:pt x="293" y="222"/>
                    </a:lnTo>
                    <a:lnTo>
                      <a:pt x="295" y="228"/>
                    </a:lnTo>
                    <a:lnTo>
                      <a:pt x="290" y="238"/>
                    </a:lnTo>
                    <a:lnTo>
                      <a:pt x="290" y="248"/>
                    </a:lnTo>
                    <a:lnTo>
                      <a:pt x="303" y="236"/>
                    </a:lnTo>
                    <a:lnTo>
                      <a:pt x="314" y="234"/>
                    </a:lnTo>
                    <a:lnTo>
                      <a:pt x="315" y="222"/>
                    </a:lnTo>
                    <a:lnTo>
                      <a:pt x="322" y="232"/>
                    </a:lnTo>
                    <a:lnTo>
                      <a:pt x="322" y="242"/>
                    </a:lnTo>
                    <a:lnTo>
                      <a:pt x="324" y="247"/>
                    </a:lnTo>
                    <a:lnTo>
                      <a:pt x="331" y="274"/>
                    </a:lnTo>
                    <a:lnTo>
                      <a:pt x="331" y="282"/>
                    </a:lnTo>
                    <a:lnTo>
                      <a:pt x="329" y="288"/>
                    </a:lnTo>
                    <a:lnTo>
                      <a:pt x="319" y="300"/>
                    </a:lnTo>
                    <a:lnTo>
                      <a:pt x="314" y="301"/>
                    </a:lnTo>
                    <a:lnTo>
                      <a:pt x="320" y="313"/>
                    </a:lnTo>
                    <a:lnTo>
                      <a:pt x="323" y="322"/>
                    </a:lnTo>
                    <a:lnTo>
                      <a:pt x="324" y="338"/>
                    </a:lnTo>
                    <a:lnTo>
                      <a:pt x="323" y="344"/>
                    </a:lnTo>
                    <a:lnTo>
                      <a:pt x="315" y="355"/>
                    </a:lnTo>
                    <a:lnTo>
                      <a:pt x="323" y="354"/>
                    </a:lnTo>
                    <a:lnTo>
                      <a:pt x="325" y="360"/>
                    </a:lnTo>
                    <a:lnTo>
                      <a:pt x="327" y="373"/>
                    </a:lnTo>
                    <a:lnTo>
                      <a:pt x="327" y="385"/>
                    </a:lnTo>
                    <a:lnTo>
                      <a:pt x="322" y="389"/>
                    </a:lnTo>
                    <a:lnTo>
                      <a:pt x="318" y="384"/>
                    </a:lnTo>
                    <a:lnTo>
                      <a:pt x="307" y="393"/>
                    </a:lnTo>
                    <a:lnTo>
                      <a:pt x="303" y="410"/>
                    </a:lnTo>
                    <a:lnTo>
                      <a:pt x="280" y="428"/>
                    </a:lnTo>
                    <a:lnTo>
                      <a:pt x="266" y="422"/>
                    </a:lnTo>
                    <a:lnTo>
                      <a:pt x="249" y="426"/>
                    </a:lnTo>
                    <a:lnTo>
                      <a:pt x="238" y="422"/>
                    </a:lnTo>
                    <a:lnTo>
                      <a:pt x="236" y="428"/>
                    </a:lnTo>
                    <a:lnTo>
                      <a:pt x="248" y="444"/>
                    </a:lnTo>
                    <a:lnTo>
                      <a:pt x="248" y="454"/>
                    </a:lnTo>
                    <a:lnTo>
                      <a:pt x="231" y="467"/>
                    </a:lnTo>
                    <a:lnTo>
                      <a:pt x="229" y="475"/>
                    </a:lnTo>
                    <a:lnTo>
                      <a:pt x="221" y="483"/>
                    </a:lnTo>
                    <a:lnTo>
                      <a:pt x="212" y="484"/>
                    </a:lnTo>
                    <a:lnTo>
                      <a:pt x="205" y="464"/>
                    </a:lnTo>
                    <a:lnTo>
                      <a:pt x="199" y="465"/>
                    </a:lnTo>
                    <a:lnTo>
                      <a:pt x="195" y="473"/>
                    </a:lnTo>
                    <a:lnTo>
                      <a:pt x="187" y="473"/>
                    </a:lnTo>
                    <a:lnTo>
                      <a:pt x="182" y="454"/>
                    </a:lnTo>
                    <a:lnTo>
                      <a:pt x="178" y="431"/>
                    </a:lnTo>
                    <a:lnTo>
                      <a:pt x="172" y="424"/>
                    </a:lnTo>
                    <a:lnTo>
                      <a:pt x="167" y="406"/>
                    </a:lnTo>
                    <a:lnTo>
                      <a:pt x="158" y="394"/>
                    </a:lnTo>
                    <a:lnTo>
                      <a:pt x="144" y="384"/>
                    </a:lnTo>
                    <a:lnTo>
                      <a:pt x="137" y="37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3" name="Google Shape;583;p42"/>
              <p:cNvSpPr/>
              <p:nvPr/>
            </p:nvSpPr>
            <p:spPr>
              <a:xfrm>
                <a:off x="1388" y="1141"/>
                <a:ext cx="59" cy="76"/>
              </a:xfrm>
              <a:custGeom>
                <a:rect b="b" l="l" r="r" t="t"/>
                <a:pathLst>
                  <a:path extrusionOk="0" h="380" w="292">
                    <a:moveTo>
                      <a:pt x="281" y="160"/>
                    </a:moveTo>
                    <a:lnTo>
                      <a:pt x="282" y="162"/>
                    </a:lnTo>
                    <a:lnTo>
                      <a:pt x="281" y="165"/>
                    </a:lnTo>
                    <a:lnTo>
                      <a:pt x="281" y="171"/>
                    </a:lnTo>
                    <a:lnTo>
                      <a:pt x="282" y="177"/>
                    </a:lnTo>
                    <a:lnTo>
                      <a:pt x="281" y="187"/>
                    </a:lnTo>
                    <a:lnTo>
                      <a:pt x="268" y="198"/>
                    </a:lnTo>
                    <a:lnTo>
                      <a:pt x="266" y="206"/>
                    </a:lnTo>
                    <a:lnTo>
                      <a:pt x="285" y="213"/>
                    </a:lnTo>
                    <a:lnTo>
                      <a:pt x="291" y="210"/>
                    </a:lnTo>
                    <a:lnTo>
                      <a:pt x="292" y="224"/>
                    </a:lnTo>
                    <a:lnTo>
                      <a:pt x="291" y="237"/>
                    </a:lnTo>
                    <a:lnTo>
                      <a:pt x="290" y="267"/>
                    </a:lnTo>
                    <a:lnTo>
                      <a:pt x="292" y="285"/>
                    </a:lnTo>
                    <a:lnTo>
                      <a:pt x="284" y="254"/>
                    </a:lnTo>
                    <a:lnTo>
                      <a:pt x="279" y="244"/>
                    </a:lnTo>
                    <a:lnTo>
                      <a:pt x="274" y="240"/>
                    </a:lnTo>
                    <a:lnTo>
                      <a:pt x="270" y="244"/>
                    </a:lnTo>
                    <a:lnTo>
                      <a:pt x="263" y="242"/>
                    </a:lnTo>
                    <a:lnTo>
                      <a:pt x="260" y="249"/>
                    </a:lnTo>
                    <a:lnTo>
                      <a:pt x="268" y="254"/>
                    </a:lnTo>
                    <a:lnTo>
                      <a:pt x="269" y="263"/>
                    </a:lnTo>
                    <a:lnTo>
                      <a:pt x="268" y="267"/>
                    </a:lnTo>
                    <a:lnTo>
                      <a:pt x="265" y="259"/>
                    </a:lnTo>
                    <a:lnTo>
                      <a:pt x="258" y="264"/>
                    </a:lnTo>
                    <a:lnTo>
                      <a:pt x="255" y="270"/>
                    </a:lnTo>
                    <a:lnTo>
                      <a:pt x="263" y="279"/>
                    </a:lnTo>
                    <a:lnTo>
                      <a:pt x="259" y="280"/>
                    </a:lnTo>
                    <a:lnTo>
                      <a:pt x="258" y="285"/>
                    </a:lnTo>
                    <a:lnTo>
                      <a:pt x="260" y="291"/>
                    </a:lnTo>
                    <a:lnTo>
                      <a:pt x="258" y="292"/>
                    </a:lnTo>
                    <a:lnTo>
                      <a:pt x="253" y="286"/>
                    </a:lnTo>
                    <a:lnTo>
                      <a:pt x="248" y="302"/>
                    </a:lnTo>
                    <a:lnTo>
                      <a:pt x="249" y="308"/>
                    </a:lnTo>
                    <a:lnTo>
                      <a:pt x="254" y="306"/>
                    </a:lnTo>
                    <a:lnTo>
                      <a:pt x="271" y="338"/>
                    </a:lnTo>
                    <a:lnTo>
                      <a:pt x="274" y="345"/>
                    </a:lnTo>
                    <a:lnTo>
                      <a:pt x="269" y="349"/>
                    </a:lnTo>
                    <a:lnTo>
                      <a:pt x="263" y="345"/>
                    </a:lnTo>
                    <a:lnTo>
                      <a:pt x="258" y="334"/>
                    </a:lnTo>
                    <a:lnTo>
                      <a:pt x="254" y="330"/>
                    </a:lnTo>
                    <a:lnTo>
                      <a:pt x="248" y="332"/>
                    </a:lnTo>
                    <a:lnTo>
                      <a:pt x="248" y="339"/>
                    </a:lnTo>
                    <a:lnTo>
                      <a:pt x="250" y="345"/>
                    </a:lnTo>
                    <a:lnTo>
                      <a:pt x="250" y="350"/>
                    </a:lnTo>
                    <a:lnTo>
                      <a:pt x="255" y="359"/>
                    </a:lnTo>
                    <a:lnTo>
                      <a:pt x="255" y="369"/>
                    </a:lnTo>
                    <a:lnTo>
                      <a:pt x="230" y="372"/>
                    </a:lnTo>
                    <a:lnTo>
                      <a:pt x="228" y="365"/>
                    </a:lnTo>
                    <a:lnTo>
                      <a:pt x="219" y="375"/>
                    </a:lnTo>
                    <a:lnTo>
                      <a:pt x="211" y="375"/>
                    </a:lnTo>
                    <a:lnTo>
                      <a:pt x="208" y="370"/>
                    </a:lnTo>
                    <a:lnTo>
                      <a:pt x="209" y="360"/>
                    </a:lnTo>
                    <a:lnTo>
                      <a:pt x="203" y="364"/>
                    </a:lnTo>
                    <a:lnTo>
                      <a:pt x="201" y="373"/>
                    </a:lnTo>
                    <a:lnTo>
                      <a:pt x="190" y="371"/>
                    </a:lnTo>
                    <a:lnTo>
                      <a:pt x="190" y="360"/>
                    </a:lnTo>
                    <a:lnTo>
                      <a:pt x="188" y="369"/>
                    </a:lnTo>
                    <a:lnTo>
                      <a:pt x="180" y="372"/>
                    </a:lnTo>
                    <a:lnTo>
                      <a:pt x="177" y="364"/>
                    </a:lnTo>
                    <a:lnTo>
                      <a:pt x="179" y="354"/>
                    </a:lnTo>
                    <a:lnTo>
                      <a:pt x="167" y="380"/>
                    </a:lnTo>
                    <a:lnTo>
                      <a:pt x="144" y="380"/>
                    </a:lnTo>
                    <a:lnTo>
                      <a:pt x="130" y="373"/>
                    </a:lnTo>
                    <a:lnTo>
                      <a:pt x="123" y="365"/>
                    </a:lnTo>
                    <a:lnTo>
                      <a:pt x="122" y="339"/>
                    </a:lnTo>
                    <a:lnTo>
                      <a:pt x="118" y="332"/>
                    </a:lnTo>
                    <a:lnTo>
                      <a:pt x="119" y="327"/>
                    </a:lnTo>
                    <a:lnTo>
                      <a:pt x="142" y="327"/>
                    </a:lnTo>
                    <a:lnTo>
                      <a:pt x="147" y="322"/>
                    </a:lnTo>
                    <a:lnTo>
                      <a:pt x="131" y="319"/>
                    </a:lnTo>
                    <a:lnTo>
                      <a:pt x="136" y="303"/>
                    </a:lnTo>
                    <a:lnTo>
                      <a:pt x="119" y="310"/>
                    </a:lnTo>
                    <a:lnTo>
                      <a:pt x="115" y="300"/>
                    </a:lnTo>
                    <a:lnTo>
                      <a:pt x="128" y="291"/>
                    </a:lnTo>
                    <a:lnTo>
                      <a:pt x="113" y="280"/>
                    </a:lnTo>
                    <a:lnTo>
                      <a:pt x="131" y="276"/>
                    </a:lnTo>
                    <a:lnTo>
                      <a:pt x="141" y="279"/>
                    </a:lnTo>
                    <a:lnTo>
                      <a:pt x="145" y="273"/>
                    </a:lnTo>
                    <a:lnTo>
                      <a:pt x="141" y="270"/>
                    </a:lnTo>
                    <a:lnTo>
                      <a:pt x="162" y="268"/>
                    </a:lnTo>
                    <a:lnTo>
                      <a:pt x="163" y="262"/>
                    </a:lnTo>
                    <a:lnTo>
                      <a:pt x="141" y="265"/>
                    </a:lnTo>
                    <a:lnTo>
                      <a:pt x="155" y="256"/>
                    </a:lnTo>
                    <a:lnTo>
                      <a:pt x="152" y="252"/>
                    </a:lnTo>
                    <a:lnTo>
                      <a:pt x="156" y="247"/>
                    </a:lnTo>
                    <a:lnTo>
                      <a:pt x="169" y="242"/>
                    </a:lnTo>
                    <a:lnTo>
                      <a:pt x="168" y="237"/>
                    </a:lnTo>
                    <a:lnTo>
                      <a:pt x="163" y="232"/>
                    </a:lnTo>
                    <a:lnTo>
                      <a:pt x="166" y="225"/>
                    </a:lnTo>
                    <a:lnTo>
                      <a:pt x="204" y="219"/>
                    </a:lnTo>
                    <a:lnTo>
                      <a:pt x="211" y="214"/>
                    </a:lnTo>
                    <a:lnTo>
                      <a:pt x="210" y="209"/>
                    </a:lnTo>
                    <a:lnTo>
                      <a:pt x="203" y="214"/>
                    </a:lnTo>
                    <a:lnTo>
                      <a:pt x="174" y="216"/>
                    </a:lnTo>
                    <a:lnTo>
                      <a:pt x="172" y="214"/>
                    </a:lnTo>
                    <a:lnTo>
                      <a:pt x="163" y="220"/>
                    </a:lnTo>
                    <a:lnTo>
                      <a:pt x="153" y="219"/>
                    </a:lnTo>
                    <a:lnTo>
                      <a:pt x="135" y="227"/>
                    </a:lnTo>
                    <a:lnTo>
                      <a:pt x="129" y="225"/>
                    </a:lnTo>
                    <a:lnTo>
                      <a:pt x="92" y="241"/>
                    </a:lnTo>
                    <a:lnTo>
                      <a:pt x="72" y="240"/>
                    </a:lnTo>
                    <a:lnTo>
                      <a:pt x="67" y="248"/>
                    </a:lnTo>
                    <a:lnTo>
                      <a:pt x="60" y="242"/>
                    </a:lnTo>
                    <a:lnTo>
                      <a:pt x="50" y="252"/>
                    </a:lnTo>
                    <a:lnTo>
                      <a:pt x="26" y="254"/>
                    </a:lnTo>
                    <a:lnTo>
                      <a:pt x="17" y="263"/>
                    </a:lnTo>
                    <a:lnTo>
                      <a:pt x="4" y="256"/>
                    </a:lnTo>
                    <a:lnTo>
                      <a:pt x="0" y="242"/>
                    </a:lnTo>
                    <a:lnTo>
                      <a:pt x="8" y="240"/>
                    </a:lnTo>
                    <a:lnTo>
                      <a:pt x="7" y="232"/>
                    </a:lnTo>
                    <a:lnTo>
                      <a:pt x="10" y="222"/>
                    </a:lnTo>
                    <a:lnTo>
                      <a:pt x="18" y="220"/>
                    </a:lnTo>
                    <a:lnTo>
                      <a:pt x="39" y="227"/>
                    </a:lnTo>
                    <a:lnTo>
                      <a:pt x="37" y="219"/>
                    </a:lnTo>
                    <a:lnTo>
                      <a:pt x="31" y="215"/>
                    </a:lnTo>
                    <a:lnTo>
                      <a:pt x="33" y="206"/>
                    </a:lnTo>
                    <a:lnTo>
                      <a:pt x="27" y="206"/>
                    </a:lnTo>
                    <a:lnTo>
                      <a:pt x="28" y="193"/>
                    </a:lnTo>
                    <a:lnTo>
                      <a:pt x="42" y="183"/>
                    </a:lnTo>
                    <a:lnTo>
                      <a:pt x="49" y="183"/>
                    </a:lnTo>
                    <a:lnTo>
                      <a:pt x="67" y="198"/>
                    </a:lnTo>
                    <a:lnTo>
                      <a:pt x="71" y="209"/>
                    </a:lnTo>
                    <a:lnTo>
                      <a:pt x="83" y="205"/>
                    </a:lnTo>
                    <a:lnTo>
                      <a:pt x="82" y="195"/>
                    </a:lnTo>
                    <a:lnTo>
                      <a:pt x="81" y="187"/>
                    </a:lnTo>
                    <a:lnTo>
                      <a:pt x="65" y="176"/>
                    </a:lnTo>
                    <a:lnTo>
                      <a:pt x="69" y="166"/>
                    </a:lnTo>
                    <a:lnTo>
                      <a:pt x="77" y="156"/>
                    </a:lnTo>
                    <a:lnTo>
                      <a:pt x="77" y="150"/>
                    </a:lnTo>
                    <a:lnTo>
                      <a:pt x="53" y="161"/>
                    </a:lnTo>
                    <a:lnTo>
                      <a:pt x="51" y="149"/>
                    </a:lnTo>
                    <a:lnTo>
                      <a:pt x="44" y="136"/>
                    </a:lnTo>
                    <a:lnTo>
                      <a:pt x="44" y="122"/>
                    </a:lnTo>
                    <a:lnTo>
                      <a:pt x="48" y="109"/>
                    </a:lnTo>
                    <a:lnTo>
                      <a:pt x="33" y="109"/>
                    </a:lnTo>
                    <a:lnTo>
                      <a:pt x="34" y="95"/>
                    </a:lnTo>
                    <a:lnTo>
                      <a:pt x="33" y="85"/>
                    </a:lnTo>
                    <a:lnTo>
                      <a:pt x="44" y="66"/>
                    </a:lnTo>
                    <a:lnTo>
                      <a:pt x="43" y="65"/>
                    </a:lnTo>
                    <a:lnTo>
                      <a:pt x="47" y="55"/>
                    </a:lnTo>
                    <a:lnTo>
                      <a:pt x="53" y="50"/>
                    </a:lnTo>
                    <a:lnTo>
                      <a:pt x="74" y="58"/>
                    </a:lnTo>
                    <a:lnTo>
                      <a:pt x="77" y="57"/>
                    </a:lnTo>
                    <a:lnTo>
                      <a:pt x="81" y="63"/>
                    </a:lnTo>
                    <a:lnTo>
                      <a:pt x="81" y="74"/>
                    </a:lnTo>
                    <a:lnTo>
                      <a:pt x="85" y="72"/>
                    </a:lnTo>
                    <a:lnTo>
                      <a:pt x="96" y="82"/>
                    </a:lnTo>
                    <a:lnTo>
                      <a:pt x="90" y="93"/>
                    </a:lnTo>
                    <a:lnTo>
                      <a:pt x="110" y="123"/>
                    </a:lnTo>
                    <a:lnTo>
                      <a:pt x="110" y="127"/>
                    </a:lnTo>
                    <a:lnTo>
                      <a:pt x="114" y="133"/>
                    </a:lnTo>
                    <a:lnTo>
                      <a:pt x="122" y="129"/>
                    </a:lnTo>
                    <a:lnTo>
                      <a:pt x="128" y="131"/>
                    </a:lnTo>
                    <a:lnTo>
                      <a:pt x="122" y="140"/>
                    </a:lnTo>
                    <a:lnTo>
                      <a:pt x="134" y="147"/>
                    </a:lnTo>
                    <a:lnTo>
                      <a:pt x="150" y="165"/>
                    </a:lnTo>
                    <a:lnTo>
                      <a:pt x="161" y="167"/>
                    </a:lnTo>
                    <a:lnTo>
                      <a:pt x="169" y="160"/>
                    </a:lnTo>
                    <a:lnTo>
                      <a:pt x="171" y="156"/>
                    </a:lnTo>
                    <a:lnTo>
                      <a:pt x="161" y="158"/>
                    </a:lnTo>
                    <a:lnTo>
                      <a:pt x="152" y="144"/>
                    </a:lnTo>
                    <a:lnTo>
                      <a:pt x="142" y="117"/>
                    </a:lnTo>
                    <a:lnTo>
                      <a:pt x="158" y="113"/>
                    </a:lnTo>
                    <a:lnTo>
                      <a:pt x="153" y="104"/>
                    </a:lnTo>
                    <a:lnTo>
                      <a:pt x="130" y="108"/>
                    </a:lnTo>
                    <a:lnTo>
                      <a:pt x="122" y="100"/>
                    </a:lnTo>
                    <a:lnTo>
                      <a:pt x="125" y="93"/>
                    </a:lnTo>
                    <a:lnTo>
                      <a:pt x="137" y="93"/>
                    </a:lnTo>
                    <a:lnTo>
                      <a:pt x="140" y="86"/>
                    </a:lnTo>
                    <a:lnTo>
                      <a:pt x="147" y="86"/>
                    </a:lnTo>
                    <a:lnTo>
                      <a:pt x="141" y="82"/>
                    </a:lnTo>
                    <a:lnTo>
                      <a:pt x="133" y="71"/>
                    </a:lnTo>
                    <a:lnTo>
                      <a:pt x="115" y="71"/>
                    </a:lnTo>
                    <a:lnTo>
                      <a:pt x="107" y="64"/>
                    </a:lnTo>
                    <a:lnTo>
                      <a:pt x="96" y="45"/>
                    </a:lnTo>
                    <a:lnTo>
                      <a:pt x="97" y="38"/>
                    </a:lnTo>
                    <a:lnTo>
                      <a:pt x="108" y="37"/>
                    </a:lnTo>
                    <a:lnTo>
                      <a:pt x="112" y="21"/>
                    </a:lnTo>
                    <a:lnTo>
                      <a:pt x="129" y="7"/>
                    </a:lnTo>
                    <a:lnTo>
                      <a:pt x="153" y="11"/>
                    </a:lnTo>
                    <a:lnTo>
                      <a:pt x="168" y="6"/>
                    </a:lnTo>
                    <a:lnTo>
                      <a:pt x="172" y="16"/>
                    </a:lnTo>
                    <a:lnTo>
                      <a:pt x="183" y="28"/>
                    </a:lnTo>
                    <a:lnTo>
                      <a:pt x="204" y="36"/>
                    </a:lnTo>
                    <a:lnTo>
                      <a:pt x="201" y="45"/>
                    </a:lnTo>
                    <a:lnTo>
                      <a:pt x="203" y="52"/>
                    </a:lnTo>
                    <a:lnTo>
                      <a:pt x="205" y="45"/>
                    </a:lnTo>
                    <a:lnTo>
                      <a:pt x="216" y="49"/>
                    </a:lnTo>
                    <a:lnTo>
                      <a:pt x="220" y="39"/>
                    </a:lnTo>
                    <a:lnTo>
                      <a:pt x="212" y="21"/>
                    </a:lnTo>
                    <a:lnTo>
                      <a:pt x="216" y="15"/>
                    </a:lnTo>
                    <a:lnTo>
                      <a:pt x="231" y="18"/>
                    </a:lnTo>
                    <a:lnTo>
                      <a:pt x="235" y="6"/>
                    </a:lnTo>
                    <a:lnTo>
                      <a:pt x="219" y="0"/>
                    </a:lnTo>
                    <a:lnTo>
                      <a:pt x="237" y="0"/>
                    </a:lnTo>
                    <a:lnTo>
                      <a:pt x="243" y="11"/>
                    </a:lnTo>
                    <a:lnTo>
                      <a:pt x="255" y="22"/>
                    </a:lnTo>
                    <a:lnTo>
                      <a:pt x="242" y="20"/>
                    </a:lnTo>
                    <a:lnTo>
                      <a:pt x="246" y="26"/>
                    </a:lnTo>
                    <a:lnTo>
                      <a:pt x="265" y="33"/>
                    </a:lnTo>
                    <a:lnTo>
                      <a:pt x="276" y="48"/>
                    </a:lnTo>
                    <a:lnTo>
                      <a:pt x="278" y="60"/>
                    </a:lnTo>
                    <a:lnTo>
                      <a:pt x="274" y="72"/>
                    </a:lnTo>
                    <a:lnTo>
                      <a:pt x="274" y="90"/>
                    </a:lnTo>
                    <a:lnTo>
                      <a:pt x="282" y="107"/>
                    </a:lnTo>
                    <a:lnTo>
                      <a:pt x="284" y="123"/>
                    </a:lnTo>
                    <a:lnTo>
                      <a:pt x="280" y="134"/>
                    </a:lnTo>
                    <a:lnTo>
                      <a:pt x="281" y="140"/>
                    </a:lnTo>
                    <a:lnTo>
                      <a:pt x="280" y="149"/>
                    </a:lnTo>
                    <a:lnTo>
                      <a:pt x="281" y="16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4" name="Google Shape;584;p42"/>
              <p:cNvSpPr/>
              <p:nvPr/>
            </p:nvSpPr>
            <p:spPr>
              <a:xfrm>
                <a:off x="1225" y="1133"/>
                <a:ext cx="134" cy="107"/>
              </a:xfrm>
              <a:custGeom>
                <a:rect b="b" l="l" r="r" t="t"/>
                <a:pathLst>
                  <a:path extrusionOk="0" h="534" w="672">
                    <a:moveTo>
                      <a:pt x="420" y="83"/>
                    </a:moveTo>
                    <a:lnTo>
                      <a:pt x="420" y="80"/>
                    </a:lnTo>
                    <a:lnTo>
                      <a:pt x="420" y="82"/>
                    </a:lnTo>
                    <a:lnTo>
                      <a:pt x="433" y="81"/>
                    </a:lnTo>
                    <a:lnTo>
                      <a:pt x="439" y="71"/>
                    </a:lnTo>
                    <a:lnTo>
                      <a:pt x="439" y="59"/>
                    </a:lnTo>
                    <a:lnTo>
                      <a:pt x="458" y="8"/>
                    </a:lnTo>
                    <a:lnTo>
                      <a:pt x="466" y="3"/>
                    </a:lnTo>
                    <a:lnTo>
                      <a:pt x="478" y="6"/>
                    </a:lnTo>
                    <a:lnTo>
                      <a:pt x="489" y="0"/>
                    </a:lnTo>
                    <a:lnTo>
                      <a:pt x="503" y="26"/>
                    </a:lnTo>
                    <a:lnTo>
                      <a:pt x="503" y="37"/>
                    </a:lnTo>
                    <a:lnTo>
                      <a:pt x="493" y="49"/>
                    </a:lnTo>
                    <a:lnTo>
                      <a:pt x="495" y="61"/>
                    </a:lnTo>
                    <a:lnTo>
                      <a:pt x="501" y="69"/>
                    </a:lnTo>
                    <a:lnTo>
                      <a:pt x="500" y="76"/>
                    </a:lnTo>
                    <a:lnTo>
                      <a:pt x="501" y="94"/>
                    </a:lnTo>
                    <a:lnTo>
                      <a:pt x="504" y="99"/>
                    </a:lnTo>
                    <a:lnTo>
                      <a:pt x="511" y="102"/>
                    </a:lnTo>
                    <a:lnTo>
                      <a:pt x="525" y="120"/>
                    </a:lnTo>
                    <a:lnTo>
                      <a:pt x="526" y="129"/>
                    </a:lnTo>
                    <a:lnTo>
                      <a:pt x="525" y="139"/>
                    </a:lnTo>
                    <a:lnTo>
                      <a:pt x="527" y="143"/>
                    </a:lnTo>
                    <a:lnTo>
                      <a:pt x="519" y="152"/>
                    </a:lnTo>
                    <a:lnTo>
                      <a:pt x="510" y="172"/>
                    </a:lnTo>
                    <a:lnTo>
                      <a:pt x="500" y="178"/>
                    </a:lnTo>
                    <a:lnTo>
                      <a:pt x="512" y="183"/>
                    </a:lnTo>
                    <a:lnTo>
                      <a:pt x="536" y="178"/>
                    </a:lnTo>
                    <a:lnTo>
                      <a:pt x="554" y="196"/>
                    </a:lnTo>
                    <a:lnTo>
                      <a:pt x="548" y="213"/>
                    </a:lnTo>
                    <a:lnTo>
                      <a:pt x="541" y="215"/>
                    </a:lnTo>
                    <a:lnTo>
                      <a:pt x="531" y="234"/>
                    </a:lnTo>
                    <a:lnTo>
                      <a:pt x="533" y="243"/>
                    </a:lnTo>
                    <a:lnTo>
                      <a:pt x="543" y="222"/>
                    </a:lnTo>
                    <a:lnTo>
                      <a:pt x="551" y="218"/>
                    </a:lnTo>
                    <a:lnTo>
                      <a:pt x="560" y="215"/>
                    </a:lnTo>
                    <a:lnTo>
                      <a:pt x="579" y="218"/>
                    </a:lnTo>
                    <a:lnTo>
                      <a:pt x="594" y="266"/>
                    </a:lnTo>
                    <a:lnTo>
                      <a:pt x="600" y="242"/>
                    </a:lnTo>
                    <a:lnTo>
                      <a:pt x="605" y="240"/>
                    </a:lnTo>
                    <a:lnTo>
                      <a:pt x="600" y="236"/>
                    </a:lnTo>
                    <a:lnTo>
                      <a:pt x="595" y="207"/>
                    </a:lnTo>
                    <a:lnTo>
                      <a:pt x="601" y="196"/>
                    </a:lnTo>
                    <a:lnTo>
                      <a:pt x="606" y="184"/>
                    </a:lnTo>
                    <a:lnTo>
                      <a:pt x="637" y="191"/>
                    </a:lnTo>
                    <a:lnTo>
                      <a:pt x="659" y="215"/>
                    </a:lnTo>
                    <a:lnTo>
                      <a:pt x="671" y="245"/>
                    </a:lnTo>
                    <a:lnTo>
                      <a:pt x="670" y="258"/>
                    </a:lnTo>
                    <a:lnTo>
                      <a:pt x="672" y="265"/>
                    </a:lnTo>
                    <a:lnTo>
                      <a:pt x="672" y="281"/>
                    </a:lnTo>
                    <a:lnTo>
                      <a:pt x="670" y="296"/>
                    </a:lnTo>
                    <a:lnTo>
                      <a:pt x="660" y="304"/>
                    </a:lnTo>
                    <a:lnTo>
                      <a:pt x="654" y="347"/>
                    </a:lnTo>
                    <a:lnTo>
                      <a:pt x="649" y="357"/>
                    </a:lnTo>
                    <a:lnTo>
                      <a:pt x="643" y="385"/>
                    </a:lnTo>
                    <a:lnTo>
                      <a:pt x="635" y="404"/>
                    </a:lnTo>
                    <a:lnTo>
                      <a:pt x="618" y="405"/>
                    </a:lnTo>
                    <a:lnTo>
                      <a:pt x="611" y="410"/>
                    </a:lnTo>
                    <a:lnTo>
                      <a:pt x="600" y="425"/>
                    </a:lnTo>
                    <a:lnTo>
                      <a:pt x="575" y="430"/>
                    </a:lnTo>
                    <a:lnTo>
                      <a:pt x="560" y="423"/>
                    </a:lnTo>
                    <a:lnTo>
                      <a:pt x="552" y="416"/>
                    </a:lnTo>
                    <a:lnTo>
                      <a:pt x="546" y="409"/>
                    </a:lnTo>
                    <a:lnTo>
                      <a:pt x="547" y="395"/>
                    </a:lnTo>
                    <a:lnTo>
                      <a:pt x="526" y="423"/>
                    </a:lnTo>
                    <a:lnTo>
                      <a:pt x="509" y="425"/>
                    </a:lnTo>
                    <a:lnTo>
                      <a:pt x="490" y="421"/>
                    </a:lnTo>
                    <a:lnTo>
                      <a:pt x="500" y="411"/>
                    </a:lnTo>
                    <a:lnTo>
                      <a:pt x="492" y="398"/>
                    </a:lnTo>
                    <a:lnTo>
                      <a:pt x="492" y="389"/>
                    </a:lnTo>
                    <a:lnTo>
                      <a:pt x="484" y="394"/>
                    </a:lnTo>
                    <a:lnTo>
                      <a:pt x="481" y="405"/>
                    </a:lnTo>
                    <a:lnTo>
                      <a:pt x="472" y="416"/>
                    </a:lnTo>
                    <a:lnTo>
                      <a:pt x="461" y="421"/>
                    </a:lnTo>
                    <a:lnTo>
                      <a:pt x="450" y="435"/>
                    </a:lnTo>
                    <a:lnTo>
                      <a:pt x="425" y="442"/>
                    </a:lnTo>
                    <a:lnTo>
                      <a:pt x="414" y="442"/>
                    </a:lnTo>
                    <a:lnTo>
                      <a:pt x="386" y="457"/>
                    </a:lnTo>
                    <a:lnTo>
                      <a:pt x="387" y="466"/>
                    </a:lnTo>
                    <a:lnTo>
                      <a:pt x="383" y="475"/>
                    </a:lnTo>
                    <a:lnTo>
                      <a:pt x="376" y="480"/>
                    </a:lnTo>
                    <a:lnTo>
                      <a:pt x="375" y="485"/>
                    </a:lnTo>
                    <a:lnTo>
                      <a:pt x="358" y="495"/>
                    </a:lnTo>
                    <a:lnTo>
                      <a:pt x="348" y="497"/>
                    </a:lnTo>
                    <a:lnTo>
                      <a:pt x="347" y="502"/>
                    </a:lnTo>
                    <a:lnTo>
                      <a:pt x="332" y="503"/>
                    </a:lnTo>
                    <a:lnTo>
                      <a:pt x="325" y="514"/>
                    </a:lnTo>
                    <a:lnTo>
                      <a:pt x="299" y="528"/>
                    </a:lnTo>
                    <a:lnTo>
                      <a:pt x="277" y="534"/>
                    </a:lnTo>
                    <a:lnTo>
                      <a:pt x="231" y="530"/>
                    </a:lnTo>
                    <a:lnTo>
                      <a:pt x="202" y="512"/>
                    </a:lnTo>
                    <a:lnTo>
                      <a:pt x="184" y="495"/>
                    </a:lnTo>
                    <a:lnTo>
                      <a:pt x="177" y="482"/>
                    </a:lnTo>
                    <a:lnTo>
                      <a:pt x="177" y="478"/>
                    </a:lnTo>
                    <a:lnTo>
                      <a:pt x="181" y="466"/>
                    </a:lnTo>
                    <a:lnTo>
                      <a:pt x="191" y="455"/>
                    </a:lnTo>
                    <a:lnTo>
                      <a:pt x="198" y="454"/>
                    </a:lnTo>
                    <a:lnTo>
                      <a:pt x="212" y="446"/>
                    </a:lnTo>
                    <a:lnTo>
                      <a:pt x="224" y="443"/>
                    </a:lnTo>
                    <a:lnTo>
                      <a:pt x="229" y="448"/>
                    </a:lnTo>
                    <a:lnTo>
                      <a:pt x="235" y="447"/>
                    </a:lnTo>
                    <a:lnTo>
                      <a:pt x="242" y="441"/>
                    </a:lnTo>
                    <a:lnTo>
                      <a:pt x="242" y="431"/>
                    </a:lnTo>
                    <a:lnTo>
                      <a:pt x="253" y="415"/>
                    </a:lnTo>
                    <a:lnTo>
                      <a:pt x="304" y="408"/>
                    </a:lnTo>
                    <a:lnTo>
                      <a:pt x="315" y="409"/>
                    </a:lnTo>
                    <a:lnTo>
                      <a:pt x="317" y="420"/>
                    </a:lnTo>
                    <a:lnTo>
                      <a:pt x="327" y="420"/>
                    </a:lnTo>
                    <a:lnTo>
                      <a:pt x="334" y="404"/>
                    </a:lnTo>
                    <a:lnTo>
                      <a:pt x="344" y="396"/>
                    </a:lnTo>
                    <a:lnTo>
                      <a:pt x="350" y="383"/>
                    </a:lnTo>
                    <a:lnTo>
                      <a:pt x="363" y="372"/>
                    </a:lnTo>
                    <a:lnTo>
                      <a:pt x="368" y="362"/>
                    </a:lnTo>
                    <a:lnTo>
                      <a:pt x="366" y="352"/>
                    </a:lnTo>
                    <a:lnTo>
                      <a:pt x="355" y="352"/>
                    </a:lnTo>
                    <a:lnTo>
                      <a:pt x="343" y="376"/>
                    </a:lnTo>
                    <a:lnTo>
                      <a:pt x="331" y="372"/>
                    </a:lnTo>
                    <a:lnTo>
                      <a:pt x="294" y="383"/>
                    </a:lnTo>
                    <a:lnTo>
                      <a:pt x="289" y="372"/>
                    </a:lnTo>
                    <a:lnTo>
                      <a:pt x="293" y="361"/>
                    </a:lnTo>
                    <a:lnTo>
                      <a:pt x="278" y="372"/>
                    </a:lnTo>
                    <a:lnTo>
                      <a:pt x="277" y="358"/>
                    </a:lnTo>
                    <a:lnTo>
                      <a:pt x="272" y="356"/>
                    </a:lnTo>
                    <a:lnTo>
                      <a:pt x="270" y="376"/>
                    </a:lnTo>
                    <a:lnTo>
                      <a:pt x="263" y="389"/>
                    </a:lnTo>
                    <a:lnTo>
                      <a:pt x="251" y="392"/>
                    </a:lnTo>
                    <a:lnTo>
                      <a:pt x="247" y="379"/>
                    </a:lnTo>
                    <a:lnTo>
                      <a:pt x="239" y="394"/>
                    </a:lnTo>
                    <a:lnTo>
                      <a:pt x="224" y="398"/>
                    </a:lnTo>
                    <a:lnTo>
                      <a:pt x="207" y="408"/>
                    </a:lnTo>
                    <a:lnTo>
                      <a:pt x="200" y="396"/>
                    </a:lnTo>
                    <a:lnTo>
                      <a:pt x="202" y="389"/>
                    </a:lnTo>
                    <a:lnTo>
                      <a:pt x="215" y="373"/>
                    </a:lnTo>
                    <a:lnTo>
                      <a:pt x="212" y="372"/>
                    </a:lnTo>
                    <a:lnTo>
                      <a:pt x="209" y="357"/>
                    </a:lnTo>
                    <a:lnTo>
                      <a:pt x="210" y="340"/>
                    </a:lnTo>
                    <a:lnTo>
                      <a:pt x="225" y="330"/>
                    </a:lnTo>
                    <a:lnTo>
                      <a:pt x="235" y="319"/>
                    </a:lnTo>
                    <a:lnTo>
                      <a:pt x="227" y="319"/>
                    </a:lnTo>
                    <a:lnTo>
                      <a:pt x="218" y="329"/>
                    </a:lnTo>
                    <a:lnTo>
                      <a:pt x="199" y="324"/>
                    </a:lnTo>
                    <a:lnTo>
                      <a:pt x="191" y="363"/>
                    </a:lnTo>
                    <a:lnTo>
                      <a:pt x="186" y="367"/>
                    </a:lnTo>
                    <a:lnTo>
                      <a:pt x="180" y="349"/>
                    </a:lnTo>
                    <a:lnTo>
                      <a:pt x="171" y="346"/>
                    </a:lnTo>
                    <a:lnTo>
                      <a:pt x="170" y="363"/>
                    </a:lnTo>
                    <a:lnTo>
                      <a:pt x="178" y="376"/>
                    </a:lnTo>
                    <a:lnTo>
                      <a:pt x="177" y="394"/>
                    </a:lnTo>
                    <a:lnTo>
                      <a:pt x="171" y="396"/>
                    </a:lnTo>
                    <a:lnTo>
                      <a:pt x="155" y="416"/>
                    </a:lnTo>
                    <a:lnTo>
                      <a:pt x="143" y="415"/>
                    </a:lnTo>
                    <a:lnTo>
                      <a:pt x="138" y="396"/>
                    </a:lnTo>
                    <a:lnTo>
                      <a:pt x="138" y="378"/>
                    </a:lnTo>
                    <a:lnTo>
                      <a:pt x="124" y="389"/>
                    </a:lnTo>
                    <a:lnTo>
                      <a:pt x="113" y="388"/>
                    </a:lnTo>
                    <a:lnTo>
                      <a:pt x="114" y="405"/>
                    </a:lnTo>
                    <a:lnTo>
                      <a:pt x="114" y="420"/>
                    </a:lnTo>
                    <a:lnTo>
                      <a:pt x="102" y="417"/>
                    </a:lnTo>
                    <a:lnTo>
                      <a:pt x="80" y="399"/>
                    </a:lnTo>
                    <a:lnTo>
                      <a:pt x="85" y="389"/>
                    </a:lnTo>
                    <a:lnTo>
                      <a:pt x="76" y="383"/>
                    </a:lnTo>
                    <a:lnTo>
                      <a:pt x="78" y="369"/>
                    </a:lnTo>
                    <a:lnTo>
                      <a:pt x="64" y="374"/>
                    </a:lnTo>
                    <a:lnTo>
                      <a:pt x="58" y="388"/>
                    </a:lnTo>
                    <a:lnTo>
                      <a:pt x="25" y="379"/>
                    </a:lnTo>
                    <a:lnTo>
                      <a:pt x="10" y="372"/>
                    </a:lnTo>
                    <a:lnTo>
                      <a:pt x="0" y="358"/>
                    </a:lnTo>
                    <a:lnTo>
                      <a:pt x="1" y="351"/>
                    </a:lnTo>
                    <a:lnTo>
                      <a:pt x="11" y="325"/>
                    </a:lnTo>
                    <a:lnTo>
                      <a:pt x="24" y="309"/>
                    </a:lnTo>
                    <a:lnTo>
                      <a:pt x="51" y="307"/>
                    </a:lnTo>
                    <a:lnTo>
                      <a:pt x="87" y="309"/>
                    </a:lnTo>
                    <a:lnTo>
                      <a:pt x="94" y="306"/>
                    </a:lnTo>
                    <a:lnTo>
                      <a:pt x="105" y="291"/>
                    </a:lnTo>
                    <a:lnTo>
                      <a:pt x="130" y="276"/>
                    </a:lnTo>
                    <a:lnTo>
                      <a:pt x="140" y="259"/>
                    </a:lnTo>
                    <a:lnTo>
                      <a:pt x="122" y="272"/>
                    </a:lnTo>
                    <a:lnTo>
                      <a:pt x="101" y="276"/>
                    </a:lnTo>
                    <a:lnTo>
                      <a:pt x="86" y="288"/>
                    </a:lnTo>
                    <a:lnTo>
                      <a:pt x="60" y="297"/>
                    </a:lnTo>
                    <a:lnTo>
                      <a:pt x="22" y="293"/>
                    </a:lnTo>
                    <a:lnTo>
                      <a:pt x="22" y="270"/>
                    </a:lnTo>
                    <a:lnTo>
                      <a:pt x="33" y="245"/>
                    </a:lnTo>
                    <a:lnTo>
                      <a:pt x="76" y="240"/>
                    </a:lnTo>
                    <a:lnTo>
                      <a:pt x="103" y="231"/>
                    </a:lnTo>
                    <a:lnTo>
                      <a:pt x="144" y="226"/>
                    </a:lnTo>
                    <a:lnTo>
                      <a:pt x="157" y="212"/>
                    </a:lnTo>
                    <a:lnTo>
                      <a:pt x="134" y="222"/>
                    </a:lnTo>
                    <a:lnTo>
                      <a:pt x="55" y="231"/>
                    </a:lnTo>
                    <a:lnTo>
                      <a:pt x="47" y="225"/>
                    </a:lnTo>
                    <a:lnTo>
                      <a:pt x="47" y="210"/>
                    </a:lnTo>
                    <a:lnTo>
                      <a:pt x="53" y="200"/>
                    </a:lnTo>
                    <a:lnTo>
                      <a:pt x="60" y="196"/>
                    </a:lnTo>
                    <a:lnTo>
                      <a:pt x="58" y="188"/>
                    </a:lnTo>
                    <a:lnTo>
                      <a:pt x="51" y="179"/>
                    </a:lnTo>
                    <a:lnTo>
                      <a:pt x="62" y="158"/>
                    </a:lnTo>
                    <a:lnTo>
                      <a:pt x="76" y="151"/>
                    </a:lnTo>
                    <a:lnTo>
                      <a:pt x="103" y="153"/>
                    </a:lnTo>
                    <a:lnTo>
                      <a:pt x="118" y="151"/>
                    </a:lnTo>
                    <a:lnTo>
                      <a:pt x="156" y="159"/>
                    </a:lnTo>
                    <a:lnTo>
                      <a:pt x="161" y="154"/>
                    </a:lnTo>
                    <a:lnTo>
                      <a:pt x="151" y="154"/>
                    </a:lnTo>
                    <a:lnTo>
                      <a:pt x="144" y="143"/>
                    </a:lnTo>
                    <a:lnTo>
                      <a:pt x="100" y="139"/>
                    </a:lnTo>
                    <a:lnTo>
                      <a:pt x="92" y="129"/>
                    </a:lnTo>
                    <a:lnTo>
                      <a:pt x="101" y="103"/>
                    </a:lnTo>
                    <a:lnTo>
                      <a:pt x="113" y="88"/>
                    </a:lnTo>
                    <a:lnTo>
                      <a:pt x="138" y="88"/>
                    </a:lnTo>
                    <a:lnTo>
                      <a:pt x="146" y="78"/>
                    </a:lnTo>
                    <a:lnTo>
                      <a:pt x="166" y="78"/>
                    </a:lnTo>
                    <a:lnTo>
                      <a:pt x="180" y="83"/>
                    </a:lnTo>
                    <a:lnTo>
                      <a:pt x="191" y="97"/>
                    </a:lnTo>
                    <a:lnTo>
                      <a:pt x="191" y="116"/>
                    </a:lnTo>
                    <a:lnTo>
                      <a:pt x="186" y="124"/>
                    </a:lnTo>
                    <a:lnTo>
                      <a:pt x="192" y="147"/>
                    </a:lnTo>
                    <a:lnTo>
                      <a:pt x="219" y="147"/>
                    </a:lnTo>
                    <a:lnTo>
                      <a:pt x="234" y="136"/>
                    </a:lnTo>
                    <a:lnTo>
                      <a:pt x="258" y="135"/>
                    </a:lnTo>
                    <a:lnTo>
                      <a:pt x="258" y="148"/>
                    </a:lnTo>
                    <a:lnTo>
                      <a:pt x="280" y="152"/>
                    </a:lnTo>
                    <a:lnTo>
                      <a:pt x="288" y="179"/>
                    </a:lnTo>
                    <a:lnTo>
                      <a:pt x="302" y="200"/>
                    </a:lnTo>
                    <a:lnTo>
                      <a:pt x="312" y="200"/>
                    </a:lnTo>
                    <a:lnTo>
                      <a:pt x="321" y="210"/>
                    </a:lnTo>
                    <a:lnTo>
                      <a:pt x="301" y="223"/>
                    </a:lnTo>
                    <a:lnTo>
                      <a:pt x="300" y="234"/>
                    </a:lnTo>
                    <a:lnTo>
                      <a:pt x="310" y="237"/>
                    </a:lnTo>
                    <a:lnTo>
                      <a:pt x="336" y="227"/>
                    </a:lnTo>
                    <a:lnTo>
                      <a:pt x="336" y="232"/>
                    </a:lnTo>
                    <a:lnTo>
                      <a:pt x="339" y="239"/>
                    </a:lnTo>
                    <a:lnTo>
                      <a:pt x="342" y="250"/>
                    </a:lnTo>
                    <a:lnTo>
                      <a:pt x="336" y="258"/>
                    </a:lnTo>
                    <a:lnTo>
                      <a:pt x="340" y="256"/>
                    </a:lnTo>
                    <a:lnTo>
                      <a:pt x="344" y="271"/>
                    </a:lnTo>
                    <a:lnTo>
                      <a:pt x="343" y="287"/>
                    </a:lnTo>
                    <a:lnTo>
                      <a:pt x="349" y="297"/>
                    </a:lnTo>
                    <a:lnTo>
                      <a:pt x="359" y="298"/>
                    </a:lnTo>
                    <a:lnTo>
                      <a:pt x="366" y="297"/>
                    </a:lnTo>
                    <a:lnTo>
                      <a:pt x="371" y="292"/>
                    </a:lnTo>
                    <a:lnTo>
                      <a:pt x="377" y="293"/>
                    </a:lnTo>
                    <a:lnTo>
                      <a:pt x="395" y="288"/>
                    </a:lnTo>
                    <a:lnTo>
                      <a:pt x="399" y="297"/>
                    </a:lnTo>
                    <a:lnTo>
                      <a:pt x="419" y="293"/>
                    </a:lnTo>
                    <a:lnTo>
                      <a:pt x="469" y="303"/>
                    </a:lnTo>
                    <a:lnTo>
                      <a:pt x="478" y="301"/>
                    </a:lnTo>
                    <a:lnTo>
                      <a:pt x="482" y="283"/>
                    </a:lnTo>
                    <a:lnTo>
                      <a:pt x="482" y="261"/>
                    </a:lnTo>
                    <a:lnTo>
                      <a:pt x="468" y="245"/>
                    </a:lnTo>
                    <a:lnTo>
                      <a:pt x="462" y="233"/>
                    </a:lnTo>
                    <a:lnTo>
                      <a:pt x="450" y="236"/>
                    </a:lnTo>
                    <a:lnTo>
                      <a:pt x="444" y="229"/>
                    </a:lnTo>
                    <a:lnTo>
                      <a:pt x="440" y="221"/>
                    </a:lnTo>
                    <a:lnTo>
                      <a:pt x="431" y="227"/>
                    </a:lnTo>
                    <a:lnTo>
                      <a:pt x="425" y="218"/>
                    </a:lnTo>
                    <a:lnTo>
                      <a:pt x="449" y="204"/>
                    </a:lnTo>
                    <a:lnTo>
                      <a:pt x="451" y="193"/>
                    </a:lnTo>
                    <a:lnTo>
                      <a:pt x="462" y="190"/>
                    </a:lnTo>
                    <a:lnTo>
                      <a:pt x="456" y="163"/>
                    </a:lnTo>
                    <a:lnTo>
                      <a:pt x="450" y="152"/>
                    </a:lnTo>
                    <a:lnTo>
                      <a:pt x="440" y="148"/>
                    </a:lnTo>
                    <a:lnTo>
                      <a:pt x="438" y="142"/>
                    </a:lnTo>
                    <a:lnTo>
                      <a:pt x="424" y="139"/>
                    </a:lnTo>
                    <a:lnTo>
                      <a:pt x="402" y="120"/>
                    </a:lnTo>
                    <a:lnTo>
                      <a:pt x="401" y="110"/>
                    </a:lnTo>
                    <a:lnTo>
                      <a:pt x="401" y="100"/>
                    </a:lnTo>
                    <a:lnTo>
                      <a:pt x="396" y="93"/>
                    </a:lnTo>
                    <a:lnTo>
                      <a:pt x="412" y="89"/>
                    </a:lnTo>
                    <a:lnTo>
                      <a:pt x="420" y="8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5" name="Google Shape;585;p42"/>
              <p:cNvSpPr/>
              <p:nvPr/>
            </p:nvSpPr>
            <p:spPr>
              <a:xfrm>
                <a:off x="1168" y="1099"/>
                <a:ext cx="80" cy="82"/>
              </a:xfrm>
              <a:custGeom>
                <a:rect b="b" l="l" r="r" t="t"/>
                <a:pathLst>
                  <a:path extrusionOk="0" h="411" w="399">
                    <a:moveTo>
                      <a:pt x="154" y="134"/>
                    </a:moveTo>
                    <a:lnTo>
                      <a:pt x="156" y="136"/>
                    </a:lnTo>
                    <a:lnTo>
                      <a:pt x="157" y="126"/>
                    </a:lnTo>
                    <a:lnTo>
                      <a:pt x="166" y="120"/>
                    </a:lnTo>
                    <a:lnTo>
                      <a:pt x="170" y="109"/>
                    </a:lnTo>
                    <a:lnTo>
                      <a:pt x="177" y="100"/>
                    </a:lnTo>
                    <a:lnTo>
                      <a:pt x="184" y="99"/>
                    </a:lnTo>
                    <a:lnTo>
                      <a:pt x="187" y="89"/>
                    </a:lnTo>
                    <a:lnTo>
                      <a:pt x="197" y="75"/>
                    </a:lnTo>
                    <a:lnTo>
                      <a:pt x="198" y="61"/>
                    </a:lnTo>
                    <a:lnTo>
                      <a:pt x="221" y="57"/>
                    </a:lnTo>
                    <a:lnTo>
                      <a:pt x="224" y="48"/>
                    </a:lnTo>
                    <a:lnTo>
                      <a:pt x="232" y="49"/>
                    </a:lnTo>
                    <a:lnTo>
                      <a:pt x="238" y="57"/>
                    </a:lnTo>
                    <a:lnTo>
                      <a:pt x="242" y="51"/>
                    </a:lnTo>
                    <a:lnTo>
                      <a:pt x="256" y="50"/>
                    </a:lnTo>
                    <a:lnTo>
                      <a:pt x="260" y="45"/>
                    </a:lnTo>
                    <a:lnTo>
                      <a:pt x="269" y="44"/>
                    </a:lnTo>
                    <a:lnTo>
                      <a:pt x="267" y="60"/>
                    </a:lnTo>
                    <a:lnTo>
                      <a:pt x="270" y="76"/>
                    </a:lnTo>
                    <a:lnTo>
                      <a:pt x="274" y="72"/>
                    </a:lnTo>
                    <a:lnTo>
                      <a:pt x="271" y="57"/>
                    </a:lnTo>
                    <a:lnTo>
                      <a:pt x="275" y="48"/>
                    </a:lnTo>
                    <a:lnTo>
                      <a:pt x="285" y="59"/>
                    </a:lnTo>
                    <a:lnTo>
                      <a:pt x="298" y="66"/>
                    </a:lnTo>
                    <a:lnTo>
                      <a:pt x="306" y="66"/>
                    </a:lnTo>
                    <a:lnTo>
                      <a:pt x="303" y="57"/>
                    </a:lnTo>
                    <a:lnTo>
                      <a:pt x="319" y="61"/>
                    </a:lnTo>
                    <a:lnTo>
                      <a:pt x="330" y="49"/>
                    </a:lnTo>
                    <a:lnTo>
                      <a:pt x="329" y="43"/>
                    </a:lnTo>
                    <a:lnTo>
                      <a:pt x="322" y="44"/>
                    </a:lnTo>
                    <a:lnTo>
                      <a:pt x="313" y="37"/>
                    </a:lnTo>
                    <a:lnTo>
                      <a:pt x="307" y="23"/>
                    </a:lnTo>
                    <a:lnTo>
                      <a:pt x="317" y="19"/>
                    </a:lnTo>
                    <a:lnTo>
                      <a:pt x="323" y="7"/>
                    </a:lnTo>
                    <a:lnTo>
                      <a:pt x="343" y="0"/>
                    </a:lnTo>
                    <a:lnTo>
                      <a:pt x="365" y="18"/>
                    </a:lnTo>
                    <a:lnTo>
                      <a:pt x="365" y="24"/>
                    </a:lnTo>
                    <a:lnTo>
                      <a:pt x="382" y="37"/>
                    </a:lnTo>
                    <a:lnTo>
                      <a:pt x="399" y="57"/>
                    </a:lnTo>
                    <a:lnTo>
                      <a:pt x="399" y="66"/>
                    </a:lnTo>
                    <a:lnTo>
                      <a:pt x="397" y="72"/>
                    </a:lnTo>
                    <a:lnTo>
                      <a:pt x="384" y="77"/>
                    </a:lnTo>
                    <a:lnTo>
                      <a:pt x="381" y="85"/>
                    </a:lnTo>
                    <a:lnTo>
                      <a:pt x="356" y="91"/>
                    </a:lnTo>
                    <a:lnTo>
                      <a:pt x="349" y="99"/>
                    </a:lnTo>
                    <a:lnTo>
                      <a:pt x="348" y="108"/>
                    </a:lnTo>
                    <a:lnTo>
                      <a:pt x="353" y="119"/>
                    </a:lnTo>
                    <a:lnTo>
                      <a:pt x="376" y="148"/>
                    </a:lnTo>
                    <a:lnTo>
                      <a:pt x="377" y="159"/>
                    </a:lnTo>
                    <a:lnTo>
                      <a:pt x="369" y="159"/>
                    </a:lnTo>
                    <a:lnTo>
                      <a:pt x="360" y="152"/>
                    </a:lnTo>
                    <a:lnTo>
                      <a:pt x="353" y="159"/>
                    </a:lnTo>
                    <a:lnTo>
                      <a:pt x="355" y="173"/>
                    </a:lnTo>
                    <a:lnTo>
                      <a:pt x="364" y="174"/>
                    </a:lnTo>
                    <a:lnTo>
                      <a:pt x="366" y="186"/>
                    </a:lnTo>
                    <a:lnTo>
                      <a:pt x="370" y="190"/>
                    </a:lnTo>
                    <a:lnTo>
                      <a:pt x="375" y="210"/>
                    </a:lnTo>
                    <a:lnTo>
                      <a:pt x="366" y="222"/>
                    </a:lnTo>
                    <a:lnTo>
                      <a:pt x="350" y="237"/>
                    </a:lnTo>
                    <a:lnTo>
                      <a:pt x="324" y="237"/>
                    </a:lnTo>
                    <a:lnTo>
                      <a:pt x="318" y="244"/>
                    </a:lnTo>
                    <a:lnTo>
                      <a:pt x="314" y="258"/>
                    </a:lnTo>
                    <a:lnTo>
                      <a:pt x="317" y="288"/>
                    </a:lnTo>
                    <a:lnTo>
                      <a:pt x="313" y="302"/>
                    </a:lnTo>
                    <a:lnTo>
                      <a:pt x="300" y="309"/>
                    </a:lnTo>
                    <a:lnTo>
                      <a:pt x="287" y="307"/>
                    </a:lnTo>
                    <a:lnTo>
                      <a:pt x="265" y="269"/>
                    </a:lnTo>
                    <a:lnTo>
                      <a:pt x="265" y="253"/>
                    </a:lnTo>
                    <a:lnTo>
                      <a:pt x="269" y="237"/>
                    </a:lnTo>
                    <a:lnTo>
                      <a:pt x="268" y="220"/>
                    </a:lnTo>
                    <a:lnTo>
                      <a:pt x="275" y="195"/>
                    </a:lnTo>
                    <a:lnTo>
                      <a:pt x="276" y="183"/>
                    </a:lnTo>
                    <a:lnTo>
                      <a:pt x="270" y="182"/>
                    </a:lnTo>
                    <a:lnTo>
                      <a:pt x="262" y="193"/>
                    </a:lnTo>
                    <a:lnTo>
                      <a:pt x="246" y="189"/>
                    </a:lnTo>
                    <a:lnTo>
                      <a:pt x="244" y="200"/>
                    </a:lnTo>
                    <a:lnTo>
                      <a:pt x="244" y="206"/>
                    </a:lnTo>
                    <a:lnTo>
                      <a:pt x="237" y="213"/>
                    </a:lnTo>
                    <a:lnTo>
                      <a:pt x="243" y="220"/>
                    </a:lnTo>
                    <a:lnTo>
                      <a:pt x="244" y="244"/>
                    </a:lnTo>
                    <a:lnTo>
                      <a:pt x="235" y="255"/>
                    </a:lnTo>
                    <a:lnTo>
                      <a:pt x="225" y="242"/>
                    </a:lnTo>
                    <a:lnTo>
                      <a:pt x="216" y="239"/>
                    </a:lnTo>
                    <a:lnTo>
                      <a:pt x="216" y="247"/>
                    </a:lnTo>
                    <a:lnTo>
                      <a:pt x="211" y="256"/>
                    </a:lnTo>
                    <a:lnTo>
                      <a:pt x="217" y="264"/>
                    </a:lnTo>
                    <a:lnTo>
                      <a:pt x="227" y="268"/>
                    </a:lnTo>
                    <a:lnTo>
                      <a:pt x="233" y="291"/>
                    </a:lnTo>
                    <a:lnTo>
                      <a:pt x="231" y="302"/>
                    </a:lnTo>
                    <a:lnTo>
                      <a:pt x="216" y="311"/>
                    </a:lnTo>
                    <a:lnTo>
                      <a:pt x="215" y="331"/>
                    </a:lnTo>
                    <a:lnTo>
                      <a:pt x="211" y="342"/>
                    </a:lnTo>
                    <a:lnTo>
                      <a:pt x="209" y="340"/>
                    </a:lnTo>
                    <a:lnTo>
                      <a:pt x="201" y="344"/>
                    </a:lnTo>
                    <a:lnTo>
                      <a:pt x="195" y="324"/>
                    </a:lnTo>
                    <a:lnTo>
                      <a:pt x="188" y="308"/>
                    </a:lnTo>
                    <a:lnTo>
                      <a:pt x="185" y="287"/>
                    </a:lnTo>
                    <a:lnTo>
                      <a:pt x="181" y="295"/>
                    </a:lnTo>
                    <a:lnTo>
                      <a:pt x="173" y="290"/>
                    </a:lnTo>
                    <a:lnTo>
                      <a:pt x="172" y="301"/>
                    </a:lnTo>
                    <a:lnTo>
                      <a:pt x="174" y="318"/>
                    </a:lnTo>
                    <a:lnTo>
                      <a:pt x="178" y="324"/>
                    </a:lnTo>
                    <a:lnTo>
                      <a:pt x="173" y="334"/>
                    </a:lnTo>
                    <a:lnTo>
                      <a:pt x="181" y="336"/>
                    </a:lnTo>
                    <a:lnTo>
                      <a:pt x="162" y="346"/>
                    </a:lnTo>
                    <a:lnTo>
                      <a:pt x="173" y="352"/>
                    </a:lnTo>
                    <a:lnTo>
                      <a:pt x="181" y="368"/>
                    </a:lnTo>
                    <a:lnTo>
                      <a:pt x="182" y="376"/>
                    </a:lnTo>
                    <a:lnTo>
                      <a:pt x="173" y="376"/>
                    </a:lnTo>
                    <a:lnTo>
                      <a:pt x="171" y="393"/>
                    </a:lnTo>
                    <a:lnTo>
                      <a:pt x="162" y="398"/>
                    </a:lnTo>
                    <a:lnTo>
                      <a:pt x="154" y="398"/>
                    </a:lnTo>
                    <a:lnTo>
                      <a:pt x="145" y="384"/>
                    </a:lnTo>
                    <a:lnTo>
                      <a:pt x="144" y="400"/>
                    </a:lnTo>
                    <a:lnTo>
                      <a:pt x="139" y="411"/>
                    </a:lnTo>
                    <a:lnTo>
                      <a:pt x="131" y="393"/>
                    </a:lnTo>
                    <a:lnTo>
                      <a:pt x="130" y="367"/>
                    </a:lnTo>
                    <a:lnTo>
                      <a:pt x="123" y="367"/>
                    </a:lnTo>
                    <a:lnTo>
                      <a:pt x="114" y="351"/>
                    </a:lnTo>
                    <a:lnTo>
                      <a:pt x="118" y="339"/>
                    </a:lnTo>
                    <a:lnTo>
                      <a:pt x="117" y="328"/>
                    </a:lnTo>
                    <a:lnTo>
                      <a:pt x="114" y="319"/>
                    </a:lnTo>
                    <a:lnTo>
                      <a:pt x="103" y="329"/>
                    </a:lnTo>
                    <a:lnTo>
                      <a:pt x="101" y="349"/>
                    </a:lnTo>
                    <a:lnTo>
                      <a:pt x="101" y="360"/>
                    </a:lnTo>
                    <a:lnTo>
                      <a:pt x="91" y="382"/>
                    </a:lnTo>
                    <a:lnTo>
                      <a:pt x="82" y="371"/>
                    </a:lnTo>
                    <a:lnTo>
                      <a:pt x="56" y="360"/>
                    </a:lnTo>
                    <a:lnTo>
                      <a:pt x="55" y="352"/>
                    </a:lnTo>
                    <a:lnTo>
                      <a:pt x="58" y="346"/>
                    </a:lnTo>
                    <a:lnTo>
                      <a:pt x="58" y="334"/>
                    </a:lnTo>
                    <a:lnTo>
                      <a:pt x="50" y="356"/>
                    </a:lnTo>
                    <a:lnTo>
                      <a:pt x="44" y="361"/>
                    </a:lnTo>
                    <a:lnTo>
                      <a:pt x="37" y="378"/>
                    </a:lnTo>
                    <a:lnTo>
                      <a:pt x="21" y="383"/>
                    </a:lnTo>
                    <a:lnTo>
                      <a:pt x="12" y="373"/>
                    </a:lnTo>
                    <a:lnTo>
                      <a:pt x="12" y="367"/>
                    </a:lnTo>
                    <a:lnTo>
                      <a:pt x="25" y="333"/>
                    </a:lnTo>
                    <a:lnTo>
                      <a:pt x="16" y="328"/>
                    </a:lnTo>
                    <a:lnTo>
                      <a:pt x="2" y="346"/>
                    </a:lnTo>
                    <a:lnTo>
                      <a:pt x="0" y="326"/>
                    </a:lnTo>
                    <a:lnTo>
                      <a:pt x="5" y="317"/>
                    </a:lnTo>
                    <a:lnTo>
                      <a:pt x="15" y="308"/>
                    </a:lnTo>
                    <a:lnTo>
                      <a:pt x="16" y="285"/>
                    </a:lnTo>
                    <a:lnTo>
                      <a:pt x="27" y="280"/>
                    </a:lnTo>
                    <a:lnTo>
                      <a:pt x="29" y="274"/>
                    </a:lnTo>
                    <a:lnTo>
                      <a:pt x="39" y="266"/>
                    </a:lnTo>
                    <a:lnTo>
                      <a:pt x="47" y="266"/>
                    </a:lnTo>
                    <a:lnTo>
                      <a:pt x="59" y="274"/>
                    </a:lnTo>
                    <a:lnTo>
                      <a:pt x="64" y="269"/>
                    </a:lnTo>
                    <a:lnTo>
                      <a:pt x="70" y="271"/>
                    </a:lnTo>
                    <a:lnTo>
                      <a:pt x="82" y="239"/>
                    </a:lnTo>
                    <a:lnTo>
                      <a:pt x="90" y="231"/>
                    </a:lnTo>
                    <a:lnTo>
                      <a:pt x="91" y="225"/>
                    </a:lnTo>
                    <a:lnTo>
                      <a:pt x="90" y="209"/>
                    </a:lnTo>
                    <a:lnTo>
                      <a:pt x="93" y="216"/>
                    </a:lnTo>
                    <a:lnTo>
                      <a:pt x="99" y="213"/>
                    </a:lnTo>
                    <a:lnTo>
                      <a:pt x="111" y="206"/>
                    </a:lnTo>
                    <a:lnTo>
                      <a:pt x="114" y="198"/>
                    </a:lnTo>
                    <a:lnTo>
                      <a:pt x="120" y="198"/>
                    </a:lnTo>
                    <a:lnTo>
                      <a:pt x="134" y="178"/>
                    </a:lnTo>
                    <a:lnTo>
                      <a:pt x="147" y="174"/>
                    </a:lnTo>
                    <a:lnTo>
                      <a:pt x="138" y="170"/>
                    </a:lnTo>
                    <a:lnTo>
                      <a:pt x="147" y="150"/>
                    </a:lnTo>
                    <a:lnTo>
                      <a:pt x="149" y="139"/>
                    </a:lnTo>
                    <a:lnTo>
                      <a:pt x="154" y="13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6" name="Google Shape;586;p42"/>
              <p:cNvSpPr/>
              <p:nvPr/>
            </p:nvSpPr>
            <p:spPr>
              <a:xfrm>
                <a:off x="1271" y="1070"/>
                <a:ext cx="40" cy="39"/>
              </a:xfrm>
              <a:custGeom>
                <a:rect b="b" l="l" r="r" t="t"/>
                <a:pathLst>
                  <a:path extrusionOk="0" h="195" w="200">
                    <a:moveTo>
                      <a:pt x="76" y="19"/>
                    </a:moveTo>
                    <a:lnTo>
                      <a:pt x="84" y="23"/>
                    </a:lnTo>
                    <a:lnTo>
                      <a:pt x="84" y="19"/>
                    </a:lnTo>
                    <a:lnTo>
                      <a:pt x="95" y="13"/>
                    </a:lnTo>
                    <a:lnTo>
                      <a:pt x="127" y="7"/>
                    </a:lnTo>
                    <a:lnTo>
                      <a:pt x="128" y="13"/>
                    </a:lnTo>
                    <a:lnTo>
                      <a:pt x="138" y="16"/>
                    </a:lnTo>
                    <a:lnTo>
                      <a:pt x="145" y="5"/>
                    </a:lnTo>
                    <a:lnTo>
                      <a:pt x="172" y="0"/>
                    </a:lnTo>
                    <a:lnTo>
                      <a:pt x="198" y="8"/>
                    </a:lnTo>
                    <a:lnTo>
                      <a:pt x="200" y="21"/>
                    </a:lnTo>
                    <a:lnTo>
                      <a:pt x="199" y="37"/>
                    </a:lnTo>
                    <a:lnTo>
                      <a:pt x="194" y="46"/>
                    </a:lnTo>
                    <a:lnTo>
                      <a:pt x="149" y="60"/>
                    </a:lnTo>
                    <a:lnTo>
                      <a:pt x="135" y="60"/>
                    </a:lnTo>
                    <a:lnTo>
                      <a:pt x="134" y="65"/>
                    </a:lnTo>
                    <a:lnTo>
                      <a:pt x="127" y="70"/>
                    </a:lnTo>
                    <a:lnTo>
                      <a:pt x="134" y="76"/>
                    </a:lnTo>
                    <a:lnTo>
                      <a:pt x="129" y="80"/>
                    </a:lnTo>
                    <a:lnTo>
                      <a:pt x="105" y="81"/>
                    </a:lnTo>
                    <a:lnTo>
                      <a:pt x="107" y="85"/>
                    </a:lnTo>
                    <a:lnTo>
                      <a:pt x="107" y="97"/>
                    </a:lnTo>
                    <a:lnTo>
                      <a:pt x="114" y="87"/>
                    </a:lnTo>
                    <a:lnTo>
                      <a:pt x="116" y="94"/>
                    </a:lnTo>
                    <a:lnTo>
                      <a:pt x="111" y="104"/>
                    </a:lnTo>
                    <a:lnTo>
                      <a:pt x="123" y="92"/>
                    </a:lnTo>
                    <a:lnTo>
                      <a:pt x="129" y="92"/>
                    </a:lnTo>
                    <a:lnTo>
                      <a:pt x="129" y="104"/>
                    </a:lnTo>
                    <a:lnTo>
                      <a:pt x="134" y="99"/>
                    </a:lnTo>
                    <a:lnTo>
                      <a:pt x="135" y="87"/>
                    </a:lnTo>
                    <a:lnTo>
                      <a:pt x="140" y="81"/>
                    </a:lnTo>
                    <a:lnTo>
                      <a:pt x="144" y="89"/>
                    </a:lnTo>
                    <a:lnTo>
                      <a:pt x="155" y="92"/>
                    </a:lnTo>
                    <a:lnTo>
                      <a:pt x="173" y="87"/>
                    </a:lnTo>
                    <a:lnTo>
                      <a:pt x="177" y="115"/>
                    </a:lnTo>
                    <a:lnTo>
                      <a:pt x="173" y="150"/>
                    </a:lnTo>
                    <a:lnTo>
                      <a:pt x="168" y="157"/>
                    </a:lnTo>
                    <a:lnTo>
                      <a:pt x="161" y="163"/>
                    </a:lnTo>
                    <a:lnTo>
                      <a:pt x="125" y="177"/>
                    </a:lnTo>
                    <a:lnTo>
                      <a:pt x="117" y="172"/>
                    </a:lnTo>
                    <a:lnTo>
                      <a:pt x="76" y="195"/>
                    </a:lnTo>
                    <a:lnTo>
                      <a:pt x="64" y="195"/>
                    </a:lnTo>
                    <a:lnTo>
                      <a:pt x="52" y="190"/>
                    </a:lnTo>
                    <a:lnTo>
                      <a:pt x="46" y="179"/>
                    </a:lnTo>
                    <a:lnTo>
                      <a:pt x="44" y="169"/>
                    </a:lnTo>
                    <a:lnTo>
                      <a:pt x="14" y="158"/>
                    </a:lnTo>
                    <a:lnTo>
                      <a:pt x="6" y="148"/>
                    </a:lnTo>
                    <a:lnTo>
                      <a:pt x="6" y="136"/>
                    </a:lnTo>
                    <a:lnTo>
                      <a:pt x="9" y="129"/>
                    </a:lnTo>
                    <a:lnTo>
                      <a:pt x="6" y="118"/>
                    </a:lnTo>
                    <a:lnTo>
                      <a:pt x="6" y="102"/>
                    </a:lnTo>
                    <a:lnTo>
                      <a:pt x="0" y="83"/>
                    </a:lnTo>
                    <a:lnTo>
                      <a:pt x="4" y="61"/>
                    </a:lnTo>
                    <a:lnTo>
                      <a:pt x="8" y="56"/>
                    </a:lnTo>
                    <a:lnTo>
                      <a:pt x="32" y="49"/>
                    </a:lnTo>
                    <a:lnTo>
                      <a:pt x="37" y="39"/>
                    </a:lnTo>
                    <a:lnTo>
                      <a:pt x="46" y="33"/>
                    </a:lnTo>
                    <a:lnTo>
                      <a:pt x="54" y="37"/>
                    </a:lnTo>
                    <a:lnTo>
                      <a:pt x="63" y="23"/>
                    </a:lnTo>
                    <a:lnTo>
                      <a:pt x="71" y="23"/>
                    </a:lnTo>
                    <a:lnTo>
                      <a:pt x="76" y="1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7" name="Google Shape;587;p42"/>
              <p:cNvSpPr/>
              <p:nvPr/>
            </p:nvSpPr>
            <p:spPr>
              <a:xfrm>
                <a:off x="1271" y="1035"/>
                <a:ext cx="44" cy="26"/>
              </a:xfrm>
              <a:custGeom>
                <a:rect b="b" l="l" r="r" t="t"/>
                <a:pathLst>
                  <a:path extrusionOk="0" h="133" w="219">
                    <a:moveTo>
                      <a:pt x="184" y="32"/>
                    </a:moveTo>
                    <a:lnTo>
                      <a:pt x="188" y="31"/>
                    </a:lnTo>
                    <a:lnTo>
                      <a:pt x="192" y="46"/>
                    </a:lnTo>
                    <a:lnTo>
                      <a:pt x="207" y="47"/>
                    </a:lnTo>
                    <a:lnTo>
                      <a:pt x="208" y="57"/>
                    </a:lnTo>
                    <a:lnTo>
                      <a:pt x="216" y="66"/>
                    </a:lnTo>
                    <a:lnTo>
                      <a:pt x="216" y="74"/>
                    </a:lnTo>
                    <a:lnTo>
                      <a:pt x="219" y="80"/>
                    </a:lnTo>
                    <a:lnTo>
                      <a:pt x="219" y="101"/>
                    </a:lnTo>
                    <a:lnTo>
                      <a:pt x="216" y="117"/>
                    </a:lnTo>
                    <a:lnTo>
                      <a:pt x="208" y="122"/>
                    </a:lnTo>
                    <a:lnTo>
                      <a:pt x="195" y="126"/>
                    </a:lnTo>
                    <a:lnTo>
                      <a:pt x="188" y="121"/>
                    </a:lnTo>
                    <a:lnTo>
                      <a:pt x="160" y="131"/>
                    </a:lnTo>
                    <a:lnTo>
                      <a:pt x="148" y="127"/>
                    </a:lnTo>
                    <a:lnTo>
                      <a:pt x="130" y="105"/>
                    </a:lnTo>
                    <a:lnTo>
                      <a:pt x="121" y="104"/>
                    </a:lnTo>
                    <a:lnTo>
                      <a:pt x="114" y="94"/>
                    </a:lnTo>
                    <a:lnTo>
                      <a:pt x="109" y="97"/>
                    </a:lnTo>
                    <a:lnTo>
                      <a:pt x="107" y="90"/>
                    </a:lnTo>
                    <a:lnTo>
                      <a:pt x="107" y="105"/>
                    </a:lnTo>
                    <a:lnTo>
                      <a:pt x="111" y="117"/>
                    </a:lnTo>
                    <a:lnTo>
                      <a:pt x="105" y="120"/>
                    </a:lnTo>
                    <a:lnTo>
                      <a:pt x="107" y="131"/>
                    </a:lnTo>
                    <a:lnTo>
                      <a:pt x="86" y="133"/>
                    </a:lnTo>
                    <a:lnTo>
                      <a:pt x="78" y="111"/>
                    </a:lnTo>
                    <a:lnTo>
                      <a:pt x="60" y="107"/>
                    </a:lnTo>
                    <a:lnTo>
                      <a:pt x="57" y="99"/>
                    </a:lnTo>
                    <a:lnTo>
                      <a:pt x="49" y="101"/>
                    </a:lnTo>
                    <a:lnTo>
                      <a:pt x="51" y="107"/>
                    </a:lnTo>
                    <a:lnTo>
                      <a:pt x="51" y="110"/>
                    </a:lnTo>
                    <a:lnTo>
                      <a:pt x="43" y="107"/>
                    </a:lnTo>
                    <a:lnTo>
                      <a:pt x="31" y="115"/>
                    </a:lnTo>
                    <a:lnTo>
                      <a:pt x="32" y="124"/>
                    </a:lnTo>
                    <a:lnTo>
                      <a:pt x="31" y="132"/>
                    </a:lnTo>
                    <a:lnTo>
                      <a:pt x="28" y="126"/>
                    </a:lnTo>
                    <a:lnTo>
                      <a:pt x="15" y="133"/>
                    </a:lnTo>
                    <a:lnTo>
                      <a:pt x="8" y="131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8" y="94"/>
                    </a:lnTo>
                    <a:lnTo>
                      <a:pt x="23" y="79"/>
                    </a:lnTo>
                    <a:lnTo>
                      <a:pt x="27" y="84"/>
                    </a:lnTo>
                    <a:lnTo>
                      <a:pt x="36" y="81"/>
                    </a:lnTo>
                    <a:lnTo>
                      <a:pt x="36" y="75"/>
                    </a:lnTo>
                    <a:lnTo>
                      <a:pt x="53" y="62"/>
                    </a:lnTo>
                    <a:lnTo>
                      <a:pt x="85" y="54"/>
                    </a:lnTo>
                    <a:lnTo>
                      <a:pt x="105" y="45"/>
                    </a:lnTo>
                    <a:lnTo>
                      <a:pt x="117" y="19"/>
                    </a:lnTo>
                    <a:lnTo>
                      <a:pt x="121" y="26"/>
                    </a:lnTo>
                    <a:lnTo>
                      <a:pt x="140" y="3"/>
                    </a:lnTo>
                    <a:lnTo>
                      <a:pt x="159" y="0"/>
                    </a:lnTo>
                    <a:lnTo>
                      <a:pt x="164" y="5"/>
                    </a:lnTo>
                    <a:lnTo>
                      <a:pt x="164" y="13"/>
                    </a:lnTo>
                    <a:lnTo>
                      <a:pt x="168" y="13"/>
                    </a:lnTo>
                    <a:lnTo>
                      <a:pt x="171" y="21"/>
                    </a:lnTo>
                    <a:lnTo>
                      <a:pt x="184" y="26"/>
                    </a:lnTo>
                    <a:lnTo>
                      <a:pt x="184" y="3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8" name="Google Shape;588;p42"/>
              <p:cNvSpPr/>
              <p:nvPr/>
            </p:nvSpPr>
            <p:spPr>
              <a:xfrm>
                <a:off x="1461" y="1086"/>
                <a:ext cx="33" cy="21"/>
              </a:xfrm>
              <a:custGeom>
                <a:rect b="b" l="l" r="r" t="t"/>
                <a:pathLst>
                  <a:path extrusionOk="0" h="103" w="164">
                    <a:moveTo>
                      <a:pt x="61" y="15"/>
                    </a:moveTo>
                    <a:lnTo>
                      <a:pt x="70" y="20"/>
                    </a:lnTo>
                    <a:lnTo>
                      <a:pt x="73" y="12"/>
                    </a:lnTo>
                    <a:lnTo>
                      <a:pt x="89" y="10"/>
                    </a:lnTo>
                    <a:lnTo>
                      <a:pt x="89" y="15"/>
                    </a:lnTo>
                    <a:lnTo>
                      <a:pt x="103" y="20"/>
                    </a:lnTo>
                    <a:lnTo>
                      <a:pt x="106" y="15"/>
                    </a:lnTo>
                    <a:lnTo>
                      <a:pt x="124" y="26"/>
                    </a:lnTo>
                    <a:lnTo>
                      <a:pt x="135" y="25"/>
                    </a:lnTo>
                    <a:lnTo>
                      <a:pt x="140" y="15"/>
                    </a:lnTo>
                    <a:lnTo>
                      <a:pt x="147" y="25"/>
                    </a:lnTo>
                    <a:lnTo>
                      <a:pt x="158" y="30"/>
                    </a:lnTo>
                    <a:lnTo>
                      <a:pt x="164" y="44"/>
                    </a:lnTo>
                    <a:lnTo>
                      <a:pt x="162" y="49"/>
                    </a:lnTo>
                    <a:lnTo>
                      <a:pt x="151" y="52"/>
                    </a:lnTo>
                    <a:lnTo>
                      <a:pt x="148" y="57"/>
                    </a:lnTo>
                    <a:lnTo>
                      <a:pt x="151" y="62"/>
                    </a:lnTo>
                    <a:lnTo>
                      <a:pt x="152" y="71"/>
                    </a:lnTo>
                    <a:lnTo>
                      <a:pt x="149" y="85"/>
                    </a:lnTo>
                    <a:lnTo>
                      <a:pt x="151" y="91"/>
                    </a:lnTo>
                    <a:lnTo>
                      <a:pt x="146" y="101"/>
                    </a:lnTo>
                    <a:lnTo>
                      <a:pt x="126" y="103"/>
                    </a:lnTo>
                    <a:lnTo>
                      <a:pt x="105" y="98"/>
                    </a:lnTo>
                    <a:lnTo>
                      <a:pt x="99" y="91"/>
                    </a:lnTo>
                    <a:lnTo>
                      <a:pt x="82" y="93"/>
                    </a:lnTo>
                    <a:lnTo>
                      <a:pt x="81" y="89"/>
                    </a:lnTo>
                    <a:lnTo>
                      <a:pt x="65" y="97"/>
                    </a:lnTo>
                    <a:lnTo>
                      <a:pt x="63" y="92"/>
                    </a:lnTo>
                    <a:lnTo>
                      <a:pt x="54" y="87"/>
                    </a:lnTo>
                    <a:lnTo>
                      <a:pt x="34" y="87"/>
                    </a:lnTo>
                    <a:lnTo>
                      <a:pt x="24" y="76"/>
                    </a:lnTo>
                    <a:lnTo>
                      <a:pt x="17" y="76"/>
                    </a:lnTo>
                    <a:lnTo>
                      <a:pt x="7" y="63"/>
                    </a:lnTo>
                    <a:lnTo>
                      <a:pt x="3" y="52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2" y="30"/>
                    </a:lnTo>
                    <a:lnTo>
                      <a:pt x="13" y="20"/>
                    </a:lnTo>
                    <a:lnTo>
                      <a:pt x="30" y="15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5" y="15"/>
                    </a:lnTo>
                    <a:lnTo>
                      <a:pt x="50" y="12"/>
                    </a:lnTo>
                    <a:lnTo>
                      <a:pt x="54" y="17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89" name="Google Shape;589;p42"/>
              <p:cNvSpPr/>
              <p:nvPr/>
            </p:nvSpPr>
            <p:spPr>
              <a:xfrm>
                <a:off x="1452" y="1121"/>
                <a:ext cx="189" cy="119"/>
              </a:xfrm>
              <a:custGeom>
                <a:rect b="b" l="l" r="r" t="t"/>
                <a:pathLst>
                  <a:path extrusionOk="0" h="593" w="946">
                    <a:moveTo>
                      <a:pt x="111" y="15"/>
                    </a:moveTo>
                    <a:lnTo>
                      <a:pt x="101" y="17"/>
                    </a:lnTo>
                    <a:lnTo>
                      <a:pt x="79" y="2"/>
                    </a:lnTo>
                    <a:lnTo>
                      <a:pt x="60" y="0"/>
                    </a:lnTo>
                    <a:lnTo>
                      <a:pt x="27" y="11"/>
                    </a:lnTo>
                    <a:lnTo>
                      <a:pt x="27" y="21"/>
                    </a:lnTo>
                    <a:lnTo>
                      <a:pt x="21" y="27"/>
                    </a:lnTo>
                    <a:lnTo>
                      <a:pt x="6" y="25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8" y="48"/>
                    </a:lnTo>
                    <a:lnTo>
                      <a:pt x="19" y="52"/>
                    </a:lnTo>
                    <a:lnTo>
                      <a:pt x="31" y="66"/>
                    </a:lnTo>
                    <a:lnTo>
                      <a:pt x="36" y="72"/>
                    </a:lnTo>
                    <a:lnTo>
                      <a:pt x="37" y="76"/>
                    </a:lnTo>
                    <a:lnTo>
                      <a:pt x="21" y="76"/>
                    </a:lnTo>
                    <a:lnTo>
                      <a:pt x="6" y="64"/>
                    </a:lnTo>
                    <a:lnTo>
                      <a:pt x="3" y="6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24" y="92"/>
                    </a:lnTo>
                    <a:lnTo>
                      <a:pt x="25" y="99"/>
                    </a:lnTo>
                    <a:lnTo>
                      <a:pt x="35" y="108"/>
                    </a:lnTo>
                    <a:lnTo>
                      <a:pt x="37" y="106"/>
                    </a:lnTo>
                    <a:lnTo>
                      <a:pt x="45" y="122"/>
                    </a:lnTo>
                    <a:lnTo>
                      <a:pt x="52" y="120"/>
                    </a:lnTo>
                    <a:lnTo>
                      <a:pt x="72" y="167"/>
                    </a:lnTo>
                    <a:lnTo>
                      <a:pt x="91" y="169"/>
                    </a:lnTo>
                    <a:lnTo>
                      <a:pt x="101" y="179"/>
                    </a:lnTo>
                    <a:lnTo>
                      <a:pt x="110" y="210"/>
                    </a:lnTo>
                    <a:lnTo>
                      <a:pt x="111" y="192"/>
                    </a:lnTo>
                    <a:lnTo>
                      <a:pt x="118" y="201"/>
                    </a:lnTo>
                    <a:lnTo>
                      <a:pt x="169" y="210"/>
                    </a:lnTo>
                    <a:lnTo>
                      <a:pt x="175" y="209"/>
                    </a:lnTo>
                    <a:lnTo>
                      <a:pt x="167" y="204"/>
                    </a:lnTo>
                    <a:lnTo>
                      <a:pt x="169" y="197"/>
                    </a:lnTo>
                    <a:lnTo>
                      <a:pt x="176" y="194"/>
                    </a:lnTo>
                    <a:lnTo>
                      <a:pt x="177" y="197"/>
                    </a:lnTo>
                    <a:lnTo>
                      <a:pt x="185" y="192"/>
                    </a:lnTo>
                    <a:lnTo>
                      <a:pt x="191" y="187"/>
                    </a:lnTo>
                    <a:lnTo>
                      <a:pt x="192" y="181"/>
                    </a:lnTo>
                    <a:lnTo>
                      <a:pt x="197" y="176"/>
                    </a:lnTo>
                    <a:lnTo>
                      <a:pt x="207" y="183"/>
                    </a:lnTo>
                    <a:lnTo>
                      <a:pt x="210" y="203"/>
                    </a:lnTo>
                    <a:lnTo>
                      <a:pt x="216" y="216"/>
                    </a:lnTo>
                    <a:lnTo>
                      <a:pt x="224" y="230"/>
                    </a:lnTo>
                    <a:lnTo>
                      <a:pt x="229" y="253"/>
                    </a:lnTo>
                    <a:lnTo>
                      <a:pt x="229" y="268"/>
                    </a:lnTo>
                    <a:lnTo>
                      <a:pt x="234" y="271"/>
                    </a:lnTo>
                    <a:lnTo>
                      <a:pt x="246" y="289"/>
                    </a:lnTo>
                    <a:lnTo>
                      <a:pt x="255" y="306"/>
                    </a:lnTo>
                    <a:lnTo>
                      <a:pt x="256" y="328"/>
                    </a:lnTo>
                    <a:lnTo>
                      <a:pt x="258" y="345"/>
                    </a:lnTo>
                    <a:lnTo>
                      <a:pt x="266" y="354"/>
                    </a:lnTo>
                    <a:lnTo>
                      <a:pt x="253" y="367"/>
                    </a:lnTo>
                    <a:lnTo>
                      <a:pt x="239" y="397"/>
                    </a:lnTo>
                    <a:lnTo>
                      <a:pt x="245" y="400"/>
                    </a:lnTo>
                    <a:lnTo>
                      <a:pt x="240" y="426"/>
                    </a:lnTo>
                    <a:lnTo>
                      <a:pt x="239" y="437"/>
                    </a:lnTo>
                    <a:lnTo>
                      <a:pt x="245" y="454"/>
                    </a:lnTo>
                    <a:lnTo>
                      <a:pt x="264" y="450"/>
                    </a:lnTo>
                    <a:lnTo>
                      <a:pt x="261" y="466"/>
                    </a:lnTo>
                    <a:lnTo>
                      <a:pt x="256" y="481"/>
                    </a:lnTo>
                    <a:lnTo>
                      <a:pt x="258" y="507"/>
                    </a:lnTo>
                    <a:lnTo>
                      <a:pt x="257" y="518"/>
                    </a:lnTo>
                    <a:lnTo>
                      <a:pt x="271" y="534"/>
                    </a:lnTo>
                    <a:lnTo>
                      <a:pt x="288" y="540"/>
                    </a:lnTo>
                    <a:lnTo>
                      <a:pt x="282" y="543"/>
                    </a:lnTo>
                    <a:lnTo>
                      <a:pt x="283" y="551"/>
                    </a:lnTo>
                    <a:lnTo>
                      <a:pt x="288" y="558"/>
                    </a:lnTo>
                    <a:lnTo>
                      <a:pt x="306" y="554"/>
                    </a:lnTo>
                    <a:lnTo>
                      <a:pt x="307" y="537"/>
                    </a:lnTo>
                    <a:lnTo>
                      <a:pt x="312" y="533"/>
                    </a:lnTo>
                    <a:lnTo>
                      <a:pt x="330" y="517"/>
                    </a:lnTo>
                    <a:lnTo>
                      <a:pt x="318" y="537"/>
                    </a:lnTo>
                    <a:lnTo>
                      <a:pt x="334" y="560"/>
                    </a:lnTo>
                    <a:lnTo>
                      <a:pt x="334" y="533"/>
                    </a:lnTo>
                    <a:lnTo>
                      <a:pt x="345" y="559"/>
                    </a:lnTo>
                    <a:lnTo>
                      <a:pt x="355" y="559"/>
                    </a:lnTo>
                    <a:lnTo>
                      <a:pt x="352" y="569"/>
                    </a:lnTo>
                    <a:lnTo>
                      <a:pt x="363" y="572"/>
                    </a:lnTo>
                    <a:lnTo>
                      <a:pt x="366" y="564"/>
                    </a:lnTo>
                    <a:lnTo>
                      <a:pt x="369" y="577"/>
                    </a:lnTo>
                    <a:lnTo>
                      <a:pt x="397" y="580"/>
                    </a:lnTo>
                    <a:lnTo>
                      <a:pt x="417" y="558"/>
                    </a:lnTo>
                    <a:lnTo>
                      <a:pt x="416" y="553"/>
                    </a:lnTo>
                    <a:lnTo>
                      <a:pt x="404" y="542"/>
                    </a:lnTo>
                    <a:lnTo>
                      <a:pt x="407" y="529"/>
                    </a:lnTo>
                    <a:lnTo>
                      <a:pt x="404" y="529"/>
                    </a:lnTo>
                    <a:lnTo>
                      <a:pt x="412" y="527"/>
                    </a:lnTo>
                    <a:lnTo>
                      <a:pt x="419" y="531"/>
                    </a:lnTo>
                    <a:lnTo>
                      <a:pt x="418" y="517"/>
                    </a:lnTo>
                    <a:lnTo>
                      <a:pt x="425" y="540"/>
                    </a:lnTo>
                    <a:lnTo>
                      <a:pt x="431" y="550"/>
                    </a:lnTo>
                    <a:lnTo>
                      <a:pt x="441" y="531"/>
                    </a:lnTo>
                    <a:lnTo>
                      <a:pt x="443" y="517"/>
                    </a:lnTo>
                    <a:lnTo>
                      <a:pt x="447" y="518"/>
                    </a:lnTo>
                    <a:lnTo>
                      <a:pt x="456" y="528"/>
                    </a:lnTo>
                    <a:lnTo>
                      <a:pt x="456" y="538"/>
                    </a:lnTo>
                    <a:lnTo>
                      <a:pt x="452" y="561"/>
                    </a:lnTo>
                    <a:lnTo>
                      <a:pt x="451" y="585"/>
                    </a:lnTo>
                    <a:lnTo>
                      <a:pt x="466" y="591"/>
                    </a:lnTo>
                    <a:lnTo>
                      <a:pt x="474" y="585"/>
                    </a:lnTo>
                    <a:lnTo>
                      <a:pt x="486" y="591"/>
                    </a:lnTo>
                    <a:lnTo>
                      <a:pt x="493" y="583"/>
                    </a:lnTo>
                    <a:lnTo>
                      <a:pt x="497" y="593"/>
                    </a:lnTo>
                    <a:lnTo>
                      <a:pt x="516" y="588"/>
                    </a:lnTo>
                    <a:lnTo>
                      <a:pt x="517" y="575"/>
                    </a:lnTo>
                    <a:lnTo>
                      <a:pt x="525" y="575"/>
                    </a:lnTo>
                    <a:lnTo>
                      <a:pt x="524" y="588"/>
                    </a:lnTo>
                    <a:lnTo>
                      <a:pt x="533" y="591"/>
                    </a:lnTo>
                    <a:lnTo>
                      <a:pt x="554" y="592"/>
                    </a:lnTo>
                    <a:lnTo>
                      <a:pt x="560" y="587"/>
                    </a:lnTo>
                    <a:lnTo>
                      <a:pt x="559" y="579"/>
                    </a:lnTo>
                    <a:lnTo>
                      <a:pt x="553" y="566"/>
                    </a:lnTo>
                    <a:lnTo>
                      <a:pt x="557" y="579"/>
                    </a:lnTo>
                    <a:lnTo>
                      <a:pt x="572" y="588"/>
                    </a:lnTo>
                    <a:lnTo>
                      <a:pt x="579" y="580"/>
                    </a:lnTo>
                    <a:lnTo>
                      <a:pt x="583" y="566"/>
                    </a:lnTo>
                    <a:lnTo>
                      <a:pt x="590" y="579"/>
                    </a:lnTo>
                    <a:lnTo>
                      <a:pt x="594" y="592"/>
                    </a:lnTo>
                    <a:lnTo>
                      <a:pt x="613" y="588"/>
                    </a:lnTo>
                    <a:lnTo>
                      <a:pt x="621" y="575"/>
                    </a:lnTo>
                    <a:lnTo>
                      <a:pt x="621" y="549"/>
                    </a:lnTo>
                    <a:lnTo>
                      <a:pt x="634" y="581"/>
                    </a:lnTo>
                    <a:lnTo>
                      <a:pt x="640" y="585"/>
                    </a:lnTo>
                    <a:lnTo>
                      <a:pt x="643" y="576"/>
                    </a:lnTo>
                    <a:lnTo>
                      <a:pt x="651" y="566"/>
                    </a:lnTo>
                    <a:lnTo>
                      <a:pt x="649" y="551"/>
                    </a:lnTo>
                    <a:lnTo>
                      <a:pt x="650" y="543"/>
                    </a:lnTo>
                    <a:lnTo>
                      <a:pt x="651" y="556"/>
                    </a:lnTo>
                    <a:lnTo>
                      <a:pt x="658" y="580"/>
                    </a:lnTo>
                    <a:lnTo>
                      <a:pt x="682" y="580"/>
                    </a:lnTo>
                    <a:lnTo>
                      <a:pt x="730" y="569"/>
                    </a:lnTo>
                    <a:lnTo>
                      <a:pt x="747" y="532"/>
                    </a:lnTo>
                    <a:lnTo>
                      <a:pt x="737" y="521"/>
                    </a:lnTo>
                    <a:lnTo>
                      <a:pt x="731" y="505"/>
                    </a:lnTo>
                    <a:lnTo>
                      <a:pt x="728" y="497"/>
                    </a:lnTo>
                    <a:lnTo>
                      <a:pt x="739" y="504"/>
                    </a:lnTo>
                    <a:lnTo>
                      <a:pt x="746" y="518"/>
                    </a:lnTo>
                    <a:lnTo>
                      <a:pt x="757" y="518"/>
                    </a:lnTo>
                    <a:lnTo>
                      <a:pt x="758" y="533"/>
                    </a:lnTo>
                    <a:lnTo>
                      <a:pt x="758" y="559"/>
                    </a:lnTo>
                    <a:lnTo>
                      <a:pt x="775" y="582"/>
                    </a:lnTo>
                    <a:lnTo>
                      <a:pt x="788" y="580"/>
                    </a:lnTo>
                    <a:lnTo>
                      <a:pt x="790" y="570"/>
                    </a:lnTo>
                    <a:lnTo>
                      <a:pt x="796" y="580"/>
                    </a:lnTo>
                    <a:lnTo>
                      <a:pt x="811" y="588"/>
                    </a:lnTo>
                    <a:lnTo>
                      <a:pt x="825" y="591"/>
                    </a:lnTo>
                    <a:lnTo>
                      <a:pt x="837" y="579"/>
                    </a:lnTo>
                    <a:lnTo>
                      <a:pt x="859" y="570"/>
                    </a:lnTo>
                    <a:lnTo>
                      <a:pt x="892" y="570"/>
                    </a:lnTo>
                    <a:lnTo>
                      <a:pt x="903" y="564"/>
                    </a:lnTo>
                    <a:lnTo>
                      <a:pt x="917" y="563"/>
                    </a:lnTo>
                    <a:lnTo>
                      <a:pt x="917" y="534"/>
                    </a:lnTo>
                    <a:lnTo>
                      <a:pt x="913" y="528"/>
                    </a:lnTo>
                    <a:lnTo>
                      <a:pt x="915" y="521"/>
                    </a:lnTo>
                    <a:lnTo>
                      <a:pt x="909" y="510"/>
                    </a:lnTo>
                    <a:lnTo>
                      <a:pt x="896" y="495"/>
                    </a:lnTo>
                    <a:lnTo>
                      <a:pt x="897" y="468"/>
                    </a:lnTo>
                    <a:lnTo>
                      <a:pt x="907" y="463"/>
                    </a:lnTo>
                    <a:lnTo>
                      <a:pt x="917" y="453"/>
                    </a:lnTo>
                    <a:lnTo>
                      <a:pt x="923" y="440"/>
                    </a:lnTo>
                    <a:lnTo>
                      <a:pt x="935" y="434"/>
                    </a:lnTo>
                    <a:lnTo>
                      <a:pt x="946" y="415"/>
                    </a:lnTo>
                    <a:lnTo>
                      <a:pt x="945" y="378"/>
                    </a:lnTo>
                    <a:lnTo>
                      <a:pt x="944" y="376"/>
                    </a:lnTo>
                    <a:lnTo>
                      <a:pt x="936" y="376"/>
                    </a:lnTo>
                    <a:lnTo>
                      <a:pt x="933" y="367"/>
                    </a:lnTo>
                    <a:lnTo>
                      <a:pt x="935" y="361"/>
                    </a:lnTo>
                    <a:lnTo>
                      <a:pt x="911" y="366"/>
                    </a:lnTo>
                    <a:lnTo>
                      <a:pt x="902" y="362"/>
                    </a:lnTo>
                    <a:lnTo>
                      <a:pt x="913" y="355"/>
                    </a:lnTo>
                    <a:lnTo>
                      <a:pt x="912" y="346"/>
                    </a:lnTo>
                    <a:lnTo>
                      <a:pt x="909" y="341"/>
                    </a:lnTo>
                    <a:lnTo>
                      <a:pt x="892" y="329"/>
                    </a:lnTo>
                    <a:lnTo>
                      <a:pt x="881" y="334"/>
                    </a:lnTo>
                    <a:lnTo>
                      <a:pt x="860" y="328"/>
                    </a:lnTo>
                    <a:lnTo>
                      <a:pt x="863" y="310"/>
                    </a:lnTo>
                    <a:lnTo>
                      <a:pt x="859" y="302"/>
                    </a:lnTo>
                    <a:lnTo>
                      <a:pt x="853" y="305"/>
                    </a:lnTo>
                    <a:lnTo>
                      <a:pt x="798" y="291"/>
                    </a:lnTo>
                    <a:lnTo>
                      <a:pt x="777" y="297"/>
                    </a:lnTo>
                    <a:lnTo>
                      <a:pt x="756" y="313"/>
                    </a:lnTo>
                    <a:lnTo>
                      <a:pt x="741" y="311"/>
                    </a:lnTo>
                    <a:lnTo>
                      <a:pt x="737" y="302"/>
                    </a:lnTo>
                    <a:lnTo>
                      <a:pt x="729" y="306"/>
                    </a:lnTo>
                    <a:lnTo>
                      <a:pt x="720" y="298"/>
                    </a:lnTo>
                    <a:lnTo>
                      <a:pt x="712" y="298"/>
                    </a:lnTo>
                    <a:lnTo>
                      <a:pt x="705" y="310"/>
                    </a:lnTo>
                    <a:lnTo>
                      <a:pt x="676" y="324"/>
                    </a:lnTo>
                    <a:lnTo>
                      <a:pt x="670" y="330"/>
                    </a:lnTo>
                    <a:lnTo>
                      <a:pt x="671" y="338"/>
                    </a:lnTo>
                    <a:lnTo>
                      <a:pt x="673" y="341"/>
                    </a:lnTo>
                    <a:lnTo>
                      <a:pt x="654" y="335"/>
                    </a:lnTo>
                    <a:lnTo>
                      <a:pt x="644" y="339"/>
                    </a:lnTo>
                    <a:lnTo>
                      <a:pt x="638" y="351"/>
                    </a:lnTo>
                    <a:lnTo>
                      <a:pt x="635" y="348"/>
                    </a:lnTo>
                    <a:lnTo>
                      <a:pt x="638" y="362"/>
                    </a:lnTo>
                    <a:lnTo>
                      <a:pt x="637" y="367"/>
                    </a:lnTo>
                    <a:lnTo>
                      <a:pt x="635" y="362"/>
                    </a:lnTo>
                    <a:lnTo>
                      <a:pt x="623" y="357"/>
                    </a:lnTo>
                    <a:lnTo>
                      <a:pt x="621" y="349"/>
                    </a:lnTo>
                    <a:lnTo>
                      <a:pt x="610" y="361"/>
                    </a:lnTo>
                    <a:lnTo>
                      <a:pt x="600" y="361"/>
                    </a:lnTo>
                    <a:lnTo>
                      <a:pt x="584" y="370"/>
                    </a:lnTo>
                    <a:lnTo>
                      <a:pt x="585" y="377"/>
                    </a:lnTo>
                    <a:lnTo>
                      <a:pt x="596" y="386"/>
                    </a:lnTo>
                    <a:lnTo>
                      <a:pt x="615" y="391"/>
                    </a:lnTo>
                    <a:lnTo>
                      <a:pt x="617" y="399"/>
                    </a:lnTo>
                    <a:lnTo>
                      <a:pt x="606" y="394"/>
                    </a:lnTo>
                    <a:lnTo>
                      <a:pt x="583" y="393"/>
                    </a:lnTo>
                    <a:lnTo>
                      <a:pt x="554" y="409"/>
                    </a:lnTo>
                    <a:lnTo>
                      <a:pt x="549" y="403"/>
                    </a:lnTo>
                    <a:lnTo>
                      <a:pt x="567" y="393"/>
                    </a:lnTo>
                    <a:lnTo>
                      <a:pt x="560" y="386"/>
                    </a:lnTo>
                    <a:lnTo>
                      <a:pt x="538" y="377"/>
                    </a:lnTo>
                    <a:lnTo>
                      <a:pt x="529" y="360"/>
                    </a:lnTo>
                    <a:lnTo>
                      <a:pt x="511" y="351"/>
                    </a:lnTo>
                    <a:lnTo>
                      <a:pt x="504" y="364"/>
                    </a:lnTo>
                    <a:lnTo>
                      <a:pt x="505" y="377"/>
                    </a:lnTo>
                    <a:lnTo>
                      <a:pt x="503" y="386"/>
                    </a:lnTo>
                    <a:lnTo>
                      <a:pt x="498" y="364"/>
                    </a:lnTo>
                    <a:lnTo>
                      <a:pt x="492" y="357"/>
                    </a:lnTo>
                    <a:lnTo>
                      <a:pt x="482" y="370"/>
                    </a:lnTo>
                    <a:lnTo>
                      <a:pt x="479" y="377"/>
                    </a:lnTo>
                    <a:lnTo>
                      <a:pt x="474" y="384"/>
                    </a:lnTo>
                    <a:lnTo>
                      <a:pt x="465" y="383"/>
                    </a:lnTo>
                    <a:lnTo>
                      <a:pt x="470" y="371"/>
                    </a:lnTo>
                    <a:lnTo>
                      <a:pt x="467" y="367"/>
                    </a:lnTo>
                    <a:lnTo>
                      <a:pt x="458" y="357"/>
                    </a:lnTo>
                    <a:lnTo>
                      <a:pt x="456" y="350"/>
                    </a:lnTo>
                    <a:lnTo>
                      <a:pt x="445" y="340"/>
                    </a:lnTo>
                    <a:lnTo>
                      <a:pt x="436" y="348"/>
                    </a:lnTo>
                    <a:lnTo>
                      <a:pt x="434" y="359"/>
                    </a:lnTo>
                    <a:lnTo>
                      <a:pt x="439" y="383"/>
                    </a:lnTo>
                    <a:lnTo>
                      <a:pt x="431" y="397"/>
                    </a:lnTo>
                    <a:lnTo>
                      <a:pt x="427" y="388"/>
                    </a:lnTo>
                    <a:lnTo>
                      <a:pt x="422" y="365"/>
                    </a:lnTo>
                    <a:lnTo>
                      <a:pt x="407" y="357"/>
                    </a:lnTo>
                    <a:lnTo>
                      <a:pt x="400" y="367"/>
                    </a:lnTo>
                    <a:lnTo>
                      <a:pt x="395" y="366"/>
                    </a:lnTo>
                    <a:lnTo>
                      <a:pt x="395" y="364"/>
                    </a:lnTo>
                    <a:lnTo>
                      <a:pt x="397" y="357"/>
                    </a:lnTo>
                    <a:lnTo>
                      <a:pt x="388" y="361"/>
                    </a:lnTo>
                    <a:lnTo>
                      <a:pt x="390" y="354"/>
                    </a:lnTo>
                    <a:lnTo>
                      <a:pt x="409" y="349"/>
                    </a:lnTo>
                    <a:lnTo>
                      <a:pt x="417" y="317"/>
                    </a:lnTo>
                    <a:lnTo>
                      <a:pt x="412" y="316"/>
                    </a:lnTo>
                    <a:lnTo>
                      <a:pt x="407" y="302"/>
                    </a:lnTo>
                    <a:lnTo>
                      <a:pt x="393" y="310"/>
                    </a:lnTo>
                    <a:lnTo>
                      <a:pt x="381" y="306"/>
                    </a:lnTo>
                    <a:lnTo>
                      <a:pt x="387" y="295"/>
                    </a:lnTo>
                    <a:lnTo>
                      <a:pt x="380" y="278"/>
                    </a:lnTo>
                    <a:lnTo>
                      <a:pt x="374" y="274"/>
                    </a:lnTo>
                    <a:lnTo>
                      <a:pt x="369" y="284"/>
                    </a:lnTo>
                    <a:lnTo>
                      <a:pt x="365" y="286"/>
                    </a:lnTo>
                    <a:lnTo>
                      <a:pt x="358" y="279"/>
                    </a:lnTo>
                    <a:lnTo>
                      <a:pt x="347" y="289"/>
                    </a:lnTo>
                    <a:lnTo>
                      <a:pt x="347" y="275"/>
                    </a:lnTo>
                    <a:lnTo>
                      <a:pt x="339" y="280"/>
                    </a:lnTo>
                    <a:lnTo>
                      <a:pt x="333" y="279"/>
                    </a:lnTo>
                    <a:lnTo>
                      <a:pt x="332" y="276"/>
                    </a:lnTo>
                    <a:lnTo>
                      <a:pt x="327" y="289"/>
                    </a:lnTo>
                    <a:lnTo>
                      <a:pt x="306" y="312"/>
                    </a:lnTo>
                    <a:lnTo>
                      <a:pt x="309" y="291"/>
                    </a:lnTo>
                    <a:lnTo>
                      <a:pt x="317" y="286"/>
                    </a:lnTo>
                    <a:lnTo>
                      <a:pt x="318" y="281"/>
                    </a:lnTo>
                    <a:lnTo>
                      <a:pt x="312" y="271"/>
                    </a:lnTo>
                    <a:lnTo>
                      <a:pt x="354" y="263"/>
                    </a:lnTo>
                    <a:lnTo>
                      <a:pt x="344" y="255"/>
                    </a:lnTo>
                    <a:lnTo>
                      <a:pt x="332" y="259"/>
                    </a:lnTo>
                    <a:lnTo>
                      <a:pt x="326" y="252"/>
                    </a:lnTo>
                    <a:lnTo>
                      <a:pt x="328" y="249"/>
                    </a:lnTo>
                    <a:lnTo>
                      <a:pt x="330" y="246"/>
                    </a:lnTo>
                    <a:lnTo>
                      <a:pt x="325" y="246"/>
                    </a:lnTo>
                    <a:lnTo>
                      <a:pt x="321" y="238"/>
                    </a:lnTo>
                    <a:lnTo>
                      <a:pt x="307" y="231"/>
                    </a:lnTo>
                    <a:lnTo>
                      <a:pt x="290" y="230"/>
                    </a:lnTo>
                    <a:lnTo>
                      <a:pt x="301" y="217"/>
                    </a:lnTo>
                    <a:lnTo>
                      <a:pt x="295" y="215"/>
                    </a:lnTo>
                    <a:lnTo>
                      <a:pt x="296" y="206"/>
                    </a:lnTo>
                    <a:lnTo>
                      <a:pt x="311" y="225"/>
                    </a:lnTo>
                    <a:lnTo>
                      <a:pt x="326" y="228"/>
                    </a:lnTo>
                    <a:lnTo>
                      <a:pt x="337" y="227"/>
                    </a:lnTo>
                    <a:lnTo>
                      <a:pt x="349" y="241"/>
                    </a:lnTo>
                    <a:lnTo>
                      <a:pt x="357" y="241"/>
                    </a:lnTo>
                    <a:lnTo>
                      <a:pt x="347" y="232"/>
                    </a:lnTo>
                    <a:lnTo>
                      <a:pt x="359" y="231"/>
                    </a:lnTo>
                    <a:lnTo>
                      <a:pt x="387" y="237"/>
                    </a:lnTo>
                    <a:lnTo>
                      <a:pt x="402" y="236"/>
                    </a:lnTo>
                    <a:lnTo>
                      <a:pt x="417" y="222"/>
                    </a:lnTo>
                    <a:lnTo>
                      <a:pt x="420" y="206"/>
                    </a:lnTo>
                    <a:lnTo>
                      <a:pt x="418" y="193"/>
                    </a:lnTo>
                    <a:lnTo>
                      <a:pt x="401" y="197"/>
                    </a:lnTo>
                    <a:lnTo>
                      <a:pt x="386" y="193"/>
                    </a:lnTo>
                    <a:lnTo>
                      <a:pt x="359" y="176"/>
                    </a:lnTo>
                    <a:lnTo>
                      <a:pt x="352" y="174"/>
                    </a:lnTo>
                    <a:lnTo>
                      <a:pt x="347" y="179"/>
                    </a:lnTo>
                    <a:lnTo>
                      <a:pt x="344" y="172"/>
                    </a:lnTo>
                    <a:lnTo>
                      <a:pt x="325" y="160"/>
                    </a:lnTo>
                    <a:lnTo>
                      <a:pt x="298" y="157"/>
                    </a:lnTo>
                    <a:lnTo>
                      <a:pt x="295" y="151"/>
                    </a:lnTo>
                    <a:lnTo>
                      <a:pt x="295" y="146"/>
                    </a:lnTo>
                    <a:lnTo>
                      <a:pt x="320" y="150"/>
                    </a:lnTo>
                    <a:lnTo>
                      <a:pt x="323" y="144"/>
                    </a:lnTo>
                    <a:lnTo>
                      <a:pt x="328" y="151"/>
                    </a:lnTo>
                    <a:lnTo>
                      <a:pt x="337" y="157"/>
                    </a:lnTo>
                    <a:lnTo>
                      <a:pt x="345" y="160"/>
                    </a:lnTo>
                    <a:lnTo>
                      <a:pt x="354" y="156"/>
                    </a:lnTo>
                    <a:lnTo>
                      <a:pt x="352" y="150"/>
                    </a:lnTo>
                    <a:lnTo>
                      <a:pt x="350" y="139"/>
                    </a:lnTo>
                    <a:lnTo>
                      <a:pt x="345" y="130"/>
                    </a:lnTo>
                    <a:lnTo>
                      <a:pt x="320" y="112"/>
                    </a:lnTo>
                    <a:lnTo>
                      <a:pt x="310" y="108"/>
                    </a:lnTo>
                    <a:lnTo>
                      <a:pt x="302" y="102"/>
                    </a:lnTo>
                    <a:lnTo>
                      <a:pt x="301" y="97"/>
                    </a:lnTo>
                    <a:lnTo>
                      <a:pt x="293" y="95"/>
                    </a:lnTo>
                    <a:lnTo>
                      <a:pt x="290" y="99"/>
                    </a:lnTo>
                    <a:lnTo>
                      <a:pt x="269" y="107"/>
                    </a:lnTo>
                    <a:lnTo>
                      <a:pt x="261" y="119"/>
                    </a:lnTo>
                    <a:lnTo>
                      <a:pt x="247" y="123"/>
                    </a:lnTo>
                    <a:lnTo>
                      <a:pt x="241" y="115"/>
                    </a:lnTo>
                    <a:lnTo>
                      <a:pt x="232" y="123"/>
                    </a:lnTo>
                    <a:lnTo>
                      <a:pt x="210" y="120"/>
                    </a:lnTo>
                    <a:lnTo>
                      <a:pt x="193" y="152"/>
                    </a:lnTo>
                    <a:lnTo>
                      <a:pt x="180" y="163"/>
                    </a:lnTo>
                    <a:lnTo>
                      <a:pt x="182" y="154"/>
                    </a:lnTo>
                    <a:lnTo>
                      <a:pt x="181" y="147"/>
                    </a:lnTo>
                    <a:lnTo>
                      <a:pt x="192" y="123"/>
                    </a:lnTo>
                    <a:lnTo>
                      <a:pt x="191" y="112"/>
                    </a:lnTo>
                    <a:lnTo>
                      <a:pt x="197" y="86"/>
                    </a:lnTo>
                    <a:lnTo>
                      <a:pt x="193" y="82"/>
                    </a:lnTo>
                    <a:lnTo>
                      <a:pt x="192" y="70"/>
                    </a:lnTo>
                    <a:lnTo>
                      <a:pt x="186" y="63"/>
                    </a:lnTo>
                    <a:lnTo>
                      <a:pt x="176" y="36"/>
                    </a:lnTo>
                    <a:lnTo>
                      <a:pt x="166" y="39"/>
                    </a:lnTo>
                    <a:lnTo>
                      <a:pt x="161" y="29"/>
                    </a:lnTo>
                    <a:lnTo>
                      <a:pt x="156" y="39"/>
                    </a:lnTo>
                    <a:lnTo>
                      <a:pt x="143" y="45"/>
                    </a:lnTo>
                    <a:lnTo>
                      <a:pt x="137" y="33"/>
                    </a:lnTo>
                    <a:lnTo>
                      <a:pt x="111" y="1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0" name="Google Shape;590;p42"/>
              <p:cNvSpPr/>
              <p:nvPr/>
            </p:nvSpPr>
            <p:spPr>
              <a:xfrm>
                <a:off x="1457" y="1187"/>
                <a:ext cx="33" cy="46"/>
              </a:xfrm>
              <a:custGeom>
                <a:rect b="b" l="l" r="r" t="t"/>
                <a:pathLst>
                  <a:path extrusionOk="0" h="229" w="163">
                    <a:moveTo>
                      <a:pt x="84" y="7"/>
                    </a:moveTo>
                    <a:lnTo>
                      <a:pt x="82" y="0"/>
                    </a:lnTo>
                    <a:lnTo>
                      <a:pt x="85" y="12"/>
                    </a:lnTo>
                    <a:lnTo>
                      <a:pt x="105" y="22"/>
                    </a:lnTo>
                    <a:lnTo>
                      <a:pt x="114" y="34"/>
                    </a:lnTo>
                    <a:lnTo>
                      <a:pt x="123" y="39"/>
                    </a:lnTo>
                    <a:lnTo>
                      <a:pt x="123" y="48"/>
                    </a:lnTo>
                    <a:lnTo>
                      <a:pt x="129" y="48"/>
                    </a:lnTo>
                    <a:lnTo>
                      <a:pt x="134" y="59"/>
                    </a:lnTo>
                    <a:lnTo>
                      <a:pt x="130" y="76"/>
                    </a:lnTo>
                    <a:lnTo>
                      <a:pt x="141" y="65"/>
                    </a:lnTo>
                    <a:lnTo>
                      <a:pt x="149" y="76"/>
                    </a:lnTo>
                    <a:lnTo>
                      <a:pt x="147" y="82"/>
                    </a:lnTo>
                    <a:lnTo>
                      <a:pt x="156" y="89"/>
                    </a:lnTo>
                    <a:lnTo>
                      <a:pt x="161" y="99"/>
                    </a:lnTo>
                    <a:lnTo>
                      <a:pt x="157" y="109"/>
                    </a:lnTo>
                    <a:lnTo>
                      <a:pt x="161" y="123"/>
                    </a:lnTo>
                    <a:lnTo>
                      <a:pt x="159" y="145"/>
                    </a:lnTo>
                    <a:lnTo>
                      <a:pt x="163" y="182"/>
                    </a:lnTo>
                    <a:lnTo>
                      <a:pt x="161" y="210"/>
                    </a:lnTo>
                    <a:lnTo>
                      <a:pt x="159" y="218"/>
                    </a:lnTo>
                    <a:lnTo>
                      <a:pt x="150" y="226"/>
                    </a:lnTo>
                    <a:lnTo>
                      <a:pt x="136" y="224"/>
                    </a:lnTo>
                    <a:lnTo>
                      <a:pt x="124" y="229"/>
                    </a:lnTo>
                    <a:lnTo>
                      <a:pt x="112" y="226"/>
                    </a:lnTo>
                    <a:lnTo>
                      <a:pt x="98" y="228"/>
                    </a:lnTo>
                    <a:lnTo>
                      <a:pt x="89" y="220"/>
                    </a:lnTo>
                    <a:lnTo>
                      <a:pt x="86" y="211"/>
                    </a:lnTo>
                    <a:lnTo>
                      <a:pt x="77" y="207"/>
                    </a:lnTo>
                    <a:lnTo>
                      <a:pt x="75" y="197"/>
                    </a:lnTo>
                    <a:lnTo>
                      <a:pt x="68" y="185"/>
                    </a:lnTo>
                    <a:lnTo>
                      <a:pt x="62" y="185"/>
                    </a:lnTo>
                    <a:lnTo>
                      <a:pt x="59" y="190"/>
                    </a:lnTo>
                    <a:lnTo>
                      <a:pt x="60" y="195"/>
                    </a:lnTo>
                    <a:lnTo>
                      <a:pt x="57" y="197"/>
                    </a:lnTo>
                    <a:lnTo>
                      <a:pt x="53" y="193"/>
                    </a:lnTo>
                    <a:lnTo>
                      <a:pt x="52" y="180"/>
                    </a:lnTo>
                    <a:lnTo>
                      <a:pt x="50" y="178"/>
                    </a:lnTo>
                    <a:lnTo>
                      <a:pt x="42" y="177"/>
                    </a:lnTo>
                    <a:lnTo>
                      <a:pt x="39" y="183"/>
                    </a:lnTo>
                    <a:lnTo>
                      <a:pt x="34" y="178"/>
                    </a:lnTo>
                    <a:lnTo>
                      <a:pt x="26" y="159"/>
                    </a:lnTo>
                    <a:lnTo>
                      <a:pt x="26" y="152"/>
                    </a:lnTo>
                    <a:lnTo>
                      <a:pt x="31" y="142"/>
                    </a:lnTo>
                    <a:lnTo>
                      <a:pt x="27" y="146"/>
                    </a:lnTo>
                    <a:lnTo>
                      <a:pt x="25" y="137"/>
                    </a:lnTo>
                    <a:lnTo>
                      <a:pt x="19" y="157"/>
                    </a:lnTo>
                    <a:lnTo>
                      <a:pt x="14" y="158"/>
                    </a:lnTo>
                    <a:lnTo>
                      <a:pt x="11" y="146"/>
                    </a:lnTo>
                    <a:lnTo>
                      <a:pt x="6" y="14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6" y="103"/>
                    </a:lnTo>
                    <a:lnTo>
                      <a:pt x="11" y="99"/>
                    </a:lnTo>
                    <a:lnTo>
                      <a:pt x="7" y="92"/>
                    </a:lnTo>
                    <a:lnTo>
                      <a:pt x="12" y="89"/>
                    </a:lnTo>
                    <a:lnTo>
                      <a:pt x="23" y="83"/>
                    </a:lnTo>
                    <a:lnTo>
                      <a:pt x="36" y="78"/>
                    </a:lnTo>
                    <a:lnTo>
                      <a:pt x="34" y="73"/>
                    </a:lnTo>
                    <a:lnTo>
                      <a:pt x="26" y="73"/>
                    </a:lnTo>
                    <a:lnTo>
                      <a:pt x="26" y="67"/>
                    </a:lnTo>
                    <a:lnTo>
                      <a:pt x="32" y="56"/>
                    </a:lnTo>
                    <a:lnTo>
                      <a:pt x="32" y="64"/>
                    </a:lnTo>
                    <a:lnTo>
                      <a:pt x="39" y="61"/>
                    </a:lnTo>
                    <a:lnTo>
                      <a:pt x="39" y="50"/>
                    </a:lnTo>
                    <a:lnTo>
                      <a:pt x="31" y="50"/>
                    </a:lnTo>
                    <a:lnTo>
                      <a:pt x="23" y="60"/>
                    </a:lnTo>
                    <a:lnTo>
                      <a:pt x="22" y="50"/>
                    </a:lnTo>
                    <a:lnTo>
                      <a:pt x="28" y="45"/>
                    </a:lnTo>
                    <a:lnTo>
                      <a:pt x="44" y="49"/>
                    </a:lnTo>
                    <a:lnTo>
                      <a:pt x="44" y="43"/>
                    </a:lnTo>
                    <a:lnTo>
                      <a:pt x="41" y="28"/>
                    </a:lnTo>
                    <a:lnTo>
                      <a:pt x="65" y="5"/>
                    </a:lnTo>
                    <a:lnTo>
                      <a:pt x="76" y="2"/>
                    </a:lnTo>
                    <a:lnTo>
                      <a:pt x="84" y="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1" name="Google Shape;591;p42"/>
              <p:cNvSpPr/>
              <p:nvPr/>
            </p:nvSpPr>
            <p:spPr>
              <a:xfrm>
                <a:off x="1559" y="1520"/>
                <a:ext cx="77" cy="70"/>
              </a:xfrm>
              <a:custGeom>
                <a:rect b="b" l="l" r="r" t="t"/>
                <a:pathLst>
                  <a:path extrusionOk="0" h="349" w="384">
                    <a:moveTo>
                      <a:pt x="77" y="14"/>
                    </a:moveTo>
                    <a:lnTo>
                      <a:pt x="86" y="1"/>
                    </a:lnTo>
                    <a:lnTo>
                      <a:pt x="91" y="0"/>
                    </a:lnTo>
                    <a:lnTo>
                      <a:pt x="93" y="11"/>
                    </a:lnTo>
                    <a:lnTo>
                      <a:pt x="106" y="10"/>
                    </a:lnTo>
                    <a:lnTo>
                      <a:pt x="110" y="27"/>
                    </a:lnTo>
                    <a:lnTo>
                      <a:pt x="119" y="38"/>
                    </a:lnTo>
                    <a:lnTo>
                      <a:pt x="114" y="48"/>
                    </a:lnTo>
                    <a:lnTo>
                      <a:pt x="118" y="61"/>
                    </a:lnTo>
                    <a:lnTo>
                      <a:pt x="120" y="81"/>
                    </a:lnTo>
                    <a:lnTo>
                      <a:pt x="129" y="85"/>
                    </a:lnTo>
                    <a:lnTo>
                      <a:pt x="134" y="70"/>
                    </a:lnTo>
                    <a:lnTo>
                      <a:pt x="142" y="57"/>
                    </a:lnTo>
                    <a:lnTo>
                      <a:pt x="150" y="59"/>
                    </a:lnTo>
                    <a:lnTo>
                      <a:pt x="161" y="70"/>
                    </a:lnTo>
                    <a:lnTo>
                      <a:pt x="169" y="72"/>
                    </a:lnTo>
                    <a:lnTo>
                      <a:pt x="168" y="89"/>
                    </a:lnTo>
                    <a:lnTo>
                      <a:pt x="179" y="96"/>
                    </a:lnTo>
                    <a:lnTo>
                      <a:pt x="207" y="100"/>
                    </a:lnTo>
                    <a:lnTo>
                      <a:pt x="209" y="108"/>
                    </a:lnTo>
                    <a:lnTo>
                      <a:pt x="212" y="116"/>
                    </a:lnTo>
                    <a:lnTo>
                      <a:pt x="222" y="127"/>
                    </a:lnTo>
                    <a:lnTo>
                      <a:pt x="233" y="132"/>
                    </a:lnTo>
                    <a:lnTo>
                      <a:pt x="243" y="143"/>
                    </a:lnTo>
                    <a:lnTo>
                      <a:pt x="255" y="151"/>
                    </a:lnTo>
                    <a:lnTo>
                      <a:pt x="265" y="148"/>
                    </a:lnTo>
                    <a:lnTo>
                      <a:pt x="276" y="157"/>
                    </a:lnTo>
                    <a:lnTo>
                      <a:pt x="286" y="161"/>
                    </a:lnTo>
                    <a:lnTo>
                      <a:pt x="290" y="172"/>
                    </a:lnTo>
                    <a:lnTo>
                      <a:pt x="296" y="183"/>
                    </a:lnTo>
                    <a:lnTo>
                      <a:pt x="301" y="213"/>
                    </a:lnTo>
                    <a:lnTo>
                      <a:pt x="307" y="222"/>
                    </a:lnTo>
                    <a:lnTo>
                      <a:pt x="303" y="236"/>
                    </a:lnTo>
                    <a:lnTo>
                      <a:pt x="308" y="239"/>
                    </a:lnTo>
                    <a:lnTo>
                      <a:pt x="319" y="236"/>
                    </a:lnTo>
                    <a:lnTo>
                      <a:pt x="327" y="237"/>
                    </a:lnTo>
                    <a:lnTo>
                      <a:pt x="329" y="240"/>
                    </a:lnTo>
                    <a:lnTo>
                      <a:pt x="343" y="227"/>
                    </a:lnTo>
                    <a:lnTo>
                      <a:pt x="351" y="232"/>
                    </a:lnTo>
                    <a:lnTo>
                      <a:pt x="356" y="240"/>
                    </a:lnTo>
                    <a:lnTo>
                      <a:pt x="362" y="245"/>
                    </a:lnTo>
                    <a:lnTo>
                      <a:pt x="364" y="256"/>
                    </a:lnTo>
                    <a:lnTo>
                      <a:pt x="362" y="260"/>
                    </a:lnTo>
                    <a:lnTo>
                      <a:pt x="383" y="266"/>
                    </a:lnTo>
                    <a:lnTo>
                      <a:pt x="384" y="272"/>
                    </a:lnTo>
                    <a:lnTo>
                      <a:pt x="376" y="274"/>
                    </a:lnTo>
                    <a:lnTo>
                      <a:pt x="360" y="291"/>
                    </a:lnTo>
                    <a:lnTo>
                      <a:pt x="351" y="296"/>
                    </a:lnTo>
                    <a:lnTo>
                      <a:pt x="343" y="307"/>
                    </a:lnTo>
                    <a:lnTo>
                      <a:pt x="335" y="309"/>
                    </a:lnTo>
                    <a:lnTo>
                      <a:pt x="319" y="303"/>
                    </a:lnTo>
                    <a:lnTo>
                      <a:pt x="314" y="298"/>
                    </a:lnTo>
                    <a:lnTo>
                      <a:pt x="313" y="295"/>
                    </a:lnTo>
                    <a:lnTo>
                      <a:pt x="307" y="298"/>
                    </a:lnTo>
                    <a:lnTo>
                      <a:pt x="302" y="288"/>
                    </a:lnTo>
                    <a:lnTo>
                      <a:pt x="293" y="285"/>
                    </a:lnTo>
                    <a:lnTo>
                      <a:pt x="285" y="283"/>
                    </a:lnTo>
                    <a:lnTo>
                      <a:pt x="280" y="280"/>
                    </a:lnTo>
                    <a:lnTo>
                      <a:pt x="275" y="283"/>
                    </a:lnTo>
                    <a:lnTo>
                      <a:pt x="263" y="282"/>
                    </a:lnTo>
                    <a:lnTo>
                      <a:pt x="260" y="275"/>
                    </a:lnTo>
                    <a:lnTo>
                      <a:pt x="265" y="264"/>
                    </a:lnTo>
                    <a:lnTo>
                      <a:pt x="263" y="253"/>
                    </a:lnTo>
                    <a:lnTo>
                      <a:pt x="255" y="249"/>
                    </a:lnTo>
                    <a:lnTo>
                      <a:pt x="236" y="244"/>
                    </a:lnTo>
                    <a:lnTo>
                      <a:pt x="233" y="247"/>
                    </a:lnTo>
                    <a:lnTo>
                      <a:pt x="233" y="249"/>
                    </a:lnTo>
                    <a:lnTo>
                      <a:pt x="225" y="245"/>
                    </a:lnTo>
                    <a:lnTo>
                      <a:pt x="230" y="232"/>
                    </a:lnTo>
                    <a:lnTo>
                      <a:pt x="236" y="226"/>
                    </a:lnTo>
                    <a:lnTo>
                      <a:pt x="233" y="222"/>
                    </a:lnTo>
                    <a:lnTo>
                      <a:pt x="212" y="227"/>
                    </a:lnTo>
                    <a:lnTo>
                      <a:pt x="198" y="233"/>
                    </a:lnTo>
                    <a:lnTo>
                      <a:pt x="198" y="239"/>
                    </a:lnTo>
                    <a:lnTo>
                      <a:pt x="195" y="256"/>
                    </a:lnTo>
                    <a:lnTo>
                      <a:pt x="198" y="263"/>
                    </a:lnTo>
                    <a:lnTo>
                      <a:pt x="196" y="274"/>
                    </a:lnTo>
                    <a:lnTo>
                      <a:pt x="189" y="274"/>
                    </a:lnTo>
                    <a:lnTo>
                      <a:pt x="185" y="281"/>
                    </a:lnTo>
                    <a:lnTo>
                      <a:pt x="178" y="283"/>
                    </a:lnTo>
                    <a:lnTo>
                      <a:pt x="176" y="290"/>
                    </a:lnTo>
                    <a:lnTo>
                      <a:pt x="171" y="296"/>
                    </a:lnTo>
                    <a:lnTo>
                      <a:pt x="162" y="296"/>
                    </a:lnTo>
                    <a:lnTo>
                      <a:pt x="155" y="307"/>
                    </a:lnTo>
                    <a:lnTo>
                      <a:pt x="151" y="315"/>
                    </a:lnTo>
                    <a:lnTo>
                      <a:pt x="147" y="314"/>
                    </a:lnTo>
                    <a:lnTo>
                      <a:pt x="147" y="317"/>
                    </a:lnTo>
                    <a:lnTo>
                      <a:pt x="145" y="325"/>
                    </a:lnTo>
                    <a:lnTo>
                      <a:pt x="137" y="335"/>
                    </a:lnTo>
                    <a:lnTo>
                      <a:pt x="108" y="349"/>
                    </a:lnTo>
                    <a:lnTo>
                      <a:pt x="104" y="345"/>
                    </a:lnTo>
                    <a:lnTo>
                      <a:pt x="97" y="349"/>
                    </a:lnTo>
                    <a:lnTo>
                      <a:pt x="88" y="331"/>
                    </a:lnTo>
                    <a:lnTo>
                      <a:pt x="86" y="309"/>
                    </a:lnTo>
                    <a:lnTo>
                      <a:pt x="87" y="290"/>
                    </a:lnTo>
                    <a:lnTo>
                      <a:pt x="85" y="283"/>
                    </a:lnTo>
                    <a:lnTo>
                      <a:pt x="83" y="269"/>
                    </a:lnTo>
                    <a:lnTo>
                      <a:pt x="82" y="259"/>
                    </a:lnTo>
                    <a:lnTo>
                      <a:pt x="79" y="264"/>
                    </a:lnTo>
                    <a:lnTo>
                      <a:pt x="76" y="281"/>
                    </a:lnTo>
                    <a:lnTo>
                      <a:pt x="69" y="281"/>
                    </a:lnTo>
                    <a:lnTo>
                      <a:pt x="63" y="286"/>
                    </a:lnTo>
                    <a:lnTo>
                      <a:pt x="47" y="286"/>
                    </a:lnTo>
                    <a:lnTo>
                      <a:pt x="43" y="283"/>
                    </a:lnTo>
                    <a:lnTo>
                      <a:pt x="37" y="285"/>
                    </a:lnTo>
                    <a:lnTo>
                      <a:pt x="23" y="295"/>
                    </a:lnTo>
                    <a:lnTo>
                      <a:pt x="8" y="299"/>
                    </a:lnTo>
                    <a:lnTo>
                      <a:pt x="4" y="293"/>
                    </a:lnTo>
                    <a:lnTo>
                      <a:pt x="0" y="283"/>
                    </a:lnTo>
                    <a:lnTo>
                      <a:pt x="12" y="256"/>
                    </a:lnTo>
                    <a:lnTo>
                      <a:pt x="20" y="249"/>
                    </a:lnTo>
                    <a:lnTo>
                      <a:pt x="32" y="245"/>
                    </a:lnTo>
                    <a:lnTo>
                      <a:pt x="51" y="223"/>
                    </a:lnTo>
                    <a:lnTo>
                      <a:pt x="51" y="211"/>
                    </a:lnTo>
                    <a:lnTo>
                      <a:pt x="48" y="206"/>
                    </a:lnTo>
                    <a:lnTo>
                      <a:pt x="47" y="182"/>
                    </a:lnTo>
                    <a:lnTo>
                      <a:pt x="44" y="174"/>
                    </a:lnTo>
                    <a:lnTo>
                      <a:pt x="47" y="158"/>
                    </a:lnTo>
                    <a:lnTo>
                      <a:pt x="53" y="141"/>
                    </a:lnTo>
                    <a:lnTo>
                      <a:pt x="55" y="125"/>
                    </a:lnTo>
                    <a:lnTo>
                      <a:pt x="55" y="121"/>
                    </a:lnTo>
                    <a:lnTo>
                      <a:pt x="58" y="110"/>
                    </a:lnTo>
                    <a:lnTo>
                      <a:pt x="59" y="72"/>
                    </a:lnTo>
                    <a:lnTo>
                      <a:pt x="59" y="60"/>
                    </a:lnTo>
                    <a:lnTo>
                      <a:pt x="63" y="49"/>
                    </a:lnTo>
                    <a:lnTo>
                      <a:pt x="66" y="29"/>
                    </a:lnTo>
                    <a:lnTo>
                      <a:pt x="72" y="19"/>
                    </a:lnTo>
                    <a:lnTo>
                      <a:pt x="77" y="1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2" name="Google Shape;592;p42"/>
              <p:cNvSpPr/>
              <p:nvPr/>
            </p:nvSpPr>
            <p:spPr>
              <a:xfrm>
                <a:off x="1668" y="1452"/>
                <a:ext cx="24" cy="32"/>
              </a:xfrm>
              <a:custGeom>
                <a:rect b="b" l="l" r="r" t="t"/>
                <a:pathLst>
                  <a:path extrusionOk="0" h="161" w="122">
                    <a:moveTo>
                      <a:pt x="52" y="4"/>
                    </a:moveTo>
                    <a:lnTo>
                      <a:pt x="56" y="0"/>
                    </a:lnTo>
                    <a:lnTo>
                      <a:pt x="59" y="5"/>
                    </a:lnTo>
                    <a:lnTo>
                      <a:pt x="65" y="11"/>
                    </a:lnTo>
                    <a:lnTo>
                      <a:pt x="75" y="3"/>
                    </a:lnTo>
                    <a:lnTo>
                      <a:pt x="87" y="5"/>
                    </a:lnTo>
                    <a:lnTo>
                      <a:pt x="92" y="17"/>
                    </a:lnTo>
                    <a:lnTo>
                      <a:pt x="100" y="19"/>
                    </a:lnTo>
                    <a:lnTo>
                      <a:pt x="111" y="17"/>
                    </a:lnTo>
                    <a:lnTo>
                      <a:pt x="119" y="33"/>
                    </a:lnTo>
                    <a:lnTo>
                      <a:pt x="120" y="49"/>
                    </a:lnTo>
                    <a:lnTo>
                      <a:pt x="119" y="74"/>
                    </a:lnTo>
                    <a:lnTo>
                      <a:pt x="122" y="97"/>
                    </a:lnTo>
                    <a:lnTo>
                      <a:pt x="119" y="119"/>
                    </a:lnTo>
                    <a:lnTo>
                      <a:pt x="104" y="139"/>
                    </a:lnTo>
                    <a:lnTo>
                      <a:pt x="88" y="151"/>
                    </a:lnTo>
                    <a:lnTo>
                      <a:pt x="39" y="161"/>
                    </a:lnTo>
                    <a:lnTo>
                      <a:pt x="33" y="158"/>
                    </a:lnTo>
                    <a:lnTo>
                      <a:pt x="17" y="153"/>
                    </a:lnTo>
                    <a:lnTo>
                      <a:pt x="6" y="132"/>
                    </a:lnTo>
                    <a:lnTo>
                      <a:pt x="1" y="110"/>
                    </a:lnTo>
                    <a:lnTo>
                      <a:pt x="0" y="90"/>
                    </a:lnTo>
                    <a:lnTo>
                      <a:pt x="2" y="72"/>
                    </a:lnTo>
                    <a:lnTo>
                      <a:pt x="8" y="62"/>
                    </a:lnTo>
                    <a:lnTo>
                      <a:pt x="13" y="46"/>
                    </a:lnTo>
                    <a:lnTo>
                      <a:pt x="22" y="27"/>
                    </a:lnTo>
                    <a:lnTo>
                      <a:pt x="33" y="13"/>
                    </a:lnTo>
                    <a:lnTo>
                      <a:pt x="44" y="10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3" name="Google Shape;593;p42"/>
              <p:cNvSpPr/>
              <p:nvPr/>
            </p:nvSpPr>
            <p:spPr>
              <a:xfrm>
                <a:off x="1628" y="1270"/>
                <a:ext cx="53" cy="38"/>
              </a:xfrm>
              <a:custGeom>
                <a:rect b="b" l="l" r="r" t="t"/>
                <a:pathLst>
                  <a:path extrusionOk="0" h="190" w="265">
                    <a:moveTo>
                      <a:pt x="110" y="18"/>
                    </a:moveTo>
                    <a:lnTo>
                      <a:pt x="129" y="14"/>
                    </a:lnTo>
                    <a:lnTo>
                      <a:pt x="149" y="16"/>
                    </a:lnTo>
                    <a:lnTo>
                      <a:pt x="200" y="45"/>
                    </a:lnTo>
                    <a:lnTo>
                      <a:pt x="207" y="57"/>
                    </a:lnTo>
                    <a:lnTo>
                      <a:pt x="208" y="68"/>
                    </a:lnTo>
                    <a:lnTo>
                      <a:pt x="217" y="81"/>
                    </a:lnTo>
                    <a:lnTo>
                      <a:pt x="227" y="87"/>
                    </a:lnTo>
                    <a:lnTo>
                      <a:pt x="243" y="118"/>
                    </a:lnTo>
                    <a:lnTo>
                      <a:pt x="254" y="129"/>
                    </a:lnTo>
                    <a:lnTo>
                      <a:pt x="253" y="136"/>
                    </a:lnTo>
                    <a:lnTo>
                      <a:pt x="255" y="147"/>
                    </a:lnTo>
                    <a:lnTo>
                      <a:pt x="265" y="158"/>
                    </a:lnTo>
                    <a:lnTo>
                      <a:pt x="256" y="172"/>
                    </a:lnTo>
                    <a:lnTo>
                      <a:pt x="238" y="173"/>
                    </a:lnTo>
                    <a:lnTo>
                      <a:pt x="213" y="170"/>
                    </a:lnTo>
                    <a:lnTo>
                      <a:pt x="186" y="159"/>
                    </a:lnTo>
                    <a:lnTo>
                      <a:pt x="148" y="158"/>
                    </a:lnTo>
                    <a:lnTo>
                      <a:pt x="109" y="183"/>
                    </a:lnTo>
                    <a:lnTo>
                      <a:pt x="86" y="190"/>
                    </a:lnTo>
                    <a:lnTo>
                      <a:pt x="65" y="179"/>
                    </a:lnTo>
                    <a:lnTo>
                      <a:pt x="49" y="165"/>
                    </a:lnTo>
                    <a:lnTo>
                      <a:pt x="41" y="145"/>
                    </a:lnTo>
                    <a:lnTo>
                      <a:pt x="39" y="100"/>
                    </a:lnTo>
                    <a:lnTo>
                      <a:pt x="11" y="92"/>
                    </a:lnTo>
                    <a:lnTo>
                      <a:pt x="0" y="72"/>
                    </a:lnTo>
                    <a:lnTo>
                      <a:pt x="1" y="51"/>
                    </a:lnTo>
                    <a:lnTo>
                      <a:pt x="6" y="44"/>
                    </a:lnTo>
                    <a:lnTo>
                      <a:pt x="6" y="18"/>
                    </a:lnTo>
                    <a:lnTo>
                      <a:pt x="14" y="1"/>
                    </a:lnTo>
                    <a:lnTo>
                      <a:pt x="28" y="0"/>
                    </a:lnTo>
                    <a:lnTo>
                      <a:pt x="40" y="8"/>
                    </a:lnTo>
                    <a:lnTo>
                      <a:pt x="49" y="7"/>
                    </a:lnTo>
                    <a:lnTo>
                      <a:pt x="73" y="17"/>
                    </a:lnTo>
                    <a:lnTo>
                      <a:pt x="102" y="23"/>
                    </a:lnTo>
                    <a:lnTo>
                      <a:pt x="110" y="1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4" name="Google Shape;594;p42"/>
              <p:cNvSpPr/>
              <p:nvPr/>
            </p:nvSpPr>
            <p:spPr>
              <a:xfrm>
                <a:off x="1527" y="1265"/>
                <a:ext cx="316" cy="356"/>
              </a:xfrm>
              <a:custGeom>
                <a:rect b="b" l="l" r="r" t="t"/>
                <a:pathLst>
                  <a:path extrusionOk="0" h="1779" w="1581">
                    <a:moveTo>
                      <a:pt x="1037" y="1646"/>
                    </a:moveTo>
                    <a:lnTo>
                      <a:pt x="1053" y="1650"/>
                    </a:lnTo>
                    <a:lnTo>
                      <a:pt x="1071" y="1657"/>
                    </a:lnTo>
                    <a:lnTo>
                      <a:pt x="1072" y="1665"/>
                    </a:lnTo>
                    <a:lnTo>
                      <a:pt x="1078" y="1665"/>
                    </a:lnTo>
                    <a:lnTo>
                      <a:pt x="1091" y="1673"/>
                    </a:lnTo>
                    <a:lnTo>
                      <a:pt x="1102" y="1667"/>
                    </a:lnTo>
                    <a:lnTo>
                      <a:pt x="1109" y="1654"/>
                    </a:lnTo>
                    <a:lnTo>
                      <a:pt x="1111" y="1659"/>
                    </a:lnTo>
                    <a:lnTo>
                      <a:pt x="1109" y="1672"/>
                    </a:lnTo>
                    <a:lnTo>
                      <a:pt x="1118" y="1677"/>
                    </a:lnTo>
                    <a:lnTo>
                      <a:pt x="1121" y="1668"/>
                    </a:lnTo>
                    <a:lnTo>
                      <a:pt x="1131" y="1671"/>
                    </a:lnTo>
                    <a:lnTo>
                      <a:pt x="1137" y="1667"/>
                    </a:lnTo>
                    <a:lnTo>
                      <a:pt x="1135" y="1678"/>
                    </a:lnTo>
                    <a:lnTo>
                      <a:pt x="1138" y="1688"/>
                    </a:lnTo>
                    <a:lnTo>
                      <a:pt x="1145" y="1688"/>
                    </a:lnTo>
                    <a:lnTo>
                      <a:pt x="1148" y="1693"/>
                    </a:lnTo>
                    <a:lnTo>
                      <a:pt x="1150" y="1703"/>
                    </a:lnTo>
                    <a:lnTo>
                      <a:pt x="1159" y="1716"/>
                    </a:lnTo>
                    <a:lnTo>
                      <a:pt x="1170" y="1720"/>
                    </a:lnTo>
                    <a:lnTo>
                      <a:pt x="1175" y="1708"/>
                    </a:lnTo>
                    <a:lnTo>
                      <a:pt x="1175" y="1720"/>
                    </a:lnTo>
                    <a:lnTo>
                      <a:pt x="1181" y="1722"/>
                    </a:lnTo>
                    <a:lnTo>
                      <a:pt x="1185" y="1730"/>
                    </a:lnTo>
                    <a:lnTo>
                      <a:pt x="1196" y="1735"/>
                    </a:lnTo>
                    <a:lnTo>
                      <a:pt x="1205" y="1732"/>
                    </a:lnTo>
                    <a:lnTo>
                      <a:pt x="1213" y="1740"/>
                    </a:lnTo>
                    <a:lnTo>
                      <a:pt x="1236" y="1741"/>
                    </a:lnTo>
                    <a:lnTo>
                      <a:pt x="1238" y="1748"/>
                    </a:lnTo>
                    <a:lnTo>
                      <a:pt x="1249" y="1758"/>
                    </a:lnTo>
                    <a:lnTo>
                      <a:pt x="1254" y="1759"/>
                    </a:lnTo>
                    <a:lnTo>
                      <a:pt x="1267" y="1758"/>
                    </a:lnTo>
                    <a:lnTo>
                      <a:pt x="1280" y="1751"/>
                    </a:lnTo>
                    <a:lnTo>
                      <a:pt x="1306" y="1779"/>
                    </a:lnTo>
                    <a:lnTo>
                      <a:pt x="1325" y="1776"/>
                    </a:lnTo>
                    <a:lnTo>
                      <a:pt x="1323" y="1768"/>
                    </a:lnTo>
                    <a:lnTo>
                      <a:pt x="1317" y="1759"/>
                    </a:lnTo>
                    <a:lnTo>
                      <a:pt x="1317" y="1753"/>
                    </a:lnTo>
                    <a:lnTo>
                      <a:pt x="1320" y="1747"/>
                    </a:lnTo>
                    <a:lnTo>
                      <a:pt x="1322" y="1735"/>
                    </a:lnTo>
                    <a:lnTo>
                      <a:pt x="1319" y="1726"/>
                    </a:lnTo>
                    <a:lnTo>
                      <a:pt x="1301" y="1705"/>
                    </a:lnTo>
                    <a:lnTo>
                      <a:pt x="1285" y="1692"/>
                    </a:lnTo>
                    <a:lnTo>
                      <a:pt x="1279" y="1683"/>
                    </a:lnTo>
                    <a:lnTo>
                      <a:pt x="1270" y="1679"/>
                    </a:lnTo>
                    <a:lnTo>
                      <a:pt x="1253" y="1665"/>
                    </a:lnTo>
                    <a:lnTo>
                      <a:pt x="1249" y="1652"/>
                    </a:lnTo>
                    <a:lnTo>
                      <a:pt x="1236" y="1645"/>
                    </a:lnTo>
                    <a:lnTo>
                      <a:pt x="1236" y="1633"/>
                    </a:lnTo>
                    <a:lnTo>
                      <a:pt x="1224" y="1635"/>
                    </a:lnTo>
                    <a:lnTo>
                      <a:pt x="1220" y="1622"/>
                    </a:lnTo>
                    <a:lnTo>
                      <a:pt x="1216" y="1619"/>
                    </a:lnTo>
                    <a:lnTo>
                      <a:pt x="1213" y="1622"/>
                    </a:lnTo>
                    <a:lnTo>
                      <a:pt x="1210" y="1618"/>
                    </a:lnTo>
                    <a:lnTo>
                      <a:pt x="1188" y="1587"/>
                    </a:lnTo>
                    <a:lnTo>
                      <a:pt x="1178" y="1577"/>
                    </a:lnTo>
                    <a:lnTo>
                      <a:pt x="1167" y="1557"/>
                    </a:lnTo>
                    <a:lnTo>
                      <a:pt x="1180" y="1552"/>
                    </a:lnTo>
                    <a:lnTo>
                      <a:pt x="1197" y="1565"/>
                    </a:lnTo>
                    <a:lnTo>
                      <a:pt x="1216" y="1587"/>
                    </a:lnTo>
                    <a:lnTo>
                      <a:pt x="1231" y="1590"/>
                    </a:lnTo>
                    <a:lnTo>
                      <a:pt x="1227" y="1579"/>
                    </a:lnTo>
                    <a:lnTo>
                      <a:pt x="1236" y="1576"/>
                    </a:lnTo>
                    <a:lnTo>
                      <a:pt x="1258" y="1612"/>
                    </a:lnTo>
                    <a:lnTo>
                      <a:pt x="1269" y="1618"/>
                    </a:lnTo>
                    <a:lnTo>
                      <a:pt x="1280" y="1619"/>
                    </a:lnTo>
                    <a:lnTo>
                      <a:pt x="1287" y="1641"/>
                    </a:lnTo>
                    <a:lnTo>
                      <a:pt x="1318" y="1641"/>
                    </a:lnTo>
                    <a:lnTo>
                      <a:pt x="1330" y="1657"/>
                    </a:lnTo>
                    <a:lnTo>
                      <a:pt x="1335" y="1649"/>
                    </a:lnTo>
                    <a:lnTo>
                      <a:pt x="1341" y="1654"/>
                    </a:lnTo>
                    <a:lnTo>
                      <a:pt x="1350" y="1657"/>
                    </a:lnTo>
                    <a:lnTo>
                      <a:pt x="1356" y="1649"/>
                    </a:lnTo>
                    <a:lnTo>
                      <a:pt x="1360" y="1651"/>
                    </a:lnTo>
                    <a:lnTo>
                      <a:pt x="1361" y="1657"/>
                    </a:lnTo>
                    <a:lnTo>
                      <a:pt x="1367" y="1668"/>
                    </a:lnTo>
                    <a:lnTo>
                      <a:pt x="1376" y="1663"/>
                    </a:lnTo>
                    <a:lnTo>
                      <a:pt x="1376" y="1670"/>
                    </a:lnTo>
                    <a:lnTo>
                      <a:pt x="1372" y="1679"/>
                    </a:lnTo>
                    <a:lnTo>
                      <a:pt x="1371" y="1684"/>
                    </a:lnTo>
                    <a:lnTo>
                      <a:pt x="1382" y="1690"/>
                    </a:lnTo>
                    <a:lnTo>
                      <a:pt x="1387" y="1700"/>
                    </a:lnTo>
                    <a:lnTo>
                      <a:pt x="1394" y="1698"/>
                    </a:lnTo>
                    <a:lnTo>
                      <a:pt x="1390" y="1690"/>
                    </a:lnTo>
                    <a:lnTo>
                      <a:pt x="1389" y="1683"/>
                    </a:lnTo>
                    <a:lnTo>
                      <a:pt x="1382" y="1666"/>
                    </a:lnTo>
                    <a:lnTo>
                      <a:pt x="1380" y="1659"/>
                    </a:lnTo>
                    <a:lnTo>
                      <a:pt x="1384" y="1651"/>
                    </a:lnTo>
                    <a:lnTo>
                      <a:pt x="1393" y="1654"/>
                    </a:lnTo>
                    <a:lnTo>
                      <a:pt x="1400" y="1662"/>
                    </a:lnTo>
                    <a:lnTo>
                      <a:pt x="1410" y="1665"/>
                    </a:lnTo>
                    <a:lnTo>
                      <a:pt x="1412" y="1657"/>
                    </a:lnTo>
                    <a:lnTo>
                      <a:pt x="1411" y="1651"/>
                    </a:lnTo>
                    <a:lnTo>
                      <a:pt x="1408" y="1649"/>
                    </a:lnTo>
                    <a:lnTo>
                      <a:pt x="1408" y="1645"/>
                    </a:lnTo>
                    <a:lnTo>
                      <a:pt x="1403" y="1643"/>
                    </a:lnTo>
                    <a:lnTo>
                      <a:pt x="1393" y="1644"/>
                    </a:lnTo>
                    <a:lnTo>
                      <a:pt x="1387" y="1625"/>
                    </a:lnTo>
                    <a:lnTo>
                      <a:pt x="1380" y="1613"/>
                    </a:lnTo>
                    <a:lnTo>
                      <a:pt x="1383" y="1606"/>
                    </a:lnTo>
                    <a:lnTo>
                      <a:pt x="1383" y="1589"/>
                    </a:lnTo>
                    <a:lnTo>
                      <a:pt x="1395" y="1598"/>
                    </a:lnTo>
                    <a:lnTo>
                      <a:pt x="1406" y="1612"/>
                    </a:lnTo>
                    <a:lnTo>
                      <a:pt x="1408" y="1607"/>
                    </a:lnTo>
                    <a:lnTo>
                      <a:pt x="1405" y="1593"/>
                    </a:lnTo>
                    <a:lnTo>
                      <a:pt x="1409" y="1589"/>
                    </a:lnTo>
                    <a:lnTo>
                      <a:pt x="1409" y="1570"/>
                    </a:lnTo>
                    <a:lnTo>
                      <a:pt x="1411" y="1560"/>
                    </a:lnTo>
                    <a:lnTo>
                      <a:pt x="1405" y="1547"/>
                    </a:lnTo>
                    <a:lnTo>
                      <a:pt x="1401" y="1520"/>
                    </a:lnTo>
                    <a:lnTo>
                      <a:pt x="1388" y="1518"/>
                    </a:lnTo>
                    <a:lnTo>
                      <a:pt x="1374" y="1511"/>
                    </a:lnTo>
                    <a:lnTo>
                      <a:pt x="1368" y="1505"/>
                    </a:lnTo>
                    <a:lnTo>
                      <a:pt x="1367" y="1485"/>
                    </a:lnTo>
                    <a:lnTo>
                      <a:pt x="1379" y="1482"/>
                    </a:lnTo>
                    <a:lnTo>
                      <a:pt x="1383" y="1464"/>
                    </a:lnTo>
                    <a:lnTo>
                      <a:pt x="1380" y="1450"/>
                    </a:lnTo>
                    <a:lnTo>
                      <a:pt x="1367" y="1453"/>
                    </a:lnTo>
                    <a:lnTo>
                      <a:pt x="1368" y="1445"/>
                    </a:lnTo>
                    <a:lnTo>
                      <a:pt x="1366" y="1436"/>
                    </a:lnTo>
                    <a:lnTo>
                      <a:pt x="1362" y="1434"/>
                    </a:lnTo>
                    <a:lnTo>
                      <a:pt x="1346" y="1447"/>
                    </a:lnTo>
                    <a:lnTo>
                      <a:pt x="1346" y="1425"/>
                    </a:lnTo>
                    <a:lnTo>
                      <a:pt x="1344" y="1414"/>
                    </a:lnTo>
                    <a:lnTo>
                      <a:pt x="1331" y="1413"/>
                    </a:lnTo>
                    <a:lnTo>
                      <a:pt x="1315" y="1426"/>
                    </a:lnTo>
                    <a:lnTo>
                      <a:pt x="1308" y="1420"/>
                    </a:lnTo>
                    <a:lnTo>
                      <a:pt x="1320" y="1404"/>
                    </a:lnTo>
                    <a:lnTo>
                      <a:pt x="1312" y="1405"/>
                    </a:lnTo>
                    <a:lnTo>
                      <a:pt x="1299" y="1402"/>
                    </a:lnTo>
                    <a:lnTo>
                      <a:pt x="1291" y="1404"/>
                    </a:lnTo>
                    <a:lnTo>
                      <a:pt x="1288" y="1421"/>
                    </a:lnTo>
                    <a:lnTo>
                      <a:pt x="1283" y="1402"/>
                    </a:lnTo>
                    <a:lnTo>
                      <a:pt x="1275" y="1388"/>
                    </a:lnTo>
                    <a:lnTo>
                      <a:pt x="1275" y="1382"/>
                    </a:lnTo>
                    <a:lnTo>
                      <a:pt x="1271" y="1371"/>
                    </a:lnTo>
                    <a:lnTo>
                      <a:pt x="1258" y="1367"/>
                    </a:lnTo>
                    <a:lnTo>
                      <a:pt x="1258" y="1363"/>
                    </a:lnTo>
                    <a:lnTo>
                      <a:pt x="1263" y="1354"/>
                    </a:lnTo>
                    <a:lnTo>
                      <a:pt x="1256" y="1347"/>
                    </a:lnTo>
                    <a:lnTo>
                      <a:pt x="1263" y="1344"/>
                    </a:lnTo>
                    <a:lnTo>
                      <a:pt x="1253" y="1334"/>
                    </a:lnTo>
                    <a:lnTo>
                      <a:pt x="1252" y="1326"/>
                    </a:lnTo>
                    <a:lnTo>
                      <a:pt x="1256" y="1316"/>
                    </a:lnTo>
                    <a:lnTo>
                      <a:pt x="1240" y="1311"/>
                    </a:lnTo>
                    <a:lnTo>
                      <a:pt x="1221" y="1321"/>
                    </a:lnTo>
                    <a:lnTo>
                      <a:pt x="1220" y="1316"/>
                    </a:lnTo>
                    <a:lnTo>
                      <a:pt x="1224" y="1299"/>
                    </a:lnTo>
                    <a:lnTo>
                      <a:pt x="1221" y="1280"/>
                    </a:lnTo>
                    <a:lnTo>
                      <a:pt x="1229" y="1278"/>
                    </a:lnTo>
                    <a:lnTo>
                      <a:pt x="1236" y="1280"/>
                    </a:lnTo>
                    <a:lnTo>
                      <a:pt x="1252" y="1272"/>
                    </a:lnTo>
                    <a:lnTo>
                      <a:pt x="1263" y="1272"/>
                    </a:lnTo>
                    <a:lnTo>
                      <a:pt x="1256" y="1254"/>
                    </a:lnTo>
                    <a:lnTo>
                      <a:pt x="1242" y="1240"/>
                    </a:lnTo>
                    <a:lnTo>
                      <a:pt x="1222" y="1236"/>
                    </a:lnTo>
                    <a:lnTo>
                      <a:pt x="1215" y="1230"/>
                    </a:lnTo>
                    <a:lnTo>
                      <a:pt x="1209" y="1211"/>
                    </a:lnTo>
                    <a:lnTo>
                      <a:pt x="1226" y="1213"/>
                    </a:lnTo>
                    <a:lnTo>
                      <a:pt x="1221" y="1203"/>
                    </a:lnTo>
                    <a:lnTo>
                      <a:pt x="1231" y="1202"/>
                    </a:lnTo>
                    <a:lnTo>
                      <a:pt x="1253" y="1224"/>
                    </a:lnTo>
                    <a:lnTo>
                      <a:pt x="1260" y="1224"/>
                    </a:lnTo>
                    <a:lnTo>
                      <a:pt x="1252" y="1204"/>
                    </a:lnTo>
                    <a:lnTo>
                      <a:pt x="1260" y="1205"/>
                    </a:lnTo>
                    <a:lnTo>
                      <a:pt x="1247" y="1192"/>
                    </a:lnTo>
                    <a:lnTo>
                      <a:pt x="1253" y="1183"/>
                    </a:lnTo>
                    <a:lnTo>
                      <a:pt x="1265" y="1192"/>
                    </a:lnTo>
                    <a:lnTo>
                      <a:pt x="1277" y="1194"/>
                    </a:lnTo>
                    <a:lnTo>
                      <a:pt x="1279" y="1211"/>
                    </a:lnTo>
                    <a:lnTo>
                      <a:pt x="1272" y="1220"/>
                    </a:lnTo>
                    <a:lnTo>
                      <a:pt x="1288" y="1224"/>
                    </a:lnTo>
                    <a:lnTo>
                      <a:pt x="1317" y="1245"/>
                    </a:lnTo>
                    <a:lnTo>
                      <a:pt x="1329" y="1251"/>
                    </a:lnTo>
                    <a:lnTo>
                      <a:pt x="1333" y="1272"/>
                    </a:lnTo>
                    <a:lnTo>
                      <a:pt x="1350" y="1272"/>
                    </a:lnTo>
                    <a:lnTo>
                      <a:pt x="1362" y="1265"/>
                    </a:lnTo>
                    <a:lnTo>
                      <a:pt x="1358" y="1283"/>
                    </a:lnTo>
                    <a:lnTo>
                      <a:pt x="1362" y="1306"/>
                    </a:lnTo>
                    <a:lnTo>
                      <a:pt x="1366" y="1315"/>
                    </a:lnTo>
                    <a:lnTo>
                      <a:pt x="1384" y="1340"/>
                    </a:lnTo>
                    <a:lnTo>
                      <a:pt x="1400" y="1332"/>
                    </a:lnTo>
                    <a:lnTo>
                      <a:pt x="1403" y="1343"/>
                    </a:lnTo>
                    <a:lnTo>
                      <a:pt x="1395" y="1359"/>
                    </a:lnTo>
                    <a:lnTo>
                      <a:pt x="1405" y="1375"/>
                    </a:lnTo>
                    <a:lnTo>
                      <a:pt x="1422" y="1365"/>
                    </a:lnTo>
                    <a:lnTo>
                      <a:pt x="1430" y="1388"/>
                    </a:lnTo>
                    <a:lnTo>
                      <a:pt x="1442" y="1380"/>
                    </a:lnTo>
                    <a:lnTo>
                      <a:pt x="1446" y="1392"/>
                    </a:lnTo>
                    <a:lnTo>
                      <a:pt x="1451" y="1403"/>
                    </a:lnTo>
                    <a:lnTo>
                      <a:pt x="1459" y="1409"/>
                    </a:lnTo>
                    <a:lnTo>
                      <a:pt x="1465" y="1386"/>
                    </a:lnTo>
                    <a:lnTo>
                      <a:pt x="1466" y="1374"/>
                    </a:lnTo>
                    <a:lnTo>
                      <a:pt x="1470" y="1359"/>
                    </a:lnTo>
                    <a:lnTo>
                      <a:pt x="1479" y="1358"/>
                    </a:lnTo>
                    <a:lnTo>
                      <a:pt x="1475" y="1339"/>
                    </a:lnTo>
                    <a:lnTo>
                      <a:pt x="1466" y="1311"/>
                    </a:lnTo>
                    <a:lnTo>
                      <a:pt x="1468" y="1297"/>
                    </a:lnTo>
                    <a:lnTo>
                      <a:pt x="1491" y="1320"/>
                    </a:lnTo>
                    <a:lnTo>
                      <a:pt x="1506" y="1321"/>
                    </a:lnTo>
                    <a:lnTo>
                      <a:pt x="1508" y="1310"/>
                    </a:lnTo>
                    <a:lnTo>
                      <a:pt x="1512" y="1299"/>
                    </a:lnTo>
                    <a:lnTo>
                      <a:pt x="1523" y="1294"/>
                    </a:lnTo>
                    <a:lnTo>
                      <a:pt x="1524" y="1269"/>
                    </a:lnTo>
                    <a:lnTo>
                      <a:pt x="1541" y="1263"/>
                    </a:lnTo>
                    <a:lnTo>
                      <a:pt x="1533" y="1251"/>
                    </a:lnTo>
                    <a:lnTo>
                      <a:pt x="1512" y="1254"/>
                    </a:lnTo>
                    <a:lnTo>
                      <a:pt x="1514" y="1241"/>
                    </a:lnTo>
                    <a:lnTo>
                      <a:pt x="1527" y="1242"/>
                    </a:lnTo>
                    <a:lnTo>
                      <a:pt x="1529" y="1229"/>
                    </a:lnTo>
                    <a:lnTo>
                      <a:pt x="1513" y="1224"/>
                    </a:lnTo>
                    <a:lnTo>
                      <a:pt x="1525" y="1218"/>
                    </a:lnTo>
                    <a:lnTo>
                      <a:pt x="1549" y="1232"/>
                    </a:lnTo>
                    <a:lnTo>
                      <a:pt x="1562" y="1232"/>
                    </a:lnTo>
                    <a:lnTo>
                      <a:pt x="1567" y="1224"/>
                    </a:lnTo>
                    <a:lnTo>
                      <a:pt x="1557" y="1211"/>
                    </a:lnTo>
                    <a:lnTo>
                      <a:pt x="1560" y="1207"/>
                    </a:lnTo>
                    <a:lnTo>
                      <a:pt x="1564" y="1197"/>
                    </a:lnTo>
                    <a:lnTo>
                      <a:pt x="1573" y="1193"/>
                    </a:lnTo>
                    <a:lnTo>
                      <a:pt x="1581" y="1182"/>
                    </a:lnTo>
                    <a:lnTo>
                      <a:pt x="1573" y="1165"/>
                    </a:lnTo>
                    <a:lnTo>
                      <a:pt x="1555" y="1144"/>
                    </a:lnTo>
                    <a:lnTo>
                      <a:pt x="1544" y="1139"/>
                    </a:lnTo>
                    <a:lnTo>
                      <a:pt x="1535" y="1132"/>
                    </a:lnTo>
                    <a:lnTo>
                      <a:pt x="1523" y="1134"/>
                    </a:lnTo>
                    <a:lnTo>
                      <a:pt x="1513" y="1130"/>
                    </a:lnTo>
                    <a:lnTo>
                      <a:pt x="1496" y="1132"/>
                    </a:lnTo>
                    <a:lnTo>
                      <a:pt x="1474" y="1144"/>
                    </a:lnTo>
                    <a:lnTo>
                      <a:pt x="1480" y="1112"/>
                    </a:lnTo>
                    <a:lnTo>
                      <a:pt x="1490" y="1100"/>
                    </a:lnTo>
                    <a:lnTo>
                      <a:pt x="1489" y="1089"/>
                    </a:lnTo>
                    <a:lnTo>
                      <a:pt x="1478" y="1087"/>
                    </a:lnTo>
                    <a:lnTo>
                      <a:pt x="1471" y="1095"/>
                    </a:lnTo>
                    <a:lnTo>
                      <a:pt x="1439" y="1100"/>
                    </a:lnTo>
                    <a:lnTo>
                      <a:pt x="1426" y="1098"/>
                    </a:lnTo>
                    <a:lnTo>
                      <a:pt x="1435" y="1091"/>
                    </a:lnTo>
                    <a:lnTo>
                      <a:pt x="1422" y="1087"/>
                    </a:lnTo>
                    <a:lnTo>
                      <a:pt x="1427" y="1081"/>
                    </a:lnTo>
                    <a:lnTo>
                      <a:pt x="1441" y="1080"/>
                    </a:lnTo>
                    <a:lnTo>
                      <a:pt x="1441" y="1070"/>
                    </a:lnTo>
                    <a:lnTo>
                      <a:pt x="1423" y="1035"/>
                    </a:lnTo>
                    <a:lnTo>
                      <a:pt x="1416" y="1022"/>
                    </a:lnTo>
                    <a:lnTo>
                      <a:pt x="1410" y="1017"/>
                    </a:lnTo>
                    <a:lnTo>
                      <a:pt x="1401" y="1011"/>
                    </a:lnTo>
                    <a:lnTo>
                      <a:pt x="1379" y="1016"/>
                    </a:lnTo>
                    <a:lnTo>
                      <a:pt x="1374" y="1010"/>
                    </a:lnTo>
                    <a:lnTo>
                      <a:pt x="1377" y="999"/>
                    </a:lnTo>
                    <a:lnTo>
                      <a:pt x="1382" y="993"/>
                    </a:lnTo>
                    <a:lnTo>
                      <a:pt x="1383" y="979"/>
                    </a:lnTo>
                    <a:lnTo>
                      <a:pt x="1363" y="984"/>
                    </a:lnTo>
                    <a:lnTo>
                      <a:pt x="1342" y="985"/>
                    </a:lnTo>
                    <a:lnTo>
                      <a:pt x="1329" y="1000"/>
                    </a:lnTo>
                    <a:lnTo>
                      <a:pt x="1323" y="989"/>
                    </a:lnTo>
                    <a:lnTo>
                      <a:pt x="1312" y="985"/>
                    </a:lnTo>
                    <a:lnTo>
                      <a:pt x="1314" y="976"/>
                    </a:lnTo>
                    <a:lnTo>
                      <a:pt x="1324" y="968"/>
                    </a:lnTo>
                    <a:lnTo>
                      <a:pt x="1315" y="952"/>
                    </a:lnTo>
                    <a:lnTo>
                      <a:pt x="1297" y="957"/>
                    </a:lnTo>
                    <a:lnTo>
                      <a:pt x="1283" y="958"/>
                    </a:lnTo>
                    <a:lnTo>
                      <a:pt x="1279" y="952"/>
                    </a:lnTo>
                    <a:lnTo>
                      <a:pt x="1285" y="940"/>
                    </a:lnTo>
                    <a:lnTo>
                      <a:pt x="1288" y="929"/>
                    </a:lnTo>
                    <a:lnTo>
                      <a:pt x="1279" y="923"/>
                    </a:lnTo>
                    <a:lnTo>
                      <a:pt x="1252" y="918"/>
                    </a:lnTo>
                    <a:lnTo>
                      <a:pt x="1216" y="908"/>
                    </a:lnTo>
                    <a:lnTo>
                      <a:pt x="1204" y="902"/>
                    </a:lnTo>
                    <a:lnTo>
                      <a:pt x="1199" y="893"/>
                    </a:lnTo>
                    <a:lnTo>
                      <a:pt x="1215" y="893"/>
                    </a:lnTo>
                    <a:lnTo>
                      <a:pt x="1216" y="885"/>
                    </a:lnTo>
                    <a:lnTo>
                      <a:pt x="1233" y="882"/>
                    </a:lnTo>
                    <a:lnTo>
                      <a:pt x="1224" y="875"/>
                    </a:lnTo>
                    <a:lnTo>
                      <a:pt x="1226" y="870"/>
                    </a:lnTo>
                    <a:lnTo>
                      <a:pt x="1209" y="852"/>
                    </a:lnTo>
                    <a:lnTo>
                      <a:pt x="1210" y="842"/>
                    </a:lnTo>
                    <a:lnTo>
                      <a:pt x="1228" y="843"/>
                    </a:lnTo>
                    <a:lnTo>
                      <a:pt x="1231" y="836"/>
                    </a:lnTo>
                    <a:lnTo>
                      <a:pt x="1220" y="826"/>
                    </a:lnTo>
                    <a:lnTo>
                      <a:pt x="1202" y="815"/>
                    </a:lnTo>
                    <a:lnTo>
                      <a:pt x="1188" y="816"/>
                    </a:lnTo>
                    <a:lnTo>
                      <a:pt x="1186" y="807"/>
                    </a:lnTo>
                    <a:lnTo>
                      <a:pt x="1202" y="804"/>
                    </a:lnTo>
                    <a:lnTo>
                      <a:pt x="1207" y="807"/>
                    </a:lnTo>
                    <a:lnTo>
                      <a:pt x="1215" y="804"/>
                    </a:lnTo>
                    <a:lnTo>
                      <a:pt x="1215" y="791"/>
                    </a:lnTo>
                    <a:lnTo>
                      <a:pt x="1248" y="812"/>
                    </a:lnTo>
                    <a:lnTo>
                      <a:pt x="1263" y="812"/>
                    </a:lnTo>
                    <a:lnTo>
                      <a:pt x="1280" y="805"/>
                    </a:lnTo>
                    <a:lnTo>
                      <a:pt x="1295" y="811"/>
                    </a:lnTo>
                    <a:lnTo>
                      <a:pt x="1299" y="802"/>
                    </a:lnTo>
                    <a:lnTo>
                      <a:pt x="1299" y="793"/>
                    </a:lnTo>
                    <a:lnTo>
                      <a:pt x="1286" y="779"/>
                    </a:lnTo>
                    <a:lnTo>
                      <a:pt x="1269" y="768"/>
                    </a:lnTo>
                    <a:lnTo>
                      <a:pt x="1249" y="766"/>
                    </a:lnTo>
                    <a:lnTo>
                      <a:pt x="1228" y="767"/>
                    </a:lnTo>
                    <a:lnTo>
                      <a:pt x="1211" y="757"/>
                    </a:lnTo>
                    <a:lnTo>
                      <a:pt x="1206" y="769"/>
                    </a:lnTo>
                    <a:lnTo>
                      <a:pt x="1191" y="752"/>
                    </a:lnTo>
                    <a:lnTo>
                      <a:pt x="1178" y="743"/>
                    </a:lnTo>
                    <a:lnTo>
                      <a:pt x="1169" y="751"/>
                    </a:lnTo>
                    <a:lnTo>
                      <a:pt x="1180" y="735"/>
                    </a:lnTo>
                    <a:lnTo>
                      <a:pt x="1201" y="736"/>
                    </a:lnTo>
                    <a:lnTo>
                      <a:pt x="1215" y="729"/>
                    </a:lnTo>
                    <a:lnTo>
                      <a:pt x="1222" y="716"/>
                    </a:lnTo>
                    <a:lnTo>
                      <a:pt x="1238" y="713"/>
                    </a:lnTo>
                    <a:lnTo>
                      <a:pt x="1258" y="723"/>
                    </a:lnTo>
                    <a:lnTo>
                      <a:pt x="1267" y="705"/>
                    </a:lnTo>
                    <a:lnTo>
                      <a:pt x="1261" y="691"/>
                    </a:lnTo>
                    <a:lnTo>
                      <a:pt x="1226" y="641"/>
                    </a:lnTo>
                    <a:lnTo>
                      <a:pt x="1207" y="632"/>
                    </a:lnTo>
                    <a:lnTo>
                      <a:pt x="1200" y="646"/>
                    </a:lnTo>
                    <a:lnTo>
                      <a:pt x="1201" y="661"/>
                    </a:lnTo>
                    <a:lnTo>
                      <a:pt x="1185" y="673"/>
                    </a:lnTo>
                    <a:lnTo>
                      <a:pt x="1178" y="688"/>
                    </a:lnTo>
                    <a:lnTo>
                      <a:pt x="1161" y="687"/>
                    </a:lnTo>
                    <a:lnTo>
                      <a:pt x="1178" y="661"/>
                    </a:lnTo>
                    <a:lnTo>
                      <a:pt x="1178" y="649"/>
                    </a:lnTo>
                    <a:lnTo>
                      <a:pt x="1142" y="651"/>
                    </a:lnTo>
                    <a:lnTo>
                      <a:pt x="1130" y="660"/>
                    </a:lnTo>
                    <a:lnTo>
                      <a:pt x="1125" y="653"/>
                    </a:lnTo>
                    <a:lnTo>
                      <a:pt x="1140" y="640"/>
                    </a:lnTo>
                    <a:lnTo>
                      <a:pt x="1169" y="628"/>
                    </a:lnTo>
                    <a:lnTo>
                      <a:pt x="1178" y="606"/>
                    </a:lnTo>
                    <a:lnTo>
                      <a:pt x="1188" y="619"/>
                    </a:lnTo>
                    <a:lnTo>
                      <a:pt x="1190" y="606"/>
                    </a:lnTo>
                    <a:lnTo>
                      <a:pt x="1190" y="585"/>
                    </a:lnTo>
                    <a:lnTo>
                      <a:pt x="1154" y="570"/>
                    </a:lnTo>
                    <a:lnTo>
                      <a:pt x="1143" y="560"/>
                    </a:lnTo>
                    <a:lnTo>
                      <a:pt x="1131" y="557"/>
                    </a:lnTo>
                    <a:lnTo>
                      <a:pt x="1111" y="563"/>
                    </a:lnTo>
                    <a:lnTo>
                      <a:pt x="1099" y="580"/>
                    </a:lnTo>
                    <a:lnTo>
                      <a:pt x="1093" y="585"/>
                    </a:lnTo>
                    <a:lnTo>
                      <a:pt x="1083" y="597"/>
                    </a:lnTo>
                    <a:lnTo>
                      <a:pt x="1083" y="591"/>
                    </a:lnTo>
                    <a:lnTo>
                      <a:pt x="1089" y="575"/>
                    </a:lnTo>
                    <a:lnTo>
                      <a:pt x="1102" y="563"/>
                    </a:lnTo>
                    <a:lnTo>
                      <a:pt x="1110" y="542"/>
                    </a:lnTo>
                    <a:lnTo>
                      <a:pt x="1102" y="546"/>
                    </a:lnTo>
                    <a:lnTo>
                      <a:pt x="1091" y="556"/>
                    </a:lnTo>
                    <a:lnTo>
                      <a:pt x="1076" y="560"/>
                    </a:lnTo>
                    <a:lnTo>
                      <a:pt x="1057" y="575"/>
                    </a:lnTo>
                    <a:lnTo>
                      <a:pt x="1059" y="564"/>
                    </a:lnTo>
                    <a:lnTo>
                      <a:pt x="1066" y="552"/>
                    </a:lnTo>
                    <a:lnTo>
                      <a:pt x="1075" y="528"/>
                    </a:lnTo>
                    <a:lnTo>
                      <a:pt x="1071" y="509"/>
                    </a:lnTo>
                    <a:lnTo>
                      <a:pt x="1060" y="506"/>
                    </a:lnTo>
                    <a:lnTo>
                      <a:pt x="1044" y="520"/>
                    </a:lnTo>
                    <a:lnTo>
                      <a:pt x="1028" y="525"/>
                    </a:lnTo>
                    <a:lnTo>
                      <a:pt x="1021" y="513"/>
                    </a:lnTo>
                    <a:lnTo>
                      <a:pt x="990" y="506"/>
                    </a:lnTo>
                    <a:lnTo>
                      <a:pt x="1018" y="500"/>
                    </a:lnTo>
                    <a:lnTo>
                      <a:pt x="1034" y="501"/>
                    </a:lnTo>
                    <a:lnTo>
                      <a:pt x="1041" y="489"/>
                    </a:lnTo>
                    <a:lnTo>
                      <a:pt x="1048" y="477"/>
                    </a:lnTo>
                    <a:lnTo>
                      <a:pt x="1041" y="455"/>
                    </a:lnTo>
                    <a:lnTo>
                      <a:pt x="1028" y="431"/>
                    </a:lnTo>
                    <a:lnTo>
                      <a:pt x="986" y="412"/>
                    </a:lnTo>
                    <a:lnTo>
                      <a:pt x="968" y="393"/>
                    </a:lnTo>
                    <a:lnTo>
                      <a:pt x="965" y="395"/>
                    </a:lnTo>
                    <a:lnTo>
                      <a:pt x="962" y="412"/>
                    </a:lnTo>
                    <a:lnTo>
                      <a:pt x="949" y="425"/>
                    </a:lnTo>
                    <a:lnTo>
                      <a:pt x="935" y="419"/>
                    </a:lnTo>
                    <a:lnTo>
                      <a:pt x="922" y="423"/>
                    </a:lnTo>
                    <a:lnTo>
                      <a:pt x="928" y="454"/>
                    </a:lnTo>
                    <a:lnTo>
                      <a:pt x="927" y="463"/>
                    </a:lnTo>
                    <a:lnTo>
                      <a:pt x="926" y="455"/>
                    </a:lnTo>
                    <a:lnTo>
                      <a:pt x="914" y="457"/>
                    </a:lnTo>
                    <a:lnTo>
                      <a:pt x="912" y="452"/>
                    </a:lnTo>
                    <a:lnTo>
                      <a:pt x="904" y="443"/>
                    </a:lnTo>
                    <a:lnTo>
                      <a:pt x="906" y="419"/>
                    </a:lnTo>
                    <a:lnTo>
                      <a:pt x="896" y="418"/>
                    </a:lnTo>
                    <a:lnTo>
                      <a:pt x="882" y="438"/>
                    </a:lnTo>
                    <a:lnTo>
                      <a:pt x="895" y="408"/>
                    </a:lnTo>
                    <a:lnTo>
                      <a:pt x="912" y="385"/>
                    </a:lnTo>
                    <a:lnTo>
                      <a:pt x="910" y="379"/>
                    </a:lnTo>
                    <a:lnTo>
                      <a:pt x="883" y="385"/>
                    </a:lnTo>
                    <a:lnTo>
                      <a:pt x="867" y="385"/>
                    </a:lnTo>
                    <a:lnTo>
                      <a:pt x="851" y="406"/>
                    </a:lnTo>
                    <a:lnTo>
                      <a:pt x="844" y="411"/>
                    </a:lnTo>
                    <a:lnTo>
                      <a:pt x="845" y="391"/>
                    </a:lnTo>
                    <a:lnTo>
                      <a:pt x="829" y="401"/>
                    </a:lnTo>
                    <a:lnTo>
                      <a:pt x="846" y="381"/>
                    </a:lnTo>
                    <a:lnTo>
                      <a:pt x="863" y="370"/>
                    </a:lnTo>
                    <a:lnTo>
                      <a:pt x="871" y="357"/>
                    </a:lnTo>
                    <a:lnTo>
                      <a:pt x="867" y="334"/>
                    </a:lnTo>
                    <a:lnTo>
                      <a:pt x="846" y="328"/>
                    </a:lnTo>
                    <a:lnTo>
                      <a:pt x="825" y="328"/>
                    </a:lnTo>
                    <a:lnTo>
                      <a:pt x="819" y="322"/>
                    </a:lnTo>
                    <a:lnTo>
                      <a:pt x="831" y="305"/>
                    </a:lnTo>
                    <a:lnTo>
                      <a:pt x="828" y="289"/>
                    </a:lnTo>
                    <a:lnTo>
                      <a:pt x="818" y="266"/>
                    </a:lnTo>
                    <a:lnTo>
                      <a:pt x="808" y="259"/>
                    </a:lnTo>
                    <a:lnTo>
                      <a:pt x="812" y="250"/>
                    </a:lnTo>
                    <a:lnTo>
                      <a:pt x="791" y="240"/>
                    </a:lnTo>
                    <a:lnTo>
                      <a:pt x="771" y="239"/>
                    </a:lnTo>
                    <a:lnTo>
                      <a:pt x="712" y="209"/>
                    </a:lnTo>
                    <a:lnTo>
                      <a:pt x="685" y="208"/>
                    </a:lnTo>
                    <a:lnTo>
                      <a:pt x="656" y="221"/>
                    </a:lnTo>
                    <a:lnTo>
                      <a:pt x="631" y="245"/>
                    </a:lnTo>
                    <a:lnTo>
                      <a:pt x="630" y="266"/>
                    </a:lnTo>
                    <a:lnTo>
                      <a:pt x="646" y="280"/>
                    </a:lnTo>
                    <a:lnTo>
                      <a:pt x="634" y="285"/>
                    </a:lnTo>
                    <a:lnTo>
                      <a:pt x="618" y="285"/>
                    </a:lnTo>
                    <a:lnTo>
                      <a:pt x="607" y="300"/>
                    </a:lnTo>
                    <a:lnTo>
                      <a:pt x="588" y="274"/>
                    </a:lnTo>
                    <a:lnTo>
                      <a:pt x="575" y="289"/>
                    </a:lnTo>
                    <a:lnTo>
                      <a:pt x="565" y="283"/>
                    </a:lnTo>
                    <a:lnTo>
                      <a:pt x="566" y="267"/>
                    </a:lnTo>
                    <a:lnTo>
                      <a:pt x="562" y="251"/>
                    </a:lnTo>
                    <a:lnTo>
                      <a:pt x="550" y="275"/>
                    </a:lnTo>
                    <a:lnTo>
                      <a:pt x="550" y="283"/>
                    </a:lnTo>
                    <a:lnTo>
                      <a:pt x="545" y="306"/>
                    </a:lnTo>
                    <a:lnTo>
                      <a:pt x="537" y="304"/>
                    </a:lnTo>
                    <a:lnTo>
                      <a:pt x="533" y="322"/>
                    </a:lnTo>
                    <a:lnTo>
                      <a:pt x="519" y="344"/>
                    </a:lnTo>
                    <a:lnTo>
                      <a:pt x="503" y="357"/>
                    </a:lnTo>
                    <a:lnTo>
                      <a:pt x="506" y="347"/>
                    </a:lnTo>
                    <a:lnTo>
                      <a:pt x="498" y="336"/>
                    </a:lnTo>
                    <a:lnTo>
                      <a:pt x="503" y="325"/>
                    </a:lnTo>
                    <a:lnTo>
                      <a:pt x="517" y="328"/>
                    </a:lnTo>
                    <a:lnTo>
                      <a:pt x="519" y="323"/>
                    </a:lnTo>
                    <a:lnTo>
                      <a:pt x="511" y="312"/>
                    </a:lnTo>
                    <a:lnTo>
                      <a:pt x="506" y="312"/>
                    </a:lnTo>
                    <a:lnTo>
                      <a:pt x="512" y="289"/>
                    </a:lnTo>
                    <a:lnTo>
                      <a:pt x="518" y="274"/>
                    </a:lnTo>
                    <a:lnTo>
                      <a:pt x="528" y="230"/>
                    </a:lnTo>
                    <a:lnTo>
                      <a:pt x="534" y="212"/>
                    </a:lnTo>
                    <a:lnTo>
                      <a:pt x="518" y="196"/>
                    </a:lnTo>
                    <a:lnTo>
                      <a:pt x="510" y="176"/>
                    </a:lnTo>
                    <a:lnTo>
                      <a:pt x="508" y="167"/>
                    </a:lnTo>
                    <a:lnTo>
                      <a:pt x="518" y="159"/>
                    </a:lnTo>
                    <a:lnTo>
                      <a:pt x="519" y="148"/>
                    </a:lnTo>
                    <a:lnTo>
                      <a:pt x="512" y="134"/>
                    </a:lnTo>
                    <a:lnTo>
                      <a:pt x="496" y="122"/>
                    </a:lnTo>
                    <a:lnTo>
                      <a:pt x="475" y="115"/>
                    </a:lnTo>
                    <a:lnTo>
                      <a:pt x="489" y="99"/>
                    </a:lnTo>
                    <a:lnTo>
                      <a:pt x="484" y="47"/>
                    </a:lnTo>
                    <a:lnTo>
                      <a:pt x="475" y="33"/>
                    </a:lnTo>
                    <a:lnTo>
                      <a:pt x="470" y="22"/>
                    </a:lnTo>
                    <a:lnTo>
                      <a:pt x="417" y="26"/>
                    </a:lnTo>
                    <a:lnTo>
                      <a:pt x="401" y="25"/>
                    </a:lnTo>
                    <a:lnTo>
                      <a:pt x="390" y="33"/>
                    </a:lnTo>
                    <a:lnTo>
                      <a:pt x="378" y="37"/>
                    </a:lnTo>
                    <a:lnTo>
                      <a:pt x="358" y="49"/>
                    </a:lnTo>
                    <a:lnTo>
                      <a:pt x="339" y="68"/>
                    </a:lnTo>
                    <a:lnTo>
                      <a:pt x="355" y="84"/>
                    </a:lnTo>
                    <a:lnTo>
                      <a:pt x="351" y="103"/>
                    </a:lnTo>
                    <a:lnTo>
                      <a:pt x="347" y="92"/>
                    </a:lnTo>
                    <a:lnTo>
                      <a:pt x="340" y="80"/>
                    </a:lnTo>
                    <a:lnTo>
                      <a:pt x="325" y="73"/>
                    </a:lnTo>
                    <a:lnTo>
                      <a:pt x="307" y="81"/>
                    </a:lnTo>
                    <a:lnTo>
                      <a:pt x="304" y="94"/>
                    </a:lnTo>
                    <a:lnTo>
                      <a:pt x="313" y="118"/>
                    </a:lnTo>
                    <a:lnTo>
                      <a:pt x="303" y="112"/>
                    </a:lnTo>
                    <a:lnTo>
                      <a:pt x="291" y="94"/>
                    </a:lnTo>
                    <a:lnTo>
                      <a:pt x="277" y="97"/>
                    </a:lnTo>
                    <a:lnTo>
                      <a:pt x="272" y="115"/>
                    </a:lnTo>
                    <a:lnTo>
                      <a:pt x="285" y="131"/>
                    </a:lnTo>
                    <a:lnTo>
                      <a:pt x="344" y="153"/>
                    </a:lnTo>
                    <a:lnTo>
                      <a:pt x="341" y="160"/>
                    </a:lnTo>
                    <a:lnTo>
                      <a:pt x="324" y="156"/>
                    </a:lnTo>
                    <a:lnTo>
                      <a:pt x="266" y="138"/>
                    </a:lnTo>
                    <a:lnTo>
                      <a:pt x="264" y="148"/>
                    </a:lnTo>
                    <a:lnTo>
                      <a:pt x="258" y="144"/>
                    </a:lnTo>
                    <a:lnTo>
                      <a:pt x="250" y="148"/>
                    </a:lnTo>
                    <a:lnTo>
                      <a:pt x="261" y="156"/>
                    </a:lnTo>
                    <a:lnTo>
                      <a:pt x="276" y="160"/>
                    </a:lnTo>
                    <a:lnTo>
                      <a:pt x="293" y="177"/>
                    </a:lnTo>
                    <a:lnTo>
                      <a:pt x="312" y="186"/>
                    </a:lnTo>
                    <a:lnTo>
                      <a:pt x="331" y="204"/>
                    </a:lnTo>
                    <a:lnTo>
                      <a:pt x="319" y="207"/>
                    </a:lnTo>
                    <a:lnTo>
                      <a:pt x="280" y="176"/>
                    </a:lnTo>
                    <a:lnTo>
                      <a:pt x="255" y="170"/>
                    </a:lnTo>
                    <a:lnTo>
                      <a:pt x="243" y="171"/>
                    </a:lnTo>
                    <a:lnTo>
                      <a:pt x="238" y="181"/>
                    </a:lnTo>
                    <a:lnTo>
                      <a:pt x="239" y="210"/>
                    </a:lnTo>
                    <a:lnTo>
                      <a:pt x="248" y="237"/>
                    </a:lnTo>
                    <a:lnTo>
                      <a:pt x="243" y="246"/>
                    </a:lnTo>
                    <a:lnTo>
                      <a:pt x="250" y="263"/>
                    </a:lnTo>
                    <a:lnTo>
                      <a:pt x="269" y="274"/>
                    </a:lnTo>
                    <a:lnTo>
                      <a:pt x="279" y="274"/>
                    </a:lnTo>
                    <a:lnTo>
                      <a:pt x="285" y="268"/>
                    </a:lnTo>
                    <a:lnTo>
                      <a:pt x="288" y="273"/>
                    </a:lnTo>
                    <a:lnTo>
                      <a:pt x="282" y="291"/>
                    </a:lnTo>
                    <a:lnTo>
                      <a:pt x="272" y="302"/>
                    </a:lnTo>
                    <a:lnTo>
                      <a:pt x="254" y="299"/>
                    </a:lnTo>
                    <a:lnTo>
                      <a:pt x="249" y="314"/>
                    </a:lnTo>
                    <a:lnTo>
                      <a:pt x="248" y="325"/>
                    </a:lnTo>
                    <a:lnTo>
                      <a:pt x="226" y="343"/>
                    </a:lnTo>
                    <a:lnTo>
                      <a:pt x="229" y="354"/>
                    </a:lnTo>
                    <a:lnTo>
                      <a:pt x="245" y="364"/>
                    </a:lnTo>
                    <a:lnTo>
                      <a:pt x="245" y="381"/>
                    </a:lnTo>
                    <a:lnTo>
                      <a:pt x="259" y="398"/>
                    </a:lnTo>
                    <a:lnTo>
                      <a:pt x="280" y="406"/>
                    </a:lnTo>
                    <a:lnTo>
                      <a:pt x="295" y="406"/>
                    </a:lnTo>
                    <a:lnTo>
                      <a:pt x="298" y="419"/>
                    </a:lnTo>
                    <a:lnTo>
                      <a:pt x="295" y="441"/>
                    </a:lnTo>
                    <a:lnTo>
                      <a:pt x="295" y="447"/>
                    </a:lnTo>
                    <a:lnTo>
                      <a:pt x="290" y="455"/>
                    </a:lnTo>
                    <a:lnTo>
                      <a:pt x="291" y="471"/>
                    </a:lnTo>
                    <a:lnTo>
                      <a:pt x="290" y="485"/>
                    </a:lnTo>
                    <a:lnTo>
                      <a:pt x="288" y="504"/>
                    </a:lnTo>
                    <a:lnTo>
                      <a:pt x="281" y="525"/>
                    </a:lnTo>
                    <a:lnTo>
                      <a:pt x="275" y="519"/>
                    </a:lnTo>
                    <a:lnTo>
                      <a:pt x="277" y="500"/>
                    </a:lnTo>
                    <a:lnTo>
                      <a:pt x="281" y="490"/>
                    </a:lnTo>
                    <a:lnTo>
                      <a:pt x="277" y="485"/>
                    </a:lnTo>
                    <a:lnTo>
                      <a:pt x="271" y="489"/>
                    </a:lnTo>
                    <a:lnTo>
                      <a:pt x="254" y="487"/>
                    </a:lnTo>
                    <a:lnTo>
                      <a:pt x="242" y="490"/>
                    </a:lnTo>
                    <a:lnTo>
                      <a:pt x="227" y="498"/>
                    </a:lnTo>
                    <a:lnTo>
                      <a:pt x="207" y="515"/>
                    </a:lnTo>
                    <a:lnTo>
                      <a:pt x="190" y="513"/>
                    </a:lnTo>
                    <a:lnTo>
                      <a:pt x="215" y="495"/>
                    </a:lnTo>
                    <a:lnTo>
                      <a:pt x="227" y="481"/>
                    </a:lnTo>
                    <a:lnTo>
                      <a:pt x="252" y="476"/>
                    </a:lnTo>
                    <a:lnTo>
                      <a:pt x="256" y="470"/>
                    </a:lnTo>
                    <a:lnTo>
                      <a:pt x="268" y="465"/>
                    </a:lnTo>
                    <a:lnTo>
                      <a:pt x="281" y="467"/>
                    </a:lnTo>
                    <a:lnTo>
                      <a:pt x="281" y="460"/>
                    </a:lnTo>
                    <a:lnTo>
                      <a:pt x="277" y="446"/>
                    </a:lnTo>
                    <a:lnTo>
                      <a:pt x="274" y="438"/>
                    </a:lnTo>
                    <a:lnTo>
                      <a:pt x="255" y="433"/>
                    </a:lnTo>
                    <a:lnTo>
                      <a:pt x="205" y="361"/>
                    </a:lnTo>
                    <a:lnTo>
                      <a:pt x="196" y="334"/>
                    </a:lnTo>
                    <a:lnTo>
                      <a:pt x="198" y="306"/>
                    </a:lnTo>
                    <a:lnTo>
                      <a:pt x="206" y="274"/>
                    </a:lnTo>
                    <a:lnTo>
                      <a:pt x="198" y="252"/>
                    </a:lnTo>
                    <a:lnTo>
                      <a:pt x="185" y="229"/>
                    </a:lnTo>
                    <a:lnTo>
                      <a:pt x="186" y="198"/>
                    </a:lnTo>
                    <a:lnTo>
                      <a:pt x="207" y="155"/>
                    </a:lnTo>
                    <a:lnTo>
                      <a:pt x="211" y="124"/>
                    </a:lnTo>
                    <a:lnTo>
                      <a:pt x="222" y="102"/>
                    </a:lnTo>
                    <a:lnTo>
                      <a:pt x="236" y="88"/>
                    </a:lnTo>
                    <a:lnTo>
                      <a:pt x="247" y="67"/>
                    </a:lnTo>
                    <a:lnTo>
                      <a:pt x="275" y="38"/>
                    </a:lnTo>
                    <a:lnTo>
                      <a:pt x="285" y="25"/>
                    </a:lnTo>
                    <a:lnTo>
                      <a:pt x="285" y="21"/>
                    </a:lnTo>
                    <a:lnTo>
                      <a:pt x="279" y="16"/>
                    </a:lnTo>
                    <a:lnTo>
                      <a:pt x="270" y="8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46" y="20"/>
                    </a:lnTo>
                    <a:lnTo>
                      <a:pt x="114" y="42"/>
                    </a:lnTo>
                    <a:lnTo>
                      <a:pt x="81" y="76"/>
                    </a:lnTo>
                    <a:lnTo>
                      <a:pt x="75" y="101"/>
                    </a:lnTo>
                    <a:lnTo>
                      <a:pt x="61" y="118"/>
                    </a:lnTo>
                    <a:lnTo>
                      <a:pt x="55" y="123"/>
                    </a:lnTo>
                    <a:lnTo>
                      <a:pt x="49" y="134"/>
                    </a:lnTo>
                    <a:lnTo>
                      <a:pt x="44" y="149"/>
                    </a:lnTo>
                    <a:lnTo>
                      <a:pt x="51" y="164"/>
                    </a:lnTo>
                    <a:lnTo>
                      <a:pt x="39" y="172"/>
                    </a:lnTo>
                    <a:lnTo>
                      <a:pt x="38" y="199"/>
                    </a:lnTo>
                    <a:lnTo>
                      <a:pt x="48" y="204"/>
                    </a:lnTo>
                    <a:lnTo>
                      <a:pt x="29" y="204"/>
                    </a:lnTo>
                    <a:lnTo>
                      <a:pt x="24" y="230"/>
                    </a:lnTo>
                    <a:lnTo>
                      <a:pt x="16" y="236"/>
                    </a:lnTo>
                    <a:lnTo>
                      <a:pt x="14" y="261"/>
                    </a:lnTo>
                    <a:lnTo>
                      <a:pt x="7" y="274"/>
                    </a:lnTo>
                    <a:lnTo>
                      <a:pt x="12" y="310"/>
                    </a:lnTo>
                    <a:lnTo>
                      <a:pt x="27" y="310"/>
                    </a:lnTo>
                    <a:lnTo>
                      <a:pt x="17" y="316"/>
                    </a:lnTo>
                    <a:lnTo>
                      <a:pt x="7" y="330"/>
                    </a:lnTo>
                    <a:lnTo>
                      <a:pt x="0" y="347"/>
                    </a:lnTo>
                    <a:lnTo>
                      <a:pt x="7" y="369"/>
                    </a:lnTo>
                    <a:lnTo>
                      <a:pt x="13" y="381"/>
                    </a:lnTo>
                    <a:lnTo>
                      <a:pt x="3" y="401"/>
                    </a:lnTo>
                    <a:lnTo>
                      <a:pt x="3" y="441"/>
                    </a:lnTo>
                    <a:lnTo>
                      <a:pt x="8" y="454"/>
                    </a:lnTo>
                    <a:lnTo>
                      <a:pt x="12" y="460"/>
                    </a:lnTo>
                    <a:lnTo>
                      <a:pt x="62" y="471"/>
                    </a:lnTo>
                    <a:lnTo>
                      <a:pt x="115" y="476"/>
                    </a:lnTo>
                    <a:lnTo>
                      <a:pt x="126" y="490"/>
                    </a:lnTo>
                    <a:lnTo>
                      <a:pt x="145" y="506"/>
                    </a:lnTo>
                    <a:lnTo>
                      <a:pt x="162" y="516"/>
                    </a:lnTo>
                    <a:lnTo>
                      <a:pt x="131" y="528"/>
                    </a:lnTo>
                    <a:lnTo>
                      <a:pt x="107" y="530"/>
                    </a:lnTo>
                    <a:lnTo>
                      <a:pt x="73" y="510"/>
                    </a:lnTo>
                    <a:lnTo>
                      <a:pt x="53" y="509"/>
                    </a:lnTo>
                    <a:lnTo>
                      <a:pt x="37" y="504"/>
                    </a:lnTo>
                    <a:lnTo>
                      <a:pt x="45" y="515"/>
                    </a:lnTo>
                    <a:lnTo>
                      <a:pt x="38" y="532"/>
                    </a:lnTo>
                    <a:lnTo>
                      <a:pt x="48" y="548"/>
                    </a:lnTo>
                    <a:lnTo>
                      <a:pt x="61" y="575"/>
                    </a:lnTo>
                    <a:lnTo>
                      <a:pt x="83" y="602"/>
                    </a:lnTo>
                    <a:lnTo>
                      <a:pt x="118" y="624"/>
                    </a:lnTo>
                    <a:lnTo>
                      <a:pt x="105" y="627"/>
                    </a:lnTo>
                    <a:lnTo>
                      <a:pt x="124" y="634"/>
                    </a:lnTo>
                    <a:lnTo>
                      <a:pt x="126" y="628"/>
                    </a:lnTo>
                    <a:lnTo>
                      <a:pt x="141" y="627"/>
                    </a:lnTo>
                    <a:lnTo>
                      <a:pt x="167" y="632"/>
                    </a:lnTo>
                    <a:lnTo>
                      <a:pt x="186" y="627"/>
                    </a:lnTo>
                    <a:lnTo>
                      <a:pt x="194" y="606"/>
                    </a:lnTo>
                    <a:lnTo>
                      <a:pt x="196" y="635"/>
                    </a:lnTo>
                    <a:lnTo>
                      <a:pt x="209" y="656"/>
                    </a:lnTo>
                    <a:lnTo>
                      <a:pt x="226" y="673"/>
                    </a:lnTo>
                    <a:lnTo>
                      <a:pt x="253" y="682"/>
                    </a:lnTo>
                    <a:lnTo>
                      <a:pt x="265" y="682"/>
                    </a:lnTo>
                    <a:lnTo>
                      <a:pt x="250" y="672"/>
                    </a:lnTo>
                    <a:lnTo>
                      <a:pt x="265" y="670"/>
                    </a:lnTo>
                    <a:lnTo>
                      <a:pt x="292" y="680"/>
                    </a:lnTo>
                    <a:lnTo>
                      <a:pt x="344" y="688"/>
                    </a:lnTo>
                    <a:lnTo>
                      <a:pt x="358" y="696"/>
                    </a:lnTo>
                    <a:lnTo>
                      <a:pt x="360" y="689"/>
                    </a:lnTo>
                    <a:lnTo>
                      <a:pt x="384" y="678"/>
                    </a:lnTo>
                    <a:lnTo>
                      <a:pt x="419" y="702"/>
                    </a:lnTo>
                    <a:lnTo>
                      <a:pt x="435" y="703"/>
                    </a:lnTo>
                    <a:lnTo>
                      <a:pt x="437" y="708"/>
                    </a:lnTo>
                    <a:lnTo>
                      <a:pt x="442" y="700"/>
                    </a:lnTo>
                    <a:lnTo>
                      <a:pt x="441" y="702"/>
                    </a:lnTo>
                    <a:lnTo>
                      <a:pt x="448" y="709"/>
                    </a:lnTo>
                    <a:lnTo>
                      <a:pt x="455" y="693"/>
                    </a:lnTo>
                    <a:lnTo>
                      <a:pt x="469" y="687"/>
                    </a:lnTo>
                    <a:lnTo>
                      <a:pt x="483" y="696"/>
                    </a:lnTo>
                    <a:lnTo>
                      <a:pt x="496" y="718"/>
                    </a:lnTo>
                    <a:lnTo>
                      <a:pt x="506" y="718"/>
                    </a:lnTo>
                    <a:lnTo>
                      <a:pt x="501" y="704"/>
                    </a:lnTo>
                    <a:lnTo>
                      <a:pt x="481" y="680"/>
                    </a:lnTo>
                    <a:lnTo>
                      <a:pt x="462" y="672"/>
                    </a:lnTo>
                    <a:lnTo>
                      <a:pt x="464" y="659"/>
                    </a:lnTo>
                    <a:lnTo>
                      <a:pt x="517" y="676"/>
                    </a:lnTo>
                    <a:lnTo>
                      <a:pt x="530" y="682"/>
                    </a:lnTo>
                    <a:lnTo>
                      <a:pt x="543" y="676"/>
                    </a:lnTo>
                    <a:lnTo>
                      <a:pt x="549" y="682"/>
                    </a:lnTo>
                    <a:lnTo>
                      <a:pt x="556" y="682"/>
                    </a:lnTo>
                    <a:lnTo>
                      <a:pt x="569" y="707"/>
                    </a:lnTo>
                    <a:lnTo>
                      <a:pt x="596" y="698"/>
                    </a:lnTo>
                    <a:lnTo>
                      <a:pt x="618" y="696"/>
                    </a:lnTo>
                    <a:lnTo>
                      <a:pt x="625" y="684"/>
                    </a:lnTo>
                    <a:lnTo>
                      <a:pt x="620" y="659"/>
                    </a:lnTo>
                    <a:lnTo>
                      <a:pt x="605" y="624"/>
                    </a:lnTo>
                    <a:lnTo>
                      <a:pt x="591" y="626"/>
                    </a:lnTo>
                    <a:lnTo>
                      <a:pt x="581" y="618"/>
                    </a:lnTo>
                    <a:lnTo>
                      <a:pt x="593" y="607"/>
                    </a:lnTo>
                    <a:lnTo>
                      <a:pt x="620" y="614"/>
                    </a:lnTo>
                    <a:lnTo>
                      <a:pt x="653" y="649"/>
                    </a:lnTo>
                    <a:lnTo>
                      <a:pt x="658" y="638"/>
                    </a:lnTo>
                    <a:lnTo>
                      <a:pt x="670" y="646"/>
                    </a:lnTo>
                    <a:lnTo>
                      <a:pt x="684" y="643"/>
                    </a:lnTo>
                    <a:lnTo>
                      <a:pt x="685" y="707"/>
                    </a:lnTo>
                    <a:lnTo>
                      <a:pt x="694" y="716"/>
                    </a:lnTo>
                    <a:lnTo>
                      <a:pt x="701" y="700"/>
                    </a:lnTo>
                    <a:lnTo>
                      <a:pt x="711" y="708"/>
                    </a:lnTo>
                    <a:lnTo>
                      <a:pt x="723" y="707"/>
                    </a:lnTo>
                    <a:lnTo>
                      <a:pt x="728" y="714"/>
                    </a:lnTo>
                    <a:lnTo>
                      <a:pt x="727" y="726"/>
                    </a:lnTo>
                    <a:lnTo>
                      <a:pt x="715" y="736"/>
                    </a:lnTo>
                    <a:lnTo>
                      <a:pt x="727" y="737"/>
                    </a:lnTo>
                    <a:lnTo>
                      <a:pt x="738" y="745"/>
                    </a:lnTo>
                    <a:lnTo>
                      <a:pt x="750" y="759"/>
                    </a:lnTo>
                    <a:lnTo>
                      <a:pt x="787" y="793"/>
                    </a:lnTo>
                    <a:lnTo>
                      <a:pt x="792" y="816"/>
                    </a:lnTo>
                    <a:lnTo>
                      <a:pt x="772" y="833"/>
                    </a:lnTo>
                    <a:lnTo>
                      <a:pt x="752" y="828"/>
                    </a:lnTo>
                    <a:lnTo>
                      <a:pt x="737" y="828"/>
                    </a:lnTo>
                    <a:lnTo>
                      <a:pt x="743" y="854"/>
                    </a:lnTo>
                    <a:lnTo>
                      <a:pt x="740" y="887"/>
                    </a:lnTo>
                    <a:lnTo>
                      <a:pt x="761" y="880"/>
                    </a:lnTo>
                    <a:lnTo>
                      <a:pt x="791" y="859"/>
                    </a:lnTo>
                    <a:lnTo>
                      <a:pt x="798" y="843"/>
                    </a:lnTo>
                    <a:lnTo>
                      <a:pt x="812" y="849"/>
                    </a:lnTo>
                    <a:lnTo>
                      <a:pt x="829" y="834"/>
                    </a:lnTo>
                    <a:lnTo>
                      <a:pt x="849" y="829"/>
                    </a:lnTo>
                    <a:lnTo>
                      <a:pt x="868" y="833"/>
                    </a:lnTo>
                    <a:lnTo>
                      <a:pt x="836" y="843"/>
                    </a:lnTo>
                    <a:lnTo>
                      <a:pt x="842" y="848"/>
                    </a:lnTo>
                    <a:lnTo>
                      <a:pt x="835" y="863"/>
                    </a:lnTo>
                    <a:lnTo>
                      <a:pt x="858" y="892"/>
                    </a:lnTo>
                    <a:lnTo>
                      <a:pt x="872" y="906"/>
                    </a:lnTo>
                    <a:lnTo>
                      <a:pt x="878" y="901"/>
                    </a:lnTo>
                    <a:lnTo>
                      <a:pt x="871" y="887"/>
                    </a:lnTo>
                    <a:lnTo>
                      <a:pt x="872" y="877"/>
                    </a:lnTo>
                    <a:lnTo>
                      <a:pt x="892" y="883"/>
                    </a:lnTo>
                    <a:lnTo>
                      <a:pt x="890" y="920"/>
                    </a:lnTo>
                    <a:lnTo>
                      <a:pt x="895" y="936"/>
                    </a:lnTo>
                    <a:lnTo>
                      <a:pt x="912" y="949"/>
                    </a:lnTo>
                    <a:lnTo>
                      <a:pt x="925" y="941"/>
                    </a:lnTo>
                    <a:lnTo>
                      <a:pt x="939" y="963"/>
                    </a:lnTo>
                    <a:lnTo>
                      <a:pt x="942" y="988"/>
                    </a:lnTo>
                    <a:lnTo>
                      <a:pt x="948" y="1004"/>
                    </a:lnTo>
                    <a:lnTo>
                      <a:pt x="955" y="1014"/>
                    </a:lnTo>
                    <a:lnTo>
                      <a:pt x="958" y="1037"/>
                    </a:lnTo>
                    <a:lnTo>
                      <a:pt x="965" y="1049"/>
                    </a:lnTo>
                    <a:lnTo>
                      <a:pt x="967" y="1069"/>
                    </a:lnTo>
                    <a:lnTo>
                      <a:pt x="970" y="1085"/>
                    </a:lnTo>
                    <a:lnTo>
                      <a:pt x="976" y="1089"/>
                    </a:lnTo>
                    <a:lnTo>
                      <a:pt x="971" y="1103"/>
                    </a:lnTo>
                    <a:lnTo>
                      <a:pt x="964" y="1114"/>
                    </a:lnTo>
                    <a:lnTo>
                      <a:pt x="951" y="1121"/>
                    </a:lnTo>
                    <a:lnTo>
                      <a:pt x="942" y="1130"/>
                    </a:lnTo>
                    <a:lnTo>
                      <a:pt x="941" y="1166"/>
                    </a:lnTo>
                    <a:lnTo>
                      <a:pt x="937" y="1170"/>
                    </a:lnTo>
                    <a:lnTo>
                      <a:pt x="924" y="1173"/>
                    </a:lnTo>
                    <a:lnTo>
                      <a:pt x="911" y="1191"/>
                    </a:lnTo>
                    <a:lnTo>
                      <a:pt x="895" y="1204"/>
                    </a:lnTo>
                    <a:lnTo>
                      <a:pt x="882" y="1224"/>
                    </a:lnTo>
                    <a:lnTo>
                      <a:pt x="861" y="1242"/>
                    </a:lnTo>
                    <a:lnTo>
                      <a:pt x="863" y="1254"/>
                    </a:lnTo>
                    <a:lnTo>
                      <a:pt x="877" y="1275"/>
                    </a:lnTo>
                    <a:lnTo>
                      <a:pt x="894" y="1292"/>
                    </a:lnTo>
                    <a:lnTo>
                      <a:pt x="898" y="1310"/>
                    </a:lnTo>
                    <a:lnTo>
                      <a:pt x="908" y="1313"/>
                    </a:lnTo>
                    <a:lnTo>
                      <a:pt x="908" y="1338"/>
                    </a:lnTo>
                    <a:lnTo>
                      <a:pt x="889" y="1328"/>
                    </a:lnTo>
                    <a:lnTo>
                      <a:pt x="888" y="1333"/>
                    </a:lnTo>
                    <a:lnTo>
                      <a:pt x="874" y="1327"/>
                    </a:lnTo>
                    <a:lnTo>
                      <a:pt x="871" y="1334"/>
                    </a:lnTo>
                    <a:lnTo>
                      <a:pt x="862" y="1337"/>
                    </a:lnTo>
                    <a:lnTo>
                      <a:pt x="846" y="1347"/>
                    </a:lnTo>
                    <a:lnTo>
                      <a:pt x="822" y="1347"/>
                    </a:lnTo>
                    <a:lnTo>
                      <a:pt x="820" y="1360"/>
                    </a:lnTo>
                    <a:lnTo>
                      <a:pt x="811" y="1364"/>
                    </a:lnTo>
                    <a:lnTo>
                      <a:pt x="793" y="1354"/>
                    </a:lnTo>
                    <a:lnTo>
                      <a:pt x="765" y="1358"/>
                    </a:lnTo>
                    <a:lnTo>
                      <a:pt x="743" y="1348"/>
                    </a:lnTo>
                    <a:lnTo>
                      <a:pt x="731" y="1348"/>
                    </a:lnTo>
                    <a:lnTo>
                      <a:pt x="718" y="1344"/>
                    </a:lnTo>
                    <a:lnTo>
                      <a:pt x="711" y="1338"/>
                    </a:lnTo>
                    <a:lnTo>
                      <a:pt x="700" y="1339"/>
                    </a:lnTo>
                    <a:lnTo>
                      <a:pt x="707" y="1350"/>
                    </a:lnTo>
                    <a:lnTo>
                      <a:pt x="697" y="1350"/>
                    </a:lnTo>
                    <a:lnTo>
                      <a:pt x="700" y="1374"/>
                    </a:lnTo>
                    <a:lnTo>
                      <a:pt x="688" y="1378"/>
                    </a:lnTo>
                    <a:lnTo>
                      <a:pt x="668" y="1393"/>
                    </a:lnTo>
                    <a:lnTo>
                      <a:pt x="661" y="1408"/>
                    </a:lnTo>
                    <a:lnTo>
                      <a:pt x="658" y="1425"/>
                    </a:lnTo>
                    <a:lnTo>
                      <a:pt x="659" y="1441"/>
                    </a:lnTo>
                    <a:lnTo>
                      <a:pt x="668" y="1462"/>
                    </a:lnTo>
                    <a:lnTo>
                      <a:pt x="680" y="1473"/>
                    </a:lnTo>
                    <a:lnTo>
                      <a:pt x="690" y="1473"/>
                    </a:lnTo>
                    <a:lnTo>
                      <a:pt x="702" y="1488"/>
                    </a:lnTo>
                    <a:lnTo>
                      <a:pt x="710" y="1485"/>
                    </a:lnTo>
                    <a:lnTo>
                      <a:pt x="731" y="1491"/>
                    </a:lnTo>
                    <a:lnTo>
                      <a:pt x="737" y="1496"/>
                    </a:lnTo>
                    <a:lnTo>
                      <a:pt x="739" y="1493"/>
                    </a:lnTo>
                    <a:lnTo>
                      <a:pt x="761" y="1487"/>
                    </a:lnTo>
                    <a:lnTo>
                      <a:pt x="759" y="1478"/>
                    </a:lnTo>
                    <a:lnTo>
                      <a:pt x="776" y="1477"/>
                    </a:lnTo>
                    <a:lnTo>
                      <a:pt x="783" y="1473"/>
                    </a:lnTo>
                    <a:lnTo>
                      <a:pt x="785" y="1463"/>
                    </a:lnTo>
                    <a:lnTo>
                      <a:pt x="780" y="1452"/>
                    </a:lnTo>
                    <a:lnTo>
                      <a:pt x="792" y="1447"/>
                    </a:lnTo>
                    <a:lnTo>
                      <a:pt x="807" y="1447"/>
                    </a:lnTo>
                    <a:lnTo>
                      <a:pt x="812" y="1457"/>
                    </a:lnTo>
                    <a:lnTo>
                      <a:pt x="814" y="1467"/>
                    </a:lnTo>
                    <a:lnTo>
                      <a:pt x="840" y="1468"/>
                    </a:lnTo>
                    <a:lnTo>
                      <a:pt x="849" y="1472"/>
                    </a:lnTo>
                    <a:lnTo>
                      <a:pt x="847" y="1461"/>
                    </a:lnTo>
                    <a:lnTo>
                      <a:pt x="855" y="1453"/>
                    </a:lnTo>
                    <a:lnTo>
                      <a:pt x="857" y="1460"/>
                    </a:lnTo>
                    <a:lnTo>
                      <a:pt x="847" y="1441"/>
                    </a:lnTo>
                    <a:lnTo>
                      <a:pt x="835" y="1436"/>
                    </a:lnTo>
                    <a:lnTo>
                      <a:pt x="834" y="1423"/>
                    </a:lnTo>
                    <a:lnTo>
                      <a:pt x="846" y="1419"/>
                    </a:lnTo>
                    <a:lnTo>
                      <a:pt x="851" y="1413"/>
                    </a:lnTo>
                    <a:lnTo>
                      <a:pt x="851" y="1425"/>
                    </a:lnTo>
                    <a:lnTo>
                      <a:pt x="852" y="1435"/>
                    </a:lnTo>
                    <a:lnTo>
                      <a:pt x="860" y="1426"/>
                    </a:lnTo>
                    <a:lnTo>
                      <a:pt x="862" y="1435"/>
                    </a:lnTo>
                    <a:lnTo>
                      <a:pt x="871" y="1444"/>
                    </a:lnTo>
                    <a:lnTo>
                      <a:pt x="876" y="1439"/>
                    </a:lnTo>
                    <a:lnTo>
                      <a:pt x="885" y="1435"/>
                    </a:lnTo>
                    <a:lnTo>
                      <a:pt x="889" y="1436"/>
                    </a:lnTo>
                    <a:lnTo>
                      <a:pt x="898" y="1450"/>
                    </a:lnTo>
                    <a:lnTo>
                      <a:pt x="906" y="1444"/>
                    </a:lnTo>
                    <a:lnTo>
                      <a:pt x="914" y="1446"/>
                    </a:lnTo>
                    <a:lnTo>
                      <a:pt x="919" y="1456"/>
                    </a:lnTo>
                    <a:lnTo>
                      <a:pt x="916" y="1462"/>
                    </a:lnTo>
                    <a:lnTo>
                      <a:pt x="917" y="1473"/>
                    </a:lnTo>
                    <a:lnTo>
                      <a:pt x="921" y="1485"/>
                    </a:lnTo>
                    <a:lnTo>
                      <a:pt x="927" y="1482"/>
                    </a:lnTo>
                    <a:lnTo>
                      <a:pt x="938" y="1498"/>
                    </a:lnTo>
                    <a:lnTo>
                      <a:pt x="941" y="1507"/>
                    </a:lnTo>
                    <a:lnTo>
                      <a:pt x="939" y="1515"/>
                    </a:lnTo>
                    <a:lnTo>
                      <a:pt x="942" y="1518"/>
                    </a:lnTo>
                    <a:lnTo>
                      <a:pt x="943" y="1528"/>
                    </a:lnTo>
                    <a:lnTo>
                      <a:pt x="951" y="1526"/>
                    </a:lnTo>
                    <a:lnTo>
                      <a:pt x="955" y="1528"/>
                    </a:lnTo>
                    <a:lnTo>
                      <a:pt x="963" y="1544"/>
                    </a:lnTo>
                    <a:lnTo>
                      <a:pt x="968" y="1547"/>
                    </a:lnTo>
                    <a:lnTo>
                      <a:pt x="975" y="1541"/>
                    </a:lnTo>
                    <a:lnTo>
                      <a:pt x="980" y="1543"/>
                    </a:lnTo>
                    <a:lnTo>
                      <a:pt x="980" y="1550"/>
                    </a:lnTo>
                    <a:lnTo>
                      <a:pt x="986" y="1560"/>
                    </a:lnTo>
                    <a:lnTo>
                      <a:pt x="994" y="1563"/>
                    </a:lnTo>
                    <a:lnTo>
                      <a:pt x="995" y="1554"/>
                    </a:lnTo>
                    <a:lnTo>
                      <a:pt x="1001" y="1542"/>
                    </a:lnTo>
                    <a:lnTo>
                      <a:pt x="1012" y="1559"/>
                    </a:lnTo>
                    <a:lnTo>
                      <a:pt x="1018" y="1563"/>
                    </a:lnTo>
                    <a:lnTo>
                      <a:pt x="1022" y="1571"/>
                    </a:lnTo>
                    <a:lnTo>
                      <a:pt x="1033" y="1571"/>
                    </a:lnTo>
                    <a:lnTo>
                      <a:pt x="1019" y="1587"/>
                    </a:lnTo>
                    <a:lnTo>
                      <a:pt x="1003" y="1593"/>
                    </a:lnTo>
                    <a:lnTo>
                      <a:pt x="992" y="1579"/>
                    </a:lnTo>
                    <a:lnTo>
                      <a:pt x="998" y="1595"/>
                    </a:lnTo>
                    <a:lnTo>
                      <a:pt x="1014" y="1628"/>
                    </a:lnTo>
                    <a:lnTo>
                      <a:pt x="1024" y="1630"/>
                    </a:lnTo>
                    <a:lnTo>
                      <a:pt x="1035" y="1643"/>
                    </a:lnTo>
                    <a:lnTo>
                      <a:pt x="1037" y="164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5" name="Google Shape;595;p42"/>
              <p:cNvSpPr/>
              <p:nvPr/>
            </p:nvSpPr>
            <p:spPr>
              <a:xfrm>
                <a:off x="969" y="1334"/>
                <a:ext cx="937" cy="648"/>
              </a:xfrm>
              <a:custGeom>
                <a:rect b="b" l="l" r="r" t="t"/>
                <a:pathLst>
                  <a:path extrusionOk="0" h="3236" w="4686">
                    <a:moveTo>
                      <a:pt x="4668" y="2398"/>
                    </a:moveTo>
                    <a:lnTo>
                      <a:pt x="4678" y="2405"/>
                    </a:lnTo>
                    <a:lnTo>
                      <a:pt x="4684" y="2412"/>
                    </a:lnTo>
                    <a:lnTo>
                      <a:pt x="4675" y="2423"/>
                    </a:lnTo>
                    <a:lnTo>
                      <a:pt x="4664" y="2437"/>
                    </a:lnTo>
                    <a:lnTo>
                      <a:pt x="4646" y="2449"/>
                    </a:lnTo>
                    <a:lnTo>
                      <a:pt x="4630" y="2469"/>
                    </a:lnTo>
                    <a:lnTo>
                      <a:pt x="4619" y="2470"/>
                    </a:lnTo>
                    <a:lnTo>
                      <a:pt x="4616" y="2475"/>
                    </a:lnTo>
                    <a:lnTo>
                      <a:pt x="4601" y="2475"/>
                    </a:lnTo>
                    <a:lnTo>
                      <a:pt x="4578" y="2474"/>
                    </a:lnTo>
                    <a:lnTo>
                      <a:pt x="4564" y="2481"/>
                    </a:lnTo>
                    <a:lnTo>
                      <a:pt x="4533" y="2487"/>
                    </a:lnTo>
                    <a:lnTo>
                      <a:pt x="4521" y="2496"/>
                    </a:lnTo>
                    <a:lnTo>
                      <a:pt x="4510" y="2512"/>
                    </a:lnTo>
                    <a:lnTo>
                      <a:pt x="4505" y="2511"/>
                    </a:lnTo>
                    <a:lnTo>
                      <a:pt x="4493" y="2531"/>
                    </a:lnTo>
                    <a:lnTo>
                      <a:pt x="4476" y="2554"/>
                    </a:lnTo>
                    <a:lnTo>
                      <a:pt x="4465" y="2560"/>
                    </a:lnTo>
                    <a:lnTo>
                      <a:pt x="4453" y="2574"/>
                    </a:lnTo>
                    <a:lnTo>
                      <a:pt x="4444" y="2579"/>
                    </a:lnTo>
                    <a:lnTo>
                      <a:pt x="4438" y="2579"/>
                    </a:lnTo>
                    <a:lnTo>
                      <a:pt x="4433" y="2574"/>
                    </a:lnTo>
                    <a:lnTo>
                      <a:pt x="4438" y="2563"/>
                    </a:lnTo>
                    <a:lnTo>
                      <a:pt x="4431" y="2566"/>
                    </a:lnTo>
                    <a:lnTo>
                      <a:pt x="4425" y="2577"/>
                    </a:lnTo>
                    <a:lnTo>
                      <a:pt x="4385" y="2583"/>
                    </a:lnTo>
                    <a:lnTo>
                      <a:pt x="4359" y="2593"/>
                    </a:lnTo>
                    <a:lnTo>
                      <a:pt x="4353" y="2590"/>
                    </a:lnTo>
                    <a:lnTo>
                      <a:pt x="4352" y="2584"/>
                    </a:lnTo>
                    <a:lnTo>
                      <a:pt x="4343" y="2579"/>
                    </a:lnTo>
                    <a:lnTo>
                      <a:pt x="4325" y="2577"/>
                    </a:lnTo>
                    <a:lnTo>
                      <a:pt x="4280" y="2577"/>
                    </a:lnTo>
                    <a:lnTo>
                      <a:pt x="4264" y="2581"/>
                    </a:lnTo>
                    <a:lnTo>
                      <a:pt x="4232" y="2574"/>
                    </a:lnTo>
                    <a:lnTo>
                      <a:pt x="4225" y="2574"/>
                    </a:lnTo>
                    <a:lnTo>
                      <a:pt x="4200" y="2572"/>
                    </a:lnTo>
                    <a:lnTo>
                      <a:pt x="4173" y="2579"/>
                    </a:lnTo>
                    <a:lnTo>
                      <a:pt x="4164" y="2577"/>
                    </a:lnTo>
                    <a:lnTo>
                      <a:pt x="4151" y="2577"/>
                    </a:lnTo>
                    <a:lnTo>
                      <a:pt x="4134" y="2579"/>
                    </a:lnTo>
                    <a:lnTo>
                      <a:pt x="4121" y="2577"/>
                    </a:lnTo>
                    <a:lnTo>
                      <a:pt x="4113" y="2581"/>
                    </a:lnTo>
                    <a:lnTo>
                      <a:pt x="4100" y="2581"/>
                    </a:lnTo>
                    <a:lnTo>
                      <a:pt x="4095" y="2583"/>
                    </a:lnTo>
                    <a:lnTo>
                      <a:pt x="4094" y="2590"/>
                    </a:lnTo>
                    <a:lnTo>
                      <a:pt x="4084" y="2589"/>
                    </a:lnTo>
                    <a:lnTo>
                      <a:pt x="4080" y="2593"/>
                    </a:lnTo>
                    <a:lnTo>
                      <a:pt x="4074" y="2597"/>
                    </a:lnTo>
                    <a:lnTo>
                      <a:pt x="4068" y="2604"/>
                    </a:lnTo>
                    <a:lnTo>
                      <a:pt x="4058" y="2617"/>
                    </a:lnTo>
                    <a:lnTo>
                      <a:pt x="4053" y="2635"/>
                    </a:lnTo>
                    <a:lnTo>
                      <a:pt x="4044" y="2654"/>
                    </a:lnTo>
                    <a:lnTo>
                      <a:pt x="4042" y="2657"/>
                    </a:lnTo>
                    <a:lnTo>
                      <a:pt x="4004" y="2659"/>
                    </a:lnTo>
                    <a:lnTo>
                      <a:pt x="3993" y="2670"/>
                    </a:lnTo>
                    <a:lnTo>
                      <a:pt x="3987" y="2670"/>
                    </a:lnTo>
                    <a:lnTo>
                      <a:pt x="3987" y="2675"/>
                    </a:lnTo>
                    <a:lnTo>
                      <a:pt x="3968" y="2694"/>
                    </a:lnTo>
                    <a:lnTo>
                      <a:pt x="3958" y="2699"/>
                    </a:lnTo>
                    <a:lnTo>
                      <a:pt x="3930" y="2743"/>
                    </a:lnTo>
                    <a:lnTo>
                      <a:pt x="3919" y="2751"/>
                    </a:lnTo>
                    <a:lnTo>
                      <a:pt x="3908" y="2753"/>
                    </a:lnTo>
                    <a:lnTo>
                      <a:pt x="3909" y="2769"/>
                    </a:lnTo>
                    <a:lnTo>
                      <a:pt x="3887" y="2810"/>
                    </a:lnTo>
                    <a:lnTo>
                      <a:pt x="3882" y="2810"/>
                    </a:lnTo>
                    <a:lnTo>
                      <a:pt x="3860" y="2832"/>
                    </a:lnTo>
                    <a:lnTo>
                      <a:pt x="3834" y="2858"/>
                    </a:lnTo>
                    <a:lnTo>
                      <a:pt x="3834" y="2861"/>
                    </a:lnTo>
                    <a:lnTo>
                      <a:pt x="3848" y="2858"/>
                    </a:lnTo>
                    <a:lnTo>
                      <a:pt x="3859" y="2851"/>
                    </a:lnTo>
                    <a:lnTo>
                      <a:pt x="3859" y="2847"/>
                    </a:lnTo>
                    <a:lnTo>
                      <a:pt x="3864" y="2845"/>
                    </a:lnTo>
                    <a:lnTo>
                      <a:pt x="3879" y="2827"/>
                    </a:lnTo>
                    <a:lnTo>
                      <a:pt x="3888" y="2814"/>
                    </a:lnTo>
                    <a:lnTo>
                      <a:pt x="3898" y="2805"/>
                    </a:lnTo>
                    <a:lnTo>
                      <a:pt x="3908" y="2794"/>
                    </a:lnTo>
                    <a:lnTo>
                      <a:pt x="3920" y="2770"/>
                    </a:lnTo>
                    <a:lnTo>
                      <a:pt x="3930" y="2761"/>
                    </a:lnTo>
                    <a:lnTo>
                      <a:pt x="3952" y="2739"/>
                    </a:lnTo>
                    <a:lnTo>
                      <a:pt x="3958" y="2735"/>
                    </a:lnTo>
                    <a:lnTo>
                      <a:pt x="3968" y="2733"/>
                    </a:lnTo>
                    <a:lnTo>
                      <a:pt x="3974" y="2726"/>
                    </a:lnTo>
                    <a:lnTo>
                      <a:pt x="3985" y="2718"/>
                    </a:lnTo>
                    <a:lnTo>
                      <a:pt x="3998" y="2713"/>
                    </a:lnTo>
                    <a:lnTo>
                      <a:pt x="4030" y="2694"/>
                    </a:lnTo>
                    <a:lnTo>
                      <a:pt x="4084" y="2670"/>
                    </a:lnTo>
                    <a:lnTo>
                      <a:pt x="4114" y="2663"/>
                    </a:lnTo>
                    <a:lnTo>
                      <a:pt x="4128" y="2664"/>
                    </a:lnTo>
                    <a:lnTo>
                      <a:pt x="4139" y="2662"/>
                    </a:lnTo>
                    <a:lnTo>
                      <a:pt x="4167" y="2664"/>
                    </a:lnTo>
                    <a:lnTo>
                      <a:pt x="4194" y="2676"/>
                    </a:lnTo>
                    <a:lnTo>
                      <a:pt x="4207" y="2685"/>
                    </a:lnTo>
                    <a:lnTo>
                      <a:pt x="4214" y="2701"/>
                    </a:lnTo>
                    <a:lnTo>
                      <a:pt x="4207" y="2697"/>
                    </a:lnTo>
                    <a:lnTo>
                      <a:pt x="4205" y="2700"/>
                    </a:lnTo>
                    <a:lnTo>
                      <a:pt x="4211" y="2707"/>
                    </a:lnTo>
                    <a:lnTo>
                      <a:pt x="4211" y="2723"/>
                    </a:lnTo>
                    <a:lnTo>
                      <a:pt x="4200" y="2733"/>
                    </a:lnTo>
                    <a:lnTo>
                      <a:pt x="4176" y="2753"/>
                    </a:lnTo>
                    <a:lnTo>
                      <a:pt x="4160" y="2761"/>
                    </a:lnTo>
                    <a:lnTo>
                      <a:pt x="4141" y="2760"/>
                    </a:lnTo>
                    <a:lnTo>
                      <a:pt x="4126" y="2753"/>
                    </a:lnTo>
                    <a:lnTo>
                      <a:pt x="4105" y="2756"/>
                    </a:lnTo>
                    <a:lnTo>
                      <a:pt x="4089" y="2762"/>
                    </a:lnTo>
                    <a:lnTo>
                      <a:pt x="4085" y="2765"/>
                    </a:lnTo>
                    <a:lnTo>
                      <a:pt x="4100" y="2765"/>
                    </a:lnTo>
                    <a:lnTo>
                      <a:pt x="4127" y="2773"/>
                    </a:lnTo>
                    <a:lnTo>
                      <a:pt x="4132" y="2787"/>
                    </a:lnTo>
                    <a:lnTo>
                      <a:pt x="4137" y="2791"/>
                    </a:lnTo>
                    <a:lnTo>
                      <a:pt x="4166" y="2776"/>
                    </a:lnTo>
                    <a:lnTo>
                      <a:pt x="4170" y="2777"/>
                    </a:lnTo>
                    <a:lnTo>
                      <a:pt x="4168" y="2782"/>
                    </a:lnTo>
                    <a:lnTo>
                      <a:pt x="4177" y="2783"/>
                    </a:lnTo>
                    <a:lnTo>
                      <a:pt x="4183" y="2788"/>
                    </a:lnTo>
                    <a:lnTo>
                      <a:pt x="4182" y="2798"/>
                    </a:lnTo>
                    <a:lnTo>
                      <a:pt x="4173" y="2823"/>
                    </a:lnTo>
                    <a:lnTo>
                      <a:pt x="4157" y="2839"/>
                    </a:lnTo>
                    <a:lnTo>
                      <a:pt x="4157" y="2841"/>
                    </a:lnTo>
                    <a:lnTo>
                      <a:pt x="4165" y="2840"/>
                    </a:lnTo>
                    <a:lnTo>
                      <a:pt x="4180" y="2842"/>
                    </a:lnTo>
                    <a:lnTo>
                      <a:pt x="4178" y="2862"/>
                    </a:lnTo>
                    <a:lnTo>
                      <a:pt x="4180" y="2870"/>
                    </a:lnTo>
                    <a:lnTo>
                      <a:pt x="4184" y="2879"/>
                    </a:lnTo>
                    <a:lnTo>
                      <a:pt x="4188" y="2889"/>
                    </a:lnTo>
                    <a:lnTo>
                      <a:pt x="4193" y="2896"/>
                    </a:lnTo>
                    <a:lnTo>
                      <a:pt x="4199" y="2902"/>
                    </a:lnTo>
                    <a:lnTo>
                      <a:pt x="4198" y="2906"/>
                    </a:lnTo>
                    <a:lnTo>
                      <a:pt x="4215" y="2907"/>
                    </a:lnTo>
                    <a:lnTo>
                      <a:pt x="4236" y="2917"/>
                    </a:lnTo>
                    <a:lnTo>
                      <a:pt x="4240" y="2921"/>
                    </a:lnTo>
                    <a:lnTo>
                      <a:pt x="4231" y="2926"/>
                    </a:lnTo>
                    <a:lnTo>
                      <a:pt x="4230" y="2932"/>
                    </a:lnTo>
                    <a:lnTo>
                      <a:pt x="4239" y="2936"/>
                    </a:lnTo>
                    <a:lnTo>
                      <a:pt x="4250" y="2937"/>
                    </a:lnTo>
                    <a:lnTo>
                      <a:pt x="4266" y="2943"/>
                    </a:lnTo>
                    <a:lnTo>
                      <a:pt x="4294" y="2947"/>
                    </a:lnTo>
                    <a:lnTo>
                      <a:pt x="4297" y="2953"/>
                    </a:lnTo>
                    <a:lnTo>
                      <a:pt x="4320" y="2950"/>
                    </a:lnTo>
                    <a:lnTo>
                      <a:pt x="4339" y="2937"/>
                    </a:lnTo>
                    <a:lnTo>
                      <a:pt x="4344" y="2947"/>
                    </a:lnTo>
                    <a:lnTo>
                      <a:pt x="4342" y="2955"/>
                    </a:lnTo>
                    <a:lnTo>
                      <a:pt x="4348" y="2954"/>
                    </a:lnTo>
                    <a:lnTo>
                      <a:pt x="4358" y="2955"/>
                    </a:lnTo>
                    <a:lnTo>
                      <a:pt x="4368" y="2954"/>
                    </a:lnTo>
                    <a:lnTo>
                      <a:pt x="4375" y="2963"/>
                    </a:lnTo>
                    <a:lnTo>
                      <a:pt x="4379" y="2968"/>
                    </a:lnTo>
                    <a:lnTo>
                      <a:pt x="4372" y="2971"/>
                    </a:lnTo>
                    <a:lnTo>
                      <a:pt x="4371" y="2977"/>
                    </a:lnTo>
                    <a:lnTo>
                      <a:pt x="4387" y="2979"/>
                    </a:lnTo>
                    <a:lnTo>
                      <a:pt x="4391" y="2981"/>
                    </a:lnTo>
                    <a:lnTo>
                      <a:pt x="4385" y="2986"/>
                    </a:lnTo>
                    <a:lnTo>
                      <a:pt x="4375" y="2985"/>
                    </a:lnTo>
                    <a:lnTo>
                      <a:pt x="4366" y="2991"/>
                    </a:lnTo>
                    <a:lnTo>
                      <a:pt x="4359" y="2988"/>
                    </a:lnTo>
                    <a:lnTo>
                      <a:pt x="4345" y="2997"/>
                    </a:lnTo>
                    <a:lnTo>
                      <a:pt x="4325" y="3006"/>
                    </a:lnTo>
                    <a:lnTo>
                      <a:pt x="4316" y="3012"/>
                    </a:lnTo>
                    <a:lnTo>
                      <a:pt x="4311" y="3013"/>
                    </a:lnTo>
                    <a:lnTo>
                      <a:pt x="4309" y="3018"/>
                    </a:lnTo>
                    <a:lnTo>
                      <a:pt x="4300" y="3017"/>
                    </a:lnTo>
                    <a:lnTo>
                      <a:pt x="4289" y="3025"/>
                    </a:lnTo>
                    <a:lnTo>
                      <a:pt x="4279" y="3026"/>
                    </a:lnTo>
                    <a:lnTo>
                      <a:pt x="4277" y="3024"/>
                    </a:lnTo>
                    <a:lnTo>
                      <a:pt x="4269" y="3028"/>
                    </a:lnTo>
                    <a:lnTo>
                      <a:pt x="4262" y="3033"/>
                    </a:lnTo>
                    <a:lnTo>
                      <a:pt x="4250" y="3028"/>
                    </a:lnTo>
                    <a:lnTo>
                      <a:pt x="4252" y="3041"/>
                    </a:lnTo>
                    <a:lnTo>
                      <a:pt x="4251" y="3046"/>
                    </a:lnTo>
                    <a:lnTo>
                      <a:pt x="4239" y="3046"/>
                    </a:lnTo>
                    <a:lnTo>
                      <a:pt x="4232" y="3038"/>
                    </a:lnTo>
                    <a:lnTo>
                      <a:pt x="4232" y="3033"/>
                    </a:lnTo>
                    <a:lnTo>
                      <a:pt x="4224" y="3046"/>
                    </a:lnTo>
                    <a:lnTo>
                      <a:pt x="4220" y="3038"/>
                    </a:lnTo>
                    <a:lnTo>
                      <a:pt x="4215" y="3047"/>
                    </a:lnTo>
                    <a:lnTo>
                      <a:pt x="4213" y="3061"/>
                    </a:lnTo>
                    <a:lnTo>
                      <a:pt x="4203" y="3068"/>
                    </a:lnTo>
                    <a:lnTo>
                      <a:pt x="4189" y="3085"/>
                    </a:lnTo>
                    <a:lnTo>
                      <a:pt x="4187" y="3090"/>
                    </a:lnTo>
                    <a:lnTo>
                      <a:pt x="4176" y="3095"/>
                    </a:lnTo>
                    <a:lnTo>
                      <a:pt x="4170" y="3108"/>
                    </a:lnTo>
                    <a:lnTo>
                      <a:pt x="4162" y="3104"/>
                    </a:lnTo>
                    <a:lnTo>
                      <a:pt x="4156" y="3106"/>
                    </a:lnTo>
                    <a:lnTo>
                      <a:pt x="4155" y="3117"/>
                    </a:lnTo>
                    <a:lnTo>
                      <a:pt x="4149" y="3121"/>
                    </a:lnTo>
                    <a:lnTo>
                      <a:pt x="4145" y="3121"/>
                    </a:lnTo>
                    <a:lnTo>
                      <a:pt x="4134" y="3119"/>
                    </a:lnTo>
                    <a:lnTo>
                      <a:pt x="4129" y="3105"/>
                    </a:lnTo>
                    <a:lnTo>
                      <a:pt x="4124" y="3098"/>
                    </a:lnTo>
                    <a:lnTo>
                      <a:pt x="4116" y="3098"/>
                    </a:lnTo>
                    <a:lnTo>
                      <a:pt x="4111" y="3083"/>
                    </a:lnTo>
                    <a:lnTo>
                      <a:pt x="4110" y="3068"/>
                    </a:lnTo>
                    <a:lnTo>
                      <a:pt x="4112" y="3056"/>
                    </a:lnTo>
                    <a:lnTo>
                      <a:pt x="4124" y="3038"/>
                    </a:lnTo>
                    <a:lnTo>
                      <a:pt x="4119" y="3044"/>
                    </a:lnTo>
                    <a:lnTo>
                      <a:pt x="4108" y="3050"/>
                    </a:lnTo>
                    <a:lnTo>
                      <a:pt x="4111" y="3042"/>
                    </a:lnTo>
                    <a:lnTo>
                      <a:pt x="4127" y="3030"/>
                    </a:lnTo>
                    <a:lnTo>
                      <a:pt x="4133" y="3031"/>
                    </a:lnTo>
                    <a:lnTo>
                      <a:pt x="4143" y="3026"/>
                    </a:lnTo>
                    <a:lnTo>
                      <a:pt x="4143" y="3020"/>
                    </a:lnTo>
                    <a:lnTo>
                      <a:pt x="4166" y="3004"/>
                    </a:lnTo>
                    <a:lnTo>
                      <a:pt x="4189" y="2990"/>
                    </a:lnTo>
                    <a:lnTo>
                      <a:pt x="4203" y="2982"/>
                    </a:lnTo>
                    <a:lnTo>
                      <a:pt x="4207" y="2987"/>
                    </a:lnTo>
                    <a:lnTo>
                      <a:pt x="4209" y="2995"/>
                    </a:lnTo>
                    <a:lnTo>
                      <a:pt x="4218" y="2999"/>
                    </a:lnTo>
                    <a:lnTo>
                      <a:pt x="4227" y="2988"/>
                    </a:lnTo>
                    <a:lnTo>
                      <a:pt x="4237" y="2983"/>
                    </a:lnTo>
                    <a:lnTo>
                      <a:pt x="4261" y="2980"/>
                    </a:lnTo>
                    <a:lnTo>
                      <a:pt x="4262" y="2975"/>
                    </a:lnTo>
                    <a:lnTo>
                      <a:pt x="4247" y="2974"/>
                    </a:lnTo>
                    <a:lnTo>
                      <a:pt x="4232" y="2977"/>
                    </a:lnTo>
                    <a:lnTo>
                      <a:pt x="4207" y="2972"/>
                    </a:lnTo>
                    <a:lnTo>
                      <a:pt x="4194" y="2979"/>
                    </a:lnTo>
                    <a:lnTo>
                      <a:pt x="4183" y="2980"/>
                    </a:lnTo>
                    <a:lnTo>
                      <a:pt x="4182" y="2968"/>
                    </a:lnTo>
                    <a:lnTo>
                      <a:pt x="4196" y="2958"/>
                    </a:lnTo>
                    <a:lnTo>
                      <a:pt x="4207" y="2943"/>
                    </a:lnTo>
                    <a:lnTo>
                      <a:pt x="4199" y="2943"/>
                    </a:lnTo>
                    <a:lnTo>
                      <a:pt x="4197" y="2936"/>
                    </a:lnTo>
                    <a:lnTo>
                      <a:pt x="4187" y="2953"/>
                    </a:lnTo>
                    <a:lnTo>
                      <a:pt x="4176" y="2955"/>
                    </a:lnTo>
                    <a:lnTo>
                      <a:pt x="4144" y="2980"/>
                    </a:lnTo>
                    <a:lnTo>
                      <a:pt x="4134" y="2985"/>
                    </a:lnTo>
                    <a:lnTo>
                      <a:pt x="4124" y="2986"/>
                    </a:lnTo>
                    <a:lnTo>
                      <a:pt x="4116" y="2985"/>
                    </a:lnTo>
                    <a:lnTo>
                      <a:pt x="4110" y="2991"/>
                    </a:lnTo>
                    <a:lnTo>
                      <a:pt x="4101" y="2996"/>
                    </a:lnTo>
                    <a:lnTo>
                      <a:pt x="4079" y="2999"/>
                    </a:lnTo>
                    <a:lnTo>
                      <a:pt x="4074" y="2998"/>
                    </a:lnTo>
                    <a:lnTo>
                      <a:pt x="4068" y="2995"/>
                    </a:lnTo>
                    <a:lnTo>
                      <a:pt x="4058" y="2992"/>
                    </a:lnTo>
                    <a:lnTo>
                      <a:pt x="4057" y="2996"/>
                    </a:lnTo>
                    <a:lnTo>
                      <a:pt x="4052" y="2996"/>
                    </a:lnTo>
                    <a:lnTo>
                      <a:pt x="4043" y="2995"/>
                    </a:lnTo>
                    <a:lnTo>
                      <a:pt x="4035" y="2988"/>
                    </a:lnTo>
                    <a:lnTo>
                      <a:pt x="4032" y="2983"/>
                    </a:lnTo>
                    <a:lnTo>
                      <a:pt x="4031" y="2979"/>
                    </a:lnTo>
                    <a:lnTo>
                      <a:pt x="4031" y="2963"/>
                    </a:lnTo>
                    <a:lnTo>
                      <a:pt x="4016" y="2955"/>
                    </a:lnTo>
                    <a:lnTo>
                      <a:pt x="4016" y="2899"/>
                    </a:lnTo>
                    <a:lnTo>
                      <a:pt x="4016" y="2848"/>
                    </a:lnTo>
                    <a:lnTo>
                      <a:pt x="3990" y="2823"/>
                    </a:lnTo>
                    <a:lnTo>
                      <a:pt x="3983" y="2823"/>
                    </a:lnTo>
                    <a:lnTo>
                      <a:pt x="3976" y="2834"/>
                    </a:lnTo>
                    <a:lnTo>
                      <a:pt x="3958" y="2837"/>
                    </a:lnTo>
                    <a:lnTo>
                      <a:pt x="3946" y="2832"/>
                    </a:lnTo>
                    <a:lnTo>
                      <a:pt x="3944" y="2829"/>
                    </a:lnTo>
                    <a:lnTo>
                      <a:pt x="3941" y="2823"/>
                    </a:lnTo>
                    <a:lnTo>
                      <a:pt x="3934" y="2816"/>
                    </a:lnTo>
                    <a:lnTo>
                      <a:pt x="3928" y="2815"/>
                    </a:lnTo>
                    <a:lnTo>
                      <a:pt x="3922" y="2819"/>
                    </a:lnTo>
                    <a:lnTo>
                      <a:pt x="3895" y="2864"/>
                    </a:lnTo>
                    <a:lnTo>
                      <a:pt x="3891" y="2888"/>
                    </a:lnTo>
                    <a:lnTo>
                      <a:pt x="3885" y="2900"/>
                    </a:lnTo>
                    <a:lnTo>
                      <a:pt x="3884" y="2906"/>
                    </a:lnTo>
                    <a:lnTo>
                      <a:pt x="3879" y="2915"/>
                    </a:lnTo>
                    <a:lnTo>
                      <a:pt x="3876" y="2922"/>
                    </a:lnTo>
                    <a:lnTo>
                      <a:pt x="3872" y="2958"/>
                    </a:lnTo>
                    <a:lnTo>
                      <a:pt x="3871" y="2960"/>
                    </a:lnTo>
                    <a:lnTo>
                      <a:pt x="3864" y="2965"/>
                    </a:lnTo>
                    <a:lnTo>
                      <a:pt x="3861" y="2970"/>
                    </a:lnTo>
                    <a:lnTo>
                      <a:pt x="3860" y="2975"/>
                    </a:lnTo>
                    <a:lnTo>
                      <a:pt x="3861" y="2981"/>
                    </a:lnTo>
                    <a:lnTo>
                      <a:pt x="3861" y="2983"/>
                    </a:lnTo>
                    <a:lnTo>
                      <a:pt x="3854" y="2980"/>
                    </a:lnTo>
                    <a:lnTo>
                      <a:pt x="3853" y="2981"/>
                    </a:lnTo>
                    <a:lnTo>
                      <a:pt x="3853" y="2987"/>
                    </a:lnTo>
                    <a:lnTo>
                      <a:pt x="3842" y="2983"/>
                    </a:lnTo>
                    <a:lnTo>
                      <a:pt x="3833" y="2986"/>
                    </a:lnTo>
                    <a:lnTo>
                      <a:pt x="3831" y="2988"/>
                    </a:lnTo>
                    <a:lnTo>
                      <a:pt x="3818" y="2990"/>
                    </a:lnTo>
                    <a:lnTo>
                      <a:pt x="3815" y="2993"/>
                    </a:lnTo>
                    <a:lnTo>
                      <a:pt x="3809" y="3009"/>
                    </a:lnTo>
                    <a:lnTo>
                      <a:pt x="3807" y="3009"/>
                    </a:lnTo>
                    <a:lnTo>
                      <a:pt x="3709" y="3009"/>
                    </a:lnTo>
                    <a:lnTo>
                      <a:pt x="3634" y="3009"/>
                    </a:lnTo>
                    <a:lnTo>
                      <a:pt x="3619" y="3009"/>
                    </a:lnTo>
                    <a:lnTo>
                      <a:pt x="3603" y="3024"/>
                    </a:lnTo>
                    <a:lnTo>
                      <a:pt x="3584" y="3035"/>
                    </a:lnTo>
                    <a:lnTo>
                      <a:pt x="3581" y="3040"/>
                    </a:lnTo>
                    <a:lnTo>
                      <a:pt x="3580" y="3041"/>
                    </a:lnTo>
                    <a:lnTo>
                      <a:pt x="3567" y="3056"/>
                    </a:lnTo>
                    <a:lnTo>
                      <a:pt x="3554" y="3058"/>
                    </a:lnTo>
                    <a:lnTo>
                      <a:pt x="3524" y="3072"/>
                    </a:lnTo>
                    <a:lnTo>
                      <a:pt x="3514" y="3078"/>
                    </a:lnTo>
                    <a:lnTo>
                      <a:pt x="3511" y="3071"/>
                    </a:lnTo>
                    <a:lnTo>
                      <a:pt x="3508" y="3071"/>
                    </a:lnTo>
                    <a:lnTo>
                      <a:pt x="3499" y="3072"/>
                    </a:lnTo>
                    <a:lnTo>
                      <a:pt x="3498" y="3076"/>
                    </a:lnTo>
                    <a:lnTo>
                      <a:pt x="3503" y="3076"/>
                    </a:lnTo>
                    <a:lnTo>
                      <a:pt x="3509" y="3087"/>
                    </a:lnTo>
                    <a:lnTo>
                      <a:pt x="3510" y="3092"/>
                    </a:lnTo>
                    <a:lnTo>
                      <a:pt x="3501" y="3093"/>
                    </a:lnTo>
                    <a:lnTo>
                      <a:pt x="3497" y="3089"/>
                    </a:lnTo>
                    <a:lnTo>
                      <a:pt x="3485" y="3088"/>
                    </a:lnTo>
                    <a:lnTo>
                      <a:pt x="3479" y="3085"/>
                    </a:lnTo>
                    <a:lnTo>
                      <a:pt x="3466" y="3084"/>
                    </a:lnTo>
                    <a:lnTo>
                      <a:pt x="3449" y="3085"/>
                    </a:lnTo>
                    <a:lnTo>
                      <a:pt x="3392" y="3103"/>
                    </a:lnTo>
                    <a:lnTo>
                      <a:pt x="3377" y="3114"/>
                    </a:lnTo>
                    <a:lnTo>
                      <a:pt x="3371" y="3119"/>
                    </a:lnTo>
                    <a:lnTo>
                      <a:pt x="3369" y="3125"/>
                    </a:lnTo>
                    <a:lnTo>
                      <a:pt x="3358" y="3138"/>
                    </a:lnTo>
                    <a:lnTo>
                      <a:pt x="3380" y="3146"/>
                    </a:lnTo>
                    <a:lnTo>
                      <a:pt x="3388" y="3143"/>
                    </a:lnTo>
                    <a:lnTo>
                      <a:pt x="3398" y="3142"/>
                    </a:lnTo>
                    <a:lnTo>
                      <a:pt x="3401" y="3152"/>
                    </a:lnTo>
                    <a:lnTo>
                      <a:pt x="3406" y="3159"/>
                    </a:lnTo>
                    <a:lnTo>
                      <a:pt x="3408" y="3171"/>
                    </a:lnTo>
                    <a:lnTo>
                      <a:pt x="3386" y="3168"/>
                    </a:lnTo>
                    <a:lnTo>
                      <a:pt x="3379" y="3168"/>
                    </a:lnTo>
                    <a:lnTo>
                      <a:pt x="3368" y="3169"/>
                    </a:lnTo>
                    <a:lnTo>
                      <a:pt x="3363" y="3169"/>
                    </a:lnTo>
                    <a:lnTo>
                      <a:pt x="3344" y="3173"/>
                    </a:lnTo>
                    <a:lnTo>
                      <a:pt x="3332" y="3178"/>
                    </a:lnTo>
                    <a:lnTo>
                      <a:pt x="3317" y="3191"/>
                    </a:lnTo>
                    <a:lnTo>
                      <a:pt x="3305" y="3187"/>
                    </a:lnTo>
                    <a:lnTo>
                      <a:pt x="3285" y="3184"/>
                    </a:lnTo>
                    <a:lnTo>
                      <a:pt x="3266" y="3190"/>
                    </a:lnTo>
                    <a:lnTo>
                      <a:pt x="3261" y="3194"/>
                    </a:lnTo>
                    <a:lnTo>
                      <a:pt x="3256" y="3196"/>
                    </a:lnTo>
                    <a:lnTo>
                      <a:pt x="3248" y="3211"/>
                    </a:lnTo>
                    <a:lnTo>
                      <a:pt x="3246" y="3209"/>
                    </a:lnTo>
                    <a:lnTo>
                      <a:pt x="3234" y="3214"/>
                    </a:lnTo>
                    <a:lnTo>
                      <a:pt x="3228" y="3219"/>
                    </a:lnTo>
                    <a:lnTo>
                      <a:pt x="3218" y="3227"/>
                    </a:lnTo>
                    <a:lnTo>
                      <a:pt x="3213" y="3232"/>
                    </a:lnTo>
                    <a:lnTo>
                      <a:pt x="3212" y="3236"/>
                    </a:lnTo>
                    <a:lnTo>
                      <a:pt x="3197" y="3233"/>
                    </a:lnTo>
                    <a:lnTo>
                      <a:pt x="3191" y="3235"/>
                    </a:lnTo>
                    <a:lnTo>
                      <a:pt x="3175" y="3234"/>
                    </a:lnTo>
                    <a:lnTo>
                      <a:pt x="3175" y="3223"/>
                    </a:lnTo>
                    <a:lnTo>
                      <a:pt x="3180" y="3211"/>
                    </a:lnTo>
                    <a:lnTo>
                      <a:pt x="3186" y="3206"/>
                    </a:lnTo>
                    <a:lnTo>
                      <a:pt x="3187" y="3209"/>
                    </a:lnTo>
                    <a:lnTo>
                      <a:pt x="3198" y="3212"/>
                    </a:lnTo>
                    <a:lnTo>
                      <a:pt x="3207" y="3211"/>
                    </a:lnTo>
                    <a:lnTo>
                      <a:pt x="3210" y="3208"/>
                    </a:lnTo>
                    <a:lnTo>
                      <a:pt x="3212" y="3205"/>
                    </a:lnTo>
                    <a:lnTo>
                      <a:pt x="3213" y="3201"/>
                    </a:lnTo>
                    <a:lnTo>
                      <a:pt x="3212" y="3197"/>
                    </a:lnTo>
                    <a:lnTo>
                      <a:pt x="3207" y="3195"/>
                    </a:lnTo>
                    <a:lnTo>
                      <a:pt x="3205" y="3187"/>
                    </a:lnTo>
                    <a:lnTo>
                      <a:pt x="3205" y="3187"/>
                    </a:lnTo>
                    <a:lnTo>
                      <a:pt x="3213" y="3160"/>
                    </a:lnTo>
                    <a:lnTo>
                      <a:pt x="3213" y="3153"/>
                    </a:lnTo>
                    <a:lnTo>
                      <a:pt x="3223" y="3153"/>
                    </a:lnTo>
                    <a:lnTo>
                      <a:pt x="3228" y="3148"/>
                    </a:lnTo>
                    <a:lnTo>
                      <a:pt x="3230" y="3143"/>
                    </a:lnTo>
                    <a:lnTo>
                      <a:pt x="3239" y="3142"/>
                    </a:lnTo>
                    <a:lnTo>
                      <a:pt x="3247" y="3132"/>
                    </a:lnTo>
                    <a:lnTo>
                      <a:pt x="3251" y="3116"/>
                    </a:lnTo>
                    <a:lnTo>
                      <a:pt x="3250" y="3100"/>
                    </a:lnTo>
                    <a:lnTo>
                      <a:pt x="3248" y="3084"/>
                    </a:lnTo>
                    <a:lnTo>
                      <a:pt x="3248" y="3072"/>
                    </a:lnTo>
                    <a:lnTo>
                      <a:pt x="3266" y="3044"/>
                    </a:lnTo>
                    <a:lnTo>
                      <a:pt x="3269" y="3035"/>
                    </a:lnTo>
                    <a:lnTo>
                      <a:pt x="3271" y="3028"/>
                    </a:lnTo>
                    <a:lnTo>
                      <a:pt x="3271" y="3020"/>
                    </a:lnTo>
                    <a:lnTo>
                      <a:pt x="3267" y="3008"/>
                    </a:lnTo>
                    <a:lnTo>
                      <a:pt x="3261" y="2995"/>
                    </a:lnTo>
                    <a:lnTo>
                      <a:pt x="3257" y="2993"/>
                    </a:lnTo>
                    <a:lnTo>
                      <a:pt x="3255" y="2987"/>
                    </a:lnTo>
                    <a:lnTo>
                      <a:pt x="3257" y="2986"/>
                    </a:lnTo>
                    <a:lnTo>
                      <a:pt x="3273" y="2988"/>
                    </a:lnTo>
                    <a:lnTo>
                      <a:pt x="3275" y="3002"/>
                    </a:lnTo>
                    <a:lnTo>
                      <a:pt x="3282" y="3014"/>
                    </a:lnTo>
                    <a:lnTo>
                      <a:pt x="3284" y="3015"/>
                    </a:lnTo>
                    <a:lnTo>
                      <a:pt x="3286" y="3012"/>
                    </a:lnTo>
                    <a:lnTo>
                      <a:pt x="3290" y="3009"/>
                    </a:lnTo>
                    <a:lnTo>
                      <a:pt x="3288" y="3023"/>
                    </a:lnTo>
                    <a:lnTo>
                      <a:pt x="3293" y="3023"/>
                    </a:lnTo>
                    <a:lnTo>
                      <a:pt x="3294" y="3031"/>
                    </a:lnTo>
                    <a:lnTo>
                      <a:pt x="3294" y="3038"/>
                    </a:lnTo>
                    <a:lnTo>
                      <a:pt x="3302" y="3029"/>
                    </a:lnTo>
                    <a:lnTo>
                      <a:pt x="3305" y="3028"/>
                    </a:lnTo>
                    <a:lnTo>
                      <a:pt x="3310" y="3036"/>
                    </a:lnTo>
                    <a:lnTo>
                      <a:pt x="3315" y="3039"/>
                    </a:lnTo>
                    <a:lnTo>
                      <a:pt x="3327" y="3044"/>
                    </a:lnTo>
                    <a:lnTo>
                      <a:pt x="3342" y="3044"/>
                    </a:lnTo>
                    <a:lnTo>
                      <a:pt x="3345" y="3038"/>
                    </a:lnTo>
                    <a:lnTo>
                      <a:pt x="3345" y="3033"/>
                    </a:lnTo>
                    <a:lnTo>
                      <a:pt x="3341" y="3023"/>
                    </a:lnTo>
                    <a:lnTo>
                      <a:pt x="3342" y="3018"/>
                    </a:lnTo>
                    <a:lnTo>
                      <a:pt x="3344" y="3017"/>
                    </a:lnTo>
                    <a:lnTo>
                      <a:pt x="3350" y="3023"/>
                    </a:lnTo>
                    <a:lnTo>
                      <a:pt x="3359" y="3023"/>
                    </a:lnTo>
                    <a:lnTo>
                      <a:pt x="3363" y="3020"/>
                    </a:lnTo>
                    <a:lnTo>
                      <a:pt x="3363" y="3019"/>
                    </a:lnTo>
                    <a:lnTo>
                      <a:pt x="3361" y="3015"/>
                    </a:lnTo>
                    <a:lnTo>
                      <a:pt x="3360" y="3013"/>
                    </a:lnTo>
                    <a:lnTo>
                      <a:pt x="3350" y="3009"/>
                    </a:lnTo>
                    <a:lnTo>
                      <a:pt x="3343" y="2997"/>
                    </a:lnTo>
                    <a:lnTo>
                      <a:pt x="3345" y="2995"/>
                    </a:lnTo>
                    <a:lnTo>
                      <a:pt x="3343" y="2986"/>
                    </a:lnTo>
                    <a:lnTo>
                      <a:pt x="3343" y="2979"/>
                    </a:lnTo>
                    <a:lnTo>
                      <a:pt x="3337" y="2979"/>
                    </a:lnTo>
                    <a:lnTo>
                      <a:pt x="3331" y="2975"/>
                    </a:lnTo>
                    <a:lnTo>
                      <a:pt x="3326" y="2968"/>
                    </a:lnTo>
                    <a:lnTo>
                      <a:pt x="3316" y="2960"/>
                    </a:lnTo>
                    <a:lnTo>
                      <a:pt x="3311" y="2942"/>
                    </a:lnTo>
                    <a:lnTo>
                      <a:pt x="3301" y="2936"/>
                    </a:lnTo>
                    <a:lnTo>
                      <a:pt x="3291" y="2933"/>
                    </a:lnTo>
                    <a:lnTo>
                      <a:pt x="3272" y="2931"/>
                    </a:lnTo>
                    <a:lnTo>
                      <a:pt x="3259" y="2933"/>
                    </a:lnTo>
                    <a:lnTo>
                      <a:pt x="3258" y="2928"/>
                    </a:lnTo>
                    <a:lnTo>
                      <a:pt x="3258" y="2923"/>
                    </a:lnTo>
                    <a:lnTo>
                      <a:pt x="3246" y="2925"/>
                    </a:lnTo>
                    <a:lnTo>
                      <a:pt x="3231" y="2923"/>
                    </a:lnTo>
                    <a:lnTo>
                      <a:pt x="3214" y="2920"/>
                    </a:lnTo>
                    <a:lnTo>
                      <a:pt x="3209" y="2917"/>
                    </a:lnTo>
                    <a:lnTo>
                      <a:pt x="3205" y="2918"/>
                    </a:lnTo>
                    <a:lnTo>
                      <a:pt x="3198" y="2917"/>
                    </a:lnTo>
                    <a:lnTo>
                      <a:pt x="3193" y="2912"/>
                    </a:lnTo>
                    <a:lnTo>
                      <a:pt x="3181" y="2915"/>
                    </a:lnTo>
                    <a:lnTo>
                      <a:pt x="3177" y="2917"/>
                    </a:lnTo>
                    <a:lnTo>
                      <a:pt x="3171" y="2916"/>
                    </a:lnTo>
                    <a:lnTo>
                      <a:pt x="3138" y="2904"/>
                    </a:lnTo>
                    <a:lnTo>
                      <a:pt x="3126" y="2905"/>
                    </a:lnTo>
                    <a:lnTo>
                      <a:pt x="3119" y="2906"/>
                    </a:lnTo>
                    <a:lnTo>
                      <a:pt x="3119" y="2899"/>
                    </a:lnTo>
                    <a:lnTo>
                      <a:pt x="3111" y="2884"/>
                    </a:lnTo>
                    <a:lnTo>
                      <a:pt x="3108" y="2882"/>
                    </a:lnTo>
                    <a:lnTo>
                      <a:pt x="3107" y="2883"/>
                    </a:lnTo>
                    <a:lnTo>
                      <a:pt x="3106" y="2886"/>
                    </a:lnTo>
                    <a:lnTo>
                      <a:pt x="3106" y="2891"/>
                    </a:lnTo>
                    <a:lnTo>
                      <a:pt x="3099" y="2891"/>
                    </a:lnTo>
                    <a:lnTo>
                      <a:pt x="3101" y="2890"/>
                    </a:lnTo>
                    <a:lnTo>
                      <a:pt x="3101" y="2889"/>
                    </a:lnTo>
                    <a:lnTo>
                      <a:pt x="3099" y="2888"/>
                    </a:lnTo>
                    <a:lnTo>
                      <a:pt x="3096" y="2880"/>
                    </a:lnTo>
                    <a:lnTo>
                      <a:pt x="3100" y="2873"/>
                    </a:lnTo>
                    <a:lnTo>
                      <a:pt x="3097" y="2873"/>
                    </a:lnTo>
                    <a:lnTo>
                      <a:pt x="3096" y="2868"/>
                    </a:lnTo>
                    <a:lnTo>
                      <a:pt x="3102" y="2861"/>
                    </a:lnTo>
                    <a:lnTo>
                      <a:pt x="3089" y="2853"/>
                    </a:lnTo>
                    <a:lnTo>
                      <a:pt x="3085" y="2840"/>
                    </a:lnTo>
                    <a:lnTo>
                      <a:pt x="3090" y="2824"/>
                    </a:lnTo>
                    <a:lnTo>
                      <a:pt x="3075" y="2805"/>
                    </a:lnTo>
                    <a:lnTo>
                      <a:pt x="3072" y="2798"/>
                    </a:lnTo>
                    <a:lnTo>
                      <a:pt x="3074" y="2781"/>
                    </a:lnTo>
                    <a:lnTo>
                      <a:pt x="3076" y="2770"/>
                    </a:lnTo>
                    <a:lnTo>
                      <a:pt x="3053" y="2773"/>
                    </a:lnTo>
                    <a:lnTo>
                      <a:pt x="3031" y="2775"/>
                    </a:lnTo>
                    <a:lnTo>
                      <a:pt x="3020" y="2766"/>
                    </a:lnTo>
                    <a:lnTo>
                      <a:pt x="3005" y="2733"/>
                    </a:lnTo>
                    <a:lnTo>
                      <a:pt x="2999" y="2717"/>
                    </a:lnTo>
                    <a:lnTo>
                      <a:pt x="2994" y="2710"/>
                    </a:lnTo>
                    <a:lnTo>
                      <a:pt x="2986" y="2710"/>
                    </a:lnTo>
                    <a:lnTo>
                      <a:pt x="2972" y="2705"/>
                    </a:lnTo>
                    <a:lnTo>
                      <a:pt x="2957" y="2705"/>
                    </a:lnTo>
                    <a:lnTo>
                      <a:pt x="2957" y="2744"/>
                    </a:lnTo>
                    <a:lnTo>
                      <a:pt x="2938" y="2699"/>
                    </a:lnTo>
                    <a:lnTo>
                      <a:pt x="2903" y="2686"/>
                    </a:lnTo>
                    <a:lnTo>
                      <a:pt x="2898" y="2690"/>
                    </a:lnTo>
                    <a:lnTo>
                      <a:pt x="2897" y="2692"/>
                    </a:lnTo>
                    <a:lnTo>
                      <a:pt x="2898" y="2712"/>
                    </a:lnTo>
                    <a:lnTo>
                      <a:pt x="2897" y="2716"/>
                    </a:lnTo>
                    <a:lnTo>
                      <a:pt x="2888" y="2722"/>
                    </a:lnTo>
                    <a:lnTo>
                      <a:pt x="2884" y="2730"/>
                    </a:lnTo>
                    <a:lnTo>
                      <a:pt x="2880" y="2733"/>
                    </a:lnTo>
                    <a:lnTo>
                      <a:pt x="2877" y="2726"/>
                    </a:lnTo>
                    <a:lnTo>
                      <a:pt x="2882" y="2716"/>
                    </a:lnTo>
                    <a:lnTo>
                      <a:pt x="2885" y="2707"/>
                    </a:lnTo>
                    <a:lnTo>
                      <a:pt x="2884" y="2702"/>
                    </a:lnTo>
                    <a:lnTo>
                      <a:pt x="2879" y="2711"/>
                    </a:lnTo>
                    <a:lnTo>
                      <a:pt x="2869" y="2734"/>
                    </a:lnTo>
                    <a:lnTo>
                      <a:pt x="2866" y="2738"/>
                    </a:lnTo>
                    <a:lnTo>
                      <a:pt x="2860" y="2740"/>
                    </a:lnTo>
                    <a:lnTo>
                      <a:pt x="2858" y="2732"/>
                    </a:lnTo>
                    <a:lnTo>
                      <a:pt x="2859" y="2721"/>
                    </a:lnTo>
                    <a:lnTo>
                      <a:pt x="2845" y="2738"/>
                    </a:lnTo>
                    <a:lnTo>
                      <a:pt x="2839" y="2753"/>
                    </a:lnTo>
                    <a:lnTo>
                      <a:pt x="2834" y="2756"/>
                    </a:lnTo>
                    <a:lnTo>
                      <a:pt x="2833" y="2761"/>
                    </a:lnTo>
                    <a:lnTo>
                      <a:pt x="2812" y="2771"/>
                    </a:lnTo>
                    <a:lnTo>
                      <a:pt x="2807" y="2771"/>
                    </a:lnTo>
                    <a:lnTo>
                      <a:pt x="2793" y="2764"/>
                    </a:lnTo>
                    <a:lnTo>
                      <a:pt x="2767" y="2764"/>
                    </a:lnTo>
                    <a:lnTo>
                      <a:pt x="2750" y="2756"/>
                    </a:lnTo>
                    <a:lnTo>
                      <a:pt x="2741" y="2757"/>
                    </a:lnTo>
                    <a:lnTo>
                      <a:pt x="2728" y="2764"/>
                    </a:lnTo>
                    <a:lnTo>
                      <a:pt x="2721" y="2765"/>
                    </a:lnTo>
                    <a:lnTo>
                      <a:pt x="2709" y="2759"/>
                    </a:lnTo>
                    <a:lnTo>
                      <a:pt x="2702" y="2749"/>
                    </a:lnTo>
                    <a:lnTo>
                      <a:pt x="2689" y="2745"/>
                    </a:lnTo>
                    <a:lnTo>
                      <a:pt x="2682" y="2739"/>
                    </a:lnTo>
                    <a:lnTo>
                      <a:pt x="2673" y="2737"/>
                    </a:lnTo>
                    <a:lnTo>
                      <a:pt x="2669" y="2734"/>
                    </a:lnTo>
                    <a:lnTo>
                      <a:pt x="2662" y="2727"/>
                    </a:lnTo>
                    <a:lnTo>
                      <a:pt x="2654" y="2721"/>
                    </a:lnTo>
                    <a:lnTo>
                      <a:pt x="2644" y="2717"/>
                    </a:lnTo>
                    <a:lnTo>
                      <a:pt x="2618" y="2716"/>
                    </a:lnTo>
                    <a:lnTo>
                      <a:pt x="2610" y="2721"/>
                    </a:lnTo>
                    <a:lnTo>
                      <a:pt x="2599" y="2721"/>
                    </a:lnTo>
                    <a:lnTo>
                      <a:pt x="2592" y="2719"/>
                    </a:lnTo>
                    <a:lnTo>
                      <a:pt x="2592" y="2717"/>
                    </a:lnTo>
                    <a:lnTo>
                      <a:pt x="2590" y="2716"/>
                    </a:lnTo>
                    <a:lnTo>
                      <a:pt x="2576" y="2712"/>
                    </a:lnTo>
                    <a:lnTo>
                      <a:pt x="2572" y="2708"/>
                    </a:lnTo>
                    <a:lnTo>
                      <a:pt x="2562" y="2711"/>
                    </a:lnTo>
                    <a:lnTo>
                      <a:pt x="2558" y="2711"/>
                    </a:lnTo>
                    <a:lnTo>
                      <a:pt x="2557" y="2708"/>
                    </a:lnTo>
                    <a:lnTo>
                      <a:pt x="2548" y="2710"/>
                    </a:lnTo>
                    <a:lnTo>
                      <a:pt x="2540" y="2687"/>
                    </a:lnTo>
                    <a:lnTo>
                      <a:pt x="2537" y="2686"/>
                    </a:lnTo>
                    <a:lnTo>
                      <a:pt x="2526" y="2654"/>
                    </a:lnTo>
                    <a:lnTo>
                      <a:pt x="2519" y="2653"/>
                    </a:lnTo>
                    <a:lnTo>
                      <a:pt x="2514" y="2653"/>
                    </a:lnTo>
                    <a:lnTo>
                      <a:pt x="2514" y="2689"/>
                    </a:lnTo>
                    <a:lnTo>
                      <a:pt x="2455" y="2689"/>
                    </a:lnTo>
                    <a:lnTo>
                      <a:pt x="2400" y="2689"/>
                    </a:lnTo>
                    <a:lnTo>
                      <a:pt x="2388" y="2689"/>
                    </a:lnTo>
                    <a:lnTo>
                      <a:pt x="2342" y="2689"/>
                    </a:lnTo>
                    <a:lnTo>
                      <a:pt x="2294" y="2689"/>
                    </a:lnTo>
                    <a:lnTo>
                      <a:pt x="2241" y="2689"/>
                    </a:lnTo>
                    <a:lnTo>
                      <a:pt x="2191" y="2689"/>
                    </a:lnTo>
                    <a:lnTo>
                      <a:pt x="2174" y="2689"/>
                    </a:lnTo>
                    <a:lnTo>
                      <a:pt x="2027" y="2689"/>
                    </a:lnTo>
                    <a:lnTo>
                      <a:pt x="1983" y="2689"/>
                    </a:lnTo>
                    <a:lnTo>
                      <a:pt x="1929" y="2689"/>
                    </a:lnTo>
                    <a:lnTo>
                      <a:pt x="1880" y="2689"/>
                    </a:lnTo>
                    <a:lnTo>
                      <a:pt x="1833" y="2689"/>
                    </a:lnTo>
                    <a:lnTo>
                      <a:pt x="1785" y="2689"/>
                    </a:lnTo>
                    <a:lnTo>
                      <a:pt x="1731" y="2689"/>
                    </a:lnTo>
                    <a:lnTo>
                      <a:pt x="1699" y="2689"/>
                    </a:lnTo>
                    <a:lnTo>
                      <a:pt x="1650" y="2687"/>
                    </a:lnTo>
                    <a:lnTo>
                      <a:pt x="1596" y="2687"/>
                    </a:lnTo>
                    <a:lnTo>
                      <a:pt x="1546" y="2687"/>
                    </a:lnTo>
                    <a:lnTo>
                      <a:pt x="1477" y="2687"/>
                    </a:lnTo>
                    <a:lnTo>
                      <a:pt x="1368" y="2687"/>
                    </a:lnTo>
                    <a:lnTo>
                      <a:pt x="1315" y="2687"/>
                    </a:lnTo>
                    <a:lnTo>
                      <a:pt x="1262" y="2687"/>
                    </a:lnTo>
                    <a:lnTo>
                      <a:pt x="1217" y="2687"/>
                    </a:lnTo>
                    <a:lnTo>
                      <a:pt x="1167" y="2687"/>
                    </a:lnTo>
                    <a:lnTo>
                      <a:pt x="1115" y="2687"/>
                    </a:lnTo>
                    <a:lnTo>
                      <a:pt x="1064" y="2687"/>
                    </a:lnTo>
                    <a:lnTo>
                      <a:pt x="1002" y="2687"/>
                    </a:lnTo>
                    <a:lnTo>
                      <a:pt x="1000" y="2683"/>
                    </a:lnTo>
                    <a:lnTo>
                      <a:pt x="994" y="2679"/>
                    </a:lnTo>
                    <a:lnTo>
                      <a:pt x="989" y="2680"/>
                    </a:lnTo>
                    <a:lnTo>
                      <a:pt x="988" y="2678"/>
                    </a:lnTo>
                    <a:lnTo>
                      <a:pt x="989" y="2674"/>
                    </a:lnTo>
                    <a:lnTo>
                      <a:pt x="999" y="2670"/>
                    </a:lnTo>
                    <a:lnTo>
                      <a:pt x="1011" y="2671"/>
                    </a:lnTo>
                    <a:lnTo>
                      <a:pt x="1010" y="2665"/>
                    </a:lnTo>
                    <a:lnTo>
                      <a:pt x="1008" y="2665"/>
                    </a:lnTo>
                    <a:lnTo>
                      <a:pt x="1006" y="2663"/>
                    </a:lnTo>
                    <a:lnTo>
                      <a:pt x="1004" y="2662"/>
                    </a:lnTo>
                    <a:lnTo>
                      <a:pt x="992" y="2665"/>
                    </a:lnTo>
                    <a:lnTo>
                      <a:pt x="981" y="2664"/>
                    </a:lnTo>
                    <a:lnTo>
                      <a:pt x="979" y="2660"/>
                    </a:lnTo>
                    <a:lnTo>
                      <a:pt x="979" y="2659"/>
                    </a:lnTo>
                    <a:lnTo>
                      <a:pt x="977" y="2656"/>
                    </a:lnTo>
                    <a:lnTo>
                      <a:pt x="977" y="2652"/>
                    </a:lnTo>
                    <a:lnTo>
                      <a:pt x="979" y="2651"/>
                    </a:lnTo>
                    <a:lnTo>
                      <a:pt x="981" y="2626"/>
                    </a:lnTo>
                    <a:lnTo>
                      <a:pt x="976" y="2625"/>
                    </a:lnTo>
                    <a:lnTo>
                      <a:pt x="975" y="2630"/>
                    </a:lnTo>
                    <a:lnTo>
                      <a:pt x="966" y="2638"/>
                    </a:lnTo>
                    <a:lnTo>
                      <a:pt x="960" y="2649"/>
                    </a:lnTo>
                    <a:lnTo>
                      <a:pt x="955" y="2648"/>
                    </a:lnTo>
                    <a:lnTo>
                      <a:pt x="952" y="2641"/>
                    </a:lnTo>
                    <a:lnTo>
                      <a:pt x="952" y="2637"/>
                    </a:lnTo>
                    <a:lnTo>
                      <a:pt x="955" y="2626"/>
                    </a:lnTo>
                    <a:lnTo>
                      <a:pt x="949" y="2626"/>
                    </a:lnTo>
                    <a:lnTo>
                      <a:pt x="949" y="2621"/>
                    </a:lnTo>
                    <a:lnTo>
                      <a:pt x="946" y="2621"/>
                    </a:lnTo>
                    <a:lnTo>
                      <a:pt x="944" y="2616"/>
                    </a:lnTo>
                    <a:lnTo>
                      <a:pt x="944" y="2611"/>
                    </a:lnTo>
                    <a:lnTo>
                      <a:pt x="939" y="2606"/>
                    </a:lnTo>
                    <a:lnTo>
                      <a:pt x="936" y="2598"/>
                    </a:lnTo>
                    <a:lnTo>
                      <a:pt x="935" y="2600"/>
                    </a:lnTo>
                    <a:lnTo>
                      <a:pt x="938" y="2609"/>
                    </a:lnTo>
                    <a:lnTo>
                      <a:pt x="936" y="2614"/>
                    </a:lnTo>
                    <a:lnTo>
                      <a:pt x="930" y="2605"/>
                    </a:lnTo>
                    <a:lnTo>
                      <a:pt x="927" y="2615"/>
                    </a:lnTo>
                    <a:lnTo>
                      <a:pt x="923" y="2617"/>
                    </a:lnTo>
                    <a:lnTo>
                      <a:pt x="911" y="2617"/>
                    </a:lnTo>
                    <a:lnTo>
                      <a:pt x="902" y="2610"/>
                    </a:lnTo>
                    <a:lnTo>
                      <a:pt x="898" y="2605"/>
                    </a:lnTo>
                    <a:lnTo>
                      <a:pt x="892" y="2599"/>
                    </a:lnTo>
                    <a:lnTo>
                      <a:pt x="891" y="2594"/>
                    </a:lnTo>
                    <a:lnTo>
                      <a:pt x="898" y="2588"/>
                    </a:lnTo>
                    <a:lnTo>
                      <a:pt x="900" y="2584"/>
                    </a:lnTo>
                    <a:lnTo>
                      <a:pt x="900" y="2578"/>
                    </a:lnTo>
                    <a:lnTo>
                      <a:pt x="897" y="2573"/>
                    </a:lnTo>
                    <a:lnTo>
                      <a:pt x="900" y="2565"/>
                    </a:lnTo>
                    <a:lnTo>
                      <a:pt x="896" y="2563"/>
                    </a:lnTo>
                    <a:lnTo>
                      <a:pt x="890" y="2568"/>
                    </a:lnTo>
                    <a:lnTo>
                      <a:pt x="884" y="2570"/>
                    </a:lnTo>
                    <a:lnTo>
                      <a:pt x="880" y="2565"/>
                    </a:lnTo>
                    <a:lnTo>
                      <a:pt x="878" y="2555"/>
                    </a:lnTo>
                    <a:lnTo>
                      <a:pt x="875" y="2555"/>
                    </a:lnTo>
                    <a:lnTo>
                      <a:pt x="864" y="2561"/>
                    </a:lnTo>
                    <a:lnTo>
                      <a:pt x="853" y="2557"/>
                    </a:lnTo>
                    <a:lnTo>
                      <a:pt x="849" y="2560"/>
                    </a:lnTo>
                    <a:lnTo>
                      <a:pt x="842" y="2554"/>
                    </a:lnTo>
                    <a:lnTo>
                      <a:pt x="841" y="2558"/>
                    </a:lnTo>
                    <a:lnTo>
                      <a:pt x="837" y="2561"/>
                    </a:lnTo>
                    <a:lnTo>
                      <a:pt x="833" y="2557"/>
                    </a:lnTo>
                    <a:lnTo>
                      <a:pt x="803" y="2556"/>
                    </a:lnTo>
                    <a:lnTo>
                      <a:pt x="800" y="2552"/>
                    </a:lnTo>
                    <a:lnTo>
                      <a:pt x="826" y="2545"/>
                    </a:lnTo>
                    <a:lnTo>
                      <a:pt x="828" y="2541"/>
                    </a:lnTo>
                    <a:lnTo>
                      <a:pt x="816" y="2541"/>
                    </a:lnTo>
                    <a:lnTo>
                      <a:pt x="819" y="2531"/>
                    </a:lnTo>
                    <a:lnTo>
                      <a:pt x="809" y="2528"/>
                    </a:lnTo>
                    <a:lnTo>
                      <a:pt x="803" y="2527"/>
                    </a:lnTo>
                    <a:lnTo>
                      <a:pt x="803" y="2525"/>
                    </a:lnTo>
                    <a:lnTo>
                      <a:pt x="810" y="2525"/>
                    </a:lnTo>
                    <a:lnTo>
                      <a:pt x="815" y="2523"/>
                    </a:lnTo>
                    <a:lnTo>
                      <a:pt x="810" y="2517"/>
                    </a:lnTo>
                    <a:lnTo>
                      <a:pt x="794" y="2514"/>
                    </a:lnTo>
                    <a:lnTo>
                      <a:pt x="787" y="2522"/>
                    </a:lnTo>
                    <a:lnTo>
                      <a:pt x="783" y="2518"/>
                    </a:lnTo>
                    <a:lnTo>
                      <a:pt x="766" y="2517"/>
                    </a:lnTo>
                    <a:lnTo>
                      <a:pt x="764" y="2520"/>
                    </a:lnTo>
                    <a:lnTo>
                      <a:pt x="767" y="2524"/>
                    </a:lnTo>
                    <a:lnTo>
                      <a:pt x="762" y="2525"/>
                    </a:lnTo>
                    <a:lnTo>
                      <a:pt x="740" y="2514"/>
                    </a:lnTo>
                    <a:lnTo>
                      <a:pt x="731" y="2504"/>
                    </a:lnTo>
                    <a:lnTo>
                      <a:pt x="729" y="2498"/>
                    </a:lnTo>
                    <a:lnTo>
                      <a:pt x="729" y="2492"/>
                    </a:lnTo>
                    <a:lnTo>
                      <a:pt x="735" y="2490"/>
                    </a:lnTo>
                    <a:lnTo>
                      <a:pt x="741" y="2490"/>
                    </a:lnTo>
                    <a:lnTo>
                      <a:pt x="747" y="2487"/>
                    </a:lnTo>
                    <a:lnTo>
                      <a:pt x="745" y="2484"/>
                    </a:lnTo>
                    <a:lnTo>
                      <a:pt x="740" y="2481"/>
                    </a:lnTo>
                    <a:lnTo>
                      <a:pt x="729" y="2484"/>
                    </a:lnTo>
                    <a:lnTo>
                      <a:pt x="730" y="2479"/>
                    </a:lnTo>
                    <a:lnTo>
                      <a:pt x="741" y="2474"/>
                    </a:lnTo>
                    <a:lnTo>
                      <a:pt x="752" y="2475"/>
                    </a:lnTo>
                    <a:lnTo>
                      <a:pt x="756" y="2472"/>
                    </a:lnTo>
                    <a:lnTo>
                      <a:pt x="745" y="2469"/>
                    </a:lnTo>
                    <a:lnTo>
                      <a:pt x="742" y="2465"/>
                    </a:lnTo>
                    <a:lnTo>
                      <a:pt x="750" y="2457"/>
                    </a:lnTo>
                    <a:lnTo>
                      <a:pt x="742" y="2448"/>
                    </a:lnTo>
                    <a:lnTo>
                      <a:pt x="734" y="2461"/>
                    </a:lnTo>
                    <a:lnTo>
                      <a:pt x="728" y="2463"/>
                    </a:lnTo>
                    <a:lnTo>
                      <a:pt x="725" y="2461"/>
                    </a:lnTo>
                    <a:lnTo>
                      <a:pt x="723" y="2454"/>
                    </a:lnTo>
                    <a:lnTo>
                      <a:pt x="723" y="2443"/>
                    </a:lnTo>
                    <a:lnTo>
                      <a:pt x="725" y="2430"/>
                    </a:lnTo>
                    <a:lnTo>
                      <a:pt x="723" y="2428"/>
                    </a:lnTo>
                    <a:lnTo>
                      <a:pt x="722" y="2425"/>
                    </a:lnTo>
                    <a:lnTo>
                      <a:pt x="722" y="2420"/>
                    </a:lnTo>
                    <a:lnTo>
                      <a:pt x="724" y="2409"/>
                    </a:lnTo>
                    <a:lnTo>
                      <a:pt x="723" y="2402"/>
                    </a:lnTo>
                    <a:lnTo>
                      <a:pt x="719" y="2400"/>
                    </a:lnTo>
                    <a:lnTo>
                      <a:pt x="719" y="2393"/>
                    </a:lnTo>
                    <a:lnTo>
                      <a:pt x="718" y="2388"/>
                    </a:lnTo>
                    <a:lnTo>
                      <a:pt x="707" y="2394"/>
                    </a:lnTo>
                    <a:lnTo>
                      <a:pt x="698" y="2395"/>
                    </a:lnTo>
                    <a:lnTo>
                      <a:pt x="699" y="2390"/>
                    </a:lnTo>
                    <a:lnTo>
                      <a:pt x="702" y="2388"/>
                    </a:lnTo>
                    <a:lnTo>
                      <a:pt x="702" y="2383"/>
                    </a:lnTo>
                    <a:lnTo>
                      <a:pt x="699" y="2378"/>
                    </a:lnTo>
                    <a:lnTo>
                      <a:pt x="693" y="2378"/>
                    </a:lnTo>
                    <a:lnTo>
                      <a:pt x="683" y="2382"/>
                    </a:lnTo>
                    <a:lnTo>
                      <a:pt x="674" y="2380"/>
                    </a:lnTo>
                    <a:lnTo>
                      <a:pt x="671" y="2377"/>
                    </a:lnTo>
                    <a:lnTo>
                      <a:pt x="669" y="2363"/>
                    </a:lnTo>
                    <a:lnTo>
                      <a:pt x="663" y="2361"/>
                    </a:lnTo>
                    <a:lnTo>
                      <a:pt x="656" y="2350"/>
                    </a:lnTo>
                    <a:lnTo>
                      <a:pt x="655" y="2345"/>
                    </a:lnTo>
                    <a:lnTo>
                      <a:pt x="651" y="2337"/>
                    </a:lnTo>
                    <a:lnTo>
                      <a:pt x="654" y="2326"/>
                    </a:lnTo>
                    <a:lnTo>
                      <a:pt x="658" y="2321"/>
                    </a:lnTo>
                    <a:lnTo>
                      <a:pt x="658" y="2308"/>
                    </a:lnTo>
                    <a:lnTo>
                      <a:pt x="658" y="2298"/>
                    </a:lnTo>
                    <a:lnTo>
                      <a:pt x="656" y="2296"/>
                    </a:lnTo>
                    <a:lnTo>
                      <a:pt x="653" y="2292"/>
                    </a:lnTo>
                    <a:lnTo>
                      <a:pt x="647" y="2297"/>
                    </a:lnTo>
                    <a:lnTo>
                      <a:pt x="645" y="2299"/>
                    </a:lnTo>
                    <a:lnTo>
                      <a:pt x="643" y="2298"/>
                    </a:lnTo>
                    <a:lnTo>
                      <a:pt x="642" y="2296"/>
                    </a:lnTo>
                    <a:lnTo>
                      <a:pt x="640" y="2296"/>
                    </a:lnTo>
                    <a:lnTo>
                      <a:pt x="624" y="2278"/>
                    </a:lnTo>
                    <a:lnTo>
                      <a:pt x="621" y="2270"/>
                    </a:lnTo>
                    <a:lnTo>
                      <a:pt x="616" y="2264"/>
                    </a:lnTo>
                    <a:lnTo>
                      <a:pt x="600" y="2250"/>
                    </a:lnTo>
                    <a:lnTo>
                      <a:pt x="599" y="2246"/>
                    </a:lnTo>
                    <a:lnTo>
                      <a:pt x="600" y="2238"/>
                    </a:lnTo>
                    <a:lnTo>
                      <a:pt x="605" y="2233"/>
                    </a:lnTo>
                    <a:lnTo>
                      <a:pt x="610" y="2231"/>
                    </a:lnTo>
                    <a:lnTo>
                      <a:pt x="608" y="2226"/>
                    </a:lnTo>
                    <a:lnTo>
                      <a:pt x="595" y="2227"/>
                    </a:lnTo>
                    <a:lnTo>
                      <a:pt x="590" y="2224"/>
                    </a:lnTo>
                    <a:lnTo>
                      <a:pt x="583" y="2211"/>
                    </a:lnTo>
                    <a:lnTo>
                      <a:pt x="580" y="2208"/>
                    </a:lnTo>
                    <a:lnTo>
                      <a:pt x="580" y="2195"/>
                    </a:lnTo>
                    <a:lnTo>
                      <a:pt x="584" y="2189"/>
                    </a:lnTo>
                    <a:lnTo>
                      <a:pt x="586" y="2181"/>
                    </a:lnTo>
                    <a:lnTo>
                      <a:pt x="591" y="2179"/>
                    </a:lnTo>
                    <a:lnTo>
                      <a:pt x="599" y="2185"/>
                    </a:lnTo>
                    <a:lnTo>
                      <a:pt x="600" y="2181"/>
                    </a:lnTo>
                    <a:lnTo>
                      <a:pt x="596" y="2175"/>
                    </a:lnTo>
                    <a:lnTo>
                      <a:pt x="596" y="2170"/>
                    </a:lnTo>
                    <a:lnTo>
                      <a:pt x="599" y="2161"/>
                    </a:lnTo>
                    <a:lnTo>
                      <a:pt x="604" y="2157"/>
                    </a:lnTo>
                    <a:lnTo>
                      <a:pt x="604" y="2153"/>
                    </a:lnTo>
                    <a:lnTo>
                      <a:pt x="601" y="2147"/>
                    </a:lnTo>
                    <a:lnTo>
                      <a:pt x="599" y="2147"/>
                    </a:lnTo>
                    <a:lnTo>
                      <a:pt x="600" y="2140"/>
                    </a:lnTo>
                    <a:lnTo>
                      <a:pt x="602" y="2136"/>
                    </a:lnTo>
                    <a:lnTo>
                      <a:pt x="605" y="2130"/>
                    </a:lnTo>
                    <a:lnTo>
                      <a:pt x="605" y="2125"/>
                    </a:lnTo>
                    <a:lnTo>
                      <a:pt x="600" y="2109"/>
                    </a:lnTo>
                    <a:lnTo>
                      <a:pt x="600" y="2082"/>
                    </a:lnTo>
                    <a:lnTo>
                      <a:pt x="602" y="2067"/>
                    </a:lnTo>
                    <a:lnTo>
                      <a:pt x="605" y="2062"/>
                    </a:lnTo>
                    <a:lnTo>
                      <a:pt x="605" y="2060"/>
                    </a:lnTo>
                    <a:lnTo>
                      <a:pt x="601" y="2054"/>
                    </a:lnTo>
                    <a:lnTo>
                      <a:pt x="599" y="2050"/>
                    </a:lnTo>
                    <a:lnTo>
                      <a:pt x="580" y="2045"/>
                    </a:lnTo>
                    <a:lnTo>
                      <a:pt x="575" y="2039"/>
                    </a:lnTo>
                    <a:lnTo>
                      <a:pt x="550" y="2018"/>
                    </a:lnTo>
                    <a:lnTo>
                      <a:pt x="514" y="2008"/>
                    </a:lnTo>
                    <a:lnTo>
                      <a:pt x="502" y="2001"/>
                    </a:lnTo>
                    <a:lnTo>
                      <a:pt x="497" y="1995"/>
                    </a:lnTo>
                    <a:lnTo>
                      <a:pt x="492" y="1986"/>
                    </a:lnTo>
                    <a:lnTo>
                      <a:pt x="487" y="1969"/>
                    </a:lnTo>
                    <a:lnTo>
                      <a:pt x="487" y="1965"/>
                    </a:lnTo>
                    <a:lnTo>
                      <a:pt x="483" y="1958"/>
                    </a:lnTo>
                    <a:lnTo>
                      <a:pt x="473" y="1949"/>
                    </a:lnTo>
                    <a:lnTo>
                      <a:pt x="472" y="1944"/>
                    </a:lnTo>
                    <a:lnTo>
                      <a:pt x="475" y="1939"/>
                    </a:lnTo>
                    <a:lnTo>
                      <a:pt x="475" y="1936"/>
                    </a:lnTo>
                    <a:lnTo>
                      <a:pt x="471" y="1928"/>
                    </a:lnTo>
                    <a:lnTo>
                      <a:pt x="457" y="1911"/>
                    </a:lnTo>
                    <a:lnTo>
                      <a:pt x="452" y="1893"/>
                    </a:lnTo>
                    <a:lnTo>
                      <a:pt x="449" y="1893"/>
                    </a:lnTo>
                    <a:lnTo>
                      <a:pt x="448" y="1890"/>
                    </a:lnTo>
                    <a:lnTo>
                      <a:pt x="441" y="1872"/>
                    </a:lnTo>
                    <a:lnTo>
                      <a:pt x="413" y="1826"/>
                    </a:lnTo>
                    <a:lnTo>
                      <a:pt x="402" y="1807"/>
                    </a:lnTo>
                    <a:lnTo>
                      <a:pt x="395" y="1786"/>
                    </a:lnTo>
                    <a:lnTo>
                      <a:pt x="384" y="1775"/>
                    </a:lnTo>
                    <a:lnTo>
                      <a:pt x="363" y="1766"/>
                    </a:lnTo>
                    <a:lnTo>
                      <a:pt x="359" y="1759"/>
                    </a:lnTo>
                    <a:lnTo>
                      <a:pt x="359" y="1756"/>
                    </a:lnTo>
                    <a:lnTo>
                      <a:pt x="355" y="1740"/>
                    </a:lnTo>
                    <a:lnTo>
                      <a:pt x="343" y="1729"/>
                    </a:lnTo>
                    <a:lnTo>
                      <a:pt x="341" y="1721"/>
                    </a:lnTo>
                    <a:lnTo>
                      <a:pt x="332" y="1707"/>
                    </a:lnTo>
                    <a:lnTo>
                      <a:pt x="328" y="1695"/>
                    </a:lnTo>
                    <a:lnTo>
                      <a:pt x="323" y="1695"/>
                    </a:lnTo>
                    <a:lnTo>
                      <a:pt x="320" y="1691"/>
                    </a:lnTo>
                    <a:lnTo>
                      <a:pt x="311" y="1673"/>
                    </a:lnTo>
                    <a:lnTo>
                      <a:pt x="305" y="1667"/>
                    </a:lnTo>
                    <a:lnTo>
                      <a:pt x="300" y="1666"/>
                    </a:lnTo>
                    <a:lnTo>
                      <a:pt x="278" y="1683"/>
                    </a:lnTo>
                    <a:lnTo>
                      <a:pt x="257" y="1689"/>
                    </a:lnTo>
                    <a:lnTo>
                      <a:pt x="252" y="1695"/>
                    </a:lnTo>
                    <a:lnTo>
                      <a:pt x="251" y="1707"/>
                    </a:lnTo>
                    <a:lnTo>
                      <a:pt x="249" y="1710"/>
                    </a:lnTo>
                    <a:lnTo>
                      <a:pt x="242" y="1713"/>
                    </a:lnTo>
                    <a:lnTo>
                      <a:pt x="240" y="1717"/>
                    </a:lnTo>
                    <a:lnTo>
                      <a:pt x="240" y="1726"/>
                    </a:lnTo>
                    <a:lnTo>
                      <a:pt x="236" y="1734"/>
                    </a:lnTo>
                    <a:lnTo>
                      <a:pt x="220" y="1739"/>
                    </a:lnTo>
                    <a:lnTo>
                      <a:pt x="204" y="1753"/>
                    </a:lnTo>
                    <a:lnTo>
                      <a:pt x="191" y="1758"/>
                    </a:lnTo>
                    <a:lnTo>
                      <a:pt x="188" y="1756"/>
                    </a:lnTo>
                    <a:lnTo>
                      <a:pt x="188" y="1753"/>
                    </a:lnTo>
                    <a:lnTo>
                      <a:pt x="185" y="1747"/>
                    </a:lnTo>
                    <a:lnTo>
                      <a:pt x="175" y="1723"/>
                    </a:lnTo>
                    <a:lnTo>
                      <a:pt x="159" y="1710"/>
                    </a:lnTo>
                    <a:lnTo>
                      <a:pt x="176" y="1695"/>
                    </a:lnTo>
                    <a:lnTo>
                      <a:pt x="174" y="1691"/>
                    </a:lnTo>
                    <a:lnTo>
                      <a:pt x="158" y="1681"/>
                    </a:lnTo>
                    <a:lnTo>
                      <a:pt x="169" y="1693"/>
                    </a:lnTo>
                    <a:lnTo>
                      <a:pt x="166" y="1697"/>
                    </a:lnTo>
                    <a:lnTo>
                      <a:pt x="155" y="1695"/>
                    </a:lnTo>
                    <a:lnTo>
                      <a:pt x="152" y="1702"/>
                    </a:lnTo>
                    <a:lnTo>
                      <a:pt x="149" y="1699"/>
                    </a:lnTo>
                    <a:lnTo>
                      <a:pt x="122" y="1664"/>
                    </a:lnTo>
                    <a:lnTo>
                      <a:pt x="117" y="1653"/>
                    </a:lnTo>
                    <a:lnTo>
                      <a:pt x="104" y="1642"/>
                    </a:lnTo>
                    <a:lnTo>
                      <a:pt x="97" y="1636"/>
                    </a:lnTo>
                    <a:lnTo>
                      <a:pt x="101" y="1636"/>
                    </a:lnTo>
                    <a:lnTo>
                      <a:pt x="101" y="1630"/>
                    </a:lnTo>
                    <a:lnTo>
                      <a:pt x="101" y="1608"/>
                    </a:lnTo>
                    <a:lnTo>
                      <a:pt x="68" y="1609"/>
                    </a:lnTo>
                    <a:lnTo>
                      <a:pt x="56" y="1624"/>
                    </a:lnTo>
                    <a:lnTo>
                      <a:pt x="50" y="1621"/>
                    </a:lnTo>
                    <a:lnTo>
                      <a:pt x="35" y="1610"/>
                    </a:lnTo>
                    <a:lnTo>
                      <a:pt x="20" y="1621"/>
                    </a:lnTo>
                    <a:lnTo>
                      <a:pt x="0" y="1609"/>
                    </a:lnTo>
                    <a:lnTo>
                      <a:pt x="0" y="1573"/>
                    </a:lnTo>
                    <a:lnTo>
                      <a:pt x="0" y="1463"/>
                    </a:lnTo>
                    <a:lnTo>
                      <a:pt x="0" y="1356"/>
                    </a:lnTo>
                    <a:lnTo>
                      <a:pt x="0" y="1255"/>
                    </a:lnTo>
                    <a:lnTo>
                      <a:pt x="0" y="1146"/>
                    </a:lnTo>
                    <a:lnTo>
                      <a:pt x="0" y="1022"/>
                    </a:lnTo>
                    <a:lnTo>
                      <a:pt x="0" y="900"/>
                    </a:lnTo>
                    <a:lnTo>
                      <a:pt x="0" y="785"/>
                    </a:lnTo>
                    <a:lnTo>
                      <a:pt x="0" y="660"/>
                    </a:lnTo>
                    <a:lnTo>
                      <a:pt x="0" y="516"/>
                    </a:lnTo>
                    <a:lnTo>
                      <a:pt x="0" y="373"/>
                    </a:lnTo>
                    <a:lnTo>
                      <a:pt x="2" y="376"/>
                    </a:lnTo>
                    <a:lnTo>
                      <a:pt x="11" y="381"/>
                    </a:lnTo>
                    <a:lnTo>
                      <a:pt x="21" y="384"/>
                    </a:lnTo>
                    <a:lnTo>
                      <a:pt x="62" y="383"/>
                    </a:lnTo>
                    <a:lnTo>
                      <a:pt x="70" y="386"/>
                    </a:lnTo>
                    <a:lnTo>
                      <a:pt x="74" y="393"/>
                    </a:lnTo>
                    <a:lnTo>
                      <a:pt x="91" y="394"/>
                    </a:lnTo>
                    <a:lnTo>
                      <a:pt x="110" y="413"/>
                    </a:lnTo>
                    <a:lnTo>
                      <a:pt x="132" y="447"/>
                    </a:lnTo>
                    <a:lnTo>
                      <a:pt x="139" y="447"/>
                    </a:lnTo>
                    <a:lnTo>
                      <a:pt x="143" y="451"/>
                    </a:lnTo>
                    <a:lnTo>
                      <a:pt x="145" y="445"/>
                    </a:lnTo>
                    <a:lnTo>
                      <a:pt x="149" y="454"/>
                    </a:lnTo>
                    <a:lnTo>
                      <a:pt x="159" y="465"/>
                    </a:lnTo>
                    <a:lnTo>
                      <a:pt x="170" y="475"/>
                    </a:lnTo>
                    <a:lnTo>
                      <a:pt x="179" y="480"/>
                    </a:lnTo>
                    <a:lnTo>
                      <a:pt x="191" y="492"/>
                    </a:lnTo>
                    <a:lnTo>
                      <a:pt x="198" y="491"/>
                    </a:lnTo>
                    <a:lnTo>
                      <a:pt x="214" y="495"/>
                    </a:lnTo>
                    <a:lnTo>
                      <a:pt x="228" y="502"/>
                    </a:lnTo>
                    <a:lnTo>
                      <a:pt x="235" y="504"/>
                    </a:lnTo>
                    <a:lnTo>
                      <a:pt x="241" y="501"/>
                    </a:lnTo>
                    <a:lnTo>
                      <a:pt x="246" y="505"/>
                    </a:lnTo>
                    <a:lnTo>
                      <a:pt x="246" y="500"/>
                    </a:lnTo>
                    <a:lnTo>
                      <a:pt x="244" y="492"/>
                    </a:lnTo>
                    <a:lnTo>
                      <a:pt x="255" y="497"/>
                    </a:lnTo>
                    <a:lnTo>
                      <a:pt x="265" y="501"/>
                    </a:lnTo>
                    <a:lnTo>
                      <a:pt x="269" y="506"/>
                    </a:lnTo>
                    <a:lnTo>
                      <a:pt x="277" y="507"/>
                    </a:lnTo>
                    <a:lnTo>
                      <a:pt x="288" y="516"/>
                    </a:lnTo>
                    <a:lnTo>
                      <a:pt x="309" y="537"/>
                    </a:lnTo>
                    <a:lnTo>
                      <a:pt x="316" y="535"/>
                    </a:lnTo>
                    <a:lnTo>
                      <a:pt x="321" y="537"/>
                    </a:lnTo>
                    <a:lnTo>
                      <a:pt x="319" y="529"/>
                    </a:lnTo>
                    <a:lnTo>
                      <a:pt x="308" y="517"/>
                    </a:lnTo>
                    <a:lnTo>
                      <a:pt x="304" y="506"/>
                    </a:lnTo>
                    <a:lnTo>
                      <a:pt x="300" y="501"/>
                    </a:lnTo>
                    <a:lnTo>
                      <a:pt x="306" y="499"/>
                    </a:lnTo>
                    <a:lnTo>
                      <a:pt x="322" y="505"/>
                    </a:lnTo>
                    <a:lnTo>
                      <a:pt x="331" y="502"/>
                    </a:lnTo>
                    <a:lnTo>
                      <a:pt x="341" y="505"/>
                    </a:lnTo>
                    <a:lnTo>
                      <a:pt x="347" y="510"/>
                    </a:lnTo>
                    <a:lnTo>
                      <a:pt x="349" y="524"/>
                    </a:lnTo>
                    <a:lnTo>
                      <a:pt x="354" y="532"/>
                    </a:lnTo>
                    <a:lnTo>
                      <a:pt x="370" y="545"/>
                    </a:lnTo>
                    <a:lnTo>
                      <a:pt x="373" y="553"/>
                    </a:lnTo>
                    <a:lnTo>
                      <a:pt x="376" y="542"/>
                    </a:lnTo>
                    <a:lnTo>
                      <a:pt x="375" y="527"/>
                    </a:lnTo>
                    <a:lnTo>
                      <a:pt x="370" y="522"/>
                    </a:lnTo>
                    <a:lnTo>
                      <a:pt x="353" y="490"/>
                    </a:lnTo>
                    <a:lnTo>
                      <a:pt x="349" y="480"/>
                    </a:lnTo>
                    <a:lnTo>
                      <a:pt x="349" y="475"/>
                    </a:lnTo>
                    <a:lnTo>
                      <a:pt x="360" y="468"/>
                    </a:lnTo>
                    <a:lnTo>
                      <a:pt x="369" y="456"/>
                    </a:lnTo>
                    <a:lnTo>
                      <a:pt x="385" y="445"/>
                    </a:lnTo>
                    <a:lnTo>
                      <a:pt x="391" y="435"/>
                    </a:lnTo>
                    <a:lnTo>
                      <a:pt x="396" y="435"/>
                    </a:lnTo>
                    <a:lnTo>
                      <a:pt x="400" y="429"/>
                    </a:lnTo>
                    <a:lnTo>
                      <a:pt x="423" y="425"/>
                    </a:lnTo>
                    <a:lnTo>
                      <a:pt x="430" y="420"/>
                    </a:lnTo>
                    <a:lnTo>
                      <a:pt x="439" y="411"/>
                    </a:lnTo>
                    <a:lnTo>
                      <a:pt x="440" y="391"/>
                    </a:lnTo>
                    <a:lnTo>
                      <a:pt x="448" y="384"/>
                    </a:lnTo>
                    <a:lnTo>
                      <a:pt x="450" y="387"/>
                    </a:lnTo>
                    <a:lnTo>
                      <a:pt x="455" y="387"/>
                    </a:lnTo>
                    <a:lnTo>
                      <a:pt x="457" y="378"/>
                    </a:lnTo>
                    <a:lnTo>
                      <a:pt x="464" y="371"/>
                    </a:lnTo>
                    <a:lnTo>
                      <a:pt x="468" y="371"/>
                    </a:lnTo>
                    <a:lnTo>
                      <a:pt x="470" y="376"/>
                    </a:lnTo>
                    <a:lnTo>
                      <a:pt x="484" y="376"/>
                    </a:lnTo>
                    <a:lnTo>
                      <a:pt x="491" y="370"/>
                    </a:lnTo>
                    <a:lnTo>
                      <a:pt x="492" y="365"/>
                    </a:lnTo>
                    <a:lnTo>
                      <a:pt x="500" y="362"/>
                    </a:lnTo>
                    <a:lnTo>
                      <a:pt x="521" y="348"/>
                    </a:lnTo>
                    <a:lnTo>
                      <a:pt x="524" y="336"/>
                    </a:lnTo>
                    <a:lnTo>
                      <a:pt x="542" y="344"/>
                    </a:lnTo>
                    <a:lnTo>
                      <a:pt x="550" y="334"/>
                    </a:lnTo>
                    <a:lnTo>
                      <a:pt x="551" y="324"/>
                    </a:lnTo>
                    <a:lnTo>
                      <a:pt x="554" y="316"/>
                    </a:lnTo>
                    <a:lnTo>
                      <a:pt x="568" y="309"/>
                    </a:lnTo>
                    <a:lnTo>
                      <a:pt x="574" y="303"/>
                    </a:lnTo>
                    <a:lnTo>
                      <a:pt x="585" y="312"/>
                    </a:lnTo>
                    <a:lnTo>
                      <a:pt x="593" y="312"/>
                    </a:lnTo>
                    <a:lnTo>
                      <a:pt x="597" y="317"/>
                    </a:lnTo>
                    <a:lnTo>
                      <a:pt x="606" y="313"/>
                    </a:lnTo>
                    <a:lnTo>
                      <a:pt x="612" y="302"/>
                    </a:lnTo>
                    <a:lnTo>
                      <a:pt x="613" y="295"/>
                    </a:lnTo>
                    <a:lnTo>
                      <a:pt x="621" y="290"/>
                    </a:lnTo>
                    <a:lnTo>
                      <a:pt x="623" y="297"/>
                    </a:lnTo>
                    <a:lnTo>
                      <a:pt x="629" y="305"/>
                    </a:lnTo>
                    <a:lnTo>
                      <a:pt x="633" y="318"/>
                    </a:lnTo>
                    <a:lnTo>
                      <a:pt x="629" y="321"/>
                    </a:lnTo>
                    <a:lnTo>
                      <a:pt x="622" y="332"/>
                    </a:lnTo>
                    <a:lnTo>
                      <a:pt x="583" y="360"/>
                    </a:lnTo>
                    <a:lnTo>
                      <a:pt x="574" y="372"/>
                    </a:lnTo>
                    <a:lnTo>
                      <a:pt x="564" y="378"/>
                    </a:lnTo>
                    <a:lnTo>
                      <a:pt x="548" y="398"/>
                    </a:lnTo>
                    <a:lnTo>
                      <a:pt x="534" y="392"/>
                    </a:lnTo>
                    <a:lnTo>
                      <a:pt x="499" y="404"/>
                    </a:lnTo>
                    <a:lnTo>
                      <a:pt x="488" y="414"/>
                    </a:lnTo>
                    <a:lnTo>
                      <a:pt x="484" y="424"/>
                    </a:lnTo>
                    <a:lnTo>
                      <a:pt x="492" y="421"/>
                    </a:lnTo>
                    <a:lnTo>
                      <a:pt x="476" y="435"/>
                    </a:lnTo>
                    <a:lnTo>
                      <a:pt x="473" y="443"/>
                    </a:lnTo>
                    <a:lnTo>
                      <a:pt x="468" y="441"/>
                    </a:lnTo>
                    <a:lnTo>
                      <a:pt x="464" y="451"/>
                    </a:lnTo>
                    <a:lnTo>
                      <a:pt x="460" y="461"/>
                    </a:lnTo>
                    <a:lnTo>
                      <a:pt x="459" y="452"/>
                    </a:lnTo>
                    <a:lnTo>
                      <a:pt x="454" y="449"/>
                    </a:lnTo>
                    <a:lnTo>
                      <a:pt x="441" y="469"/>
                    </a:lnTo>
                    <a:lnTo>
                      <a:pt x="441" y="478"/>
                    </a:lnTo>
                    <a:lnTo>
                      <a:pt x="449" y="477"/>
                    </a:lnTo>
                    <a:lnTo>
                      <a:pt x="459" y="467"/>
                    </a:lnTo>
                    <a:lnTo>
                      <a:pt x="483" y="458"/>
                    </a:lnTo>
                    <a:lnTo>
                      <a:pt x="504" y="435"/>
                    </a:lnTo>
                    <a:lnTo>
                      <a:pt x="505" y="431"/>
                    </a:lnTo>
                    <a:lnTo>
                      <a:pt x="502" y="426"/>
                    </a:lnTo>
                    <a:lnTo>
                      <a:pt x="504" y="424"/>
                    </a:lnTo>
                    <a:lnTo>
                      <a:pt x="513" y="418"/>
                    </a:lnTo>
                    <a:lnTo>
                      <a:pt x="518" y="420"/>
                    </a:lnTo>
                    <a:lnTo>
                      <a:pt x="516" y="434"/>
                    </a:lnTo>
                    <a:lnTo>
                      <a:pt x="524" y="421"/>
                    </a:lnTo>
                    <a:lnTo>
                      <a:pt x="526" y="432"/>
                    </a:lnTo>
                    <a:lnTo>
                      <a:pt x="535" y="415"/>
                    </a:lnTo>
                    <a:lnTo>
                      <a:pt x="543" y="411"/>
                    </a:lnTo>
                    <a:lnTo>
                      <a:pt x="550" y="418"/>
                    </a:lnTo>
                    <a:lnTo>
                      <a:pt x="548" y="432"/>
                    </a:lnTo>
                    <a:lnTo>
                      <a:pt x="546" y="454"/>
                    </a:lnTo>
                    <a:lnTo>
                      <a:pt x="564" y="418"/>
                    </a:lnTo>
                    <a:lnTo>
                      <a:pt x="581" y="389"/>
                    </a:lnTo>
                    <a:lnTo>
                      <a:pt x="583" y="378"/>
                    </a:lnTo>
                    <a:lnTo>
                      <a:pt x="596" y="376"/>
                    </a:lnTo>
                    <a:lnTo>
                      <a:pt x="607" y="371"/>
                    </a:lnTo>
                    <a:lnTo>
                      <a:pt x="617" y="360"/>
                    </a:lnTo>
                    <a:lnTo>
                      <a:pt x="645" y="351"/>
                    </a:lnTo>
                    <a:lnTo>
                      <a:pt x="663" y="334"/>
                    </a:lnTo>
                    <a:lnTo>
                      <a:pt x="660" y="354"/>
                    </a:lnTo>
                    <a:lnTo>
                      <a:pt x="656" y="352"/>
                    </a:lnTo>
                    <a:lnTo>
                      <a:pt x="650" y="366"/>
                    </a:lnTo>
                    <a:lnTo>
                      <a:pt x="649" y="376"/>
                    </a:lnTo>
                    <a:lnTo>
                      <a:pt x="672" y="361"/>
                    </a:lnTo>
                    <a:lnTo>
                      <a:pt x="681" y="348"/>
                    </a:lnTo>
                    <a:lnTo>
                      <a:pt x="692" y="336"/>
                    </a:lnTo>
                    <a:lnTo>
                      <a:pt x="697" y="324"/>
                    </a:lnTo>
                    <a:lnTo>
                      <a:pt x="693" y="316"/>
                    </a:lnTo>
                    <a:lnTo>
                      <a:pt x="698" y="309"/>
                    </a:lnTo>
                    <a:lnTo>
                      <a:pt x="725" y="298"/>
                    </a:lnTo>
                    <a:lnTo>
                      <a:pt x="731" y="292"/>
                    </a:lnTo>
                    <a:lnTo>
                      <a:pt x="715" y="287"/>
                    </a:lnTo>
                    <a:lnTo>
                      <a:pt x="709" y="281"/>
                    </a:lnTo>
                    <a:lnTo>
                      <a:pt x="710" y="276"/>
                    </a:lnTo>
                    <a:lnTo>
                      <a:pt x="712" y="266"/>
                    </a:lnTo>
                    <a:lnTo>
                      <a:pt x="709" y="262"/>
                    </a:lnTo>
                    <a:lnTo>
                      <a:pt x="699" y="265"/>
                    </a:lnTo>
                    <a:lnTo>
                      <a:pt x="701" y="255"/>
                    </a:lnTo>
                    <a:lnTo>
                      <a:pt x="706" y="247"/>
                    </a:lnTo>
                    <a:lnTo>
                      <a:pt x="709" y="242"/>
                    </a:lnTo>
                    <a:lnTo>
                      <a:pt x="722" y="247"/>
                    </a:lnTo>
                    <a:lnTo>
                      <a:pt x="751" y="281"/>
                    </a:lnTo>
                    <a:lnTo>
                      <a:pt x="757" y="295"/>
                    </a:lnTo>
                    <a:lnTo>
                      <a:pt x="761" y="323"/>
                    </a:lnTo>
                    <a:lnTo>
                      <a:pt x="768" y="335"/>
                    </a:lnTo>
                    <a:lnTo>
                      <a:pt x="780" y="376"/>
                    </a:lnTo>
                    <a:lnTo>
                      <a:pt x="787" y="389"/>
                    </a:lnTo>
                    <a:lnTo>
                      <a:pt x="796" y="394"/>
                    </a:lnTo>
                    <a:lnTo>
                      <a:pt x="803" y="410"/>
                    </a:lnTo>
                    <a:lnTo>
                      <a:pt x="805" y="409"/>
                    </a:lnTo>
                    <a:lnTo>
                      <a:pt x="821" y="425"/>
                    </a:lnTo>
                    <a:lnTo>
                      <a:pt x="831" y="429"/>
                    </a:lnTo>
                    <a:lnTo>
                      <a:pt x="853" y="430"/>
                    </a:lnTo>
                    <a:lnTo>
                      <a:pt x="853" y="426"/>
                    </a:lnTo>
                    <a:lnTo>
                      <a:pt x="855" y="424"/>
                    </a:lnTo>
                    <a:lnTo>
                      <a:pt x="866" y="424"/>
                    </a:lnTo>
                    <a:lnTo>
                      <a:pt x="866" y="418"/>
                    </a:lnTo>
                    <a:lnTo>
                      <a:pt x="858" y="414"/>
                    </a:lnTo>
                    <a:lnTo>
                      <a:pt x="841" y="420"/>
                    </a:lnTo>
                    <a:lnTo>
                      <a:pt x="844" y="409"/>
                    </a:lnTo>
                    <a:lnTo>
                      <a:pt x="859" y="408"/>
                    </a:lnTo>
                    <a:lnTo>
                      <a:pt x="868" y="403"/>
                    </a:lnTo>
                    <a:lnTo>
                      <a:pt x="863" y="403"/>
                    </a:lnTo>
                    <a:lnTo>
                      <a:pt x="852" y="387"/>
                    </a:lnTo>
                    <a:lnTo>
                      <a:pt x="858" y="381"/>
                    </a:lnTo>
                    <a:lnTo>
                      <a:pt x="871" y="376"/>
                    </a:lnTo>
                    <a:lnTo>
                      <a:pt x="871" y="368"/>
                    </a:lnTo>
                    <a:lnTo>
                      <a:pt x="863" y="366"/>
                    </a:lnTo>
                    <a:lnTo>
                      <a:pt x="863" y="354"/>
                    </a:lnTo>
                    <a:lnTo>
                      <a:pt x="866" y="362"/>
                    </a:lnTo>
                    <a:lnTo>
                      <a:pt x="884" y="341"/>
                    </a:lnTo>
                    <a:lnTo>
                      <a:pt x="887" y="330"/>
                    </a:lnTo>
                    <a:lnTo>
                      <a:pt x="884" y="328"/>
                    </a:lnTo>
                    <a:lnTo>
                      <a:pt x="876" y="333"/>
                    </a:lnTo>
                    <a:lnTo>
                      <a:pt x="873" y="341"/>
                    </a:lnTo>
                    <a:lnTo>
                      <a:pt x="869" y="338"/>
                    </a:lnTo>
                    <a:lnTo>
                      <a:pt x="868" y="328"/>
                    </a:lnTo>
                    <a:lnTo>
                      <a:pt x="871" y="321"/>
                    </a:lnTo>
                    <a:lnTo>
                      <a:pt x="878" y="324"/>
                    </a:lnTo>
                    <a:lnTo>
                      <a:pt x="887" y="322"/>
                    </a:lnTo>
                    <a:lnTo>
                      <a:pt x="892" y="324"/>
                    </a:lnTo>
                    <a:lnTo>
                      <a:pt x="895" y="335"/>
                    </a:lnTo>
                    <a:lnTo>
                      <a:pt x="900" y="325"/>
                    </a:lnTo>
                    <a:lnTo>
                      <a:pt x="907" y="324"/>
                    </a:lnTo>
                    <a:lnTo>
                      <a:pt x="906" y="318"/>
                    </a:lnTo>
                    <a:lnTo>
                      <a:pt x="898" y="316"/>
                    </a:lnTo>
                    <a:lnTo>
                      <a:pt x="893" y="311"/>
                    </a:lnTo>
                    <a:lnTo>
                      <a:pt x="908" y="308"/>
                    </a:lnTo>
                    <a:lnTo>
                      <a:pt x="908" y="313"/>
                    </a:lnTo>
                    <a:lnTo>
                      <a:pt x="912" y="321"/>
                    </a:lnTo>
                    <a:lnTo>
                      <a:pt x="909" y="335"/>
                    </a:lnTo>
                    <a:lnTo>
                      <a:pt x="908" y="359"/>
                    </a:lnTo>
                    <a:lnTo>
                      <a:pt x="906" y="366"/>
                    </a:lnTo>
                    <a:lnTo>
                      <a:pt x="907" y="373"/>
                    </a:lnTo>
                    <a:lnTo>
                      <a:pt x="912" y="378"/>
                    </a:lnTo>
                    <a:lnTo>
                      <a:pt x="919" y="372"/>
                    </a:lnTo>
                    <a:lnTo>
                      <a:pt x="930" y="376"/>
                    </a:lnTo>
                    <a:lnTo>
                      <a:pt x="912" y="409"/>
                    </a:lnTo>
                    <a:lnTo>
                      <a:pt x="907" y="424"/>
                    </a:lnTo>
                    <a:lnTo>
                      <a:pt x="906" y="413"/>
                    </a:lnTo>
                    <a:lnTo>
                      <a:pt x="903" y="424"/>
                    </a:lnTo>
                    <a:lnTo>
                      <a:pt x="903" y="430"/>
                    </a:lnTo>
                    <a:lnTo>
                      <a:pt x="925" y="432"/>
                    </a:lnTo>
                    <a:lnTo>
                      <a:pt x="933" y="425"/>
                    </a:lnTo>
                    <a:lnTo>
                      <a:pt x="938" y="429"/>
                    </a:lnTo>
                    <a:lnTo>
                      <a:pt x="954" y="430"/>
                    </a:lnTo>
                    <a:lnTo>
                      <a:pt x="962" y="424"/>
                    </a:lnTo>
                    <a:lnTo>
                      <a:pt x="965" y="414"/>
                    </a:lnTo>
                    <a:lnTo>
                      <a:pt x="975" y="405"/>
                    </a:lnTo>
                    <a:lnTo>
                      <a:pt x="976" y="394"/>
                    </a:lnTo>
                    <a:lnTo>
                      <a:pt x="981" y="378"/>
                    </a:lnTo>
                    <a:lnTo>
                      <a:pt x="982" y="360"/>
                    </a:lnTo>
                    <a:lnTo>
                      <a:pt x="991" y="360"/>
                    </a:lnTo>
                    <a:lnTo>
                      <a:pt x="1005" y="354"/>
                    </a:lnTo>
                    <a:lnTo>
                      <a:pt x="1016" y="360"/>
                    </a:lnTo>
                    <a:lnTo>
                      <a:pt x="1025" y="359"/>
                    </a:lnTo>
                    <a:lnTo>
                      <a:pt x="1032" y="360"/>
                    </a:lnTo>
                    <a:lnTo>
                      <a:pt x="1032" y="362"/>
                    </a:lnTo>
                    <a:lnTo>
                      <a:pt x="1054" y="360"/>
                    </a:lnTo>
                    <a:lnTo>
                      <a:pt x="1077" y="367"/>
                    </a:lnTo>
                    <a:lnTo>
                      <a:pt x="1107" y="392"/>
                    </a:lnTo>
                    <a:lnTo>
                      <a:pt x="1127" y="418"/>
                    </a:lnTo>
                    <a:lnTo>
                      <a:pt x="1145" y="429"/>
                    </a:lnTo>
                    <a:lnTo>
                      <a:pt x="1166" y="431"/>
                    </a:lnTo>
                    <a:lnTo>
                      <a:pt x="1175" y="438"/>
                    </a:lnTo>
                    <a:lnTo>
                      <a:pt x="1187" y="438"/>
                    </a:lnTo>
                    <a:lnTo>
                      <a:pt x="1207" y="447"/>
                    </a:lnTo>
                    <a:lnTo>
                      <a:pt x="1214" y="446"/>
                    </a:lnTo>
                    <a:lnTo>
                      <a:pt x="1224" y="449"/>
                    </a:lnTo>
                    <a:lnTo>
                      <a:pt x="1229" y="461"/>
                    </a:lnTo>
                    <a:lnTo>
                      <a:pt x="1244" y="470"/>
                    </a:lnTo>
                    <a:lnTo>
                      <a:pt x="1256" y="475"/>
                    </a:lnTo>
                    <a:lnTo>
                      <a:pt x="1282" y="491"/>
                    </a:lnTo>
                    <a:lnTo>
                      <a:pt x="1300" y="492"/>
                    </a:lnTo>
                    <a:lnTo>
                      <a:pt x="1307" y="497"/>
                    </a:lnTo>
                    <a:lnTo>
                      <a:pt x="1319" y="500"/>
                    </a:lnTo>
                    <a:lnTo>
                      <a:pt x="1317" y="496"/>
                    </a:lnTo>
                    <a:lnTo>
                      <a:pt x="1348" y="501"/>
                    </a:lnTo>
                    <a:lnTo>
                      <a:pt x="1360" y="500"/>
                    </a:lnTo>
                    <a:lnTo>
                      <a:pt x="1371" y="513"/>
                    </a:lnTo>
                    <a:lnTo>
                      <a:pt x="1374" y="504"/>
                    </a:lnTo>
                    <a:lnTo>
                      <a:pt x="1357" y="488"/>
                    </a:lnTo>
                    <a:lnTo>
                      <a:pt x="1369" y="485"/>
                    </a:lnTo>
                    <a:lnTo>
                      <a:pt x="1375" y="490"/>
                    </a:lnTo>
                    <a:lnTo>
                      <a:pt x="1386" y="491"/>
                    </a:lnTo>
                    <a:lnTo>
                      <a:pt x="1386" y="485"/>
                    </a:lnTo>
                    <a:lnTo>
                      <a:pt x="1413" y="491"/>
                    </a:lnTo>
                    <a:lnTo>
                      <a:pt x="1407" y="496"/>
                    </a:lnTo>
                    <a:lnTo>
                      <a:pt x="1423" y="505"/>
                    </a:lnTo>
                    <a:lnTo>
                      <a:pt x="1424" y="513"/>
                    </a:lnTo>
                    <a:lnTo>
                      <a:pt x="1434" y="508"/>
                    </a:lnTo>
                    <a:lnTo>
                      <a:pt x="1434" y="517"/>
                    </a:lnTo>
                    <a:lnTo>
                      <a:pt x="1451" y="528"/>
                    </a:lnTo>
                    <a:lnTo>
                      <a:pt x="1463" y="547"/>
                    </a:lnTo>
                    <a:lnTo>
                      <a:pt x="1470" y="553"/>
                    </a:lnTo>
                    <a:lnTo>
                      <a:pt x="1470" y="575"/>
                    </a:lnTo>
                    <a:lnTo>
                      <a:pt x="1478" y="564"/>
                    </a:lnTo>
                    <a:lnTo>
                      <a:pt x="1478" y="576"/>
                    </a:lnTo>
                    <a:lnTo>
                      <a:pt x="1475" y="585"/>
                    </a:lnTo>
                    <a:lnTo>
                      <a:pt x="1479" y="591"/>
                    </a:lnTo>
                    <a:lnTo>
                      <a:pt x="1470" y="590"/>
                    </a:lnTo>
                    <a:lnTo>
                      <a:pt x="1467" y="597"/>
                    </a:lnTo>
                    <a:lnTo>
                      <a:pt x="1461" y="599"/>
                    </a:lnTo>
                    <a:lnTo>
                      <a:pt x="1456" y="590"/>
                    </a:lnTo>
                    <a:lnTo>
                      <a:pt x="1443" y="594"/>
                    </a:lnTo>
                    <a:lnTo>
                      <a:pt x="1424" y="591"/>
                    </a:lnTo>
                    <a:lnTo>
                      <a:pt x="1436" y="597"/>
                    </a:lnTo>
                    <a:lnTo>
                      <a:pt x="1429" y="607"/>
                    </a:lnTo>
                    <a:lnTo>
                      <a:pt x="1409" y="603"/>
                    </a:lnTo>
                    <a:lnTo>
                      <a:pt x="1413" y="609"/>
                    </a:lnTo>
                    <a:lnTo>
                      <a:pt x="1409" y="615"/>
                    </a:lnTo>
                    <a:lnTo>
                      <a:pt x="1409" y="630"/>
                    </a:lnTo>
                    <a:lnTo>
                      <a:pt x="1393" y="639"/>
                    </a:lnTo>
                    <a:lnTo>
                      <a:pt x="1400" y="645"/>
                    </a:lnTo>
                    <a:lnTo>
                      <a:pt x="1405" y="646"/>
                    </a:lnTo>
                    <a:lnTo>
                      <a:pt x="1412" y="644"/>
                    </a:lnTo>
                    <a:lnTo>
                      <a:pt x="1406" y="650"/>
                    </a:lnTo>
                    <a:lnTo>
                      <a:pt x="1420" y="655"/>
                    </a:lnTo>
                    <a:lnTo>
                      <a:pt x="1441" y="667"/>
                    </a:lnTo>
                    <a:lnTo>
                      <a:pt x="1445" y="658"/>
                    </a:lnTo>
                    <a:lnTo>
                      <a:pt x="1454" y="662"/>
                    </a:lnTo>
                    <a:lnTo>
                      <a:pt x="1459" y="668"/>
                    </a:lnTo>
                    <a:lnTo>
                      <a:pt x="1470" y="667"/>
                    </a:lnTo>
                    <a:lnTo>
                      <a:pt x="1482" y="671"/>
                    </a:lnTo>
                    <a:lnTo>
                      <a:pt x="1503" y="669"/>
                    </a:lnTo>
                    <a:lnTo>
                      <a:pt x="1516" y="674"/>
                    </a:lnTo>
                    <a:lnTo>
                      <a:pt x="1535" y="669"/>
                    </a:lnTo>
                    <a:lnTo>
                      <a:pt x="1533" y="673"/>
                    </a:lnTo>
                    <a:lnTo>
                      <a:pt x="1546" y="675"/>
                    </a:lnTo>
                    <a:lnTo>
                      <a:pt x="1570" y="674"/>
                    </a:lnTo>
                    <a:lnTo>
                      <a:pt x="1573" y="667"/>
                    </a:lnTo>
                    <a:lnTo>
                      <a:pt x="1591" y="667"/>
                    </a:lnTo>
                    <a:lnTo>
                      <a:pt x="1588" y="674"/>
                    </a:lnTo>
                    <a:lnTo>
                      <a:pt x="1599" y="674"/>
                    </a:lnTo>
                    <a:lnTo>
                      <a:pt x="1592" y="669"/>
                    </a:lnTo>
                    <a:lnTo>
                      <a:pt x="1601" y="662"/>
                    </a:lnTo>
                    <a:lnTo>
                      <a:pt x="1604" y="669"/>
                    </a:lnTo>
                    <a:lnTo>
                      <a:pt x="1615" y="671"/>
                    </a:lnTo>
                    <a:lnTo>
                      <a:pt x="1616" y="667"/>
                    </a:lnTo>
                    <a:lnTo>
                      <a:pt x="1623" y="668"/>
                    </a:lnTo>
                    <a:lnTo>
                      <a:pt x="1628" y="651"/>
                    </a:lnTo>
                    <a:lnTo>
                      <a:pt x="1639" y="648"/>
                    </a:lnTo>
                    <a:lnTo>
                      <a:pt x="1637" y="667"/>
                    </a:lnTo>
                    <a:lnTo>
                      <a:pt x="1648" y="667"/>
                    </a:lnTo>
                    <a:lnTo>
                      <a:pt x="1655" y="662"/>
                    </a:lnTo>
                    <a:lnTo>
                      <a:pt x="1667" y="644"/>
                    </a:lnTo>
                    <a:lnTo>
                      <a:pt x="1678" y="636"/>
                    </a:lnTo>
                    <a:lnTo>
                      <a:pt x="1691" y="636"/>
                    </a:lnTo>
                    <a:lnTo>
                      <a:pt x="1696" y="626"/>
                    </a:lnTo>
                    <a:lnTo>
                      <a:pt x="1703" y="639"/>
                    </a:lnTo>
                    <a:lnTo>
                      <a:pt x="1701" y="646"/>
                    </a:lnTo>
                    <a:lnTo>
                      <a:pt x="1707" y="650"/>
                    </a:lnTo>
                    <a:lnTo>
                      <a:pt x="1709" y="645"/>
                    </a:lnTo>
                    <a:lnTo>
                      <a:pt x="1713" y="655"/>
                    </a:lnTo>
                    <a:lnTo>
                      <a:pt x="1715" y="658"/>
                    </a:lnTo>
                    <a:lnTo>
                      <a:pt x="1715" y="667"/>
                    </a:lnTo>
                    <a:lnTo>
                      <a:pt x="1713" y="667"/>
                    </a:lnTo>
                    <a:lnTo>
                      <a:pt x="1730" y="673"/>
                    </a:lnTo>
                    <a:lnTo>
                      <a:pt x="1729" y="667"/>
                    </a:lnTo>
                    <a:lnTo>
                      <a:pt x="1757" y="667"/>
                    </a:lnTo>
                    <a:lnTo>
                      <a:pt x="1755" y="675"/>
                    </a:lnTo>
                    <a:lnTo>
                      <a:pt x="1757" y="682"/>
                    </a:lnTo>
                    <a:lnTo>
                      <a:pt x="1755" y="687"/>
                    </a:lnTo>
                    <a:lnTo>
                      <a:pt x="1760" y="695"/>
                    </a:lnTo>
                    <a:lnTo>
                      <a:pt x="1757" y="707"/>
                    </a:lnTo>
                    <a:lnTo>
                      <a:pt x="1763" y="715"/>
                    </a:lnTo>
                    <a:lnTo>
                      <a:pt x="1763" y="709"/>
                    </a:lnTo>
                    <a:lnTo>
                      <a:pt x="1764" y="714"/>
                    </a:lnTo>
                    <a:lnTo>
                      <a:pt x="1769" y="701"/>
                    </a:lnTo>
                    <a:lnTo>
                      <a:pt x="1771" y="683"/>
                    </a:lnTo>
                    <a:lnTo>
                      <a:pt x="1776" y="685"/>
                    </a:lnTo>
                    <a:lnTo>
                      <a:pt x="1776" y="695"/>
                    </a:lnTo>
                    <a:lnTo>
                      <a:pt x="1779" y="695"/>
                    </a:lnTo>
                    <a:lnTo>
                      <a:pt x="1777" y="705"/>
                    </a:lnTo>
                    <a:lnTo>
                      <a:pt x="1777" y="715"/>
                    </a:lnTo>
                    <a:lnTo>
                      <a:pt x="1784" y="718"/>
                    </a:lnTo>
                    <a:lnTo>
                      <a:pt x="1789" y="711"/>
                    </a:lnTo>
                    <a:lnTo>
                      <a:pt x="1796" y="727"/>
                    </a:lnTo>
                    <a:lnTo>
                      <a:pt x="1806" y="727"/>
                    </a:lnTo>
                    <a:lnTo>
                      <a:pt x="1810" y="737"/>
                    </a:lnTo>
                    <a:lnTo>
                      <a:pt x="1817" y="755"/>
                    </a:lnTo>
                    <a:lnTo>
                      <a:pt x="1809" y="764"/>
                    </a:lnTo>
                    <a:lnTo>
                      <a:pt x="1801" y="761"/>
                    </a:lnTo>
                    <a:lnTo>
                      <a:pt x="1791" y="768"/>
                    </a:lnTo>
                    <a:lnTo>
                      <a:pt x="1788" y="764"/>
                    </a:lnTo>
                    <a:lnTo>
                      <a:pt x="1790" y="774"/>
                    </a:lnTo>
                    <a:lnTo>
                      <a:pt x="1801" y="790"/>
                    </a:lnTo>
                    <a:lnTo>
                      <a:pt x="1812" y="804"/>
                    </a:lnTo>
                    <a:lnTo>
                      <a:pt x="1820" y="808"/>
                    </a:lnTo>
                    <a:lnTo>
                      <a:pt x="1821" y="788"/>
                    </a:lnTo>
                    <a:lnTo>
                      <a:pt x="1826" y="787"/>
                    </a:lnTo>
                    <a:lnTo>
                      <a:pt x="1834" y="793"/>
                    </a:lnTo>
                    <a:lnTo>
                      <a:pt x="1843" y="782"/>
                    </a:lnTo>
                    <a:lnTo>
                      <a:pt x="1852" y="785"/>
                    </a:lnTo>
                    <a:lnTo>
                      <a:pt x="1841" y="765"/>
                    </a:lnTo>
                    <a:lnTo>
                      <a:pt x="1850" y="758"/>
                    </a:lnTo>
                    <a:lnTo>
                      <a:pt x="1849" y="755"/>
                    </a:lnTo>
                    <a:lnTo>
                      <a:pt x="1841" y="755"/>
                    </a:lnTo>
                    <a:lnTo>
                      <a:pt x="1834" y="743"/>
                    </a:lnTo>
                    <a:lnTo>
                      <a:pt x="1831" y="727"/>
                    </a:lnTo>
                    <a:lnTo>
                      <a:pt x="1822" y="716"/>
                    </a:lnTo>
                    <a:lnTo>
                      <a:pt x="1827" y="712"/>
                    </a:lnTo>
                    <a:lnTo>
                      <a:pt x="1827" y="695"/>
                    </a:lnTo>
                    <a:lnTo>
                      <a:pt x="1822" y="690"/>
                    </a:lnTo>
                    <a:lnTo>
                      <a:pt x="1822" y="683"/>
                    </a:lnTo>
                    <a:lnTo>
                      <a:pt x="1809" y="675"/>
                    </a:lnTo>
                    <a:lnTo>
                      <a:pt x="1804" y="667"/>
                    </a:lnTo>
                    <a:lnTo>
                      <a:pt x="1812" y="650"/>
                    </a:lnTo>
                    <a:lnTo>
                      <a:pt x="1818" y="651"/>
                    </a:lnTo>
                    <a:lnTo>
                      <a:pt x="1821" y="644"/>
                    </a:lnTo>
                    <a:lnTo>
                      <a:pt x="1827" y="640"/>
                    </a:lnTo>
                    <a:lnTo>
                      <a:pt x="1820" y="637"/>
                    </a:lnTo>
                    <a:lnTo>
                      <a:pt x="1826" y="623"/>
                    </a:lnTo>
                    <a:lnTo>
                      <a:pt x="1839" y="623"/>
                    </a:lnTo>
                    <a:lnTo>
                      <a:pt x="1852" y="614"/>
                    </a:lnTo>
                    <a:lnTo>
                      <a:pt x="1853" y="609"/>
                    </a:lnTo>
                    <a:lnTo>
                      <a:pt x="1853" y="615"/>
                    </a:lnTo>
                    <a:lnTo>
                      <a:pt x="1876" y="613"/>
                    </a:lnTo>
                    <a:lnTo>
                      <a:pt x="1875" y="601"/>
                    </a:lnTo>
                    <a:lnTo>
                      <a:pt x="1884" y="597"/>
                    </a:lnTo>
                    <a:lnTo>
                      <a:pt x="1895" y="599"/>
                    </a:lnTo>
                    <a:lnTo>
                      <a:pt x="1893" y="582"/>
                    </a:lnTo>
                    <a:lnTo>
                      <a:pt x="1897" y="578"/>
                    </a:lnTo>
                    <a:lnTo>
                      <a:pt x="1901" y="591"/>
                    </a:lnTo>
                    <a:lnTo>
                      <a:pt x="1907" y="575"/>
                    </a:lnTo>
                    <a:lnTo>
                      <a:pt x="1912" y="569"/>
                    </a:lnTo>
                    <a:lnTo>
                      <a:pt x="1909" y="559"/>
                    </a:lnTo>
                    <a:lnTo>
                      <a:pt x="1924" y="553"/>
                    </a:lnTo>
                    <a:lnTo>
                      <a:pt x="1918" y="550"/>
                    </a:lnTo>
                    <a:lnTo>
                      <a:pt x="1925" y="542"/>
                    </a:lnTo>
                    <a:lnTo>
                      <a:pt x="1925" y="533"/>
                    </a:lnTo>
                    <a:lnTo>
                      <a:pt x="1918" y="537"/>
                    </a:lnTo>
                    <a:lnTo>
                      <a:pt x="1916" y="533"/>
                    </a:lnTo>
                    <a:lnTo>
                      <a:pt x="1884" y="545"/>
                    </a:lnTo>
                    <a:lnTo>
                      <a:pt x="1891" y="555"/>
                    </a:lnTo>
                    <a:lnTo>
                      <a:pt x="1875" y="558"/>
                    </a:lnTo>
                    <a:lnTo>
                      <a:pt x="1882" y="575"/>
                    </a:lnTo>
                    <a:lnTo>
                      <a:pt x="1884" y="566"/>
                    </a:lnTo>
                    <a:lnTo>
                      <a:pt x="1884" y="585"/>
                    </a:lnTo>
                    <a:lnTo>
                      <a:pt x="1881" y="590"/>
                    </a:lnTo>
                    <a:lnTo>
                      <a:pt x="1877" y="583"/>
                    </a:lnTo>
                    <a:lnTo>
                      <a:pt x="1880" y="578"/>
                    </a:lnTo>
                    <a:lnTo>
                      <a:pt x="1875" y="581"/>
                    </a:lnTo>
                    <a:lnTo>
                      <a:pt x="1874" y="575"/>
                    </a:lnTo>
                    <a:lnTo>
                      <a:pt x="1863" y="575"/>
                    </a:lnTo>
                    <a:lnTo>
                      <a:pt x="1858" y="577"/>
                    </a:lnTo>
                    <a:lnTo>
                      <a:pt x="1852" y="588"/>
                    </a:lnTo>
                    <a:lnTo>
                      <a:pt x="1849" y="582"/>
                    </a:lnTo>
                    <a:lnTo>
                      <a:pt x="1834" y="581"/>
                    </a:lnTo>
                    <a:lnTo>
                      <a:pt x="1832" y="576"/>
                    </a:lnTo>
                    <a:lnTo>
                      <a:pt x="1818" y="581"/>
                    </a:lnTo>
                    <a:lnTo>
                      <a:pt x="1812" y="587"/>
                    </a:lnTo>
                    <a:lnTo>
                      <a:pt x="1815" y="594"/>
                    </a:lnTo>
                    <a:lnTo>
                      <a:pt x="1822" y="596"/>
                    </a:lnTo>
                    <a:lnTo>
                      <a:pt x="1822" y="601"/>
                    </a:lnTo>
                    <a:lnTo>
                      <a:pt x="1827" y="603"/>
                    </a:lnTo>
                    <a:lnTo>
                      <a:pt x="1817" y="605"/>
                    </a:lnTo>
                    <a:lnTo>
                      <a:pt x="1809" y="612"/>
                    </a:lnTo>
                    <a:lnTo>
                      <a:pt x="1804" y="609"/>
                    </a:lnTo>
                    <a:lnTo>
                      <a:pt x="1810" y="605"/>
                    </a:lnTo>
                    <a:lnTo>
                      <a:pt x="1791" y="608"/>
                    </a:lnTo>
                    <a:lnTo>
                      <a:pt x="1791" y="602"/>
                    </a:lnTo>
                    <a:lnTo>
                      <a:pt x="1783" y="605"/>
                    </a:lnTo>
                    <a:lnTo>
                      <a:pt x="1785" y="597"/>
                    </a:lnTo>
                    <a:lnTo>
                      <a:pt x="1777" y="597"/>
                    </a:lnTo>
                    <a:lnTo>
                      <a:pt x="1779" y="590"/>
                    </a:lnTo>
                    <a:lnTo>
                      <a:pt x="1766" y="594"/>
                    </a:lnTo>
                    <a:lnTo>
                      <a:pt x="1763" y="590"/>
                    </a:lnTo>
                    <a:lnTo>
                      <a:pt x="1764" y="578"/>
                    </a:lnTo>
                    <a:lnTo>
                      <a:pt x="1776" y="564"/>
                    </a:lnTo>
                    <a:lnTo>
                      <a:pt x="1776" y="558"/>
                    </a:lnTo>
                    <a:lnTo>
                      <a:pt x="1783" y="542"/>
                    </a:lnTo>
                    <a:lnTo>
                      <a:pt x="1790" y="537"/>
                    </a:lnTo>
                    <a:lnTo>
                      <a:pt x="1822" y="533"/>
                    </a:lnTo>
                    <a:lnTo>
                      <a:pt x="1846" y="521"/>
                    </a:lnTo>
                    <a:lnTo>
                      <a:pt x="1861" y="516"/>
                    </a:lnTo>
                    <a:lnTo>
                      <a:pt x="1868" y="506"/>
                    </a:lnTo>
                    <a:lnTo>
                      <a:pt x="1882" y="501"/>
                    </a:lnTo>
                    <a:lnTo>
                      <a:pt x="1884" y="492"/>
                    </a:lnTo>
                    <a:lnTo>
                      <a:pt x="1897" y="496"/>
                    </a:lnTo>
                    <a:lnTo>
                      <a:pt x="1907" y="486"/>
                    </a:lnTo>
                    <a:lnTo>
                      <a:pt x="1916" y="492"/>
                    </a:lnTo>
                    <a:lnTo>
                      <a:pt x="1919" y="497"/>
                    </a:lnTo>
                    <a:lnTo>
                      <a:pt x="1927" y="499"/>
                    </a:lnTo>
                    <a:lnTo>
                      <a:pt x="1929" y="513"/>
                    </a:lnTo>
                    <a:lnTo>
                      <a:pt x="1944" y="522"/>
                    </a:lnTo>
                    <a:lnTo>
                      <a:pt x="1936" y="528"/>
                    </a:lnTo>
                    <a:lnTo>
                      <a:pt x="1944" y="537"/>
                    </a:lnTo>
                    <a:lnTo>
                      <a:pt x="1945" y="547"/>
                    </a:lnTo>
                    <a:lnTo>
                      <a:pt x="1954" y="551"/>
                    </a:lnTo>
                    <a:lnTo>
                      <a:pt x="1954" y="558"/>
                    </a:lnTo>
                    <a:lnTo>
                      <a:pt x="1945" y="558"/>
                    </a:lnTo>
                    <a:lnTo>
                      <a:pt x="1939" y="560"/>
                    </a:lnTo>
                    <a:lnTo>
                      <a:pt x="1939" y="565"/>
                    </a:lnTo>
                    <a:lnTo>
                      <a:pt x="1945" y="564"/>
                    </a:lnTo>
                    <a:lnTo>
                      <a:pt x="1954" y="575"/>
                    </a:lnTo>
                    <a:lnTo>
                      <a:pt x="1960" y="577"/>
                    </a:lnTo>
                    <a:lnTo>
                      <a:pt x="1962" y="582"/>
                    </a:lnTo>
                    <a:lnTo>
                      <a:pt x="1971" y="593"/>
                    </a:lnTo>
                    <a:lnTo>
                      <a:pt x="1989" y="597"/>
                    </a:lnTo>
                    <a:lnTo>
                      <a:pt x="1988" y="599"/>
                    </a:lnTo>
                    <a:lnTo>
                      <a:pt x="1989" y="608"/>
                    </a:lnTo>
                    <a:lnTo>
                      <a:pt x="1989" y="618"/>
                    </a:lnTo>
                    <a:lnTo>
                      <a:pt x="1999" y="625"/>
                    </a:lnTo>
                    <a:lnTo>
                      <a:pt x="2006" y="624"/>
                    </a:lnTo>
                    <a:lnTo>
                      <a:pt x="2020" y="630"/>
                    </a:lnTo>
                    <a:lnTo>
                      <a:pt x="2030" y="624"/>
                    </a:lnTo>
                    <a:lnTo>
                      <a:pt x="2038" y="628"/>
                    </a:lnTo>
                    <a:lnTo>
                      <a:pt x="2038" y="619"/>
                    </a:lnTo>
                    <a:lnTo>
                      <a:pt x="2046" y="624"/>
                    </a:lnTo>
                    <a:lnTo>
                      <a:pt x="2051" y="615"/>
                    </a:lnTo>
                    <a:lnTo>
                      <a:pt x="2051" y="605"/>
                    </a:lnTo>
                    <a:lnTo>
                      <a:pt x="2068" y="613"/>
                    </a:lnTo>
                    <a:lnTo>
                      <a:pt x="2068" y="630"/>
                    </a:lnTo>
                    <a:lnTo>
                      <a:pt x="2083" y="645"/>
                    </a:lnTo>
                    <a:lnTo>
                      <a:pt x="2090" y="650"/>
                    </a:lnTo>
                    <a:lnTo>
                      <a:pt x="2099" y="667"/>
                    </a:lnTo>
                    <a:lnTo>
                      <a:pt x="2106" y="667"/>
                    </a:lnTo>
                    <a:lnTo>
                      <a:pt x="2121" y="678"/>
                    </a:lnTo>
                    <a:lnTo>
                      <a:pt x="2129" y="677"/>
                    </a:lnTo>
                    <a:lnTo>
                      <a:pt x="2129" y="668"/>
                    </a:lnTo>
                    <a:lnTo>
                      <a:pt x="2137" y="669"/>
                    </a:lnTo>
                    <a:lnTo>
                      <a:pt x="2139" y="667"/>
                    </a:lnTo>
                    <a:lnTo>
                      <a:pt x="2148" y="673"/>
                    </a:lnTo>
                    <a:lnTo>
                      <a:pt x="2150" y="669"/>
                    </a:lnTo>
                    <a:lnTo>
                      <a:pt x="2164" y="677"/>
                    </a:lnTo>
                    <a:lnTo>
                      <a:pt x="2182" y="667"/>
                    </a:lnTo>
                    <a:lnTo>
                      <a:pt x="2204" y="673"/>
                    </a:lnTo>
                    <a:lnTo>
                      <a:pt x="2221" y="667"/>
                    </a:lnTo>
                    <a:lnTo>
                      <a:pt x="2230" y="655"/>
                    </a:lnTo>
                    <a:lnTo>
                      <a:pt x="2267" y="660"/>
                    </a:lnTo>
                    <a:lnTo>
                      <a:pt x="2275" y="657"/>
                    </a:lnTo>
                    <a:lnTo>
                      <a:pt x="2290" y="671"/>
                    </a:lnTo>
                    <a:lnTo>
                      <a:pt x="2293" y="668"/>
                    </a:lnTo>
                    <a:lnTo>
                      <a:pt x="2300" y="667"/>
                    </a:lnTo>
                    <a:lnTo>
                      <a:pt x="2300" y="673"/>
                    </a:lnTo>
                    <a:lnTo>
                      <a:pt x="2322" y="667"/>
                    </a:lnTo>
                    <a:lnTo>
                      <a:pt x="2337" y="667"/>
                    </a:lnTo>
                    <a:lnTo>
                      <a:pt x="2328" y="655"/>
                    </a:lnTo>
                    <a:lnTo>
                      <a:pt x="2328" y="650"/>
                    </a:lnTo>
                    <a:lnTo>
                      <a:pt x="2321" y="640"/>
                    </a:lnTo>
                    <a:lnTo>
                      <a:pt x="2317" y="630"/>
                    </a:lnTo>
                    <a:lnTo>
                      <a:pt x="2322" y="623"/>
                    </a:lnTo>
                    <a:lnTo>
                      <a:pt x="2328" y="623"/>
                    </a:lnTo>
                    <a:lnTo>
                      <a:pt x="2331" y="625"/>
                    </a:lnTo>
                    <a:lnTo>
                      <a:pt x="2336" y="636"/>
                    </a:lnTo>
                    <a:lnTo>
                      <a:pt x="2342" y="641"/>
                    </a:lnTo>
                    <a:lnTo>
                      <a:pt x="2342" y="655"/>
                    </a:lnTo>
                    <a:lnTo>
                      <a:pt x="2349" y="667"/>
                    </a:lnTo>
                    <a:lnTo>
                      <a:pt x="2359" y="669"/>
                    </a:lnTo>
                    <a:lnTo>
                      <a:pt x="2364" y="678"/>
                    </a:lnTo>
                    <a:lnTo>
                      <a:pt x="2377" y="683"/>
                    </a:lnTo>
                    <a:lnTo>
                      <a:pt x="2384" y="689"/>
                    </a:lnTo>
                    <a:lnTo>
                      <a:pt x="2396" y="688"/>
                    </a:lnTo>
                    <a:lnTo>
                      <a:pt x="2404" y="677"/>
                    </a:lnTo>
                    <a:lnTo>
                      <a:pt x="2403" y="641"/>
                    </a:lnTo>
                    <a:lnTo>
                      <a:pt x="2398" y="641"/>
                    </a:lnTo>
                    <a:lnTo>
                      <a:pt x="2397" y="650"/>
                    </a:lnTo>
                    <a:lnTo>
                      <a:pt x="2390" y="650"/>
                    </a:lnTo>
                    <a:lnTo>
                      <a:pt x="2390" y="641"/>
                    </a:lnTo>
                    <a:lnTo>
                      <a:pt x="2385" y="636"/>
                    </a:lnTo>
                    <a:lnTo>
                      <a:pt x="2364" y="637"/>
                    </a:lnTo>
                    <a:lnTo>
                      <a:pt x="2359" y="646"/>
                    </a:lnTo>
                    <a:lnTo>
                      <a:pt x="2360" y="650"/>
                    </a:lnTo>
                    <a:lnTo>
                      <a:pt x="2361" y="658"/>
                    </a:lnTo>
                    <a:lnTo>
                      <a:pt x="2354" y="656"/>
                    </a:lnTo>
                    <a:lnTo>
                      <a:pt x="2348" y="636"/>
                    </a:lnTo>
                    <a:lnTo>
                      <a:pt x="2339" y="624"/>
                    </a:lnTo>
                    <a:lnTo>
                      <a:pt x="2334" y="614"/>
                    </a:lnTo>
                    <a:lnTo>
                      <a:pt x="2342" y="619"/>
                    </a:lnTo>
                    <a:lnTo>
                      <a:pt x="2342" y="605"/>
                    </a:lnTo>
                    <a:lnTo>
                      <a:pt x="2331" y="596"/>
                    </a:lnTo>
                    <a:lnTo>
                      <a:pt x="2331" y="590"/>
                    </a:lnTo>
                    <a:lnTo>
                      <a:pt x="2321" y="575"/>
                    </a:lnTo>
                    <a:lnTo>
                      <a:pt x="2328" y="575"/>
                    </a:lnTo>
                    <a:lnTo>
                      <a:pt x="2334" y="583"/>
                    </a:lnTo>
                    <a:lnTo>
                      <a:pt x="2339" y="578"/>
                    </a:lnTo>
                    <a:lnTo>
                      <a:pt x="2339" y="575"/>
                    </a:lnTo>
                    <a:lnTo>
                      <a:pt x="2349" y="575"/>
                    </a:lnTo>
                    <a:lnTo>
                      <a:pt x="2353" y="581"/>
                    </a:lnTo>
                    <a:lnTo>
                      <a:pt x="2374" y="577"/>
                    </a:lnTo>
                    <a:lnTo>
                      <a:pt x="2374" y="575"/>
                    </a:lnTo>
                    <a:lnTo>
                      <a:pt x="2358" y="554"/>
                    </a:lnTo>
                    <a:lnTo>
                      <a:pt x="2365" y="551"/>
                    </a:lnTo>
                    <a:lnTo>
                      <a:pt x="2377" y="554"/>
                    </a:lnTo>
                    <a:lnTo>
                      <a:pt x="2379" y="562"/>
                    </a:lnTo>
                    <a:lnTo>
                      <a:pt x="2390" y="575"/>
                    </a:lnTo>
                    <a:lnTo>
                      <a:pt x="2385" y="559"/>
                    </a:lnTo>
                    <a:lnTo>
                      <a:pt x="2398" y="560"/>
                    </a:lnTo>
                    <a:lnTo>
                      <a:pt x="2404" y="575"/>
                    </a:lnTo>
                    <a:lnTo>
                      <a:pt x="2420" y="582"/>
                    </a:lnTo>
                    <a:lnTo>
                      <a:pt x="2414" y="590"/>
                    </a:lnTo>
                    <a:lnTo>
                      <a:pt x="2422" y="594"/>
                    </a:lnTo>
                    <a:lnTo>
                      <a:pt x="2439" y="587"/>
                    </a:lnTo>
                    <a:lnTo>
                      <a:pt x="2439" y="594"/>
                    </a:lnTo>
                    <a:lnTo>
                      <a:pt x="2434" y="605"/>
                    </a:lnTo>
                    <a:lnTo>
                      <a:pt x="2433" y="615"/>
                    </a:lnTo>
                    <a:lnTo>
                      <a:pt x="2427" y="623"/>
                    </a:lnTo>
                    <a:lnTo>
                      <a:pt x="2431" y="628"/>
                    </a:lnTo>
                    <a:lnTo>
                      <a:pt x="2439" y="624"/>
                    </a:lnTo>
                    <a:lnTo>
                      <a:pt x="2443" y="631"/>
                    </a:lnTo>
                    <a:lnTo>
                      <a:pt x="2443" y="612"/>
                    </a:lnTo>
                    <a:lnTo>
                      <a:pt x="2466" y="596"/>
                    </a:lnTo>
                    <a:lnTo>
                      <a:pt x="2467" y="597"/>
                    </a:lnTo>
                    <a:lnTo>
                      <a:pt x="2466" y="607"/>
                    </a:lnTo>
                    <a:lnTo>
                      <a:pt x="2467" y="619"/>
                    </a:lnTo>
                    <a:lnTo>
                      <a:pt x="2466" y="636"/>
                    </a:lnTo>
                    <a:lnTo>
                      <a:pt x="2460" y="650"/>
                    </a:lnTo>
                    <a:lnTo>
                      <a:pt x="2459" y="668"/>
                    </a:lnTo>
                    <a:lnTo>
                      <a:pt x="2466" y="683"/>
                    </a:lnTo>
                    <a:lnTo>
                      <a:pt x="2446" y="695"/>
                    </a:lnTo>
                    <a:lnTo>
                      <a:pt x="2451" y="712"/>
                    </a:lnTo>
                    <a:lnTo>
                      <a:pt x="2466" y="711"/>
                    </a:lnTo>
                    <a:lnTo>
                      <a:pt x="2466" y="736"/>
                    </a:lnTo>
                    <a:lnTo>
                      <a:pt x="2482" y="720"/>
                    </a:lnTo>
                    <a:lnTo>
                      <a:pt x="2486" y="727"/>
                    </a:lnTo>
                    <a:lnTo>
                      <a:pt x="2495" y="718"/>
                    </a:lnTo>
                    <a:lnTo>
                      <a:pt x="2495" y="727"/>
                    </a:lnTo>
                    <a:lnTo>
                      <a:pt x="2489" y="733"/>
                    </a:lnTo>
                    <a:lnTo>
                      <a:pt x="2494" y="743"/>
                    </a:lnTo>
                    <a:lnTo>
                      <a:pt x="2504" y="744"/>
                    </a:lnTo>
                    <a:lnTo>
                      <a:pt x="2509" y="727"/>
                    </a:lnTo>
                    <a:lnTo>
                      <a:pt x="2504" y="711"/>
                    </a:lnTo>
                    <a:lnTo>
                      <a:pt x="2506" y="695"/>
                    </a:lnTo>
                    <a:lnTo>
                      <a:pt x="2502" y="682"/>
                    </a:lnTo>
                    <a:lnTo>
                      <a:pt x="2488" y="673"/>
                    </a:lnTo>
                    <a:lnTo>
                      <a:pt x="2488" y="667"/>
                    </a:lnTo>
                    <a:lnTo>
                      <a:pt x="2495" y="636"/>
                    </a:lnTo>
                    <a:lnTo>
                      <a:pt x="2492" y="631"/>
                    </a:lnTo>
                    <a:lnTo>
                      <a:pt x="2489" y="620"/>
                    </a:lnTo>
                    <a:lnTo>
                      <a:pt x="2495" y="620"/>
                    </a:lnTo>
                    <a:lnTo>
                      <a:pt x="2500" y="618"/>
                    </a:lnTo>
                    <a:lnTo>
                      <a:pt x="2504" y="620"/>
                    </a:lnTo>
                    <a:lnTo>
                      <a:pt x="2506" y="625"/>
                    </a:lnTo>
                    <a:lnTo>
                      <a:pt x="2510" y="623"/>
                    </a:lnTo>
                    <a:lnTo>
                      <a:pt x="2521" y="621"/>
                    </a:lnTo>
                    <a:lnTo>
                      <a:pt x="2533" y="628"/>
                    </a:lnTo>
                    <a:lnTo>
                      <a:pt x="2540" y="625"/>
                    </a:lnTo>
                    <a:lnTo>
                      <a:pt x="2545" y="613"/>
                    </a:lnTo>
                    <a:lnTo>
                      <a:pt x="2549" y="607"/>
                    </a:lnTo>
                    <a:lnTo>
                      <a:pt x="2563" y="599"/>
                    </a:lnTo>
                    <a:lnTo>
                      <a:pt x="2563" y="590"/>
                    </a:lnTo>
                    <a:lnTo>
                      <a:pt x="2569" y="574"/>
                    </a:lnTo>
                    <a:lnTo>
                      <a:pt x="2595" y="555"/>
                    </a:lnTo>
                    <a:lnTo>
                      <a:pt x="2602" y="544"/>
                    </a:lnTo>
                    <a:lnTo>
                      <a:pt x="2591" y="542"/>
                    </a:lnTo>
                    <a:lnTo>
                      <a:pt x="2594" y="520"/>
                    </a:lnTo>
                    <a:lnTo>
                      <a:pt x="2592" y="506"/>
                    </a:lnTo>
                    <a:lnTo>
                      <a:pt x="2589" y="491"/>
                    </a:lnTo>
                    <a:lnTo>
                      <a:pt x="2576" y="483"/>
                    </a:lnTo>
                    <a:lnTo>
                      <a:pt x="2575" y="491"/>
                    </a:lnTo>
                    <a:lnTo>
                      <a:pt x="2573" y="499"/>
                    </a:lnTo>
                    <a:lnTo>
                      <a:pt x="2572" y="508"/>
                    </a:lnTo>
                    <a:lnTo>
                      <a:pt x="2579" y="505"/>
                    </a:lnTo>
                    <a:lnTo>
                      <a:pt x="2583" y="497"/>
                    </a:lnTo>
                    <a:lnTo>
                      <a:pt x="2570" y="522"/>
                    </a:lnTo>
                    <a:lnTo>
                      <a:pt x="2551" y="528"/>
                    </a:lnTo>
                    <a:lnTo>
                      <a:pt x="2538" y="526"/>
                    </a:lnTo>
                    <a:lnTo>
                      <a:pt x="2542" y="516"/>
                    </a:lnTo>
                    <a:lnTo>
                      <a:pt x="2543" y="494"/>
                    </a:lnTo>
                    <a:lnTo>
                      <a:pt x="2547" y="491"/>
                    </a:lnTo>
                    <a:lnTo>
                      <a:pt x="2554" y="492"/>
                    </a:lnTo>
                    <a:lnTo>
                      <a:pt x="2563" y="472"/>
                    </a:lnTo>
                    <a:lnTo>
                      <a:pt x="2563" y="462"/>
                    </a:lnTo>
                    <a:lnTo>
                      <a:pt x="2557" y="465"/>
                    </a:lnTo>
                    <a:lnTo>
                      <a:pt x="2557" y="463"/>
                    </a:lnTo>
                    <a:lnTo>
                      <a:pt x="2558" y="449"/>
                    </a:lnTo>
                    <a:lnTo>
                      <a:pt x="2567" y="432"/>
                    </a:lnTo>
                    <a:lnTo>
                      <a:pt x="2586" y="425"/>
                    </a:lnTo>
                    <a:lnTo>
                      <a:pt x="2589" y="421"/>
                    </a:lnTo>
                    <a:lnTo>
                      <a:pt x="2581" y="436"/>
                    </a:lnTo>
                    <a:lnTo>
                      <a:pt x="2581" y="451"/>
                    </a:lnTo>
                    <a:lnTo>
                      <a:pt x="2585" y="458"/>
                    </a:lnTo>
                    <a:lnTo>
                      <a:pt x="2595" y="445"/>
                    </a:lnTo>
                    <a:lnTo>
                      <a:pt x="2599" y="427"/>
                    </a:lnTo>
                    <a:lnTo>
                      <a:pt x="2594" y="408"/>
                    </a:lnTo>
                    <a:lnTo>
                      <a:pt x="2583" y="408"/>
                    </a:lnTo>
                    <a:lnTo>
                      <a:pt x="2569" y="420"/>
                    </a:lnTo>
                    <a:lnTo>
                      <a:pt x="2556" y="418"/>
                    </a:lnTo>
                    <a:lnTo>
                      <a:pt x="2542" y="391"/>
                    </a:lnTo>
                    <a:lnTo>
                      <a:pt x="2536" y="386"/>
                    </a:lnTo>
                    <a:lnTo>
                      <a:pt x="2537" y="394"/>
                    </a:lnTo>
                    <a:lnTo>
                      <a:pt x="2532" y="399"/>
                    </a:lnTo>
                    <a:lnTo>
                      <a:pt x="2524" y="392"/>
                    </a:lnTo>
                    <a:lnTo>
                      <a:pt x="2524" y="387"/>
                    </a:lnTo>
                    <a:lnTo>
                      <a:pt x="2508" y="379"/>
                    </a:lnTo>
                    <a:lnTo>
                      <a:pt x="2505" y="372"/>
                    </a:lnTo>
                    <a:lnTo>
                      <a:pt x="2505" y="367"/>
                    </a:lnTo>
                    <a:lnTo>
                      <a:pt x="2479" y="370"/>
                    </a:lnTo>
                    <a:lnTo>
                      <a:pt x="2465" y="360"/>
                    </a:lnTo>
                    <a:lnTo>
                      <a:pt x="2461" y="352"/>
                    </a:lnTo>
                    <a:lnTo>
                      <a:pt x="2465" y="345"/>
                    </a:lnTo>
                    <a:lnTo>
                      <a:pt x="2447" y="336"/>
                    </a:lnTo>
                    <a:lnTo>
                      <a:pt x="2445" y="328"/>
                    </a:lnTo>
                    <a:lnTo>
                      <a:pt x="2436" y="318"/>
                    </a:lnTo>
                    <a:lnTo>
                      <a:pt x="2434" y="290"/>
                    </a:lnTo>
                    <a:lnTo>
                      <a:pt x="2434" y="275"/>
                    </a:lnTo>
                    <a:lnTo>
                      <a:pt x="2435" y="266"/>
                    </a:lnTo>
                    <a:lnTo>
                      <a:pt x="2441" y="262"/>
                    </a:lnTo>
                    <a:lnTo>
                      <a:pt x="2445" y="262"/>
                    </a:lnTo>
                    <a:lnTo>
                      <a:pt x="2456" y="236"/>
                    </a:lnTo>
                    <a:lnTo>
                      <a:pt x="2459" y="236"/>
                    </a:lnTo>
                    <a:lnTo>
                      <a:pt x="2461" y="242"/>
                    </a:lnTo>
                    <a:lnTo>
                      <a:pt x="2465" y="237"/>
                    </a:lnTo>
                    <a:lnTo>
                      <a:pt x="2466" y="222"/>
                    </a:lnTo>
                    <a:lnTo>
                      <a:pt x="2461" y="227"/>
                    </a:lnTo>
                    <a:lnTo>
                      <a:pt x="2452" y="204"/>
                    </a:lnTo>
                    <a:lnTo>
                      <a:pt x="2444" y="194"/>
                    </a:lnTo>
                    <a:lnTo>
                      <a:pt x="2444" y="184"/>
                    </a:lnTo>
                    <a:lnTo>
                      <a:pt x="2445" y="171"/>
                    </a:lnTo>
                    <a:lnTo>
                      <a:pt x="2452" y="156"/>
                    </a:lnTo>
                    <a:lnTo>
                      <a:pt x="2449" y="156"/>
                    </a:lnTo>
                    <a:lnTo>
                      <a:pt x="2450" y="145"/>
                    </a:lnTo>
                    <a:lnTo>
                      <a:pt x="2451" y="137"/>
                    </a:lnTo>
                    <a:lnTo>
                      <a:pt x="2451" y="122"/>
                    </a:lnTo>
                    <a:lnTo>
                      <a:pt x="2455" y="117"/>
                    </a:lnTo>
                    <a:lnTo>
                      <a:pt x="2460" y="118"/>
                    </a:lnTo>
                    <a:lnTo>
                      <a:pt x="2461" y="114"/>
                    </a:lnTo>
                    <a:lnTo>
                      <a:pt x="2462" y="106"/>
                    </a:lnTo>
                    <a:lnTo>
                      <a:pt x="2470" y="101"/>
                    </a:lnTo>
                    <a:lnTo>
                      <a:pt x="2488" y="124"/>
                    </a:lnTo>
                    <a:lnTo>
                      <a:pt x="2492" y="123"/>
                    </a:lnTo>
                    <a:lnTo>
                      <a:pt x="2495" y="107"/>
                    </a:lnTo>
                    <a:lnTo>
                      <a:pt x="2493" y="86"/>
                    </a:lnTo>
                    <a:lnTo>
                      <a:pt x="2487" y="85"/>
                    </a:lnTo>
                    <a:lnTo>
                      <a:pt x="2481" y="79"/>
                    </a:lnTo>
                    <a:lnTo>
                      <a:pt x="2479" y="67"/>
                    </a:lnTo>
                    <a:lnTo>
                      <a:pt x="2488" y="52"/>
                    </a:lnTo>
                    <a:lnTo>
                      <a:pt x="2502" y="36"/>
                    </a:lnTo>
                    <a:lnTo>
                      <a:pt x="2505" y="26"/>
                    </a:lnTo>
                    <a:lnTo>
                      <a:pt x="2506" y="16"/>
                    </a:lnTo>
                    <a:lnTo>
                      <a:pt x="2513" y="2"/>
                    </a:lnTo>
                    <a:lnTo>
                      <a:pt x="2522" y="0"/>
                    </a:lnTo>
                    <a:lnTo>
                      <a:pt x="2531" y="2"/>
                    </a:lnTo>
                    <a:lnTo>
                      <a:pt x="2541" y="0"/>
                    </a:lnTo>
                    <a:lnTo>
                      <a:pt x="2551" y="10"/>
                    </a:lnTo>
                    <a:lnTo>
                      <a:pt x="2549" y="18"/>
                    </a:lnTo>
                    <a:lnTo>
                      <a:pt x="2546" y="22"/>
                    </a:lnTo>
                    <a:lnTo>
                      <a:pt x="2545" y="32"/>
                    </a:lnTo>
                    <a:lnTo>
                      <a:pt x="2546" y="38"/>
                    </a:lnTo>
                    <a:lnTo>
                      <a:pt x="2554" y="32"/>
                    </a:lnTo>
                    <a:lnTo>
                      <a:pt x="2554" y="49"/>
                    </a:lnTo>
                    <a:lnTo>
                      <a:pt x="2564" y="40"/>
                    </a:lnTo>
                    <a:lnTo>
                      <a:pt x="2567" y="32"/>
                    </a:lnTo>
                    <a:lnTo>
                      <a:pt x="2576" y="44"/>
                    </a:lnTo>
                    <a:lnTo>
                      <a:pt x="2594" y="37"/>
                    </a:lnTo>
                    <a:lnTo>
                      <a:pt x="2594" y="47"/>
                    </a:lnTo>
                    <a:lnTo>
                      <a:pt x="2590" y="63"/>
                    </a:lnTo>
                    <a:lnTo>
                      <a:pt x="2595" y="75"/>
                    </a:lnTo>
                    <a:lnTo>
                      <a:pt x="2605" y="76"/>
                    </a:lnTo>
                    <a:lnTo>
                      <a:pt x="2632" y="115"/>
                    </a:lnTo>
                    <a:lnTo>
                      <a:pt x="2637" y="147"/>
                    </a:lnTo>
                    <a:lnTo>
                      <a:pt x="2638" y="167"/>
                    </a:lnTo>
                    <a:lnTo>
                      <a:pt x="2637" y="190"/>
                    </a:lnTo>
                    <a:lnTo>
                      <a:pt x="2633" y="189"/>
                    </a:lnTo>
                    <a:lnTo>
                      <a:pt x="2634" y="198"/>
                    </a:lnTo>
                    <a:lnTo>
                      <a:pt x="2645" y="201"/>
                    </a:lnTo>
                    <a:lnTo>
                      <a:pt x="2648" y="221"/>
                    </a:lnTo>
                    <a:lnTo>
                      <a:pt x="2662" y="220"/>
                    </a:lnTo>
                    <a:lnTo>
                      <a:pt x="2671" y="230"/>
                    </a:lnTo>
                    <a:lnTo>
                      <a:pt x="2671" y="244"/>
                    </a:lnTo>
                    <a:lnTo>
                      <a:pt x="2672" y="251"/>
                    </a:lnTo>
                    <a:lnTo>
                      <a:pt x="2681" y="264"/>
                    </a:lnTo>
                    <a:lnTo>
                      <a:pt x="2683" y="274"/>
                    </a:lnTo>
                    <a:lnTo>
                      <a:pt x="2685" y="284"/>
                    </a:lnTo>
                    <a:lnTo>
                      <a:pt x="2688" y="284"/>
                    </a:lnTo>
                    <a:lnTo>
                      <a:pt x="2692" y="279"/>
                    </a:lnTo>
                    <a:lnTo>
                      <a:pt x="2693" y="274"/>
                    </a:lnTo>
                    <a:lnTo>
                      <a:pt x="2701" y="280"/>
                    </a:lnTo>
                    <a:lnTo>
                      <a:pt x="2703" y="297"/>
                    </a:lnTo>
                    <a:lnTo>
                      <a:pt x="2709" y="301"/>
                    </a:lnTo>
                    <a:lnTo>
                      <a:pt x="2713" y="308"/>
                    </a:lnTo>
                    <a:lnTo>
                      <a:pt x="2694" y="312"/>
                    </a:lnTo>
                    <a:lnTo>
                      <a:pt x="2671" y="301"/>
                    </a:lnTo>
                    <a:lnTo>
                      <a:pt x="2664" y="302"/>
                    </a:lnTo>
                    <a:lnTo>
                      <a:pt x="2665" y="306"/>
                    </a:lnTo>
                    <a:lnTo>
                      <a:pt x="2665" y="312"/>
                    </a:lnTo>
                    <a:lnTo>
                      <a:pt x="2661" y="316"/>
                    </a:lnTo>
                    <a:lnTo>
                      <a:pt x="2661" y="318"/>
                    </a:lnTo>
                    <a:lnTo>
                      <a:pt x="2680" y="321"/>
                    </a:lnTo>
                    <a:lnTo>
                      <a:pt x="2688" y="334"/>
                    </a:lnTo>
                    <a:lnTo>
                      <a:pt x="2683" y="343"/>
                    </a:lnTo>
                    <a:lnTo>
                      <a:pt x="2676" y="352"/>
                    </a:lnTo>
                    <a:lnTo>
                      <a:pt x="2670" y="352"/>
                    </a:lnTo>
                    <a:lnTo>
                      <a:pt x="2664" y="357"/>
                    </a:lnTo>
                    <a:lnTo>
                      <a:pt x="2658" y="357"/>
                    </a:lnTo>
                    <a:lnTo>
                      <a:pt x="2656" y="364"/>
                    </a:lnTo>
                    <a:lnTo>
                      <a:pt x="2648" y="371"/>
                    </a:lnTo>
                    <a:lnTo>
                      <a:pt x="2650" y="378"/>
                    </a:lnTo>
                    <a:lnTo>
                      <a:pt x="2649" y="381"/>
                    </a:lnTo>
                    <a:lnTo>
                      <a:pt x="2669" y="381"/>
                    </a:lnTo>
                    <a:lnTo>
                      <a:pt x="2673" y="388"/>
                    </a:lnTo>
                    <a:lnTo>
                      <a:pt x="2678" y="402"/>
                    </a:lnTo>
                    <a:lnTo>
                      <a:pt x="2692" y="408"/>
                    </a:lnTo>
                    <a:lnTo>
                      <a:pt x="2705" y="405"/>
                    </a:lnTo>
                    <a:lnTo>
                      <a:pt x="2715" y="391"/>
                    </a:lnTo>
                    <a:lnTo>
                      <a:pt x="2723" y="389"/>
                    </a:lnTo>
                    <a:lnTo>
                      <a:pt x="2724" y="395"/>
                    </a:lnTo>
                    <a:lnTo>
                      <a:pt x="2718" y="404"/>
                    </a:lnTo>
                    <a:lnTo>
                      <a:pt x="2725" y="402"/>
                    </a:lnTo>
                    <a:lnTo>
                      <a:pt x="2731" y="413"/>
                    </a:lnTo>
                    <a:lnTo>
                      <a:pt x="2735" y="409"/>
                    </a:lnTo>
                    <a:lnTo>
                      <a:pt x="2745" y="415"/>
                    </a:lnTo>
                    <a:lnTo>
                      <a:pt x="2748" y="406"/>
                    </a:lnTo>
                    <a:lnTo>
                      <a:pt x="2751" y="421"/>
                    </a:lnTo>
                    <a:lnTo>
                      <a:pt x="2748" y="432"/>
                    </a:lnTo>
                    <a:lnTo>
                      <a:pt x="2744" y="440"/>
                    </a:lnTo>
                    <a:lnTo>
                      <a:pt x="2735" y="430"/>
                    </a:lnTo>
                    <a:lnTo>
                      <a:pt x="2729" y="434"/>
                    </a:lnTo>
                    <a:lnTo>
                      <a:pt x="2720" y="431"/>
                    </a:lnTo>
                    <a:lnTo>
                      <a:pt x="2745" y="465"/>
                    </a:lnTo>
                    <a:lnTo>
                      <a:pt x="2755" y="469"/>
                    </a:lnTo>
                    <a:lnTo>
                      <a:pt x="2756" y="479"/>
                    </a:lnTo>
                    <a:lnTo>
                      <a:pt x="2764" y="494"/>
                    </a:lnTo>
                    <a:lnTo>
                      <a:pt x="2763" y="499"/>
                    </a:lnTo>
                    <a:lnTo>
                      <a:pt x="2773" y="515"/>
                    </a:lnTo>
                    <a:lnTo>
                      <a:pt x="2768" y="531"/>
                    </a:lnTo>
                    <a:lnTo>
                      <a:pt x="2768" y="549"/>
                    </a:lnTo>
                    <a:lnTo>
                      <a:pt x="2766" y="558"/>
                    </a:lnTo>
                    <a:lnTo>
                      <a:pt x="2771" y="574"/>
                    </a:lnTo>
                    <a:lnTo>
                      <a:pt x="2775" y="581"/>
                    </a:lnTo>
                    <a:lnTo>
                      <a:pt x="2779" y="591"/>
                    </a:lnTo>
                    <a:lnTo>
                      <a:pt x="2787" y="581"/>
                    </a:lnTo>
                    <a:lnTo>
                      <a:pt x="2798" y="559"/>
                    </a:lnTo>
                    <a:lnTo>
                      <a:pt x="2798" y="540"/>
                    </a:lnTo>
                    <a:lnTo>
                      <a:pt x="2799" y="535"/>
                    </a:lnTo>
                    <a:lnTo>
                      <a:pt x="2800" y="532"/>
                    </a:lnTo>
                    <a:lnTo>
                      <a:pt x="2806" y="532"/>
                    </a:lnTo>
                    <a:lnTo>
                      <a:pt x="2807" y="513"/>
                    </a:lnTo>
                    <a:lnTo>
                      <a:pt x="2806" y="495"/>
                    </a:lnTo>
                    <a:lnTo>
                      <a:pt x="2806" y="480"/>
                    </a:lnTo>
                    <a:lnTo>
                      <a:pt x="2818" y="465"/>
                    </a:lnTo>
                    <a:lnTo>
                      <a:pt x="2826" y="447"/>
                    </a:lnTo>
                    <a:lnTo>
                      <a:pt x="2837" y="442"/>
                    </a:lnTo>
                    <a:lnTo>
                      <a:pt x="2850" y="443"/>
                    </a:lnTo>
                    <a:lnTo>
                      <a:pt x="2855" y="462"/>
                    </a:lnTo>
                    <a:lnTo>
                      <a:pt x="2866" y="480"/>
                    </a:lnTo>
                    <a:lnTo>
                      <a:pt x="2896" y="505"/>
                    </a:lnTo>
                    <a:lnTo>
                      <a:pt x="2901" y="517"/>
                    </a:lnTo>
                    <a:lnTo>
                      <a:pt x="2907" y="554"/>
                    </a:lnTo>
                    <a:lnTo>
                      <a:pt x="2913" y="575"/>
                    </a:lnTo>
                    <a:lnTo>
                      <a:pt x="2914" y="592"/>
                    </a:lnTo>
                    <a:lnTo>
                      <a:pt x="2906" y="599"/>
                    </a:lnTo>
                    <a:lnTo>
                      <a:pt x="2897" y="597"/>
                    </a:lnTo>
                    <a:lnTo>
                      <a:pt x="2893" y="592"/>
                    </a:lnTo>
                    <a:lnTo>
                      <a:pt x="2893" y="575"/>
                    </a:lnTo>
                    <a:lnTo>
                      <a:pt x="2884" y="598"/>
                    </a:lnTo>
                    <a:lnTo>
                      <a:pt x="2887" y="615"/>
                    </a:lnTo>
                    <a:lnTo>
                      <a:pt x="2884" y="631"/>
                    </a:lnTo>
                    <a:lnTo>
                      <a:pt x="2884" y="641"/>
                    </a:lnTo>
                    <a:lnTo>
                      <a:pt x="2895" y="663"/>
                    </a:lnTo>
                    <a:lnTo>
                      <a:pt x="2900" y="677"/>
                    </a:lnTo>
                    <a:lnTo>
                      <a:pt x="2908" y="689"/>
                    </a:lnTo>
                    <a:lnTo>
                      <a:pt x="2930" y="732"/>
                    </a:lnTo>
                    <a:lnTo>
                      <a:pt x="2936" y="737"/>
                    </a:lnTo>
                    <a:lnTo>
                      <a:pt x="2944" y="746"/>
                    </a:lnTo>
                    <a:lnTo>
                      <a:pt x="2954" y="741"/>
                    </a:lnTo>
                    <a:lnTo>
                      <a:pt x="2955" y="732"/>
                    </a:lnTo>
                    <a:lnTo>
                      <a:pt x="2957" y="721"/>
                    </a:lnTo>
                    <a:lnTo>
                      <a:pt x="2966" y="716"/>
                    </a:lnTo>
                    <a:lnTo>
                      <a:pt x="2971" y="721"/>
                    </a:lnTo>
                    <a:lnTo>
                      <a:pt x="2974" y="715"/>
                    </a:lnTo>
                    <a:lnTo>
                      <a:pt x="2977" y="720"/>
                    </a:lnTo>
                    <a:lnTo>
                      <a:pt x="2983" y="721"/>
                    </a:lnTo>
                    <a:lnTo>
                      <a:pt x="2987" y="699"/>
                    </a:lnTo>
                    <a:lnTo>
                      <a:pt x="2987" y="679"/>
                    </a:lnTo>
                    <a:lnTo>
                      <a:pt x="2988" y="673"/>
                    </a:lnTo>
                    <a:lnTo>
                      <a:pt x="2997" y="653"/>
                    </a:lnTo>
                    <a:lnTo>
                      <a:pt x="3009" y="640"/>
                    </a:lnTo>
                    <a:lnTo>
                      <a:pt x="3020" y="607"/>
                    </a:lnTo>
                    <a:lnTo>
                      <a:pt x="3021" y="592"/>
                    </a:lnTo>
                    <a:lnTo>
                      <a:pt x="3027" y="586"/>
                    </a:lnTo>
                    <a:lnTo>
                      <a:pt x="3030" y="545"/>
                    </a:lnTo>
                    <a:lnTo>
                      <a:pt x="3029" y="538"/>
                    </a:lnTo>
                    <a:lnTo>
                      <a:pt x="3035" y="531"/>
                    </a:lnTo>
                    <a:lnTo>
                      <a:pt x="3047" y="529"/>
                    </a:lnTo>
                    <a:lnTo>
                      <a:pt x="3049" y="523"/>
                    </a:lnTo>
                    <a:lnTo>
                      <a:pt x="3054" y="524"/>
                    </a:lnTo>
                    <a:lnTo>
                      <a:pt x="3064" y="520"/>
                    </a:lnTo>
                    <a:lnTo>
                      <a:pt x="3076" y="524"/>
                    </a:lnTo>
                    <a:lnTo>
                      <a:pt x="3087" y="522"/>
                    </a:lnTo>
                    <a:lnTo>
                      <a:pt x="3083" y="517"/>
                    </a:lnTo>
                    <a:lnTo>
                      <a:pt x="3069" y="515"/>
                    </a:lnTo>
                    <a:lnTo>
                      <a:pt x="3064" y="507"/>
                    </a:lnTo>
                    <a:lnTo>
                      <a:pt x="3068" y="501"/>
                    </a:lnTo>
                    <a:lnTo>
                      <a:pt x="3065" y="496"/>
                    </a:lnTo>
                    <a:lnTo>
                      <a:pt x="3075" y="496"/>
                    </a:lnTo>
                    <a:lnTo>
                      <a:pt x="3074" y="488"/>
                    </a:lnTo>
                    <a:lnTo>
                      <a:pt x="3079" y="485"/>
                    </a:lnTo>
                    <a:lnTo>
                      <a:pt x="3090" y="489"/>
                    </a:lnTo>
                    <a:lnTo>
                      <a:pt x="3087" y="479"/>
                    </a:lnTo>
                    <a:lnTo>
                      <a:pt x="3080" y="479"/>
                    </a:lnTo>
                    <a:lnTo>
                      <a:pt x="3073" y="469"/>
                    </a:lnTo>
                    <a:lnTo>
                      <a:pt x="3059" y="465"/>
                    </a:lnTo>
                    <a:lnTo>
                      <a:pt x="3052" y="456"/>
                    </a:lnTo>
                    <a:lnTo>
                      <a:pt x="3047" y="442"/>
                    </a:lnTo>
                    <a:lnTo>
                      <a:pt x="3048" y="431"/>
                    </a:lnTo>
                    <a:lnTo>
                      <a:pt x="3049" y="426"/>
                    </a:lnTo>
                    <a:lnTo>
                      <a:pt x="3046" y="410"/>
                    </a:lnTo>
                    <a:lnTo>
                      <a:pt x="3048" y="400"/>
                    </a:lnTo>
                    <a:lnTo>
                      <a:pt x="3044" y="386"/>
                    </a:lnTo>
                    <a:lnTo>
                      <a:pt x="3046" y="381"/>
                    </a:lnTo>
                    <a:lnTo>
                      <a:pt x="3048" y="371"/>
                    </a:lnTo>
                    <a:lnTo>
                      <a:pt x="3048" y="360"/>
                    </a:lnTo>
                    <a:lnTo>
                      <a:pt x="3067" y="365"/>
                    </a:lnTo>
                    <a:lnTo>
                      <a:pt x="3075" y="356"/>
                    </a:lnTo>
                    <a:lnTo>
                      <a:pt x="3097" y="355"/>
                    </a:lnTo>
                    <a:lnTo>
                      <a:pt x="3116" y="360"/>
                    </a:lnTo>
                    <a:lnTo>
                      <a:pt x="3126" y="371"/>
                    </a:lnTo>
                    <a:lnTo>
                      <a:pt x="3150" y="384"/>
                    </a:lnTo>
                    <a:lnTo>
                      <a:pt x="3173" y="381"/>
                    </a:lnTo>
                    <a:lnTo>
                      <a:pt x="3181" y="386"/>
                    </a:lnTo>
                    <a:lnTo>
                      <a:pt x="3192" y="383"/>
                    </a:lnTo>
                    <a:lnTo>
                      <a:pt x="3200" y="378"/>
                    </a:lnTo>
                    <a:lnTo>
                      <a:pt x="3205" y="386"/>
                    </a:lnTo>
                    <a:lnTo>
                      <a:pt x="3205" y="403"/>
                    </a:lnTo>
                    <a:lnTo>
                      <a:pt x="3207" y="411"/>
                    </a:lnTo>
                    <a:lnTo>
                      <a:pt x="3198" y="415"/>
                    </a:lnTo>
                    <a:lnTo>
                      <a:pt x="3205" y="415"/>
                    </a:lnTo>
                    <a:lnTo>
                      <a:pt x="3216" y="431"/>
                    </a:lnTo>
                    <a:lnTo>
                      <a:pt x="3224" y="445"/>
                    </a:lnTo>
                    <a:lnTo>
                      <a:pt x="3220" y="451"/>
                    </a:lnTo>
                    <a:lnTo>
                      <a:pt x="3223" y="453"/>
                    </a:lnTo>
                    <a:lnTo>
                      <a:pt x="3251" y="451"/>
                    </a:lnTo>
                    <a:lnTo>
                      <a:pt x="3259" y="458"/>
                    </a:lnTo>
                    <a:lnTo>
                      <a:pt x="3269" y="461"/>
                    </a:lnTo>
                    <a:lnTo>
                      <a:pt x="3272" y="470"/>
                    </a:lnTo>
                    <a:lnTo>
                      <a:pt x="3262" y="484"/>
                    </a:lnTo>
                    <a:lnTo>
                      <a:pt x="3246" y="496"/>
                    </a:lnTo>
                    <a:lnTo>
                      <a:pt x="3240" y="508"/>
                    </a:lnTo>
                    <a:lnTo>
                      <a:pt x="3272" y="513"/>
                    </a:lnTo>
                    <a:lnTo>
                      <a:pt x="3277" y="526"/>
                    </a:lnTo>
                    <a:lnTo>
                      <a:pt x="3275" y="542"/>
                    </a:lnTo>
                    <a:lnTo>
                      <a:pt x="3271" y="549"/>
                    </a:lnTo>
                    <a:lnTo>
                      <a:pt x="3258" y="558"/>
                    </a:lnTo>
                    <a:lnTo>
                      <a:pt x="3252" y="559"/>
                    </a:lnTo>
                    <a:lnTo>
                      <a:pt x="3246" y="570"/>
                    </a:lnTo>
                    <a:lnTo>
                      <a:pt x="3242" y="577"/>
                    </a:lnTo>
                    <a:lnTo>
                      <a:pt x="3236" y="571"/>
                    </a:lnTo>
                    <a:lnTo>
                      <a:pt x="3232" y="556"/>
                    </a:lnTo>
                    <a:lnTo>
                      <a:pt x="3225" y="559"/>
                    </a:lnTo>
                    <a:lnTo>
                      <a:pt x="3223" y="566"/>
                    </a:lnTo>
                    <a:lnTo>
                      <a:pt x="3208" y="559"/>
                    </a:lnTo>
                    <a:lnTo>
                      <a:pt x="3207" y="569"/>
                    </a:lnTo>
                    <a:lnTo>
                      <a:pt x="3220" y="588"/>
                    </a:lnTo>
                    <a:lnTo>
                      <a:pt x="3215" y="592"/>
                    </a:lnTo>
                    <a:lnTo>
                      <a:pt x="3215" y="596"/>
                    </a:lnTo>
                    <a:lnTo>
                      <a:pt x="3221" y="597"/>
                    </a:lnTo>
                    <a:lnTo>
                      <a:pt x="3221" y="605"/>
                    </a:lnTo>
                    <a:lnTo>
                      <a:pt x="3220" y="613"/>
                    </a:lnTo>
                    <a:lnTo>
                      <a:pt x="3239" y="604"/>
                    </a:lnTo>
                    <a:lnTo>
                      <a:pt x="3232" y="620"/>
                    </a:lnTo>
                    <a:lnTo>
                      <a:pt x="3230" y="637"/>
                    </a:lnTo>
                    <a:lnTo>
                      <a:pt x="3231" y="651"/>
                    </a:lnTo>
                    <a:lnTo>
                      <a:pt x="3257" y="688"/>
                    </a:lnTo>
                    <a:lnTo>
                      <a:pt x="3268" y="699"/>
                    </a:lnTo>
                    <a:lnTo>
                      <a:pt x="3275" y="711"/>
                    </a:lnTo>
                    <a:lnTo>
                      <a:pt x="3275" y="717"/>
                    </a:lnTo>
                    <a:lnTo>
                      <a:pt x="3271" y="723"/>
                    </a:lnTo>
                    <a:lnTo>
                      <a:pt x="3271" y="738"/>
                    </a:lnTo>
                    <a:lnTo>
                      <a:pt x="3274" y="748"/>
                    </a:lnTo>
                    <a:lnTo>
                      <a:pt x="3268" y="755"/>
                    </a:lnTo>
                    <a:lnTo>
                      <a:pt x="3268" y="764"/>
                    </a:lnTo>
                    <a:lnTo>
                      <a:pt x="3255" y="770"/>
                    </a:lnTo>
                    <a:lnTo>
                      <a:pt x="3248" y="776"/>
                    </a:lnTo>
                    <a:lnTo>
                      <a:pt x="3236" y="790"/>
                    </a:lnTo>
                    <a:lnTo>
                      <a:pt x="3235" y="798"/>
                    </a:lnTo>
                    <a:lnTo>
                      <a:pt x="3230" y="807"/>
                    </a:lnTo>
                    <a:lnTo>
                      <a:pt x="3202" y="835"/>
                    </a:lnTo>
                    <a:lnTo>
                      <a:pt x="3183" y="840"/>
                    </a:lnTo>
                    <a:lnTo>
                      <a:pt x="3180" y="851"/>
                    </a:lnTo>
                    <a:lnTo>
                      <a:pt x="3170" y="863"/>
                    </a:lnTo>
                    <a:lnTo>
                      <a:pt x="3162" y="863"/>
                    </a:lnTo>
                    <a:lnTo>
                      <a:pt x="3157" y="859"/>
                    </a:lnTo>
                    <a:lnTo>
                      <a:pt x="3155" y="851"/>
                    </a:lnTo>
                    <a:lnTo>
                      <a:pt x="3134" y="831"/>
                    </a:lnTo>
                    <a:lnTo>
                      <a:pt x="3126" y="819"/>
                    </a:lnTo>
                    <a:lnTo>
                      <a:pt x="3119" y="827"/>
                    </a:lnTo>
                    <a:lnTo>
                      <a:pt x="3121" y="836"/>
                    </a:lnTo>
                    <a:lnTo>
                      <a:pt x="3133" y="855"/>
                    </a:lnTo>
                    <a:lnTo>
                      <a:pt x="3134" y="868"/>
                    </a:lnTo>
                    <a:lnTo>
                      <a:pt x="3140" y="886"/>
                    </a:lnTo>
                    <a:lnTo>
                      <a:pt x="3140" y="892"/>
                    </a:lnTo>
                    <a:lnTo>
                      <a:pt x="3139" y="886"/>
                    </a:lnTo>
                    <a:lnTo>
                      <a:pt x="3128" y="884"/>
                    </a:lnTo>
                    <a:lnTo>
                      <a:pt x="3114" y="870"/>
                    </a:lnTo>
                    <a:lnTo>
                      <a:pt x="3106" y="866"/>
                    </a:lnTo>
                    <a:lnTo>
                      <a:pt x="3103" y="863"/>
                    </a:lnTo>
                    <a:lnTo>
                      <a:pt x="3100" y="863"/>
                    </a:lnTo>
                    <a:lnTo>
                      <a:pt x="3100" y="887"/>
                    </a:lnTo>
                    <a:lnTo>
                      <a:pt x="3084" y="881"/>
                    </a:lnTo>
                    <a:lnTo>
                      <a:pt x="3076" y="882"/>
                    </a:lnTo>
                    <a:lnTo>
                      <a:pt x="3065" y="874"/>
                    </a:lnTo>
                    <a:lnTo>
                      <a:pt x="3063" y="879"/>
                    </a:lnTo>
                    <a:lnTo>
                      <a:pt x="3053" y="836"/>
                    </a:lnTo>
                    <a:lnTo>
                      <a:pt x="3044" y="835"/>
                    </a:lnTo>
                    <a:lnTo>
                      <a:pt x="3026" y="849"/>
                    </a:lnTo>
                    <a:lnTo>
                      <a:pt x="3025" y="846"/>
                    </a:lnTo>
                    <a:lnTo>
                      <a:pt x="3017" y="847"/>
                    </a:lnTo>
                    <a:lnTo>
                      <a:pt x="2990" y="838"/>
                    </a:lnTo>
                    <a:lnTo>
                      <a:pt x="2979" y="847"/>
                    </a:lnTo>
                    <a:lnTo>
                      <a:pt x="2981" y="854"/>
                    </a:lnTo>
                    <a:lnTo>
                      <a:pt x="2977" y="856"/>
                    </a:lnTo>
                    <a:lnTo>
                      <a:pt x="2979" y="865"/>
                    </a:lnTo>
                    <a:lnTo>
                      <a:pt x="3003" y="877"/>
                    </a:lnTo>
                    <a:lnTo>
                      <a:pt x="3011" y="878"/>
                    </a:lnTo>
                    <a:lnTo>
                      <a:pt x="3017" y="887"/>
                    </a:lnTo>
                    <a:lnTo>
                      <a:pt x="3015" y="895"/>
                    </a:lnTo>
                    <a:lnTo>
                      <a:pt x="3015" y="905"/>
                    </a:lnTo>
                    <a:lnTo>
                      <a:pt x="3011" y="909"/>
                    </a:lnTo>
                    <a:lnTo>
                      <a:pt x="3011" y="915"/>
                    </a:lnTo>
                    <a:lnTo>
                      <a:pt x="3009" y="921"/>
                    </a:lnTo>
                    <a:lnTo>
                      <a:pt x="3001" y="927"/>
                    </a:lnTo>
                    <a:lnTo>
                      <a:pt x="2994" y="944"/>
                    </a:lnTo>
                    <a:lnTo>
                      <a:pt x="2988" y="953"/>
                    </a:lnTo>
                    <a:lnTo>
                      <a:pt x="2981" y="960"/>
                    </a:lnTo>
                    <a:lnTo>
                      <a:pt x="2978" y="968"/>
                    </a:lnTo>
                    <a:lnTo>
                      <a:pt x="2967" y="973"/>
                    </a:lnTo>
                    <a:lnTo>
                      <a:pt x="2960" y="991"/>
                    </a:lnTo>
                    <a:lnTo>
                      <a:pt x="2956" y="996"/>
                    </a:lnTo>
                    <a:lnTo>
                      <a:pt x="2946" y="999"/>
                    </a:lnTo>
                    <a:lnTo>
                      <a:pt x="2909" y="1002"/>
                    </a:lnTo>
                    <a:lnTo>
                      <a:pt x="2906" y="994"/>
                    </a:lnTo>
                    <a:lnTo>
                      <a:pt x="2900" y="984"/>
                    </a:lnTo>
                    <a:lnTo>
                      <a:pt x="2869" y="958"/>
                    </a:lnTo>
                    <a:lnTo>
                      <a:pt x="2869" y="956"/>
                    </a:lnTo>
                    <a:lnTo>
                      <a:pt x="2847" y="947"/>
                    </a:lnTo>
                    <a:lnTo>
                      <a:pt x="2826" y="930"/>
                    </a:lnTo>
                    <a:lnTo>
                      <a:pt x="2818" y="929"/>
                    </a:lnTo>
                    <a:lnTo>
                      <a:pt x="2810" y="932"/>
                    </a:lnTo>
                    <a:lnTo>
                      <a:pt x="2794" y="927"/>
                    </a:lnTo>
                    <a:lnTo>
                      <a:pt x="2789" y="940"/>
                    </a:lnTo>
                    <a:lnTo>
                      <a:pt x="2807" y="951"/>
                    </a:lnTo>
                    <a:lnTo>
                      <a:pt x="2822" y="967"/>
                    </a:lnTo>
                    <a:lnTo>
                      <a:pt x="2833" y="986"/>
                    </a:lnTo>
                    <a:lnTo>
                      <a:pt x="2850" y="1002"/>
                    </a:lnTo>
                    <a:lnTo>
                      <a:pt x="2879" y="1006"/>
                    </a:lnTo>
                    <a:lnTo>
                      <a:pt x="2903" y="1016"/>
                    </a:lnTo>
                    <a:lnTo>
                      <a:pt x="2912" y="1011"/>
                    </a:lnTo>
                    <a:lnTo>
                      <a:pt x="2936" y="1012"/>
                    </a:lnTo>
                    <a:lnTo>
                      <a:pt x="2961" y="1016"/>
                    </a:lnTo>
                    <a:lnTo>
                      <a:pt x="2962" y="1021"/>
                    </a:lnTo>
                    <a:lnTo>
                      <a:pt x="2968" y="1019"/>
                    </a:lnTo>
                    <a:lnTo>
                      <a:pt x="2965" y="1032"/>
                    </a:lnTo>
                    <a:lnTo>
                      <a:pt x="2960" y="1040"/>
                    </a:lnTo>
                    <a:lnTo>
                      <a:pt x="2960" y="1050"/>
                    </a:lnTo>
                    <a:lnTo>
                      <a:pt x="2950" y="1062"/>
                    </a:lnTo>
                    <a:lnTo>
                      <a:pt x="2946" y="1081"/>
                    </a:lnTo>
                    <a:lnTo>
                      <a:pt x="2939" y="1085"/>
                    </a:lnTo>
                    <a:lnTo>
                      <a:pt x="2931" y="1104"/>
                    </a:lnTo>
                    <a:lnTo>
                      <a:pt x="2918" y="1110"/>
                    </a:lnTo>
                    <a:lnTo>
                      <a:pt x="2918" y="1125"/>
                    </a:lnTo>
                    <a:lnTo>
                      <a:pt x="2913" y="1131"/>
                    </a:lnTo>
                    <a:lnTo>
                      <a:pt x="2903" y="1153"/>
                    </a:lnTo>
                    <a:lnTo>
                      <a:pt x="2900" y="1151"/>
                    </a:lnTo>
                    <a:lnTo>
                      <a:pt x="2888" y="1164"/>
                    </a:lnTo>
                    <a:lnTo>
                      <a:pt x="2871" y="1174"/>
                    </a:lnTo>
                    <a:lnTo>
                      <a:pt x="2850" y="1169"/>
                    </a:lnTo>
                    <a:lnTo>
                      <a:pt x="2847" y="1177"/>
                    </a:lnTo>
                    <a:lnTo>
                      <a:pt x="2827" y="1162"/>
                    </a:lnTo>
                    <a:lnTo>
                      <a:pt x="2826" y="1166"/>
                    </a:lnTo>
                    <a:lnTo>
                      <a:pt x="2826" y="1170"/>
                    </a:lnTo>
                    <a:lnTo>
                      <a:pt x="2820" y="1159"/>
                    </a:lnTo>
                    <a:lnTo>
                      <a:pt x="2816" y="1162"/>
                    </a:lnTo>
                    <a:lnTo>
                      <a:pt x="2809" y="1156"/>
                    </a:lnTo>
                    <a:lnTo>
                      <a:pt x="2804" y="1155"/>
                    </a:lnTo>
                    <a:lnTo>
                      <a:pt x="2806" y="1162"/>
                    </a:lnTo>
                    <a:lnTo>
                      <a:pt x="2806" y="1170"/>
                    </a:lnTo>
                    <a:lnTo>
                      <a:pt x="2809" y="1180"/>
                    </a:lnTo>
                    <a:lnTo>
                      <a:pt x="2809" y="1182"/>
                    </a:lnTo>
                    <a:lnTo>
                      <a:pt x="2804" y="1182"/>
                    </a:lnTo>
                    <a:lnTo>
                      <a:pt x="2796" y="1178"/>
                    </a:lnTo>
                    <a:lnTo>
                      <a:pt x="2795" y="1189"/>
                    </a:lnTo>
                    <a:lnTo>
                      <a:pt x="2800" y="1196"/>
                    </a:lnTo>
                    <a:lnTo>
                      <a:pt x="2796" y="1201"/>
                    </a:lnTo>
                    <a:lnTo>
                      <a:pt x="2793" y="1215"/>
                    </a:lnTo>
                    <a:lnTo>
                      <a:pt x="2788" y="1222"/>
                    </a:lnTo>
                    <a:lnTo>
                      <a:pt x="2780" y="1222"/>
                    </a:lnTo>
                    <a:lnTo>
                      <a:pt x="2778" y="1229"/>
                    </a:lnTo>
                    <a:lnTo>
                      <a:pt x="2773" y="1231"/>
                    </a:lnTo>
                    <a:lnTo>
                      <a:pt x="2767" y="1228"/>
                    </a:lnTo>
                    <a:lnTo>
                      <a:pt x="2763" y="1237"/>
                    </a:lnTo>
                    <a:lnTo>
                      <a:pt x="2758" y="1229"/>
                    </a:lnTo>
                    <a:lnTo>
                      <a:pt x="2752" y="1227"/>
                    </a:lnTo>
                    <a:lnTo>
                      <a:pt x="2746" y="1221"/>
                    </a:lnTo>
                    <a:lnTo>
                      <a:pt x="2734" y="1216"/>
                    </a:lnTo>
                    <a:lnTo>
                      <a:pt x="2721" y="1205"/>
                    </a:lnTo>
                    <a:lnTo>
                      <a:pt x="2716" y="1209"/>
                    </a:lnTo>
                    <a:lnTo>
                      <a:pt x="2714" y="1195"/>
                    </a:lnTo>
                    <a:lnTo>
                      <a:pt x="2707" y="1204"/>
                    </a:lnTo>
                    <a:lnTo>
                      <a:pt x="2697" y="1205"/>
                    </a:lnTo>
                    <a:lnTo>
                      <a:pt x="2692" y="1200"/>
                    </a:lnTo>
                    <a:lnTo>
                      <a:pt x="2688" y="1204"/>
                    </a:lnTo>
                    <a:lnTo>
                      <a:pt x="2678" y="1204"/>
                    </a:lnTo>
                    <a:lnTo>
                      <a:pt x="2658" y="1195"/>
                    </a:lnTo>
                    <a:lnTo>
                      <a:pt x="2654" y="1189"/>
                    </a:lnTo>
                    <a:lnTo>
                      <a:pt x="2608" y="1167"/>
                    </a:lnTo>
                    <a:lnTo>
                      <a:pt x="2606" y="1170"/>
                    </a:lnTo>
                    <a:lnTo>
                      <a:pt x="2600" y="1182"/>
                    </a:lnTo>
                    <a:lnTo>
                      <a:pt x="2602" y="1189"/>
                    </a:lnTo>
                    <a:lnTo>
                      <a:pt x="2611" y="1195"/>
                    </a:lnTo>
                    <a:lnTo>
                      <a:pt x="2618" y="1191"/>
                    </a:lnTo>
                    <a:lnTo>
                      <a:pt x="2617" y="1186"/>
                    </a:lnTo>
                    <a:lnTo>
                      <a:pt x="2617" y="1180"/>
                    </a:lnTo>
                    <a:lnTo>
                      <a:pt x="2626" y="1189"/>
                    </a:lnTo>
                    <a:lnTo>
                      <a:pt x="2642" y="1194"/>
                    </a:lnTo>
                    <a:lnTo>
                      <a:pt x="2654" y="1200"/>
                    </a:lnTo>
                    <a:lnTo>
                      <a:pt x="2656" y="1205"/>
                    </a:lnTo>
                    <a:lnTo>
                      <a:pt x="2656" y="1211"/>
                    </a:lnTo>
                    <a:lnTo>
                      <a:pt x="2662" y="1202"/>
                    </a:lnTo>
                    <a:lnTo>
                      <a:pt x="2682" y="1209"/>
                    </a:lnTo>
                    <a:lnTo>
                      <a:pt x="2683" y="1215"/>
                    </a:lnTo>
                    <a:lnTo>
                      <a:pt x="2676" y="1220"/>
                    </a:lnTo>
                    <a:lnTo>
                      <a:pt x="2672" y="1227"/>
                    </a:lnTo>
                    <a:lnTo>
                      <a:pt x="2678" y="1228"/>
                    </a:lnTo>
                    <a:lnTo>
                      <a:pt x="2682" y="1220"/>
                    </a:lnTo>
                    <a:lnTo>
                      <a:pt x="2689" y="1213"/>
                    </a:lnTo>
                    <a:lnTo>
                      <a:pt x="2701" y="1211"/>
                    </a:lnTo>
                    <a:lnTo>
                      <a:pt x="2709" y="1215"/>
                    </a:lnTo>
                    <a:lnTo>
                      <a:pt x="2712" y="1222"/>
                    </a:lnTo>
                    <a:lnTo>
                      <a:pt x="2724" y="1233"/>
                    </a:lnTo>
                    <a:lnTo>
                      <a:pt x="2737" y="1237"/>
                    </a:lnTo>
                    <a:lnTo>
                      <a:pt x="2740" y="1242"/>
                    </a:lnTo>
                    <a:lnTo>
                      <a:pt x="2748" y="1238"/>
                    </a:lnTo>
                    <a:lnTo>
                      <a:pt x="2751" y="1243"/>
                    </a:lnTo>
                    <a:lnTo>
                      <a:pt x="2750" y="1248"/>
                    </a:lnTo>
                    <a:lnTo>
                      <a:pt x="2758" y="1258"/>
                    </a:lnTo>
                    <a:lnTo>
                      <a:pt x="2759" y="1264"/>
                    </a:lnTo>
                    <a:lnTo>
                      <a:pt x="2764" y="1287"/>
                    </a:lnTo>
                    <a:lnTo>
                      <a:pt x="2763" y="1298"/>
                    </a:lnTo>
                    <a:lnTo>
                      <a:pt x="2761" y="1304"/>
                    </a:lnTo>
                    <a:lnTo>
                      <a:pt x="2756" y="1311"/>
                    </a:lnTo>
                    <a:lnTo>
                      <a:pt x="2734" y="1311"/>
                    </a:lnTo>
                    <a:lnTo>
                      <a:pt x="2726" y="1318"/>
                    </a:lnTo>
                    <a:lnTo>
                      <a:pt x="2719" y="1322"/>
                    </a:lnTo>
                    <a:lnTo>
                      <a:pt x="2708" y="1323"/>
                    </a:lnTo>
                    <a:lnTo>
                      <a:pt x="2685" y="1320"/>
                    </a:lnTo>
                    <a:lnTo>
                      <a:pt x="2676" y="1323"/>
                    </a:lnTo>
                    <a:lnTo>
                      <a:pt x="2665" y="1319"/>
                    </a:lnTo>
                    <a:lnTo>
                      <a:pt x="2661" y="1326"/>
                    </a:lnTo>
                    <a:lnTo>
                      <a:pt x="2670" y="1341"/>
                    </a:lnTo>
                    <a:lnTo>
                      <a:pt x="2686" y="1340"/>
                    </a:lnTo>
                    <a:lnTo>
                      <a:pt x="2688" y="1347"/>
                    </a:lnTo>
                    <a:lnTo>
                      <a:pt x="2676" y="1351"/>
                    </a:lnTo>
                    <a:lnTo>
                      <a:pt x="2667" y="1347"/>
                    </a:lnTo>
                    <a:lnTo>
                      <a:pt x="2655" y="1349"/>
                    </a:lnTo>
                    <a:lnTo>
                      <a:pt x="2651" y="1368"/>
                    </a:lnTo>
                    <a:lnTo>
                      <a:pt x="2651" y="1379"/>
                    </a:lnTo>
                    <a:lnTo>
                      <a:pt x="2656" y="1410"/>
                    </a:lnTo>
                    <a:lnTo>
                      <a:pt x="2639" y="1390"/>
                    </a:lnTo>
                    <a:lnTo>
                      <a:pt x="2633" y="1393"/>
                    </a:lnTo>
                    <a:lnTo>
                      <a:pt x="2634" y="1400"/>
                    </a:lnTo>
                    <a:lnTo>
                      <a:pt x="2626" y="1406"/>
                    </a:lnTo>
                    <a:lnTo>
                      <a:pt x="2626" y="1414"/>
                    </a:lnTo>
                    <a:lnTo>
                      <a:pt x="2622" y="1421"/>
                    </a:lnTo>
                    <a:lnTo>
                      <a:pt x="2621" y="1426"/>
                    </a:lnTo>
                    <a:lnTo>
                      <a:pt x="2605" y="1426"/>
                    </a:lnTo>
                    <a:lnTo>
                      <a:pt x="2608" y="1437"/>
                    </a:lnTo>
                    <a:lnTo>
                      <a:pt x="2613" y="1441"/>
                    </a:lnTo>
                    <a:lnTo>
                      <a:pt x="2603" y="1459"/>
                    </a:lnTo>
                    <a:lnTo>
                      <a:pt x="2581" y="1475"/>
                    </a:lnTo>
                    <a:lnTo>
                      <a:pt x="2575" y="1482"/>
                    </a:lnTo>
                    <a:lnTo>
                      <a:pt x="2551" y="1484"/>
                    </a:lnTo>
                    <a:lnTo>
                      <a:pt x="2546" y="1489"/>
                    </a:lnTo>
                    <a:lnTo>
                      <a:pt x="2568" y="1506"/>
                    </a:lnTo>
                    <a:lnTo>
                      <a:pt x="2568" y="1512"/>
                    </a:lnTo>
                    <a:lnTo>
                      <a:pt x="2565" y="1524"/>
                    </a:lnTo>
                    <a:lnTo>
                      <a:pt x="2563" y="1538"/>
                    </a:lnTo>
                    <a:lnTo>
                      <a:pt x="2560" y="1544"/>
                    </a:lnTo>
                    <a:lnTo>
                      <a:pt x="2549" y="1548"/>
                    </a:lnTo>
                    <a:lnTo>
                      <a:pt x="2551" y="1573"/>
                    </a:lnTo>
                    <a:lnTo>
                      <a:pt x="2547" y="1583"/>
                    </a:lnTo>
                    <a:lnTo>
                      <a:pt x="2540" y="1584"/>
                    </a:lnTo>
                    <a:lnTo>
                      <a:pt x="2537" y="1589"/>
                    </a:lnTo>
                    <a:lnTo>
                      <a:pt x="2541" y="1605"/>
                    </a:lnTo>
                    <a:lnTo>
                      <a:pt x="2538" y="1632"/>
                    </a:lnTo>
                    <a:lnTo>
                      <a:pt x="2537" y="1642"/>
                    </a:lnTo>
                    <a:lnTo>
                      <a:pt x="2533" y="1675"/>
                    </a:lnTo>
                    <a:lnTo>
                      <a:pt x="2533" y="1702"/>
                    </a:lnTo>
                    <a:lnTo>
                      <a:pt x="2535" y="1718"/>
                    </a:lnTo>
                    <a:lnTo>
                      <a:pt x="2535" y="1729"/>
                    </a:lnTo>
                    <a:lnTo>
                      <a:pt x="2525" y="1747"/>
                    </a:lnTo>
                    <a:lnTo>
                      <a:pt x="2533" y="1749"/>
                    </a:lnTo>
                    <a:lnTo>
                      <a:pt x="2537" y="1758"/>
                    </a:lnTo>
                    <a:lnTo>
                      <a:pt x="2545" y="1770"/>
                    </a:lnTo>
                    <a:lnTo>
                      <a:pt x="2551" y="1776"/>
                    </a:lnTo>
                    <a:lnTo>
                      <a:pt x="2552" y="1776"/>
                    </a:lnTo>
                    <a:lnTo>
                      <a:pt x="2558" y="1772"/>
                    </a:lnTo>
                    <a:lnTo>
                      <a:pt x="2559" y="1779"/>
                    </a:lnTo>
                    <a:lnTo>
                      <a:pt x="2560" y="1802"/>
                    </a:lnTo>
                    <a:lnTo>
                      <a:pt x="2564" y="1797"/>
                    </a:lnTo>
                    <a:lnTo>
                      <a:pt x="2564" y="1775"/>
                    </a:lnTo>
                    <a:lnTo>
                      <a:pt x="2568" y="1772"/>
                    </a:lnTo>
                    <a:lnTo>
                      <a:pt x="2596" y="1772"/>
                    </a:lnTo>
                    <a:lnTo>
                      <a:pt x="2601" y="1776"/>
                    </a:lnTo>
                    <a:lnTo>
                      <a:pt x="2608" y="1776"/>
                    </a:lnTo>
                    <a:lnTo>
                      <a:pt x="2613" y="1774"/>
                    </a:lnTo>
                    <a:lnTo>
                      <a:pt x="2622" y="1779"/>
                    </a:lnTo>
                    <a:lnTo>
                      <a:pt x="2624" y="1785"/>
                    </a:lnTo>
                    <a:lnTo>
                      <a:pt x="2628" y="1812"/>
                    </a:lnTo>
                    <a:lnTo>
                      <a:pt x="2646" y="1856"/>
                    </a:lnTo>
                    <a:lnTo>
                      <a:pt x="2646" y="1876"/>
                    </a:lnTo>
                    <a:lnTo>
                      <a:pt x="2648" y="1890"/>
                    </a:lnTo>
                    <a:lnTo>
                      <a:pt x="2660" y="1909"/>
                    </a:lnTo>
                    <a:lnTo>
                      <a:pt x="2662" y="1936"/>
                    </a:lnTo>
                    <a:lnTo>
                      <a:pt x="2661" y="1944"/>
                    </a:lnTo>
                    <a:lnTo>
                      <a:pt x="2658" y="1953"/>
                    </a:lnTo>
                    <a:lnTo>
                      <a:pt x="2650" y="1959"/>
                    </a:lnTo>
                    <a:lnTo>
                      <a:pt x="2644" y="1964"/>
                    </a:lnTo>
                    <a:lnTo>
                      <a:pt x="2645" y="1966"/>
                    </a:lnTo>
                    <a:lnTo>
                      <a:pt x="2666" y="1955"/>
                    </a:lnTo>
                    <a:lnTo>
                      <a:pt x="2666" y="1964"/>
                    </a:lnTo>
                    <a:lnTo>
                      <a:pt x="2670" y="1964"/>
                    </a:lnTo>
                    <a:lnTo>
                      <a:pt x="2686" y="1952"/>
                    </a:lnTo>
                    <a:lnTo>
                      <a:pt x="2734" y="1930"/>
                    </a:lnTo>
                    <a:lnTo>
                      <a:pt x="2756" y="1936"/>
                    </a:lnTo>
                    <a:lnTo>
                      <a:pt x="2762" y="1942"/>
                    </a:lnTo>
                    <a:lnTo>
                      <a:pt x="2774" y="1948"/>
                    </a:lnTo>
                    <a:lnTo>
                      <a:pt x="2779" y="1957"/>
                    </a:lnTo>
                    <a:lnTo>
                      <a:pt x="2796" y="1964"/>
                    </a:lnTo>
                    <a:lnTo>
                      <a:pt x="2821" y="1976"/>
                    </a:lnTo>
                    <a:lnTo>
                      <a:pt x="2842" y="1977"/>
                    </a:lnTo>
                    <a:lnTo>
                      <a:pt x="2847" y="1980"/>
                    </a:lnTo>
                    <a:lnTo>
                      <a:pt x="2885" y="2006"/>
                    </a:lnTo>
                    <a:lnTo>
                      <a:pt x="2900" y="2012"/>
                    </a:lnTo>
                    <a:lnTo>
                      <a:pt x="2920" y="2043"/>
                    </a:lnTo>
                    <a:lnTo>
                      <a:pt x="2924" y="2049"/>
                    </a:lnTo>
                    <a:lnTo>
                      <a:pt x="2923" y="2056"/>
                    </a:lnTo>
                    <a:lnTo>
                      <a:pt x="2929" y="2061"/>
                    </a:lnTo>
                    <a:lnTo>
                      <a:pt x="2934" y="2057"/>
                    </a:lnTo>
                    <a:lnTo>
                      <a:pt x="2939" y="2060"/>
                    </a:lnTo>
                    <a:lnTo>
                      <a:pt x="2943" y="2065"/>
                    </a:lnTo>
                    <a:lnTo>
                      <a:pt x="2950" y="2066"/>
                    </a:lnTo>
                    <a:lnTo>
                      <a:pt x="2958" y="2065"/>
                    </a:lnTo>
                    <a:lnTo>
                      <a:pt x="2966" y="2066"/>
                    </a:lnTo>
                    <a:lnTo>
                      <a:pt x="2978" y="2076"/>
                    </a:lnTo>
                    <a:lnTo>
                      <a:pt x="3020" y="2089"/>
                    </a:lnTo>
                    <a:lnTo>
                      <a:pt x="3032" y="2099"/>
                    </a:lnTo>
                    <a:lnTo>
                      <a:pt x="3035" y="2106"/>
                    </a:lnTo>
                    <a:lnTo>
                      <a:pt x="3051" y="2116"/>
                    </a:lnTo>
                    <a:lnTo>
                      <a:pt x="3052" y="2122"/>
                    </a:lnTo>
                    <a:lnTo>
                      <a:pt x="3046" y="2137"/>
                    </a:lnTo>
                    <a:lnTo>
                      <a:pt x="3042" y="2149"/>
                    </a:lnTo>
                    <a:lnTo>
                      <a:pt x="3033" y="2169"/>
                    </a:lnTo>
                    <a:lnTo>
                      <a:pt x="3046" y="2148"/>
                    </a:lnTo>
                    <a:lnTo>
                      <a:pt x="3051" y="2136"/>
                    </a:lnTo>
                    <a:lnTo>
                      <a:pt x="3056" y="2127"/>
                    </a:lnTo>
                    <a:lnTo>
                      <a:pt x="3112" y="2126"/>
                    </a:lnTo>
                    <a:lnTo>
                      <a:pt x="3139" y="2132"/>
                    </a:lnTo>
                    <a:lnTo>
                      <a:pt x="3160" y="2130"/>
                    </a:lnTo>
                    <a:lnTo>
                      <a:pt x="3166" y="2131"/>
                    </a:lnTo>
                    <a:lnTo>
                      <a:pt x="3171" y="2127"/>
                    </a:lnTo>
                    <a:lnTo>
                      <a:pt x="3182" y="2130"/>
                    </a:lnTo>
                    <a:lnTo>
                      <a:pt x="3185" y="2137"/>
                    </a:lnTo>
                    <a:lnTo>
                      <a:pt x="3193" y="2136"/>
                    </a:lnTo>
                    <a:lnTo>
                      <a:pt x="3203" y="2140"/>
                    </a:lnTo>
                    <a:lnTo>
                      <a:pt x="3210" y="2145"/>
                    </a:lnTo>
                    <a:lnTo>
                      <a:pt x="3216" y="2141"/>
                    </a:lnTo>
                    <a:lnTo>
                      <a:pt x="3221" y="2165"/>
                    </a:lnTo>
                    <a:lnTo>
                      <a:pt x="3219" y="2199"/>
                    </a:lnTo>
                    <a:lnTo>
                      <a:pt x="3214" y="2217"/>
                    </a:lnTo>
                    <a:lnTo>
                      <a:pt x="3213" y="2235"/>
                    </a:lnTo>
                    <a:lnTo>
                      <a:pt x="3219" y="2246"/>
                    </a:lnTo>
                    <a:lnTo>
                      <a:pt x="3221" y="2258"/>
                    </a:lnTo>
                    <a:lnTo>
                      <a:pt x="3221" y="2281"/>
                    </a:lnTo>
                    <a:lnTo>
                      <a:pt x="3225" y="2314"/>
                    </a:lnTo>
                    <a:lnTo>
                      <a:pt x="3219" y="2321"/>
                    </a:lnTo>
                    <a:lnTo>
                      <a:pt x="3219" y="2341"/>
                    </a:lnTo>
                    <a:lnTo>
                      <a:pt x="3223" y="2348"/>
                    </a:lnTo>
                    <a:lnTo>
                      <a:pt x="3228" y="2352"/>
                    </a:lnTo>
                    <a:lnTo>
                      <a:pt x="3230" y="2358"/>
                    </a:lnTo>
                    <a:lnTo>
                      <a:pt x="3239" y="2369"/>
                    </a:lnTo>
                    <a:lnTo>
                      <a:pt x="3247" y="2373"/>
                    </a:lnTo>
                    <a:lnTo>
                      <a:pt x="3255" y="2382"/>
                    </a:lnTo>
                    <a:lnTo>
                      <a:pt x="3259" y="2393"/>
                    </a:lnTo>
                    <a:lnTo>
                      <a:pt x="3267" y="2402"/>
                    </a:lnTo>
                    <a:lnTo>
                      <a:pt x="3267" y="2405"/>
                    </a:lnTo>
                    <a:lnTo>
                      <a:pt x="3253" y="2406"/>
                    </a:lnTo>
                    <a:lnTo>
                      <a:pt x="3234" y="2418"/>
                    </a:lnTo>
                    <a:lnTo>
                      <a:pt x="3229" y="2423"/>
                    </a:lnTo>
                    <a:lnTo>
                      <a:pt x="3229" y="2425"/>
                    </a:lnTo>
                    <a:lnTo>
                      <a:pt x="3262" y="2416"/>
                    </a:lnTo>
                    <a:lnTo>
                      <a:pt x="3272" y="2417"/>
                    </a:lnTo>
                    <a:lnTo>
                      <a:pt x="3279" y="2421"/>
                    </a:lnTo>
                    <a:lnTo>
                      <a:pt x="3307" y="2450"/>
                    </a:lnTo>
                    <a:lnTo>
                      <a:pt x="3312" y="2459"/>
                    </a:lnTo>
                    <a:lnTo>
                      <a:pt x="3317" y="2477"/>
                    </a:lnTo>
                    <a:lnTo>
                      <a:pt x="3314" y="2486"/>
                    </a:lnTo>
                    <a:lnTo>
                      <a:pt x="3289" y="2514"/>
                    </a:lnTo>
                    <a:lnTo>
                      <a:pt x="3314" y="2495"/>
                    </a:lnTo>
                    <a:lnTo>
                      <a:pt x="3318" y="2488"/>
                    </a:lnTo>
                    <a:lnTo>
                      <a:pt x="3323" y="2488"/>
                    </a:lnTo>
                    <a:lnTo>
                      <a:pt x="3337" y="2500"/>
                    </a:lnTo>
                    <a:lnTo>
                      <a:pt x="3344" y="2501"/>
                    </a:lnTo>
                    <a:lnTo>
                      <a:pt x="3359" y="2512"/>
                    </a:lnTo>
                    <a:lnTo>
                      <a:pt x="3363" y="2509"/>
                    </a:lnTo>
                    <a:lnTo>
                      <a:pt x="3360" y="2482"/>
                    </a:lnTo>
                    <a:lnTo>
                      <a:pt x="3363" y="2476"/>
                    </a:lnTo>
                    <a:lnTo>
                      <a:pt x="3370" y="2476"/>
                    </a:lnTo>
                    <a:lnTo>
                      <a:pt x="3370" y="2470"/>
                    </a:lnTo>
                    <a:lnTo>
                      <a:pt x="3371" y="2464"/>
                    </a:lnTo>
                    <a:lnTo>
                      <a:pt x="3379" y="2461"/>
                    </a:lnTo>
                    <a:lnTo>
                      <a:pt x="3386" y="2461"/>
                    </a:lnTo>
                    <a:lnTo>
                      <a:pt x="3386" y="2466"/>
                    </a:lnTo>
                    <a:lnTo>
                      <a:pt x="3399" y="2475"/>
                    </a:lnTo>
                    <a:lnTo>
                      <a:pt x="3402" y="2495"/>
                    </a:lnTo>
                    <a:lnTo>
                      <a:pt x="3408" y="2493"/>
                    </a:lnTo>
                    <a:lnTo>
                      <a:pt x="3415" y="2487"/>
                    </a:lnTo>
                    <a:lnTo>
                      <a:pt x="3415" y="2481"/>
                    </a:lnTo>
                    <a:lnTo>
                      <a:pt x="3419" y="2477"/>
                    </a:lnTo>
                    <a:lnTo>
                      <a:pt x="3420" y="2470"/>
                    </a:lnTo>
                    <a:lnTo>
                      <a:pt x="3412" y="2468"/>
                    </a:lnTo>
                    <a:lnTo>
                      <a:pt x="3401" y="2450"/>
                    </a:lnTo>
                    <a:lnTo>
                      <a:pt x="3399" y="2443"/>
                    </a:lnTo>
                    <a:lnTo>
                      <a:pt x="3412" y="2442"/>
                    </a:lnTo>
                    <a:lnTo>
                      <a:pt x="3412" y="2437"/>
                    </a:lnTo>
                    <a:lnTo>
                      <a:pt x="3420" y="2432"/>
                    </a:lnTo>
                    <a:lnTo>
                      <a:pt x="3424" y="2421"/>
                    </a:lnTo>
                    <a:lnTo>
                      <a:pt x="3429" y="2415"/>
                    </a:lnTo>
                    <a:lnTo>
                      <a:pt x="3435" y="2410"/>
                    </a:lnTo>
                    <a:lnTo>
                      <a:pt x="3454" y="2411"/>
                    </a:lnTo>
                    <a:lnTo>
                      <a:pt x="3460" y="2407"/>
                    </a:lnTo>
                    <a:lnTo>
                      <a:pt x="3460" y="2405"/>
                    </a:lnTo>
                    <a:lnTo>
                      <a:pt x="3444" y="2407"/>
                    </a:lnTo>
                    <a:lnTo>
                      <a:pt x="3436" y="2406"/>
                    </a:lnTo>
                    <a:lnTo>
                      <a:pt x="3429" y="2400"/>
                    </a:lnTo>
                    <a:lnTo>
                      <a:pt x="3427" y="2391"/>
                    </a:lnTo>
                    <a:lnTo>
                      <a:pt x="3424" y="2387"/>
                    </a:lnTo>
                    <a:lnTo>
                      <a:pt x="3417" y="2383"/>
                    </a:lnTo>
                    <a:lnTo>
                      <a:pt x="3411" y="2364"/>
                    </a:lnTo>
                    <a:lnTo>
                      <a:pt x="3414" y="2361"/>
                    </a:lnTo>
                    <a:lnTo>
                      <a:pt x="3415" y="2356"/>
                    </a:lnTo>
                    <a:lnTo>
                      <a:pt x="3411" y="2353"/>
                    </a:lnTo>
                    <a:lnTo>
                      <a:pt x="3407" y="2309"/>
                    </a:lnTo>
                    <a:lnTo>
                      <a:pt x="3404" y="2299"/>
                    </a:lnTo>
                    <a:lnTo>
                      <a:pt x="3403" y="2274"/>
                    </a:lnTo>
                    <a:lnTo>
                      <a:pt x="3404" y="2264"/>
                    </a:lnTo>
                    <a:lnTo>
                      <a:pt x="3402" y="2251"/>
                    </a:lnTo>
                    <a:lnTo>
                      <a:pt x="3399" y="2242"/>
                    </a:lnTo>
                    <a:lnTo>
                      <a:pt x="3391" y="2232"/>
                    </a:lnTo>
                    <a:lnTo>
                      <a:pt x="3379" y="2206"/>
                    </a:lnTo>
                    <a:lnTo>
                      <a:pt x="3374" y="2200"/>
                    </a:lnTo>
                    <a:lnTo>
                      <a:pt x="3366" y="2197"/>
                    </a:lnTo>
                    <a:lnTo>
                      <a:pt x="3361" y="2195"/>
                    </a:lnTo>
                    <a:lnTo>
                      <a:pt x="3380" y="2186"/>
                    </a:lnTo>
                    <a:lnTo>
                      <a:pt x="3407" y="2169"/>
                    </a:lnTo>
                    <a:lnTo>
                      <a:pt x="3422" y="2162"/>
                    </a:lnTo>
                    <a:lnTo>
                      <a:pt x="3449" y="2140"/>
                    </a:lnTo>
                    <a:lnTo>
                      <a:pt x="3461" y="2132"/>
                    </a:lnTo>
                    <a:lnTo>
                      <a:pt x="3476" y="2119"/>
                    </a:lnTo>
                    <a:lnTo>
                      <a:pt x="3489" y="2104"/>
                    </a:lnTo>
                    <a:lnTo>
                      <a:pt x="3476" y="2114"/>
                    </a:lnTo>
                    <a:lnTo>
                      <a:pt x="3492" y="2092"/>
                    </a:lnTo>
                    <a:lnTo>
                      <a:pt x="3513" y="2055"/>
                    </a:lnTo>
                    <a:lnTo>
                      <a:pt x="3519" y="2041"/>
                    </a:lnTo>
                    <a:lnTo>
                      <a:pt x="3524" y="2036"/>
                    </a:lnTo>
                    <a:lnTo>
                      <a:pt x="3532" y="2038"/>
                    </a:lnTo>
                    <a:lnTo>
                      <a:pt x="3541" y="2045"/>
                    </a:lnTo>
                    <a:lnTo>
                      <a:pt x="3551" y="2040"/>
                    </a:lnTo>
                    <a:lnTo>
                      <a:pt x="3554" y="2032"/>
                    </a:lnTo>
                    <a:lnTo>
                      <a:pt x="3548" y="2030"/>
                    </a:lnTo>
                    <a:lnTo>
                      <a:pt x="3543" y="2007"/>
                    </a:lnTo>
                    <a:lnTo>
                      <a:pt x="3540" y="2001"/>
                    </a:lnTo>
                    <a:lnTo>
                      <a:pt x="3531" y="2022"/>
                    </a:lnTo>
                    <a:lnTo>
                      <a:pt x="3527" y="2030"/>
                    </a:lnTo>
                    <a:lnTo>
                      <a:pt x="3525" y="2027"/>
                    </a:lnTo>
                    <a:lnTo>
                      <a:pt x="3524" y="2005"/>
                    </a:lnTo>
                    <a:lnTo>
                      <a:pt x="3521" y="1980"/>
                    </a:lnTo>
                    <a:lnTo>
                      <a:pt x="3517" y="1959"/>
                    </a:lnTo>
                    <a:lnTo>
                      <a:pt x="3514" y="1953"/>
                    </a:lnTo>
                    <a:lnTo>
                      <a:pt x="3511" y="1947"/>
                    </a:lnTo>
                    <a:lnTo>
                      <a:pt x="3510" y="1927"/>
                    </a:lnTo>
                    <a:lnTo>
                      <a:pt x="3500" y="1892"/>
                    </a:lnTo>
                    <a:lnTo>
                      <a:pt x="3492" y="1861"/>
                    </a:lnTo>
                    <a:lnTo>
                      <a:pt x="3490" y="1849"/>
                    </a:lnTo>
                    <a:lnTo>
                      <a:pt x="3483" y="1835"/>
                    </a:lnTo>
                    <a:lnTo>
                      <a:pt x="3483" y="1829"/>
                    </a:lnTo>
                    <a:lnTo>
                      <a:pt x="3482" y="1825"/>
                    </a:lnTo>
                    <a:lnTo>
                      <a:pt x="3472" y="1826"/>
                    </a:lnTo>
                    <a:lnTo>
                      <a:pt x="3454" y="1815"/>
                    </a:lnTo>
                    <a:lnTo>
                      <a:pt x="3449" y="1809"/>
                    </a:lnTo>
                    <a:lnTo>
                      <a:pt x="3428" y="1793"/>
                    </a:lnTo>
                    <a:lnTo>
                      <a:pt x="3413" y="1777"/>
                    </a:lnTo>
                    <a:lnTo>
                      <a:pt x="3411" y="1771"/>
                    </a:lnTo>
                    <a:lnTo>
                      <a:pt x="3414" y="1767"/>
                    </a:lnTo>
                    <a:lnTo>
                      <a:pt x="3412" y="1760"/>
                    </a:lnTo>
                    <a:lnTo>
                      <a:pt x="3411" y="1749"/>
                    </a:lnTo>
                    <a:lnTo>
                      <a:pt x="3413" y="1740"/>
                    </a:lnTo>
                    <a:lnTo>
                      <a:pt x="3419" y="1739"/>
                    </a:lnTo>
                    <a:lnTo>
                      <a:pt x="3433" y="1729"/>
                    </a:lnTo>
                    <a:lnTo>
                      <a:pt x="3451" y="1729"/>
                    </a:lnTo>
                    <a:lnTo>
                      <a:pt x="3455" y="1723"/>
                    </a:lnTo>
                    <a:lnTo>
                      <a:pt x="3471" y="1722"/>
                    </a:lnTo>
                    <a:lnTo>
                      <a:pt x="3471" y="1708"/>
                    </a:lnTo>
                    <a:lnTo>
                      <a:pt x="3465" y="1705"/>
                    </a:lnTo>
                    <a:lnTo>
                      <a:pt x="3465" y="1695"/>
                    </a:lnTo>
                    <a:lnTo>
                      <a:pt x="3470" y="1683"/>
                    </a:lnTo>
                    <a:lnTo>
                      <a:pt x="3483" y="1688"/>
                    </a:lnTo>
                    <a:lnTo>
                      <a:pt x="3487" y="1691"/>
                    </a:lnTo>
                    <a:lnTo>
                      <a:pt x="3508" y="1686"/>
                    </a:lnTo>
                    <a:lnTo>
                      <a:pt x="3492" y="1681"/>
                    </a:lnTo>
                    <a:lnTo>
                      <a:pt x="3487" y="1675"/>
                    </a:lnTo>
                    <a:lnTo>
                      <a:pt x="3487" y="1664"/>
                    </a:lnTo>
                    <a:lnTo>
                      <a:pt x="3489" y="1658"/>
                    </a:lnTo>
                    <a:lnTo>
                      <a:pt x="3493" y="1658"/>
                    </a:lnTo>
                    <a:lnTo>
                      <a:pt x="3500" y="1643"/>
                    </a:lnTo>
                    <a:lnTo>
                      <a:pt x="3493" y="1648"/>
                    </a:lnTo>
                    <a:lnTo>
                      <a:pt x="3471" y="1645"/>
                    </a:lnTo>
                    <a:lnTo>
                      <a:pt x="3471" y="1635"/>
                    </a:lnTo>
                    <a:lnTo>
                      <a:pt x="3476" y="1637"/>
                    </a:lnTo>
                    <a:lnTo>
                      <a:pt x="3482" y="1634"/>
                    </a:lnTo>
                    <a:lnTo>
                      <a:pt x="3483" y="1625"/>
                    </a:lnTo>
                    <a:lnTo>
                      <a:pt x="3477" y="1616"/>
                    </a:lnTo>
                    <a:lnTo>
                      <a:pt x="3476" y="1615"/>
                    </a:lnTo>
                    <a:lnTo>
                      <a:pt x="3467" y="1597"/>
                    </a:lnTo>
                    <a:lnTo>
                      <a:pt x="3472" y="1578"/>
                    </a:lnTo>
                    <a:lnTo>
                      <a:pt x="3466" y="1576"/>
                    </a:lnTo>
                    <a:lnTo>
                      <a:pt x="3465" y="1568"/>
                    </a:lnTo>
                    <a:lnTo>
                      <a:pt x="3483" y="1562"/>
                    </a:lnTo>
                    <a:lnTo>
                      <a:pt x="3483" y="1561"/>
                    </a:lnTo>
                    <a:lnTo>
                      <a:pt x="3473" y="1561"/>
                    </a:lnTo>
                    <a:lnTo>
                      <a:pt x="3468" y="1556"/>
                    </a:lnTo>
                    <a:lnTo>
                      <a:pt x="3460" y="1561"/>
                    </a:lnTo>
                    <a:lnTo>
                      <a:pt x="3452" y="1559"/>
                    </a:lnTo>
                    <a:lnTo>
                      <a:pt x="3445" y="1550"/>
                    </a:lnTo>
                    <a:lnTo>
                      <a:pt x="3445" y="1539"/>
                    </a:lnTo>
                    <a:lnTo>
                      <a:pt x="3456" y="1523"/>
                    </a:lnTo>
                    <a:lnTo>
                      <a:pt x="3461" y="1505"/>
                    </a:lnTo>
                    <a:lnTo>
                      <a:pt x="3467" y="1500"/>
                    </a:lnTo>
                    <a:lnTo>
                      <a:pt x="3467" y="1486"/>
                    </a:lnTo>
                    <a:lnTo>
                      <a:pt x="3471" y="1485"/>
                    </a:lnTo>
                    <a:lnTo>
                      <a:pt x="3476" y="1478"/>
                    </a:lnTo>
                    <a:lnTo>
                      <a:pt x="3476" y="1468"/>
                    </a:lnTo>
                    <a:lnTo>
                      <a:pt x="3483" y="1465"/>
                    </a:lnTo>
                    <a:lnTo>
                      <a:pt x="3485" y="1447"/>
                    </a:lnTo>
                    <a:lnTo>
                      <a:pt x="3481" y="1454"/>
                    </a:lnTo>
                    <a:lnTo>
                      <a:pt x="3472" y="1457"/>
                    </a:lnTo>
                    <a:lnTo>
                      <a:pt x="3466" y="1452"/>
                    </a:lnTo>
                    <a:lnTo>
                      <a:pt x="3458" y="1449"/>
                    </a:lnTo>
                    <a:lnTo>
                      <a:pt x="3449" y="1441"/>
                    </a:lnTo>
                    <a:lnTo>
                      <a:pt x="3447" y="1428"/>
                    </a:lnTo>
                    <a:lnTo>
                      <a:pt x="3442" y="1419"/>
                    </a:lnTo>
                    <a:lnTo>
                      <a:pt x="3441" y="1404"/>
                    </a:lnTo>
                    <a:lnTo>
                      <a:pt x="3441" y="1392"/>
                    </a:lnTo>
                    <a:lnTo>
                      <a:pt x="3442" y="1387"/>
                    </a:lnTo>
                    <a:lnTo>
                      <a:pt x="3454" y="1379"/>
                    </a:lnTo>
                    <a:lnTo>
                      <a:pt x="3466" y="1360"/>
                    </a:lnTo>
                    <a:lnTo>
                      <a:pt x="3474" y="1350"/>
                    </a:lnTo>
                    <a:lnTo>
                      <a:pt x="3481" y="1347"/>
                    </a:lnTo>
                    <a:lnTo>
                      <a:pt x="3481" y="1355"/>
                    </a:lnTo>
                    <a:lnTo>
                      <a:pt x="3490" y="1354"/>
                    </a:lnTo>
                    <a:lnTo>
                      <a:pt x="3516" y="1355"/>
                    </a:lnTo>
                    <a:lnTo>
                      <a:pt x="3547" y="1362"/>
                    </a:lnTo>
                    <a:lnTo>
                      <a:pt x="3552" y="1367"/>
                    </a:lnTo>
                    <a:lnTo>
                      <a:pt x="3553" y="1369"/>
                    </a:lnTo>
                    <a:lnTo>
                      <a:pt x="3562" y="1374"/>
                    </a:lnTo>
                    <a:lnTo>
                      <a:pt x="3579" y="1377"/>
                    </a:lnTo>
                    <a:lnTo>
                      <a:pt x="3586" y="1379"/>
                    </a:lnTo>
                    <a:lnTo>
                      <a:pt x="3583" y="1388"/>
                    </a:lnTo>
                    <a:lnTo>
                      <a:pt x="3585" y="1390"/>
                    </a:lnTo>
                    <a:lnTo>
                      <a:pt x="3596" y="1383"/>
                    </a:lnTo>
                    <a:lnTo>
                      <a:pt x="3612" y="1383"/>
                    </a:lnTo>
                    <a:lnTo>
                      <a:pt x="3616" y="1389"/>
                    </a:lnTo>
                    <a:lnTo>
                      <a:pt x="3613" y="1397"/>
                    </a:lnTo>
                    <a:lnTo>
                      <a:pt x="3633" y="1395"/>
                    </a:lnTo>
                    <a:lnTo>
                      <a:pt x="3630" y="1390"/>
                    </a:lnTo>
                    <a:lnTo>
                      <a:pt x="3637" y="1384"/>
                    </a:lnTo>
                    <a:lnTo>
                      <a:pt x="3670" y="1373"/>
                    </a:lnTo>
                    <a:lnTo>
                      <a:pt x="3682" y="1361"/>
                    </a:lnTo>
                    <a:lnTo>
                      <a:pt x="3715" y="1378"/>
                    </a:lnTo>
                    <a:lnTo>
                      <a:pt x="3724" y="1390"/>
                    </a:lnTo>
                    <a:lnTo>
                      <a:pt x="3739" y="1397"/>
                    </a:lnTo>
                    <a:lnTo>
                      <a:pt x="3748" y="1398"/>
                    </a:lnTo>
                    <a:lnTo>
                      <a:pt x="3751" y="1403"/>
                    </a:lnTo>
                    <a:lnTo>
                      <a:pt x="3752" y="1411"/>
                    </a:lnTo>
                    <a:lnTo>
                      <a:pt x="3740" y="1438"/>
                    </a:lnTo>
                    <a:lnTo>
                      <a:pt x="3743" y="1435"/>
                    </a:lnTo>
                    <a:lnTo>
                      <a:pt x="3751" y="1437"/>
                    </a:lnTo>
                    <a:lnTo>
                      <a:pt x="3753" y="1433"/>
                    </a:lnTo>
                    <a:lnTo>
                      <a:pt x="3753" y="1422"/>
                    </a:lnTo>
                    <a:lnTo>
                      <a:pt x="3759" y="1421"/>
                    </a:lnTo>
                    <a:lnTo>
                      <a:pt x="3769" y="1425"/>
                    </a:lnTo>
                    <a:lnTo>
                      <a:pt x="3769" y="1441"/>
                    </a:lnTo>
                    <a:lnTo>
                      <a:pt x="3775" y="1448"/>
                    </a:lnTo>
                    <a:lnTo>
                      <a:pt x="3778" y="1455"/>
                    </a:lnTo>
                    <a:lnTo>
                      <a:pt x="3770" y="1460"/>
                    </a:lnTo>
                    <a:lnTo>
                      <a:pt x="3772" y="1469"/>
                    </a:lnTo>
                    <a:lnTo>
                      <a:pt x="3782" y="1465"/>
                    </a:lnTo>
                    <a:lnTo>
                      <a:pt x="3784" y="1458"/>
                    </a:lnTo>
                    <a:lnTo>
                      <a:pt x="3793" y="1455"/>
                    </a:lnTo>
                    <a:lnTo>
                      <a:pt x="3801" y="1458"/>
                    </a:lnTo>
                    <a:lnTo>
                      <a:pt x="3807" y="1464"/>
                    </a:lnTo>
                    <a:lnTo>
                      <a:pt x="3802" y="1471"/>
                    </a:lnTo>
                    <a:lnTo>
                      <a:pt x="3798" y="1474"/>
                    </a:lnTo>
                    <a:lnTo>
                      <a:pt x="3791" y="1479"/>
                    </a:lnTo>
                    <a:lnTo>
                      <a:pt x="3791" y="1489"/>
                    </a:lnTo>
                    <a:lnTo>
                      <a:pt x="3794" y="1495"/>
                    </a:lnTo>
                    <a:lnTo>
                      <a:pt x="3799" y="1501"/>
                    </a:lnTo>
                    <a:lnTo>
                      <a:pt x="3807" y="1503"/>
                    </a:lnTo>
                    <a:lnTo>
                      <a:pt x="3805" y="1511"/>
                    </a:lnTo>
                    <a:lnTo>
                      <a:pt x="3806" y="1514"/>
                    </a:lnTo>
                    <a:lnTo>
                      <a:pt x="3823" y="1511"/>
                    </a:lnTo>
                    <a:lnTo>
                      <a:pt x="3834" y="1513"/>
                    </a:lnTo>
                    <a:lnTo>
                      <a:pt x="3837" y="1523"/>
                    </a:lnTo>
                    <a:lnTo>
                      <a:pt x="3843" y="1532"/>
                    </a:lnTo>
                    <a:lnTo>
                      <a:pt x="3849" y="1524"/>
                    </a:lnTo>
                    <a:lnTo>
                      <a:pt x="3864" y="1529"/>
                    </a:lnTo>
                    <a:lnTo>
                      <a:pt x="3877" y="1523"/>
                    </a:lnTo>
                    <a:lnTo>
                      <a:pt x="3882" y="1529"/>
                    </a:lnTo>
                    <a:lnTo>
                      <a:pt x="3884" y="1537"/>
                    </a:lnTo>
                    <a:lnTo>
                      <a:pt x="3884" y="1544"/>
                    </a:lnTo>
                    <a:lnTo>
                      <a:pt x="3888" y="1545"/>
                    </a:lnTo>
                    <a:lnTo>
                      <a:pt x="3908" y="1535"/>
                    </a:lnTo>
                    <a:lnTo>
                      <a:pt x="3907" y="1528"/>
                    </a:lnTo>
                    <a:lnTo>
                      <a:pt x="3914" y="1524"/>
                    </a:lnTo>
                    <a:lnTo>
                      <a:pt x="3925" y="1541"/>
                    </a:lnTo>
                    <a:lnTo>
                      <a:pt x="3926" y="1548"/>
                    </a:lnTo>
                    <a:lnTo>
                      <a:pt x="3925" y="1553"/>
                    </a:lnTo>
                    <a:lnTo>
                      <a:pt x="3920" y="1560"/>
                    </a:lnTo>
                    <a:lnTo>
                      <a:pt x="3912" y="1566"/>
                    </a:lnTo>
                    <a:lnTo>
                      <a:pt x="3912" y="1575"/>
                    </a:lnTo>
                    <a:lnTo>
                      <a:pt x="3909" y="1584"/>
                    </a:lnTo>
                    <a:lnTo>
                      <a:pt x="3912" y="1592"/>
                    </a:lnTo>
                    <a:lnTo>
                      <a:pt x="3911" y="1598"/>
                    </a:lnTo>
                    <a:lnTo>
                      <a:pt x="3915" y="1599"/>
                    </a:lnTo>
                    <a:lnTo>
                      <a:pt x="3918" y="1615"/>
                    </a:lnTo>
                    <a:lnTo>
                      <a:pt x="3926" y="1632"/>
                    </a:lnTo>
                    <a:lnTo>
                      <a:pt x="3913" y="1634"/>
                    </a:lnTo>
                    <a:lnTo>
                      <a:pt x="3912" y="1638"/>
                    </a:lnTo>
                    <a:lnTo>
                      <a:pt x="3908" y="1642"/>
                    </a:lnTo>
                    <a:lnTo>
                      <a:pt x="3896" y="1642"/>
                    </a:lnTo>
                    <a:lnTo>
                      <a:pt x="3887" y="1640"/>
                    </a:lnTo>
                    <a:lnTo>
                      <a:pt x="3869" y="1641"/>
                    </a:lnTo>
                    <a:lnTo>
                      <a:pt x="3853" y="1638"/>
                    </a:lnTo>
                    <a:lnTo>
                      <a:pt x="3842" y="1631"/>
                    </a:lnTo>
                    <a:lnTo>
                      <a:pt x="3831" y="1632"/>
                    </a:lnTo>
                    <a:lnTo>
                      <a:pt x="3826" y="1636"/>
                    </a:lnTo>
                    <a:lnTo>
                      <a:pt x="3845" y="1638"/>
                    </a:lnTo>
                    <a:lnTo>
                      <a:pt x="3863" y="1650"/>
                    </a:lnTo>
                    <a:lnTo>
                      <a:pt x="3899" y="1648"/>
                    </a:lnTo>
                    <a:lnTo>
                      <a:pt x="3912" y="1653"/>
                    </a:lnTo>
                    <a:lnTo>
                      <a:pt x="3924" y="1664"/>
                    </a:lnTo>
                    <a:lnTo>
                      <a:pt x="3926" y="1674"/>
                    </a:lnTo>
                    <a:lnTo>
                      <a:pt x="3924" y="1677"/>
                    </a:lnTo>
                    <a:lnTo>
                      <a:pt x="3926" y="1683"/>
                    </a:lnTo>
                    <a:lnTo>
                      <a:pt x="3913" y="1713"/>
                    </a:lnTo>
                    <a:lnTo>
                      <a:pt x="3915" y="1717"/>
                    </a:lnTo>
                    <a:lnTo>
                      <a:pt x="3931" y="1712"/>
                    </a:lnTo>
                    <a:lnTo>
                      <a:pt x="3938" y="1717"/>
                    </a:lnTo>
                    <a:lnTo>
                      <a:pt x="3935" y="1722"/>
                    </a:lnTo>
                    <a:lnTo>
                      <a:pt x="3923" y="1731"/>
                    </a:lnTo>
                    <a:lnTo>
                      <a:pt x="3924" y="1736"/>
                    </a:lnTo>
                    <a:lnTo>
                      <a:pt x="3934" y="1736"/>
                    </a:lnTo>
                    <a:lnTo>
                      <a:pt x="3938" y="1743"/>
                    </a:lnTo>
                    <a:lnTo>
                      <a:pt x="3938" y="1748"/>
                    </a:lnTo>
                    <a:lnTo>
                      <a:pt x="3935" y="1751"/>
                    </a:lnTo>
                    <a:lnTo>
                      <a:pt x="3931" y="1750"/>
                    </a:lnTo>
                    <a:lnTo>
                      <a:pt x="3930" y="1748"/>
                    </a:lnTo>
                    <a:lnTo>
                      <a:pt x="3924" y="1755"/>
                    </a:lnTo>
                    <a:lnTo>
                      <a:pt x="3912" y="1766"/>
                    </a:lnTo>
                    <a:lnTo>
                      <a:pt x="3909" y="1755"/>
                    </a:lnTo>
                    <a:lnTo>
                      <a:pt x="3903" y="1749"/>
                    </a:lnTo>
                    <a:lnTo>
                      <a:pt x="3893" y="1750"/>
                    </a:lnTo>
                    <a:lnTo>
                      <a:pt x="3899" y="1764"/>
                    </a:lnTo>
                    <a:lnTo>
                      <a:pt x="3899" y="1770"/>
                    </a:lnTo>
                    <a:lnTo>
                      <a:pt x="3879" y="1774"/>
                    </a:lnTo>
                    <a:lnTo>
                      <a:pt x="3885" y="1779"/>
                    </a:lnTo>
                    <a:lnTo>
                      <a:pt x="3895" y="1779"/>
                    </a:lnTo>
                    <a:lnTo>
                      <a:pt x="3901" y="1780"/>
                    </a:lnTo>
                    <a:lnTo>
                      <a:pt x="3907" y="1787"/>
                    </a:lnTo>
                    <a:lnTo>
                      <a:pt x="3924" y="1770"/>
                    </a:lnTo>
                    <a:lnTo>
                      <a:pt x="3931" y="1765"/>
                    </a:lnTo>
                    <a:lnTo>
                      <a:pt x="3945" y="1765"/>
                    </a:lnTo>
                    <a:lnTo>
                      <a:pt x="3956" y="1761"/>
                    </a:lnTo>
                    <a:lnTo>
                      <a:pt x="3969" y="1760"/>
                    </a:lnTo>
                    <a:lnTo>
                      <a:pt x="3979" y="1764"/>
                    </a:lnTo>
                    <a:lnTo>
                      <a:pt x="3985" y="1788"/>
                    </a:lnTo>
                    <a:lnTo>
                      <a:pt x="3990" y="1793"/>
                    </a:lnTo>
                    <a:lnTo>
                      <a:pt x="3992" y="1808"/>
                    </a:lnTo>
                    <a:lnTo>
                      <a:pt x="3987" y="1839"/>
                    </a:lnTo>
                    <a:lnTo>
                      <a:pt x="3972" y="1851"/>
                    </a:lnTo>
                    <a:lnTo>
                      <a:pt x="3934" y="1872"/>
                    </a:lnTo>
                    <a:lnTo>
                      <a:pt x="3966" y="1860"/>
                    </a:lnTo>
                    <a:lnTo>
                      <a:pt x="3987" y="1844"/>
                    </a:lnTo>
                    <a:lnTo>
                      <a:pt x="3994" y="1829"/>
                    </a:lnTo>
                    <a:lnTo>
                      <a:pt x="4000" y="1802"/>
                    </a:lnTo>
                    <a:lnTo>
                      <a:pt x="4008" y="1791"/>
                    </a:lnTo>
                    <a:lnTo>
                      <a:pt x="4008" y="1812"/>
                    </a:lnTo>
                    <a:lnTo>
                      <a:pt x="4005" y="1818"/>
                    </a:lnTo>
                    <a:lnTo>
                      <a:pt x="4015" y="1807"/>
                    </a:lnTo>
                    <a:lnTo>
                      <a:pt x="4017" y="1817"/>
                    </a:lnTo>
                    <a:lnTo>
                      <a:pt x="4015" y="1825"/>
                    </a:lnTo>
                    <a:lnTo>
                      <a:pt x="4016" y="1840"/>
                    </a:lnTo>
                    <a:lnTo>
                      <a:pt x="4019" y="1844"/>
                    </a:lnTo>
                    <a:lnTo>
                      <a:pt x="4026" y="1828"/>
                    </a:lnTo>
                    <a:lnTo>
                      <a:pt x="4055" y="1808"/>
                    </a:lnTo>
                    <a:lnTo>
                      <a:pt x="4078" y="1802"/>
                    </a:lnTo>
                    <a:lnTo>
                      <a:pt x="4079" y="1788"/>
                    </a:lnTo>
                    <a:lnTo>
                      <a:pt x="4085" y="1775"/>
                    </a:lnTo>
                    <a:lnTo>
                      <a:pt x="4091" y="1766"/>
                    </a:lnTo>
                    <a:lnTo>
                      <a:pt x="4100" y="1775"/>
                    </a:lnTo>
                    <a:lnTo>
                      <a:pt x="4112" y="1781"/>
                    </a:lnTo>
                    <a:lnTo>
                      <a:pt x="4116" y="1791"/>
                    </a:lnTo>
                    <a:lnTo>
                      <a:pt x="4111" y="1809"/>
                    </a:lnTo>
                    <a:lnTo>
                      <a:pt x="4114" y="1803"/>
                    </a:lnTo>
                    <a:lnTo>
                      <a:pt x="4123" y="1782"/>
                    </a:lnTo>
                    <a:lnTo>
                      <a:pt x="4116" y="1772"/>
                    </a:lnTo>
                    <a:lnTo>
                      <a:pt x="4110" y="1766"/>
                    </a:lnTo>
                    <a:lnTo>
                      <a:pt x="4106" y="1758"/>
                    </a:lnTo>
                    <a:lnTo>
                      <a:pt x="4116" y="1766"/>
                    </a:lnTo>
                    <a:lnTo>
                      <a:pt x="4122" y="1764"/>
                    </a:lnTo>
                    <a:lnTo>
                      <a:pt x="4127" y="1758"/>
                    </a:lnTo>
                    <a:lnTo>
                      <a:pt x="4123" y="1755"/>
                    </a:lnTo>
                    <a:lnTo>
                      <a:pt x="4124" y="1745"/>
                    </a:lnTo>
                    <a:lnTo>
                      <a:pt x="4133" y="1747"/>
                    </a:lnTo>
                    <a:lnTo>
                      <a:pt x="4135" y="1732"/>
                    </a:lnTo>
                    <a:lnTo>
                      <a:pt x="4130" y="1718"/>
                    </a:lnTo>
                    <a:lnTo>
                      <a:pt x="4137" y="1726"/>
                    </a:lnTo>
                    <a:lnTo>
                      <a:pt x="4141" y="1717"/>
                    </a:lnTo>
                    <a:lnTo>
                      <a:pt x="4149" y="1712"/>
                    </a:lnTo>
                    <a:lnTo>
                      <a:pt x="4149" y="1704"/>
                    </a:lnTo>
                    <a:lnTo>
                      <a:pt x="4157" y="1699"/>
                    </a:lnTo>
                    <a:lnTo>
                      <a:pt x="4150" y="1686"/>
                    </a:lnTo>
                    <a:lnTo>
                      <a:pt x="4143" y="1679"/>
                    </a:lnTo>
                    <a:lnTo>
                      <a:pt x="4138" y="1669"/>
                    </a:lnTo>
                    <a:lnTo>
                      <a:pt x="4143" y="1658"/>
                    </a:lnTo>
                    <a:lnTo>
                      <a:pt x="4157" y="1635"/>
                    </a:lnTo>
                    <a:lnTo>
                      <a:pt x="4165" y="1630"/>
                    </a:lnTo>
                    <a:lnTo>
                      <a:pt x="4172" y="1621"/>
                    </a:lnTo>
                    <a:lnTo>
                      <a:pt x="4172" y="1619"/>
                    </a:lnTo>
                    <a:lnTo>
                      <a:pt x="4177" y="1609"/>
                    </a:lnTo>
                    <a:lnTo>
                      <a:pt x="4186" y="1608"/>
                    </a:lnTo>
                    <a:lnTo>
                      <a:pt x="4196" y="1609"/>
                    </a:lnTo>
                    <a:lnTo>
                      <a:pt x="4198" y="1615"/>
                    </a:lnTo>
                    <a:lnTo>
                      <a:pt x="4194" y="1621"/>
                    </a:lnTo>
                    <a:lnTo>
                      <a:pt x="4202" y="1623"/>
                    </a:lnTo>
                    <a:lnTo>
                      <a:pt x="4200" y="1631"/>
                    </a:lnTo>
                    <a:lnTo>
                      <a:pt x="4203" y="1638"/>
                    </a:lnTo>
                    <a:lnTo>
                      <a:pt x="4203" y="1650"/>
                    </a:lnTo>
                    <a:lnTo>
                      <a:pt x="4198" y="1656"/>
                    </a:lnTo>
                    <a:lnTo>
                      <a:pt x="4207" y="1651"/>
                    </a:lnTo>
                    <a:lnTo>
                      <a:pt x="4211" y="1656"/>
                    </a:lnTo>
                    <a:lnTo>
                      <a:pt x="4211" y="1679"/>
                    </a:lnTo>
                    <a:lnTo>
                      <a:pt x="4223" y="1680"/>
                    </a:lnTo>
                    <a:lnTo>
                      <a:pt x="4218" y="1683"/>
                    </a:lnTo>
                    <a:lnTo>
                      <a:pt x="4219" y="1690"/>
                    </a:lnTo>
                    <a:lnTo>
                      <a:pt x="4229" y="1688"/>
                    </a:lnTo>
                    <a:lnTo>
                      <a:pt x="4239" y="1693"/>
                    </a:lnTo>
                    <a:lnTo>
                      <a:pt x="4234" y="1700"/>
                    </a:lnTo>
                    <a:lnTo>
                      <a:pt x="4226" y="1708"/>
                    </a:lnTo>
                    <a:lnTo>
                      <a:pt x="4237" y="1710"/>
                    </a:lnTo>
                    <a:lnTo>
                      <a:pt x="4240" y="1718"/>
                    </a:lnTo>
                    <a:lnTo>
                      <a:pt x="4243" y="1710"/>
                    </a:lnTo>
                    <a:lnTo>
                      <a:pt x="4248" y="1712"/>
                    </a:lnTo>
                    <a:lnTo>
                      <a:pt x="4248" y="1724"/>
                    </a:lnTo>
                    <a:lnTo>
                      <a:pt x="4254" y="1721"/>
                    </a:lnTo>
                    <a:lnTo>
                      <a:pt x="4259" y="1724"/>
                    </a:lnTo>
                    <a:lnTo>
                      <a:pt x="4258" y="1734"/>
                    </a:lnTo>
                    <a:lnTo>
                      <a:pt x="4247" y="1740"/>
                    </a:lnTo>
                    <a:lnTo>
                      <a:pt x="4226" y="1740"/>
                    </a:lnTo>
                    <a:lnTo>
                      <a:pt x="4214" y="1747"/>
                    </a:lnTo>
                    <a:lnTo>
                      <a:pt x="4211" y="1753"/>
                    </a:lnTo>
                    <a:lnTo>
                      <a:pt x="4221" y="1745"/>
                    </a:lnTo>
                    <a:lnTo>
                      <a:pt x="4226" y="1749"/>
                    </a:lnTo>
                    <a:lnTo>
                      <a:pt x="4234" y="1747"/>
                    </a:lnTo>
                    <a:lnTo>
                      <a:pt x="4250" y="1747"/>
                    </a:lnTo>
                    <a:lnTo>
                      <a:pt x="4266" y="1742"/>
                    </a:lnTo>
                    <a:lnTo>
                      <a:pt x="4269" y="1743"/>
                    </a:lnTo>
                    <a:lnTo>
                      <a:pt x="4266" y="1754"/>
                    </a:lnTo>
                    <a:lnTo>
                      <a:pt x="4268" y="1755"/>
                    </a:lnTo>
                    <a:lnTo>
                      <a:pt x="4268" y="1764"/>
                    </a:lnTo>
                    <a:lnTo>
                      <a:pt x="4266" y="1771"/>
                    </a:lnTo>
                    <a:lnTo>
                      <a:pt x="4270" y="1769"/>
                    </a:lnTo>
                    <a:lnTo>
                      <a:pt x="4283" y="1770"/>
                    </a:lnTo>
                    <a:lnTo>
                      <a:pt x="4280" y="1781"/>
                    </a:lnTo>
                    <a:lnTo>
                      <a:pt x="4282" y="1785"/>
                    </a:lnTo>
                    <a:lnTo>
                      <a:pt x="4289" y="1787"/>
                    </a:lnTo>
                    <a:lnTo>
                      <a:pt x="4286" y="1792"/>
                    </a:lnTo>
                    <a:lnTo>
                      <a:pt x="4278" y="1796"/>
                    </a:lnTo>
                    <a:lnTo>
                      <a:pt x="4264" y="1798"/>
                    </a:lnTo>
                    <a:lnTo>
                      <a:pt x="4257" y="1794"/>
                    </a:lnTo>
                    <a:lnTo>
                      <a:pt x="4251" y="1797"/>
                    </a:lnTo>
                    <a:lnTo>
                      <a:pt x="4251" y="1802"/>
                    </a:lnTo>
                    <a:lnTo>
                      <a:pt x="4256" y="1806"/>
                    </a:lnTo>
                    <a:lnTo>
                      <a:pt x="4266" y="1803"/>
                    </a:lnTo>
                    <a:lnTo>
                      <a:pt x="4284" y="1804"/>
                    </a:lnTo>
                    <a:lnTo>
                      <a:pt x="4301" y="1803"/>
                    </a:lnTo>
                    <a:lnTo>
                      <a:pt x="4304" y="1814"/>
                    </a:lnTo>
                    <a:lnTo>
                      <a:pt x="4297" y="1819"/>
                    </a:lnTo>
                    <a:lnTo>
                      <a:pt x="4294" y="1825"/>
                    </a:lnTo>
                    <a:lnTo>
                      <a:pt x="4299" y="1828"/>
                    </a:lnTo>
                    <a:lnTo>
                      <a:pt x="4293" y="1833"/>
                    </a:lnTo>
                    <a:lnTo>
                      <a:pt x="4280" y="1836"/>
                    </a:lnTo>
                    <a:lnTo>
                      <a:pt x="4269" y="1851"/>
                    </a:lnTo>
                    <a:lnTo>
                      <a:pt x="4278" y="1850"/>
                    </a:lnTo>
                    <a:lnTo>
                      <a:pt x="4286" y="1842"/>
                    </a:lnTo>
                    <a:lnTo>
                      <a:pt x="4296" y="1841"/>
                    </a:lnTo>
                    <a:lnTo>
                      <a:pt x="4305" y="1837"/>
                    </a:lnTo>
                    <a:lnTo>
                      <a:pt x="4315" y="1852"/>
                    </a:lnTo>
                    <a:lnTo>
                      <a:pt x="4310" y="1853"/>
                    </a:lnTo>
                    <a:lnTo>
                      <a:pt x="4304" y="1860"/>
                    </a:lnTo>
                    <a:lnTo>
                      <a:pt x="4304" y="1866"/>
                    </a:lnTo>
                    <a:lnTo>
                      <a:pt x="4315" y="1861"/>
                    </a:lnTo>
                    <a:lnTo>
                      <a:pt x="4322" y="1864"/>
                    </a:lnTo>
                    <a:lnTo>
                      <a:pt x="4322" y="1867"/>
                    </a:lnTo>
                    <a:lnTo>
                      <a:pt x="4331" y="1878"/>
                    </a:lnTo>
                    <a:lnTo>
                      <a:pt x="4339" y="1884"/>
                    </a:lnTo>
                    <a:lnTo>
                      <a:pt x="4342" y="1893"/>
                    </a:lnTo>
                    <a:lnTo>
                      <a:pt x="4323" y="1907"/>
                    </a:lnTo>
                    <a:lnTo>
                      <a:pt x="4312" y="1907"/>
                    </a:lnTo>
                    <a:lnTo>
                      <a:pt x="4312" y="1914"/>
                    </a:lnTo>
                    <a:lnTo>
                      <a:pt x="4339" y="1912"/>
                    </a:lnTo>
                    <a:lnTo>
                      <a:pt x="4347" y="1922"/>
                    </a:lnTo>
                    <a:lnTo>
                      <a:pt x="4342" y="1932"/>
                    </a:lnTo>
                    <a:lnTo>
                      <a:pt x="4364" y="1939"/>
                    </a:lnTo>
                    <a:lnTo>
                      <a:pt x="4368" y="1953"/>
                    </a:lnTo>
                    <a:lnTo>
                      <a:pt x="4358" y="1963"/>
                    </a:lnTo>
                    <a:lnTo>
                      <a:pt x="4347" y="1974"/>
                    </a:lnTo>
                    <a:lnTo>
                      <a:pt x="4350" y="1987"/>
                    </a:lnTo>
                    <a:lnTo>
                      <a:pt x="4343" y="1989"/>
                    </a:lnTo>
                    <a:lnTo>
                      <a:pt x="4315" y="1973"/>
                    </a:lnTo>
                    <a:lnTo>
                      <a:pt x="4312" y="1979"/>
                    </a:lnTo>
                    <a:lnTo>
                      <a:pt x="4326" y="1984"/>
                    </a:lnTo>
                    <a:lnTo>
                      <a:pt x="4326" y="1986"/>
                    </a:lnTo>
                    <a:lnTo>
                      <a:pt x="4295" y="1990"/>
                    </a:lnTo>
                    <a:lnTo>
                      <a:pt x="4286" y="1992"/>
                    </a:lnTo>
                    <a:lnTo>
                      <a:pt x="4302" y="1996"/>
                    </a:lnTo>
                    <a:lnTo>
                      <a:pt x="4334" y="1995"/>
                    </a:lnTo>
                    <a:lnTo>
                      <a:pt x="4348" y="1997"/>
                    </a:lnTo>
                    <a:lnTo>
                      <a:pt x="4350" y="2002"/>
                    </a:lnTo>
                    <a:lnTo>
                      <a:pt x="4342" y="2003"/>
                    </a:lnTo>
                    <a:lnTo>
                      <a:pt x="4334" y="2009"/>
                    </a:lnTo>
                    <a:lnTo>
                      <a:pt x="4336" y="2013"/>
                    </a:lnTo>
                    <a:lnTo>
                      <a:pt x="4350" y="2022"/>
                    </a:lnTo>
                    <a:lnTo>
                      <a:pt x="4352" y="2028"/>
                    </a:lnTo>
                    <a:lnTo>
                      <a:pt x="4342" y="2027"/>
                    </a:lnTo>
                    <a:lnTo>
                      <a:pt x="4338" y="2036"/>
                    </a:lnTo>
                    <a:lnTo>
                      <a:pt x="4371" y="2034"/>
                    </a:lnTo>
                    <a:lnTo>
                      <a:pt x="4375" y="2055"/>
                    </a:lnTo>
                    <a:lnTo>
                      <a:pt x="4379" y="2060"/>
                    </a:lnTo>
                    <a:lnTo>
                      <a:pt x="4374" y="2065"/>
                    </a:lnTo>
                    <a:lnTo>
                      <a:pt x="4403" y="2068"/>
                    </a:lnTo>
                    <a:lnTo>
                      <a:pt x="4411" y="2073"/>
                    </a:lnTo>
                    <a:lnTo>
                      <a:pt x="4412" y="2084"/>
                    </a:lnTo>
                    <a:lnTo>
                      <a:pt x="4418" y="2079"/>
                    </a:lnTo>
                    <a:lnTo>
                      <a:pt x="4428" y="2079"/>
                    </a:lnTo>
                    <a:lnTo>
                      <a:pt x="4428" y="2089"/>
                    </a:lnTo>
                    <a:lnTo>
                      <a:pt x="4424" y="2097"/>
                    </a:lnTo>
                    <a:lnTo>
                      <a:pt x="4429" y="2102"/>
                    </a:lnTo>
                    <a:lnTo>
                      <a:pt x="4431" y="2110"/>
                    </a:lnTo>
                    <a:lnTo>
                      <a:pt x="4420" y="2122"/>
                    </a:lnTo>
                    <a:lnTo>
                      <a:pt x="4420" y="2126"/>
                    </a:lnTo>
                    <a:lnTo>
                      <a:pt x="4433" y="2119"/>
                    </a:lnTo>
                    <a:lnTo>
                      <a:pt x="4447" y="2130"/>
                    </a:lnTo>
                    <a:lnTo>
                      <a:pt x="4452" y="2125"/>
                    </a:lnTo>
                    <a:lnTo>
                      <a:pt x="4462" y="2120"/>
                    </a:lnTo>
                    <a:lnTo>
                      <a:pt x="4463" y="2129"/>
                    </a:lnTo>
                    <a:lnTo>
                      <a:pt x="4473" y="2132"/>
                    </a:lnTo>
                    <a:lnTo>
                      <a:pt x="4461" y="2162"/>
                    </a:lnTo>
                    <a:lnTo>
                      <a:pt x="4469" y="2154"/>
                    </a:lnTo>
                    <a:lnTo>
                      <a:pt x="4481" y="2138"/>
                    </a:lnTo>
                    <a:lnTo>
                      <a:pt x="4490" y="2131"/>
                    </a:lnTo>
                    <a:lnTo>
                      <a:pt x="4489" y="2145"/>
                    </a:lnTo>
                    <a:lnTo>
                      <a:pt x="4493" y="2145"/>
                    </a:lnTo>
                    <a:lnTo>
                      <a:pt x="4499" y="2137"/>
                    </a:lnTo>
                    <a:lnTo>
                      <a:pt x="4501" y="2149"/>
                    </a:lnTo>
                    <a:lnTo>
                      <a:pt x="4504" y="2158"/>
                    </a:lnTo>
                    <a:lnTo>
                      <a:pt x="4510" y="2164"/>
                    </a:lnTo>
                    <a:lnTo>
                      <a:pt x="4522" y="2167"/>
                    </a:lnTo>
                    <a:lnTo>
                      <a:pt x="4536" y="2174"/>
                    </a:lnTo>
                    <a:lnTo>
                      <a:pt x="4543" y="2170"/>
                    </a:lnTo>
                    <a:lnTo>
                      <a:pt x="4542" y="2163"/>
                    </a:lnTo>
                    <a:lnTo>
                      <a:pt x="4552" y="2156"/>
                    </a:lnTo>
                    <a:lnTo>
                      <a:pt x="4559" y="2165"/>
                    </a:lnTo>
                    <a:lnTo>
                      <a:pt x="4557" y="2174"/>
                    </a:lnTo>
                    <a:lnTo>
                      <a:pt x="4568" y="2176"/>
                    </a:lnTo>
                    <a:lnTo>
                      <a:pt x="4575" y="2181"/>
                    </a:lnTo>
                    <a:lnTo>
                      <a:pt x="4581" y="2183"/>
                    </a:lnTo>
                    <a:lnTo>
                      <a:pt x="4586" y="2192"/>
                    </a:lnTo>
                    <a:lnTo>
                      <a:pt x="4581" y="2199"/>
                    </a:lnTo>
                    <a:lnTo>
                      <a:pt x="4581" y="2203"/>
                    </a:lnTo>
                    <a:lnTo>
                      <a:pt x="4580" y="2206"/>
                    </a:lnTo>
                    <a:lnTo>
                      <a:pt x="4571" y="2208"/>
                    </a:lnTo>
                    <a:lnTo>
                      <a:pt x="4565" y="2206"/>
                    </a:lnTo>
                    <a:lnTo>
                      <a:pt x="4558" y="2207"/>
                    </a:lnTo>
                    <a:lnTo>
                      <a:pt x="4544" y="2213"/>
                    </a:lnTo>
                    <a:lnTo>
                      <a:pt x="4539" y="2216"/>
                    </a:lnTo>
                    <a:lnTo>
                      <a:pt x="4539" y="2218"/>
                    </a:lnTo>
                    <a:lnTo>
                      <a:pt x="4524" y="2228"/>
                    </a:lnTo>
                    <a:lnTo>
                      <a:pt x="4494" y="2232"/>
                    </a:lnTo>
                    <a:lnTo>
                      <a:pt x="4477" y="2238"/>
                    </a:lnTo>
                    <a:lnTo>
                      <a:pt x="4469" y="2246"/>
                    </a:lnTo>
                    <a:lnTo>
                      <a:pt x="4482" y="2246"/>
                    </a:lnTo>
                    <a:lnTo>
                      <a:pt x="4495" y="2242"/>
                    </a:lnTo>
                    <a:lnTo>
                      <a:pt x="4510" y="2233"/>
                    </a:lnTo>
                    <a:lnTo>
                      <a:pt x="4515" y="2235"/>
                    </a:lnTo>
                    <a:lnTo>
                      <a:pt x="4482" y="2251"/>
                    </a:lnTo>
                    <a:lnTo>
                      <a:pt x="4467" y="2256"/>
                    </a:lnTo>
                    <a:lnTo>
                      <a:pt x="4452" y="2256"/>
                    </a:lnTo>
                    <a:lnTo>
                      <a:pt x="4436" y="2280"/>
                    </a:lnTo>
                    <a:lnTo>
                      <a:pt x="4424" y="2276"/>
                    </a:lnTo>
                    <a:lnTo>
                      <a:pt x="4413" y="2267"/>
                    </a:lnTo>
                    <a:lnTo>
                      <a:pt x="4399" y="2264"/>
                    </a:lnTo>
                    <a:lnTo>
                      <a:pt x="4386" y="2265"/>
                    </a:lnTo>
                    <a:lnTo>
                      <a:pt x="4387" y="2274"/>
                    </a:lnTo>
                    <a:lnTo>
                      <a:pt x="4404" y="2276"/>
                    </a:lnTo>
                    <a:lnTo>
                      <a:pt x="4419" y="2282"/>
                    </a:lnTo>
                    <a:lnTo>
                      <a:pt x="4430" y="2289"/>
                    </a:lnTo>
                    <a:lnTo>
                      <a:pt x="4426" y="2314"/>
                    </a:lnTo>
                    <a:lnTo>
                      <a:pt x="4438" y="2308"/>
                    </a:lnTo>
                    <a:lnTo>
                      <a:pt x="4451" y="2298"/>
                    </a:lnTo>
                    <a:lnTo>
                      <a:pt x="4456" y="2291"/>
                    </a:lnTo>
                    <a:lnTo>
                      <a:pt x="4468" y="2283"/>
                    </a:lnTo>
                    <a:lnTo>
                      <a:pt x="4479" y="2272"/>
                    </a:lnTo>
                    <a:lnTo>
                      <a:pt x="4496" y="2265"/>
                    </a:lnTo>
                    <a:lnTo>
                      <a:pt x="4506" y="2251"/>
                    </a:lnTo>
                    <a:lnTo>
                      <a:pt x="4519" y="2244"/>
                    </a:lnTo>
                    <a:lnTo>
                      <a:pt x="4547" y="2237"/>
                    </a:lnTo>
                    <a:lnTo>
                      <a:pt x="4563" y="2240"/>
                    </a:lnTo>
                    <a:lnTo>
                      <a:pt x="4569" y="2238"/>
                    </a:lnTo>
                    <a:lnTo>
                      <a:pt x="4560" y="2234"/>
                    </a:lnTo>
                    <a:lnTo>
                      <a:pt x="4546" y="2231"/>
                    </a:lnTo>
                    <a:lnTo>
                      <a:pt x="4530" y="2234"/>
                    </a:lnTo>
                    <a:lnTo>
                      <a:pt x="4538" y="2229"/>
                    </a:lnTo>
                    <a:lnTo>
                      <a:pt x="4555" y="2226"/>
                    </a:lnTo>
                    <a:lnTo>
                      <a:pt x="4582" y="2228"/>
                    </a:lnTo>
                    <a:lnTo>
                      <a:pt x="4594" y="2228"/>
                    </a:lnTo>
                    <a:lnTo>
                      <a:pt x="4596" y="2233"/>
                    </a:lnTo>
                    <a:lnTo>
                      <a:pt x="4595" y="2243"/>
                    </a:lnTo>
                    <a:lnTo>
                      <a:pt x="4597" y="2253"/>
                    </a:lnTo>
                    <a:lnTo>
                      <a:pt x="4598" y="2265"/>
                    </a:lnTo>
                    <a:lnTo>
                      <a:pt x="4591" y="2275"/>
                    </a:lnTo>
                    <a:lnTo>
                      <a:pt x="4590" y="2285"/>
                    </a:lnTo>
                    <a:lnTo>
                      <a:pt x="4592" y="2301"/>
                    </a:lnTo>
                    <a:lnTo>
                      <a:pt x="4595" y="2301"/>
                    </a:lnTo>
                    <a:lnTo>
                      <a:pt x="4607" y="2274"/>
                    </a:lnTo>
                    <a:lnTo>
                      <a:pt x="4616" y="2267"/>
                    </a:lnTo>
                    <a:lnTo>
                      <a:pt x="4629" y="2266"/>
                    </a:lnTo>
                    <a:lnTo>
                      <a:pt x="4637" y="2269"/>
                    </a:lnTo>
                    <a:lnTo>
                      <a:pt x="4633" y="2274"/>
                    </a:lnTo>
                    <a:lnTo>
                      <a:pt x="4667" y="2286"/>
                    </a:lnTo>
                    <a:lnTo>
                      <a:pt x="4668" y="2289"/>
                    </a:lnTo>
                    <a:lnTo>
                      <a:pt x="4662" y="2293"/>
                    </a:lnTo>
                    <a:lnTo>
                      <a:pt x="4668" y="2303"/>
                    </a:lnTo>
                    <a:lnTo>
                      <a:pt x="4675" y="2307"/>
                    </a:lnTo>
                    <a:lnTo>
                      <a:pt x="4676" y="2313"/>
                    </a:lnTo>
                    <a:lnTo>
                      <a:pt x="4680" y="2315"/>
                    </a:lnTo>
                    <a:lnTo>
                      <a:pt x="4680" y="2323"/>
                    </a:lnTo>
                    <a:lnTo>
                      <a:pt x="4675" y="2325"/>
                    </a:lnTo>
                    <a:lnTo>
                      <a:pt x="4670" y="2330"/>
                    </a:lnTo>
                    <a:lnTo>
                      <a:pt x="4648" y="2321"/>
                    </a:lnTo>
                    <a:lnTo>
                      <a:pt x="4655" y="2334"/>
                    </a:lnTo>
                    <a:lnTo>
                      <a:pt x="4660" y="2336"/>
                    </a:lnTo>
                    <a:lnTo>
                      <a:pt x="4668" y="2336"/>
                    </a:lnTo>
                    <a:lnTo>
                      <a:pt x="4672" y="2350"/>
                    </a:lnTo>
                    <a:lnTo>
                      <a:pt x="4668" y="2353"/>
                    </a:lnTo>
                    <a:lnTo>
                      <a:pt x="4668" y="2357"/>
                    </a:lnTo>
                    <a:lnTo>
                      <a:pt x="4677" y="2371"/>
                    </a:lnTo>
                    <a:lnTo>
                      <a:pt x="4677" y="2373"/>
                    </a:lnTo>
                    <a:lnTo>
                      <a:pt x="4667" y="2372"/>
                    </a:lnTo>
                    <a:lnTo>
                      <a:pt x="4664" y="2378"/>
                    </a:lnTo>
                    <a:lnTo>
                      <a:pt x="4681" y="2383"/>
                    </a:lnTo>
                    <a:lnTo>
                      <a:pt x="4686" y="2395"/>
                    </a:lnTo>
                    <a:lnTo>
                      <a:pt x="4671" y="2394"/>
                    </a:lnTo>
                    <a:lnTo>
                      <a:pt x="4664" y="2391"/>
                    </a:lnTo>
                    <a:lnTo>
                      <a:pt x="4668" y="239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6" name="Google Shape;596;p42"/>
              <p:cNvSpPr/>
              <p:nvPr/>
            </p:nvSpPr>
            <p:spPr>
              <a:xfrm>
                <a:off x="1437" y="1025"/>
                <a:ext cx="39" cy="63"/>
              </a:xfrm>
              <a:custGeom>
                <a:rect b="b" l="l" r="r" t="t"/>
                <a:pathLst>
                  <a:path extrusionOk="0" h="316" w="197">
                    <a:moveTo>
                      <a:pt x="197" y="163"/>
                    </a:moveTo>
                    <a:lnTo>
                      <a:pt x="197" y="156"/>
                    </a:lnTo>
                    <a:lnTo>
                      <a:pt x="196" y="149"/>
                    </a:lnTo>
                    <a:lnTo>
                      <a:pt x="180" y="119"/>
                    </a:lnTo>
                    <a:lnTo>
                      <a:pt x="156" y="102"/>
                    </a:lnTo>
                    <a:lnTo>
                      <a:pt x="140" y="109"/>
                    </a:lnTo>
                    <a:lnTo>
                      <a:pt x="127" y="107"/>
                    </a:lnTo>
                    <a:lnTo>
                      <a:pt x="128" y="97"/>
                    </a:lnTo>
                    <a:lnTo>
                      <a:pt x="128" y="86"/>
                    </a:lnTo>
                    <a:lnTo>
                      <a:pt x="132" y="73"/>
                    </a:lnTo>
                    <a:lnTo>
                      <a:pt x="127" y="65"/>
                    </a:lnTo>
                    <a:lnTo>
                      <a:pt x="121" y="63"/>
                    </a:lnTo>
                    <a:lnTo>
                      <a:pt x="106" y="47"/>
                    </a:lnTo>
                    <a:lnTo>
                      <a:pt x="95" y="44"/>
                    </a:lnTo>
                    <a:lnTo>
                      <a:pt x="53" y="7"/>
                    </a:lnTo>
                    <a:lnTo>
                      <a:pt x="22" y="0"/>
                    </a:lnTo>
                    <a:lnTo>
                      <a:pt x="5" y="16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44"/>
                    </a:lnTo>
                    <a:lnTo>
                      <a:pt x="5" y="52"/>
                    </a:lnTo>
                    <a:lnTo>
                      <a:pt x="9" y="65"/>
                    </a:lnTo>
                    <a:lnTo>
                      <a:pt x="15" y="70"/>
                    </a:lnTo>
                    <a:lnTo>
                      <a:pt x="18" y="82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13" y="124"/>
                    </a:lnTo>
                    <a:lnTo>
                      <a:pt x="20" y="127"/>
                    </a:lnTo>
                    <a:lnTo>
                      <a:pt x="18" y="139"/>
                    </a:lnTo>
                    <a:lnTo>
                      <a:pt x="21" y="161"/>
                    </a:lnTo>
                    <a:lnTo>
                      <a:pt x="31" y="163"/>
                    </a:lnTo>
                    <a:lnTo>
                      <a:pt x="34" y="173"/>
                    </a:lnTo>
                    <a:lnTo>
                      <a:pt x="24" y="177"/>
                    </a:lnTo>
                    <a:lnTo>
                      <a:pt x="27" y="184"/>
                    </a:lnTo>
                    <a:lnTo>
                      <a:pt x="46" y="190"/>
                    </a:lnTo>
                    <a:lnTo>
                      <a:pt x="54" y="187"/>
                    </a:lnTo>
                    <a:lnTo>
                      <a:pt x="85" y="203"/>
                    </a:lnTo>
                    <a:lnTo>
                      <a:pt x="83" y="215"/>
                    </a:lnTo>
                    <a:lnTo>
                      <a:pt x="89" y="216"/>
                    </a:lnTo>
                    <a:lnTo>
                      <a:pt x="79" y="226"/>
                    </a:lnTo>
                    <a:lnTo>
                      <a:pt x="38" y="224"/>
                    </a:lnTo>
                    <a:lnTo>
                      <a:pt x="35" y="236"/>
                    </a:lnTo>
                    <a:lnTo>
                      <a:pt x="72" y="279"/>
                    </a:lnTo>
                    <a:lnTo>
                      <a:pt x="63" y="300"/>
                    </a:lnTo>
                    <a:lnTo>
                      <a:pt x="65" y="307"/>
                    </a:lnTo>
                    <a:lnTo>
                      <a:pt x="86" y="316"/>
                    </a:lnTo>
                    <a:lnTo>
                      <a:pt x="97" y="300"/>
                    </a:lnTo>
                    <a:lnTo>
                      <a:pt x="97" y="295"/>
                    </a:lnTo>
                    <a:lnTo>
                      <a:pt x="94" y="290"/>
                    </a:lnTo>
                    <a:lnTo>
                      <a:pt x="91" y="292"/>
                    </a:lnTo>
                    <a:lnTo>
                      <a:pt x="106" y="275"/>
                    </a:lnTo>
                    <a:lnTo>
                      <a:pt x="120" y="290"/>
                    </a:lnTo>
                    <a:lnTo>
                      <a:pt x="133" y="287"/>
                    </a:lnTo>
                    <a:lnTo>
                      <a:pt x="170" y="268"/>
                    </a:lnTo>
                    <a:lnTo>
                      <a:pt x="181" y="270"/>
                    </a:lnTo>
                    <a:lnTo>
                      <a:pt x="185" y="275"/>
                    </a:lnTo>
                    <a:lnTo>
                      <a:pt x="188" y="271"/>
                    </a:lnTo>
                    <a:lnTo>
                      <a:pt x="190" y="264"/>
                    </a:lnTo>
                    <a:lnTo>
                      <a:pt x="196" y="249"/>
                    </a:lnTo>
                    <a:lnTo>
                      <a:pt x="197" y="233"/>
                    </a:lnTo>
                    <a:lnTo>
                      <a:pt x="193" y="227"/>
                    </a:lnTo>
                    <a:lnTo>
                      <a:pt x="186" y="221"/>
                    </a:lnTo>
                    <a:lnTo>
                      <a:pt x="186" y="225"/>
                    </a:lnTo>
                    <a:lnTo>
                      <a:pt x="185" y="219"/>
                    </a:lnTo>
                    <a:lnTo>
                      <a:pt x="185" y="174"/>
                    </a:lnTo>
                    <a:lnTo>
                      <a:pt x="197" y="16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7" name="Google Shape;597;p42"/>
              <p:cNvSpPr/>
              <p:nvPr/>
            </p:nvSpPr>
            <p:spPr>
              <a:xfrm>
                <a:off x="1356" y="1000"/>
                <a:ext cx="74" cy="86"/>
              </a:xfrm>
              <a:custGeom>
                <a:rect b="b" l="l" r="r" t="t"/>
                <a:pathLst>
                  <a:path extrusionOk="0" h="430" w="368">
                    <a:moveTo>
                      <a:pt x="337" y="301"/>
                    </a:moveTo>
                    <a:lnTo>
                      <a:pt x="333" y="284"/>
                    </a:lnTo>
                    <a:lnTo>
                      <a:pt x="318" y="278"/>
                    </a:lnTo>
                    <a:lnTo>
                      <a:pt x="320" y="260"/>
                    </a:lnTo>
                    <a:lnTo>
                      <a:pt x="316" y="243"/>
                    </a:lnTo>
                    <a:lnTo>
                      <a:pt x="327" y="224"/>
                    </a:lnTo>
                    <a:lnTo>
                      <a:pt x="328" y="211"/>
                    </a:lnTo>
                    <a:lnTo>
                      <a:pt x="332" y="204"/>
                    </a:lnTo>
                    <a:lnTo>
                      <a:pt x="332" y="197"/>
                    </a:lnTo>
                    <a:lnTo>
                      <a:pt x="327" y="190"/>
                    </a:lnTo>
                    <a:lnTo>
                      <a:pt x="323" y="187"/>
                    </a:lnTo>
                    <a:lnTo>
                      <a:pt x="321" y="194"/>
                    </a:lnTo>
                    <a:lnTo>
                      <a:pt x="311" y="177"/>
                    </a:lnTo>
                    <a:lnTo>
                      <a:pt x="312" y="177"/>
                    </a:lnTo>
                    <a:lnTo>
                      <a:pt x="300" y="176"/>
                    </a:lnTo>
                    <a:lnTo>
                      <a:pt x="299" y="171"/>
                    </a:lnTo>
                    <a:lnTo>
                      <a:pt x="304" y="158"/>
                    </a:lnTo>
                    <a:lnTo>
                      <a:pt x="297" y="141"/>
                    </a:lnTo>
                    <a:lnTo>
                      <a:pt x="266" y="118"/>
                    </a:lnTo>
                    <a:lnTo>
                      <a:pt x="261" y="125"/>
                    </a:lnTo>
                    <a:lnTo>
                      <a:pt x="245" y="131"/>
                    </a:lnTo>
                    <a:lnTo>
                      <a:pt x="237" y="141"/>
                    </a:lnTo>
                    <a:lnTo>
                      <a:pt x="235" y="139"/>
                    </a:lnTo>
                    <a:lnTo>
                      <a:pt x="236" y="133"/>
                    </a:lnTo>
                    <a:lnTo>
                      <a:pt x="227" y="128"/>
                    </a:lnTo>
                    <a:lnTo>
                      <a:pt x="227" y="119"/>
                    </a:lnTo>
                    <a:lnTo>
                      <a:pt x="232" y="101"/>
                    </a:lnTo>
                    <a:lnTo>
                      <a:pt x="231" y="85"/>
                    </a:lnTo>
                    <a:lnTo>
                      <a:pt x="223" y="75"/>
                    </a:lnTo>
                    <a:lnTo>
                      <a:pt x="220" y="85"/>
                    </a:lnTo>
                    <a:lnTo>
                      <a:pt x="211" y="90"/>
                    </a:lnTo>
                    <a:lnTo>
                      <a:pt x="211" y="85"/>
                    </a:lnTo>
                    <a:lnTo>
                      <a:pt x="210" y="76"/>
                    </a:lnTo>
                    <a:lnTo>
                      <a:pt x="200" y="69"/>
                    </a:lnTo>
                    <a:lnTo>
                      <a:pt x="193" y="53"/>
                    </a:lnTo>
                    <a:lnTo>
                      <a:pt x="176" y="44"/>
                    </a:lnTo>
                    <a:lnTo>
                      <a:pt x="166" y="44"/>
                    </a:lnTo>
                    <a:lnTo>
                      <a:pt x="151" y="65"/>
                    </a:lnTo>
                    <a:lnTo>
                      <a:pt x="148" y="76"/>
                    </a:lnTo>
                    <a:lnTo>
                      <a:pt x="148" y="93"/>
                    </a:lnTo>
                    <a:lnTo>
                      <a:pt x="146" y="104"/>
                    </a:lnTo>
                    <a:lnTo>
                      <a:pt x="143" y="114"/>
                    </a:lnTo>
                    <a:lnTo>
                      <a:pt x="129" y="96"/>
                    </a:lnTo>
                    <a:lnTo>
                      <a:pt x="134" y="33"/>
                    </a:lnTo>
                    <a:lnTo>
                      <a:pt x="130" y="22"/>
                    </a:lnTo>
                    <a:lnTo>
                      <a:pt x="116" y="21"/>
                    </a:lnTo>
                    <a:lnTo>
                      <a:pt x="103" y="27"/>
                    </a:lnTo>
                    <a:lnTo>
                      <a:pt x="108" y="16"/>
                    </a:lnTo>
                    <a:lnTo>
                      <a:pt x="106" y="11"/>
                    </a:lnTo>
                    <a:lnTo>
                      <a:pt x="95" y="4"/>
                    </a:lnTo>
                    <a:lnTo>
                      <a:pt x="84" y="0"/>
                    </a:lnTo>
                    <a:lnTo>
                      <a:pt x="62" y="13"/>
                    </a:lnTo>
                    <a:lnTo>
                      <a:pt x="22" y="22"/>
                    </a:lnTo>
                    <a:lnTo>
                      <a:pt x="11" y="16"/>
                    </a:lnTo>
                    <a:lnTo>
                      <a:pt x="9" y="21"/>
                    </a:lnTo>
                    <a:lnTo>
                      <a:pt x="0" y="56"/>
                    </a:lnTo>
                    <a:lnTo>
                      <a:pt x="5" y="101"/>
                    </a:lnTo>
                    <a:lnTo>
                      <a:pt x="6" y="104"/>
                    </a:lnTo>
                    <a:lnTo>
                      <a:pt x="17" y="107"/>
                    </a:lnTo>
                    <a:lnTo>
                      <a:pt x="40" y="96"/>
                    </a:lnTo>
                    <a:lnTo>
                      <a:pt x="52" y="98"/>
                    </a:lnTo>
                    <a:lnTo>
                      <a:pt x="52" y="114"/>
                    </a:lnTo>
                    <a:lnTo>
                      <a:pt x="42" y="145"/>
                    </a:lnTo>
                    <a:lnTo>
                      <a:pt x="36" y="150"/>
                    </a:lnTo>
                    <a:lnTo>
                      <a:pt x="41" y="161"/>
                    </a:lnTo>
                    <a:lnTo>
                      <a:pt x="55" y="155"/>
                    </a:lnTo>
                    <a:lnTo>
                      <a:pt x="67" y="120"/>
                    </a:lnTo>
                    <a:lnTo>
                      <a:pt x="75" y="117"/>
                    </a:lnTo>
                    <a:lnTo>
                      <a:pt x="80" y="109"/>
                    </a:lnTo>
                    <a:lnTo>
                      <a:pt x="87" y="111"/>
                    </a:lnTo>
                    <a:lnTo>
                      <a:pt x="92" y="117"/>
                    </a:lnTo>
                    <a:lnTo>
                      <a:pt x="95" y="130"/>
                    </a:lnTo>
                    <a:lnTo>
                      <a:pt x="92" y="139"/>
                    </a:lnTo>
                    <a:lnTo>
                      <a:pt x="89" y="146"/>
                    </a:lnTo>
                    <a:lnTo>
                      <a:pt x="81" y="155"/>
                    </a:lnTo>
                    <a:lnTo>
                      <a:pt x="83" y="171"/>
                    </a:lnTo>
                    <a:lnTo>
                      <a:pt x="92" y="174"/>
                    </a:lnTo>
                    <a:lnTo>
                      <a:pt x="97" y="162"/>
                    </a:lnTo>
                    <a:lnTo>
                      <a:pt x="102" y="165"/>
                    </a:lnTo>
                    <a:lnTo>
                      <a:pt x="103" y="176"/>
                    </a:lnTo>
                    <a:lnTo>
                      <a:pt x="123" y="168"/>
                    </a:lnTo>
                    <a:lnTo>
                      <a:pt x="122" y="181"/>
                    </a:lnTo>
                    <a:lnTo>
                      <a:pt x="117" y="190"/>
                    </a:lnTo>
                    <a:lnTo>
                      <a:pt x="96" y="201"/>
                    </a:lnTo>
                    <a:lnTo>
                      <a:pt x="94" y="210"/>
                    </a:lnTo>
                    <a:lnTo>
                      <a:pt x="127" y="216"/>
                    </a:lnTo>
                    <a:lnTo>
                      <a:pt x="121" y="228"/>
                    </a:lnTo>
                    <a:lnTo>
                      <a:pt x="118" y="242"/>
                    </a:lnTo>
                    <a:lnTo>
                      <a:pt x="92" y="240"/>
                    </a:lnTo>
                    <a:lnTo>
                      <a:pt x="65" y="225"/>
                    </a:lnTo>
                    <a:lnTo>
                      <a:pt x="47" y="228"/>
                    </a:lnTo>
                    <a:lnTo>
                      <a:pt x="41" y="236"/>
                    </a:lnTo>
                    <a:lnTo>
                      <a:pt x="42" y="253"/>
                    </a:lnTo>
                    <a:lnTo>
                      <a:pt x="43" y="268"/>
                    </a:lnTo>
                    <a:lnTo>
                      <a:pt x="57" y="290"/>
                    </a:lnTo>
                    <a:lnTo>
                      <a:pt x="79" y="307"/>
                    </a:lnTo>
                    <a:lnTo>
                      <a:pt x="103" y="310"/>
                    </a:lnTo>
                    <a:lnTo>
                      <a:pt x="111" y="303"/>
                    </a:lnTo>
                    <a:lnTo>
                      <a:pt x="118" y="290"/>
                    </a:lnTo>
                    <a:lnTo>
                      <a:pt x="127" y="290"/>
                    </a:lnTo>
                    <a:lnTo>
                      <a:pt x="159" y="274"/>
                    </a:lnTo>
                    <a:lnTo>
                      <a:pt x="157" y="282"/>
                    </a:lnTo>
                    <a:lnTo>
                      <a:pt x="159" y="295"/>
                    </a:lnTo>
                    <a:lnTo>
                      <a:pt x="170" y="305"/>
                    </a:lnTo>
                    <a:lnTo>
                      <a:pt x="180" y="305"/>
                    </a:lnTo>
                    <a:lnTo>
                      <a:pt x="191" y="297"/>
                    </a:lnTo>
                    <a:lnTo>
                      <a:pt x="203" y="297"/>
                    </a:lnTo>
                    <a:lnTo>
                      <a:pt x="230" y="305"/>
                    </a:lnTo>
                    <a:lnTo>
                      <a:pt x="234" y="312"/>
                    </a:lnTo>
                    <a:lnTo>
                      <a:pt x="234" y="321"/>
                    </a:lnTo>
                    <a:lnTo>
                      <a:pt x="250" y="322"/>
                    </a:lnTo>
                    <a:lnTo>
                      <a:pt x="253" y="316"/>
                    </a:lnTo>
                    <a:lnTo>
                      <a:pt x="256" y="318"/>
                    </a:lnTo>
                    <a:lnTo>
                      <a:pt x="257" y="328"/>
                    </a:lnTo>
                    <a:lnTo>
                      <a:pt x="268" y="343"/>
                    </a:lnTo>
                    <a:lnTo>
                      <a:pt x="268" y="366"/>
                    </a:lnTo>
                    <a:lnTo>
                      <a:pt x="277" y="388"/>
                    </a:lnTo>
                    <a:lnTo>
                      <a:pt x="278" y="399"/>
                    </a:lnTo>
                    <a:lnTo>
                      <a:pt x="294" y="418"/>
                    </a:lnTo>
                    <a:lnTo>
                      <a:pt x="301" y="416"/>
                    </a:lnTo>
                    <a:lnTo>
                      <a:pt x="313" y="430"/>
                    </a:lnTo>
                    <a:lnTo>
                      <a:pt x="318" y="420"/>
                    </a:lnTo>
                    <a:lnTo>
                      <a:pt x="326" y="415"/>
                    </a:lnTo>
                    <a:lnTo>
                      <a:pt x="339" y="416"/>
                    </a:lnTo>
                    <a:lnTo>
                      <a:pt x="355" y="410"/>
                    </a:lnTo>
                    <a:lnTo>
                      <a:pt x="360" y="395"/>
                    </a:lnTo>
                    <a:lnTo>
                      <a:pt x="359" y="382"/>
                    </a:lnTo>
                    <a:lnTo>
                      <a:pt x="368" y="357"/>
                    </a:lnTo>
                    <a:lnTo>
                      <a:pt x="337" y="30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8" name="Google Shape;598;p42"/>
              <p:cNvSpPr/>
              <p:nvPr/>
            </p:nvSpPr>
            <p:spPr>
              <a:xfrm>
                <a:off x="1462" y="960"/>
                <a:ext cx="121" cy="112"/>
              </a:xfrm>
              <a:custGeom>
                <a:rect b="b" l="l" r="r" t="t"/>
                <a:pathLst>
                  <a:path extrusionOk="0" h="558" w="603">
                    <a:moveTo>
                      <a:pt x="3" y="21"/>
                    </a:moveTo>
                    <a:lnTo>
                      <a:pt x="23" y="26"/>
                    </a:lnTo>
                    <a:lnTo>
                      <a:pt x="25" y="32"/>
                    </a:lnTo>
                    <a:lnTo>
                      <a:pt x="22" y="39"/>
                    </a:lnTo>
                    <a:lnTo>
                      <a:pt x="1" y="42"/>
                    </a:lnTo>
                    <a:lnTo>
                      <a:pt x="12" y="52"/>
                    </a:lnTo>
                    <a:lnTo>
                      <a:pt x="9" y="57"/>
                    </a:lnTo>
                    <a:lnTo>
                      <a:pt x="18" y="69"/>
                    </a:lnTo>
                    <a:lnTo>
                      <a:pt x="34" y="103"/>
                    </a:lnTo>
                    <a:lnTo>
                      <a:pt x="55" y="117"/>
                    </a:lnTo>
                    <a:lnTo>
                      <a:pt x="59" y="124"/>
                    </a:lnTo>
                    <a:lnTo>
                      <a:pt x="88" y="118"/>
                    </a:lnTo>
                    <a:lnTo>
                      <a:pt x="105" y="128"/>
                    </a:lnTo>
                    <a:lnTo>
                      <a:pt x="126" y="104"/>
                    </a:lnTo>
                    <a:lnTo>
                      <a:pt x="120" y="129"/>
                    </a:lnTo>
                    <a:lnTo>
                      <a:pt x="103" y="142"/>
                    </a:lnTo>
                    <a:lnTo>
                      <a:pt x="81" y="144"/>
                    </a:lnTo>
                    <a:lnTo>
                      <a:pt x="80" y="149"/>
                    </a:lnTo>
                    <a:lnTo>
                      <a:pt x="64" y="155"/>
                    </a:lnTo>
                    <a:lnTo>
                      <a:pt x="45" y="146"/>
                    </a:lnTo>
                    <a:lnTo>
                      <a:pt x="39" y="152"/>
                    </a:lnTo>
                    <a:lnTo>
                      <a:pt x="38" y="161"/>
                    </a:lnTo>
                    <a:lnTo>
                      <a:pt x="40" y="168"/>
                    </a:lnTo>
                    <a:lnTo>
                      <a:pt x="39" y="178"/>
                    </a:lnTo>
                    <a:lnTo>
                      <a:pt x="48" y="189"/>
                    </a:lnTo>
                    <a:lnTo>
                      <a:pt x="56" y="188"/>
                    </a:lnTo>
                    <a:lnTo>
                      <a:pt x="60" y="195"/>
                    </a:lnTo>
                    <a:lnTo>
                      <a:pt x="70" y="189"/>
                    </a:lnTo>
                    <a:lnTo>
                      <a:pt x="72" y="200"/>
                    </a:lnTo>
                    <a:lnTo>
                      <a:pt x="77" y="209"/>
                    </a:lnTo>
                    <a:lnTo>
                      <a:pt x="76" y="212"/>
                    </a:lnTo>
                    <a:lnTo>
                      <a:pt x="83" y="233"/>
                    </a:lnTo>
                    <a:lnTo>
                      <a:pt x="88" y="224"/>
                    </a:lnTo>
                    <a:lnTo>
                      <a:pt x="98" y="212"/>
                    </a:lnTo>
                    <a:lnTo>
                      <a:pt x="108" y="209"/>
                    </a:lnTo>
                    <a:lnTo>
                      <a:pt x="110" y="200"/>
                    </a:lnTo>
                    <a:lnTo>
                      <a:pt x="109" y="193"/>
                    </a:lnTo>
                    <a:lnTo>
                      <a:pt x="116" y="183"/>
                    </a:lnTo>
                    <a:lnTo>
                      <a:pt x="135" y="193"/>
                    </a:lnTo>
                    <a:lnTo>
                      <a:pt x="143" y="192"/>
                    </a:lnTo>
                    <a:lnTo>
                      <a:pt x="132" y="203"/>
                    </a:lnTo>
                    <a:lnTo>
                      <a:pt x="130" y="209"/>
                    </a:lnTo>
                    <a:lnTo>
                      <a:pt x="129" y="225"/>
                    </a:lnTo>
                    <a:lnTo>
                      <a:pt x="132" y="225"/>
                    </a:lnTo>
                    <a:lnTo>
                      <a:pt x="138" y="236"/>
                    </a:lnTo>
                    <a:lnTo>
                      <a:pt x="146" y="233"/>
                    </a:lnTo>
                    <a:lnTo>
                      <a:pt x="156" y="221"/>
                    </a:lnTo>
                    <a:lnTo>
                      <a:pt x="158" y="204"/>
                    </a:lnTo>
                    <a:lnTo>
                      <a:pt x="168" y="197"/>
                    </a:lnTo>
                    <a:lnTo>
                      <a:pt x="170" y="181"/>
                    </a:lnTo>
                    <a:lnTo>
                      <a:pt x="175" y="172"/>
                    </a:lnTo>
                    <a:lnTo>
                      <a:pt x="177" y="181"/>
                    </a:lnTo>
                    <a:lnTo>
                      <a:pt x="170" y="208"/>
                    </a:lnTo>
                    <a:lnTo>
                      <a:pt x="174" y="211"/>
                    </a:lnTo>
                    <a:lnTo>
                      <a:pt x="191" y="205"/>
                    </a:lnTo>
                    <a:lnTo>
                      <a:pt x="193" y="192"/>
                    </a:lnTo>
                    <a:lnTo>
                      <a:pt x="194" y="189"/>
                    </a:lnTo>
                    <a:lnTo>
                      <a:pt x="218" y="183"/>
                    </a:lnTo>
                    <a:lnTo>
                      <a:pt x="215" y="200"/>
                    </a:lnTo>
                    <a:lnTo>
                      <a:pt x="229" y="209"/>
                    </a:lnTo>
                    <a:lnTo>
                      <a:pt x="276" y="203"/>
                    </a:lnTo>
                    <a:lnTo>
                      <a:pt x="277" y="206"/>
                    </a:lnTo>
                    <a:lnTo>
                      <a:pt x="272" y="211"/>
                    </a:lnTo>
                    <a:lnTo>
                      <a:pt x="260" y="216"/>
                    </a:lnTo>
                    <a:lnTo>
                      <a:pt x="222" y="216"/>
                    </a:lnTo>
                    <a:lnTo>
                      <a:pt x="220" y="224"/>
                    </a:lnTo>
                    <a:lnTo>
                      <a:pt x="208" y="224"/>
                    </a:lnTo>
                    <a:lnTo>
                      <a:pt x="208" y="232"/>
                    </a:lnTo>
                    <a:lnTo>
                      <a:pt x="213" y="237"/>
                    </a:lnTo>
                    <a:lnTo>
                      <a:pt x="227" y="244"/>
                    </a:lnTo>
                    <a:lnTo>
                      <a:pt x="259" y="243"/>
                    </a:lnTo>
                    <a:lnTo>
                      <a:pt x="266" y="236"/>
                    </a:lnTo>
                    <a:lnTo>
                      <a:pt x="312" y="231"/>
                    </a:lnTo>
                    <a:lnTo>
                      <a:pt x="324" y="222"/>
                    </a:lnTo>
                    <a:lnTo>
                      <a:pt x="315" y="241"/>
                    </a:lnTo>
                    <a:lnTo>
                      <a:pt x="313" y="243"/>
                    </a:lnTo>
                    <a:lnTo>
                      <a:pt x="275" y="247"/>
                    </a:lnTo>
                    <a:lnTo>
                      <a:pt x="242" y="258"/>
                    </a:lnTo>
                    <a:lnTo>
                      <a:pt x="173" y="265"/>
                    </a:lnTo>
                    <a:lnTo>
                      <a:pt x="154" y="292"/>
                    </a:lnTo>
                    <a:lnTo>
                      <a:pt x="138" y="298"/>
                    </a:lnTo>
                    <a:lnTo>
                      <a:pt x="127" y="313"/>
                    </a:lnTo>
                    <a:lnTo>
                      <a:pt x="130" y="325"/>
                    </a:lnTo>
                    <a:lnTo>
                      <a:pt x="138" y="340"/>
                    </a:lnTo>
                    <a:lnTo>
                      <a:pt x="145" y="359"/>
                    </a:lnTo>
                    <a:lnTo>
                      <a:pt x="163" y="356"/>
                    </a:lnTo>
                    <a:lnTo>
                      <a:pt x="183" y="371"/>
                    </a:lnTo>
                    <a:lnTo>
                      <a:pt x="185" y="382"/>
                    </a:lnTo>
                    <a:lnTo>
                      <a:pt x="163" y="380"/>
                    </a:lnTo>
                    <a:lnTo>
                      <a:pt x="156" y="373"/>
                    </a:lnTo>
                    <a:lnTo>
                      <a:pt x="151" y="377"/>
                    </a:lnTo>
                    <a:lnTo>
                      <a:pt x="153" y="392"/>
                    </a:lnTo>
                    <a:lnTo>
                      <a:pt x="158" y="404"/>
                    </a:lnTo>
                    <a:lnTo>
                      <a:pt x="165" y="404"/>
                    </a:lnTo>
                    <a:lnTo>
                      <a:pt x="163" y="410"/>
                    </a:lnTo>
                    <a:lnTo>
                      <a:pt x="164" y="416"/>
                    </a:lnTo>
                    <a:lnTo>
                      <a:pt x="170" y="426"/>
                    </a:lnTo>
                    <a:lnTo>
                      <a:pt x="193" y="420"/>
                    </a:lnTo>
                    <a:lnTo>
                      <a:pt x="201" y="427"/>
                    </a:lnTo>
                    <a:lnTo>
                      <a:pt x="243" y="442"/>
                    </a:lnTo>
                    <a:lnTo>
                      <a:pt x="238" y="448"/>
                    </a:lnTo>
                    <a:lnTo>
                      <a:pt x="178" y="457"/>
                    </a:lnTo>
                    <a:lnTo>
                      <a:pt x="178" y="472"/>
                    </a:lnTo>
                    <a:lnTo>
                      <a:pt x="184" y="486"/>
                    </a:lnTo>
                    <a:lnTo>
                      <a:pt x="193" y="491"/>
                    </a:lnTo>
                    <a:lnTo>
                      <a:pt x="199" y="505"/>
                    </a:lnTo>
                    <a:lnTo>
                      <a:pt x="205" y="509"/>
                    </a:lnTo>
                    <a:lnTo>
                      <a:pt x="211" y="506"/>
                    </a:lnTo>
                    <a:lnTo>
                      <a:pt x="212" y="497"/>
                    </a:lnTo>
                    <a:lnTo>
                      <a:pt x="216" y="500"/>
                    </a:lnTo>
                    <a:lnTo>
                      <a:pt x="216" y="506"/>
                    </a:lnTo>
                    <a:lnTo>
                      <a:pt x="210" y="513"/>
                    </a:lnTo>
                    <a:lnTo>
                      <a:pt x="218" y="523"/>
                    </a:lnTo>
                    <a:lnTo>
                      <a:pt x="223" y="537"/>
                    </a:lnTo>
                    <a:lnTo>
                      <a:pt x="242" y="537"/>
                    </a:lnTo>
                    <a:lnTo>
                      <a:pt x="250" y="547"/>
                    </a:lnTo>
                    <a:lnTo>
                      <a:pt x="269" y="549"/>
                    </a:lnTo>
                    <a:lnTo>
                      <a:pt x="290" y="558"/>
                    </a:lnTo>
                    <a:lnTo>
                      <a:pt x="324" y="558"/>
                    </a:lnTo>
                    <a:lnTo>
                      <a:pt x="326" y="549"/>
                    </a:lnTo>
                    <a:lnTo>
                      <a:pt x="323" y="532"/>
                    </a:lnTo>
                    <a:lnTo>
                      <a:pt x="307" y="523"/>
                    </a:lnTo>
                    <a:lnTo>
                      <a:pt x="299" y="511"/>
                    </a:lnTo>
                    <a:lnTo>
                      <a:pt x="326" y="511"/>
                    </a:lnTo>
                    <a:lnTo>
                      <a:pt x="339" y="515"/>
                    </a:lnTo>
                    <a:lnTo>
                      <a:pt x="347" y="532"/>
                    </a:lnTo>
                    <a:lnTo>
                      <a:pt x="360" y="539"/>
                    </a:lnTo>
                    <a:lnTo>
                      <a:pt x="365" y="552"/>
                    </a:lnTo>
                    <a:lnTo>
                      <a:pt x="367" y="545"/>
                    </a:lnTo>
                    <a:lnTo>
                      <a:pt x="350" y="501"/>
                    </a:lnTo>
                    <a:lnTo>
                      <a:pt x="339" y="486"/>
                    </a:lnTo>
                    <a:lnTo>
                      <a:pt x="335" y="475"/>
                    </a:lnTo>
                    <a:lnTo>
                      <a:pt x="322" y="447"/>
                    </a:lnTo>
                    <a:lnTo>
                      <a:pt x="323" y="426"/>
                    </a:lnTo>
                    <a:lnTo>
                      <a:pt x="328" y="424"/>
                    </a:lnTo>
                    <a:lnTo>
                      <a:pt x="330" y="430"/>
                    </a:lnTo>
                    <a:lnTo>
                      <a:pt x="339" y="457"/>
                    </a:lnTo>
                    <a:lnTo>
                      <a:pt x="346" y="469"/>
                    </a:lnTo>
                    <a:lnTo>
                      <a:pt x="367" y="486"/>
                    </a:lnTo>
                    <a:lnTo>
                      <a:pt x="368" y="497"/>
                    </a:lnTo>
                    <a:lnTo>
                      <a:pt x="384" y="532"/>
                    </a:lnTo>
                    <a:lnTo>
                      <a:pt x="394" y="544"/>
                    </a:lnTo>
                    <a:lnTo>
                      <a:pt x="401" y="545"/>
                    </a:lnTo>
                    <a:lnTo>
                      <a:pt x="405" y="533"/>
                    </a:lnTo>
                    <a:lnTo>
                      <a:pt x="412" y="483"/>
                    </a:lnTo>
                    <a:lnTo>
                      <a:pt x="395" y="451"/>
                    </a:lnTo>
                    <a:lnTo>
                      <a:pt x="394" y="436"/>
                    </a:lnTo>
                    <a:lnTo>
                      <a:pt x="398" y="415"/>
                    </a:lnTo>
                    <a:lnTo>
                      <a:pt x="401" y="416"/>
                    </a:lnTo>
                    <a:lnTo>
                      <a:pt x="403" y="426"/>
                    </a:lnTo>
                    <a:lnTo>
                      <a:pt x="417" y="447"/>
                    </a:lnTo>
                    <a:lnTo>
                      <a:pt x="421" y="461"/>
                    </a:lnTo>
                    <a:lnTo>
                      <a:pt x="436" y="461"/>
                    </a:lnTo>
                    <a:lnTo>
                      <a:pt x="436" y="451"/>
                    </a:lnTo>
                    <a:lnTo>
                      <a:pt x="438" y="434"/>
                    </a:lnTo>
                    <a:lnTo>
                      <a:pt x="435" y="416"/>
                    </a:lnTo>
                    <a:lnTo>
                      <a:pt x="423" y="407"/>
                    </a:lnTo>
                    <a:lnTo>
                      <a:pt x="425" y="396"/>
                    </a:lnTo>
                    <a:lnTo>
                      <a:pt x="420" y="376"/>
                    </a:lnTo>
                    <a:lnTo>
                      <a:pt x="420" y="360"/>
                    </a:lnTo>
                    <a:lnTo>
                      <a:pt x="421" y="348"/>
                    </a:lnTo>
                    <a:lnTo>
                      <a:pt x="421" y="329"/>
                    </a:lnTo>
                    <a:lnTo>
                      <a:pt x="427" y="312"/>
                    </a:lnTo>
                    <a:lnTo>
                      <a:pt x="432" y="284"/>
                    </a:lnTo>
                    <a:lnTo>
                      <a:pt x="436" y="280"/>
                    </a:lnTo>
                    <a:lnTo>
                      <a:pt x="436" y="287"/>
                    </a:lnTo>
                    <a:lnTo>
                      <a:pt x="433" y="298"/>
                    </a:lnTo>
                    <a:lnTo>
                      <a:pt x="431" y="321"/>
                    </a:lnTo>
                    <a:lnTo>
                      <a:pt x="436" y="334"/>
                    </a:lnTo>
                    <a:lnTo>
                      <a:pt x="436" y="361"/>
                    </a:lnTo>
                    <a:lnTo>
                      <a:pt x="438" y="380"/>
                    </a:lnTo>
                    <a:lnTo>
                      <a:pt x="455" y="407"/>
                    </a:lnTo>
                    <a:lnTo>
                      <a:pt x="460" y="404"/>
                    </a:lnTo>
                    <a:lnTo>
                      <a:pt x="475" y="367"/>
                    </a:lnTo>
                    <a:lnTo>
                      <a:pt x="489" y="345"/>
                    </a:lnTo>
                    <a:lnTo>
                      <a:pt x="486" y="303"/>
                    </a:lnTo>
                    <a:lnTo>
                      <a:pt x="486" y="291"/>
                    </a:lnTo>
                    <a:lnTo>
                      <a:pt x="496" y="300"/>
                    </a:lnTo>
                    <a:lnTo>
                      <a:pt x="498" y="329"/>
                    </a:lnTo>
                    <a:lnTo>
                      <a:pt x="513" y="310"/>
                    </a:lnTo>
                    <a:lnTo>
                      <a:pt x="511" y="307"/>
                    </a:lnTo>
                    <a:lnTo>
                      <a:pt x="512" y="292"/>
                    </a:lnTo>
                    <a:lnTo>
                      <a:pt x="565" y="267"/>
                    </a:lnTo>
                    <a:lnTo>
                      <a:pt x="602" y="231"/>
                    </a:lnTo>
                    <a:lnTo>
                      <a:pt x="603" y="204"/>
                    </a:lnTo>
                    <a:lnTo>
                      <a:pt x="600" y="195"/>
                    </a:lnTo>
                    <a:lnTo>
                      <a:pt x="592" y="184"/>
                    </a:lnTo>
                    <a:lnTo>
                      <a:pt x="588" y="170"/>
                    </a:lnTo>
                    <a:lnTo>
                      <a:pt x="571" y="146"/>
                    </a:lnTo>
                    <a:lnTo>
                      <a:pt x="560" y="123"/>
                    </a:lnTo>
                    <a:lnTo>
                      <a:pt x="552" y="128"/>
                    </a:lnTo>
                    <a:lnTo>
                      <a:pt x="551" y="135"/>
                    </a:lnTo>
                    <a:lnTo>
                      <a:pt x="549" y="145"/>
                    </a:lnTo>
                    <a:lnTo>
                      <a:pt x="549" y="156"/>
                    </a:lnTo>
                    <a:lnTo>
                      <a:pt x="545" y="165"/>
                    </a:lnTo>
                    <a:lnTo>
                      <a:pt x="535" y="176"/>
                    </a:lnTo>
                    <a:lnTo>
                      <a:pt x="534" y="168"/>
                    </a:lnTo>
                    <a:lnTo>
                      <a:pt x="540" y="162"/>
                    </a:lnTo>
                    <a:lnTo>
                      <a:pt x="538" y="150"/>
                    </a:lnTo>
                    <a:lnTo>
                      <a:pt x="539" y="141"/>
                    </a:lnTo>
                    <a:lnTo>
                      <a:pt x="538" y="130"/>
                    </a:lnTo>
                    <a:lnTo>
                      <a:pt x="529" y="123"/>
                    </a:lnTo>
                    <a:lnTo>
                      <a:pt x="519" y="103"/>
                    </a:lnTo>
                    <a:lnTo>
                      <a:pt x="507" y="93"/>
                    </a:lnTo>
                    <a:lnTo>
                      <a:pt x="502" y="92"/>
                    </a:lnTo>
                    <a:lnTo>
                      <a:pt x="489" y="107"/>
                    </a:lnTo>
                    <a:lnTo>
                      <a:pt x="479" y="107"/>
                    </a:lnTo>
                    <a:lnTo>
                      <a:pt x="468" y="127"/>
                    </a:lnTo>
                    <a:lnTo>
                      <a:pt x="464" y="128"/>
                    </a:lnTo>
                    <a:lnTo>
                      <a:pt x="464" y="115"/>
                    </a:lnTo>
                    <a:lnTo>
                      <a:pt x="470" y="102"/>
                    </a:lnTo>
                    <a:lnTo>
                      <a:pt x="481" y="96"/>
                    </a:lnTo>
                    <a:lnTo>
                      <a:pt x="487" y="60"/>
                    </a:lnTo>
                    <a:lnTo>
                      <a:pt x="496" y="32"/>
                    </a:lnTo>
                    <a:lnTo>
                      <a:pt x="496" y="27"/>
                    </a:lnTo>
                    <a:lnTo>
                      <a:pt x="481" y="33"/>
                    </a:lnTo>
                    <a:lnTo>
                      <a:pt x="481" y="28"/>
                    </a:lnTo>
                    <a:lnTo>
                      <a:pt x="491" y="17"/>
                    </a:lnTo>
                    <a:lnTo>
                      <a:pt x="487" y="0"/>
                    </a:lnTo>
                    <a:lnTo>
                      <a:pt x="104" y="0"/>
                    </a:lnTo>
                    <a:lnTo>
                      <a:pt x="110" y="9"/>
                    </a:lnTo>
                    <a:lnTo>
                      <a:pt x="111" y="15"/>
                    </a:lnTo>
                    <a:lnTo>
                      <a:pt x="102" y="1"/>
                    </a:lnTo>
                    <a:lnTo>
                      <a:pt x="99" y="0"/>
                    </a:lnTo>
                    <a:lnTo>
                      <a:pt x="78" y="0"/>
                    </a:lnTo>
                    <a:lnTo>
                      <a:pt x="75" y="2"/>
                    </a:lnTo>
                    <a:lnTo>
                      <a:pt x="72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599" name="Google Shape;599;p42"/>
              <p:cNvSpPr/>
              <p:nvPr/>
            </p:nvSpPr>
            <p:spPr>
              <a:xfrm>
                <a:off x="1532" y="960"/>
                <a:ext cx="206" cy="207"/>
              </a:xfrm>
              <a:custGeom>
                <a:rect b="b" l="l" r="r" t="t"/>
                <a:pathLst>
                  <a:path extrusionOk="0" h="1037" w="1028">
                    <a:moveTo>
                      <a:pt x="231" y="23"/>
                    </a:moveTo>
                    <a:lnTo>
                      <a:pt x="231" y="28"/>
                    </a:lnTo>
                    <a:lnTo>
                      <a:pt x="228" y="33"/>
                    </a:lnTo>
                    <a:lnTo>
                      <a:pt x="193" y="18"/>
                    </a:lnTo>
                    <a:lnTo>
                      <a:pt x="184" y="9"/>
                    </a:lnTo>
                    <a:lnTo>
                      <a:pt x="174" y="7"/>
                    </a:lnTo>
                    <a:lnTo>
                      <a:pt x="168" y="11"/>
                    </a:lnTo>
                    <a:lnTo>
                      <a:pt x="168" y="49"/>
                    </a:lnTo>
                    <a:lnTo>
                      <a:pt x="170" y="57"/>
                    </a:lnTo>
                    <a:lnTo>
                      <a:pt x="181" y="70"/>
                    </a:lnTo>
                    <a:lnTo>
                      <a:pt x="204" y="86"/>
                    </a:lnTo>
                    <a:lnTo>
                      <a:pt x="217" y="87"/>
                    </a:lnTo>
                    <a:lnTo>
                      <a:pt x="243" y="111"/>
                    </a:lnTo>
                    <a:lnTo>
                      <a:pt x="247" y="120"/>
                    </a:lnTo>
                    <a:lnTo>
                      <a:pt x="251" y="141"/>
                    </a:lnTo>
                    <a:lnTo>
                      <a:pt x="256" y="151"/>
                    </a:lnTo>
                    <a:lnTo>
                      <a:pt x="279" y="182"/>
                    </a:lnTo>
                    <a:lnTo>
                      <a:pt x="281" y="192"/>
                    </a:lnTo>
                    <a:lnTo>
                      <a:pt x="280" y="204"/>
                    </a:lnTo>
                    <a:lnTo>
                      <a:pt x="284" y="215"/>
                    </a:lnTo>
                    <a:lnTo>
                      <a:pt x="284" y="225"/>
                    </a:lnTo>
                    <a:lnTo>
                      <a:pt x="283" y="228"/>
                    </a:lnTo>
                    <a:lnTo>
                      <a:pt x="286" y="237"/>
                    </a:lnTo>
                    <a:lnTo>
                      <a:pt x="289" y="253"/>
                    </a:lnTo>
                    <a:lnTo>
                      <a:pt x="303" y="249"/>
                    </a:lnTo>
                    <a:lnTo>
                      <a:pt x="310" y="240"/>
                    </a:lnTo>
                    <a:lnTo>
                      <a:pt x="308" y="251"/>
                    </a:lnTo>
                    <a:lnTo>
                      <a:pt x="303" y="259"/>
                    </a:lnTo>
                    <a:lnTo>
                      <a:pt x="314" y="278"/>
                    </a:lnTo>
                    <a:lnTo>
                      <a:pt x="322" y="275"/>
                    </a:lnTo>
                    <a:lnTo>
                      <a:pt x="324" y="290"/>
                    </a:lnTo>
                    <a:lnTo>
                      <a:pt x="330" y="298"/>
                    </a:lnTo>
                    <a:lnTo>
                      <a:pt x="344" y="296"/>
                    </a:lnTo>
                    <a:lnTo>
                      <a:pt x="337" y="307"/>
                    </a:lnTo>
                    <a:lnTo>
                      <a:pt x="318" y="306"/>
                    </a:lnTo>
                    <a:lnTo>
                      <a:pt x="307" y="301"/>
                    </a:lnTo>
                    <a:lnTo>
                      <a:pt x="295" y="280"/>
                    </a:lnTo>
                    <a:lnTo>
                      <a:pt x="283" y="279"/>
                    </a:lnTo>
                    <a:lnTo>
                      <a:pt x="276" y="269"/>
                    </a:lnTo>
                    <a:lnTo>
                      <a:pt x="270" y="271"/>
                    </a:lnTo>
                    <a:lnTo>
                      <a:pt x="262" y="286"/>
                    </a:lnTo>
                    <a:lnTo>
                      <a:pt x="265" y="302"/>
                    </a:lnTo>
                    <a:lnTo>
                      <a:pt x="278" y="307"/>
                    </a:lnTo>
                    <a:lnTo>
                      <a:pt x="295" y="327"/>
                    </a:lnTo>
                    <a:lnTo>
                      <a:pt x="354" y="333"/>
                    </a:lnTo>
                    <a:lnTo>
                      <a:pt x="377" y="346"/>
                    </a:lnTo>
                    <a:lnTo>
                      <a:pt x="407" y="345"/>
                    </a:lnTo>
                    <a:lnTo>
                      <a:pt x="410" y="343"/>
                    </a:lnTo>
                    <a:lnTo>
                      <a:pt x="413" y="335"/>
                    </a:lnTo>
                    <a:lnTo>
                      <a:pt x="419" y="334"/>
                    </a:lnTo>
                    <a:lnTo>
                      <a:pt x="434" y="316"/>
                    </a:lnTo>
                    <a:lnTo>
                      <a:pt x="442" y="313"/>
                    </a:lnTo>
                    <a:lnTo>
                      <a:pt x="442" y="316"/>
                    </a:lnTo>
                    <a:lnTo>
                      <a:pt x="434" y="332"/>
                    </a:lnTo>
                    <a:lnTo>
                      <a:pt x="431" y="349"/>
                    </a:lnTo>
                    <a:lnTo>
                      <a:pt x="434" y="353"/>
                    </a:lnTo>
                    <a:lnTo>
                      <a:pt x="427" y="361"/>
                    </a:lnTo>
                    <a:lnTo>
                      <a:pt x="424" y="360"/>
                    </a:lnTo>
                    <a:lnTo>
                      <a:pt x="421" y="367"/>
                    </a:lnTo>
                    <a:lnTo>
                      <a:pt x="416" y="370"/>
                    </a:lnTo>
                    <a:lnTo>
                      <a:pt x="408" y="357"/>
                    </a:lnTo>
                    <a:lnTo>
                      <a:pt x="398" y="364"/>
                    </a:lnTo>
                    <a:lnTo>
                      <a:pt x="355" y="357"/>
                    </a:lnTo>
                    <a:lnTo>
                      <a:pt x="348" y="366"/>
                    </a:lnTo>
                    <a:lnTo>
                      <a:pt x="351" y="375"/>
                    </a:lnTo>
                    <a:lnTo>
                      <a:pt x="364" y="384"/>
                    </a:lnTo>
                    <a:lnTo>
                      <a:pt x="373" y="386"/>
                    </a:lnTo>
                    <a:lnTo>
                      <a:pt x="377" y="393"/>
                    </a:lnTo>
                    <a:lnTo>
                      <a:pt x="405" y="394"/>
                    </a:lnTo>
                    <a:lnTo>
                      <a:pt x="402" y="402"/>
                    </a:lnTo>
                    <a:lnTo>
                      <a:pt x="388" y="402"/>
                    </a:lnTo>
                    <a:lnTo>
                      <a:pt x="402" y="431"/>
                    </a:lnTo>
                    <a:lnTo>
                      <a:pt x="399" y="437"/>
                    </a:lnTo>
                    <a:lnTo>
                      <a:pt x="380" y="426"/>
                    </a:lnTo>
                    <a:lnTo>
                      <a:pt x="377" y="418"/>
                    </a:lnTo>
                    <a:lnTo>
                      <a:pt x="367" y="400"/>
                    </a:lnTo>
                    <a:lnTo>
                      <a:pt x="356" y="399"/>
                    </a:lnTo>
                    <a:lnTo>
                      <a:pt x="313" y="353"/>
                    </a:lnTo>
                    <a:lnTo>
                      <a:pt x="270" y="345"/>
                    </a:lnTo>
                    <a:lnTo>
                      <a:pt x="243" y="332"/>
                    </a:lnTo>
                    <a:lnTo>
                      <a:pt x="233" y="333"/>
                    </a:lnTo>
                    <a:lnTo>
                      <a:pt x="232" y="341"/>
                    </a:lnTo>
                    <a:lnTo>
                      <a:pt x="225" y="354"/>
                    </a:lnTo>
                    <a:lnTo>
                      <a:pt x="157" y="367"/>
                    </a:lnTo>
                    <a:lnTo>
                      <a:pt x="152" y="371"/>
                    </a:lnTo>
                    <a:lnTo>
                      <a:pt x="146" y="382"/>
                    </a:lnTo>
                    <a:lnTo>
                      <a:pt x="140" y="404"/>
                    </a:lnTo>
                    <a:lnTo>
                      <a:pt x="136" y="426"/>
                    </a:lnTo>
                    <a:lnTo>
                      <a:pt x="147" y="430"/>
                    </a:lnTo>
                    <a:lnTo>
                      <a:pt x="144" y="436"/>
                    </a:lnTo>
                    <a:lnTo>
                      <a:pt x="125" y="442"/>
                    </a:lnTo>
                    <a:lnTo>
                      <a:pt x="118" y="452"/>
                    </a:lnTo>
                    <a:lnTo>
                      <a:pt x="108" y="474"/>
                    </a:lnTo>
                    <a:lnTo>
                      <a:pt x="114" y="488"/>
                    </a:lnTo>
                    <a:lnTo>
                      <a:pt x="115" y="502"/>
                    </a:lnTo>
                    <a:lnTo>
                      <a:pt x="117" y="507"/>
                    </a:lnTo>
                    <a:lnTo>
                      <a:pt x="115" y="523"/>
                    </a:lnTo>
                    <a:lnTo>
                      <a:pt x="117" y="529"/>
                    </a:lnTo>
                    <a:lnTo>
                      <a:pt x="125" y="524"/>
                    </a:lnTo>
                    <a:lnTo>
                      <a:pt x="140" y="531"/>
                    </a:lnTo>
                    <a:lnTo>
                      <a:pt x="127" y="534"/>
                    </a:lnTo>
                    <a:lnTo>
                      <a:pt x="119" y="542"/>
                    </a:lnTo>
                    <a:lnTo>
                      <a:pt x="117" y="549"/>
                    </a:lnTo>
                    <a:lnTo>
                      <a:pt x="118" y="552"/>
                    </a:lnTo>
                    <a:lnTo>
                      <a:pt x="144" y="558"/>
                    </a:lnTo>
                    <a:lnTo>
                      <a:pt x="170" y="545"/>
                    </a:lnTo>
                    <a:lnTo>
                      <a:pt x="176" y="526"/>
                    </a:lnTo>
                    <a:lnTo>
                      <a:pt x="184" y="528"/>
                    </a:lnTo>
                    <a:lnTo>
                      <a:pt x="188" y="523"/>
                    </a:lnTo>
                    <a:lnTo>
                      <a:pt x="192" y="511"/>
                    </a:lnTo>
                    <a:lnTo>
                      <a:pt x="193" y="500"/>
                    </a:lnTo>
                    <a:lnTo>
                      <a:pt x="205" y="486"/>
                    </a:lnTo>
                    <a:lnTo>
                      <a:pt x="205" y="493"/>
                    </a:lnTo>
                    <a:lnTo>
                      <a:pt x="199" y="515"/>
                    </a:lnTo>
                    <a:lnTo>
                      <a:pt x="185" y="542"/>
                    </a:lnTo>
                    <a:lnTo>
                      <a:pt x="187" y="547"/>
                    </a:lnTo>
                    <a:lnTo>
                      <a:pt x="187" y="554"/>
                    </a:lnTo>
                    <a:lnTo>
                      <a:pt x="188" y="561"/>
                    </a:lnTo>
                    <a:lnTo>
                      <a:pt x="194" y="566"/>
                    </a:lnTo>
                    <a:lnTo>
                      <a:pt x="221" y="553"/>
                    </a:lnTo>
                    <a:lnTo>
                      <a:pt x="226" y="558"/>
                    </a:lnTo>
                    <a:lnTo>
                      <a:pt x="233" y="550"/>
                    </a:lnTo>
                    <a:lnTo>
                      <a:pt x="247" y="523"/>
                    </a:lnTo>
                    <a:lnTo>
                      <a:pt x="249" y="510"/>
                    </a:lnTo>
                    <a:lnTo>
                      <a:pt x="254" y="499"/>
                    </a:lnTo>
                    <a:lnTo>
                      <a:pt x="258" y="472"/>
                    </a:lnTo>
                    <a:lnTo>
                      <a:pt x="263" y="458"/>
                    </a:lnTo>
                    <a:lnTo>
                      <a:pt x="263" y="447"/>
                    </a:lnTo>
                    <a:lnTo>
                      <a:pt x="273" y="425"/>
                    </a:lnTo>
                    <a:lnTo>
                      <a:pt x="264" y="454"/>
                    </a:lnTo>
                    <a:lnTo>
                      <a:pt x="263" y="483"/>
                    </a:lnTo>
                    <a:lnTo>
                      <a:pt x="265" y="490"/>
                    </a:lnTo>
                    <a:lnTo>
                      <a:pt x="270" y="491"/>
                    </a:lnTo>
                    <a:lnTo>
                      <a:pt x="276" y="486"/>
                    </a:lnTo>
                    <a:lnTo>
                      <a:pt x="274" y="494"/>
                    </a:lnTo>
                    <a:lnTo>
                      <a:pt x="263" y="505"/>
                    </a:lnTo>
                    <a:lnTo>
                      <a:pt x="259" y="513"/>
                    </a:lnTo>
                    <a:lnTo>
                      <a:pt x="259" y="531"/>
                    </a:lnTo>
                    <a:lnTo>
                      <a:pt x="260" y="536"/>
                    </a:lnTo>
                    <a:lnTo>
                      <a:pt x="278" y="529"/>
                    </a:lnTo>
                    <a:lnTo>
                      <a:pt x="286" y="532"/>
                    </a:lnTo>
                    <a:lnTo>
                      <a:pt x="294" y="536"/>
                    </a:lnTo>
                    <a:lnTo>
                      <a:pt x="296" y="542"/>
                    </a:lnTo>
                    <a:lnTo>
                      <a:pt x="303" y="538"/>
                    </a:lnTo>
                    <a:lnTo>
                      <a:pt x="303" y="545"/>
                    </a:lnTo>
                    <a:lnTo>
                      <a:pt x="298" y="552"/>
                    </a:lnTo>
                    <a:lnTo>
                      <a:pt x="275" y="542"/>
                    </a:lnTo>
                    <a:lnTo>
                      <a:pt x="252" y="547"/>
                    </a:lnTo>
                    <a:lnTo>
                      <a:pt x="246" y="555"/>
                    </a:lnTo>
                    <a:lnTo>
                      <a:pt x="246" y="561"/>
                    </a:lnTo>
                    <a:lnTo>
                      <a:pt x="243" y="570"/>
                    </a:lnTo>
                    <a:lnTo>
                      <a:pt x="257" y="576"/>
                    </a:lnTo>
                    <a:lnTo>
                      <a:pt x="247" y="581"/>
                    </a:lnTo>
                    <a:lnTo>
                      <a:pt x="232" y="576"/>
                    </a:lnTo>
                    <a:lnTo>
                      <a:pt x="226" y="580"/>
                    </a:lnTo>
                    <a:lnTo>
                      <a:pt x="208" y="602"/>
                    </a:lnTo>
                    <a:lnTo>
                      <a:pt x="209" y="607"/>
                    </a:lnTo>
                    <a:lnTo>
                      <a:pt x="214" y="608"/>
                    </a:lnTo>
                    <a:lnTo>
                      <a:pt x="219" y="618"/>
                    </a:lnTo>
                    <a:lnTo>
                      <a:pt x="230" y="609"/>
                    </a:lnTo>
                    <a:lnTo>
                      <a:pt x="253" y="608"/>
                    </a:lnTo>
                    <a:lnTo>
                      <a:pt x="259" y="602"/>
                    </a:lnTo>
                    <a:lnTo>
                      <a:pt x="264" y="604"/>
                    </a:lnTo>
                    <a:lnTo>
                      <a:pt x="265" y="609"/>
                    </a:lnTo>
                    <a:lnTo>
                      <a:pt x="259" y="610"/>
                    </a:lnTo>
                    <a:lnTo>
                      <a:pt x="249" y="620"/>
                    </a:lnTo>
                    <a:lnTo>
                      <a:pt x="251" y="617"/>
                    </a:lnTo>
                    <a:lnTo>
                      <a:pt x="247" y="615"/>
                    </a:lnTo>
                    <a:lnTo>
                      <a:pt x="230" y="618"/>
                    </a:lnTo>
                    <a:lnTo>
                      <a:pt x="227" y="620"/>
                    </a:lnTo>
                    <a:lnTo>
                      <a:pt x="226" y="626"/>
                    </a:lnTo>
                    <a:lnTo>
                      <a:pt x="227" y="631"/>
                    </a:lnTo>
                    <a:lnTo>
                      <a:pt x="247" y="626"/>
                    </a:lnTo>
                    <a:lnTo>
                      <a:pt x="238" y="637"/>
                    </a:lnTo>
                    <a:lnTo>
                      <a:pt x="235" y="651"/>
                    </a:lnTo>
                    <a:lnTo>
                      <a:pt x="235" y="655"/>
                    </a:lnTo>
                    <a:lnTo>
                      <a:pt x="238" y="669"/>
                    </a:lnTo>
                    <a:lnTo>
                      <a:pt x="254" y="682"/>
                    </a:lnTo>
                    <a:lnTo>
                      <a:pt x="265" y="663"/>
                    </a:lnTo>
                    <a:lnTo>
                      <a:pt x="267" y="650"/>
                    </a:lnTo>
                    <a:lnTo>
                      <a:pt x="269" y="645"/>
                    </a:lnTo>
                    <a:lnTo>
                      <a:pt x="271" y="660"/>
                    </a:lnTo>
                    <a:lnTo>
                      <a:pt x="260" y="687"/>
                    </a:lnTo>
                    <a:lnTo>
                      <a:pt x="263" y="701"/>
                    </a:lnTo>
                    <a:lnTo>
                      <a:pt x="278" y="704"/>
                    </a:lnTo>
                    <a:lnTo>
                      <a:pt x="292" y="700"/>
                    </a:lnTo>
                    <a:lnTo>
                      <a:pt x="314" y="708"/>
                    </a:lnTo>
                    <a:lnTo>
                      <a:pt x="333" y="698"/>
                    </a:lnTo>
                    <a:lnTo>
                      <a:pt x="343" y="684"/>
                    </a:lnTo>
                    <a:lnTo>
                      <a:pt x="351" y="657"/>
                    </a:lnTo>
                    <a:lnTo>
                      <a:pt x="359" y="639"/>
                    </a:lnTo>
                    <a:lnTo>
                      <a:pt x="366" y="628"/>
                    </a:lnTo>
                    <a:lnTo>
                      <a:pt x="373" y="599"/>
                    </a:lnTo>
                    <a:lnTo>
                      <a:pt x="373" y="587"/>
                    </a:lnTo>
                    <a:lnTo>
                      <a:pt x="377" y="579"/>
                    </a:lnTo>
                    <a:lnTo>
                      <a:pt x="383" y="571"/>
                    </a:lnTo>
                    <a:lnTo>
                      <a:pt x="396" y="572"/>
                    </a:lnTo>
                    <a:lnTo>
                      <a:pt x="383" y="587"/>
                    </a:lnTo>
                    <a:lnTo>
                      <a:pt x="383" y="602"/>
                    </a:lnTo>
                    <a:lnTo>
                      <a:pt x="378" y="623"/>
                    </a:lnTo>
                    <a:lnTo>
                      <a:pt x="366" y="649"/>
                    </a:lnTo>
                    <a:lnTo>
                      <a:pt x="365" y="657"/>
                    </a:lnTo>
                    <a:lnTo>
                      <a:pt x="360" y="668"/>
                    </a:lnTo>
                    <a:lnTo>
                      <a:pt x="341" y="696"/>
                    </a:lnTo>
                    <a:lnTo>
                      <a:pt x="340" y="701"/>
                    </a:lnTo>
                    <a:lnTo>
                      <a:pt x="323" y="719"/>
                    </a:lnTo>
                    <a:lnTo>
                      <a:pt x="323" y="726"/>
                    </a:lnTo>
                    <a:lnTo>
                      <a:pt x="326" y="730"/>
                    </a:lnTo>
                    <a:lnTo>
                      <a:pt x="335" y="732"/>
                    </a:lnTo>
                    <a:lnTo>
                      <a:pt x="335" y="739"/>
                    </a:lnTo>
                    <a:lnTo>
                      <a:pt x="329" y="742"/>
                    </a:lnTo>
                    <a:lnTo>
                      <a:pt x="313" y="736"/>
                    </a:lnTo>
                    <a:lnTo>
                      <a:pt x="306" y="728"/>
                    </a:lnTo>
                    <a:lnTo>
                      <a:pt x="278" y="733"/>
                    </a:lnTo>
                    <a:lnTo>
                      <a:pt x="284" y="746"/>
                    </a:lnTo>
                    <a:lnTo>
                      <a:pt x="285" y="750"/>
                    </a:lnTo>
                    <a:lnTo>
                      <a:pt x="284" y="757"/>
                    </a:lnTo>
                    <a:lnTo>
                      <a:pt x="276" y="758"/>
                    </a:lnTo>
                    <a:lnTo>
                      <a:pt x="256" y="738"/>
                    </a:lnTo>
                    <a:lnTo>
                      <a:pt x="233" y="736"/>
                    </a:lnTo>
                    <a:lnTo>
                      <a:pt x="215" y="723"/>
                    </a:lnTo>
                    <a:lnTo>
                      <a:pt x="211" y="726"/>
                    </a:lnTo>
                    <a:lnTo>
                      <a:pt x="213" y="716"/>
                    </a:lnTo>
                    <a:lnTo>
                      <a:pt x="209" y="711"/>
                    </a:lnTo>
                    <a:lnTo>
                      <a:pt x="205" y="689"/>
                    </a:lnTo>
                    <a:lnTo>
                      <a:pt x="199" y="678"/>
                    </a:lnTo>
                    <a:lnTo>
                      <a:pt x="194" y="665"/>
                    </a:lnTo>
                    <a:lnTo>
                      <a:pt x="188" y="656"/>
                    </a:lnTo>
                    <a:lnTo>
                      <a:pt x="187" y="646"/>
                    </a:lnTo>
                    <a:lnTo>
                      <a:pt x="168" y="622"/>
                    </a:lnTo>
                    <a:lnTo>
                      <a:pt x="119" y="612"/>
                    </a:lnTo>
                    <a:lnTo>
                      <a:pt x="88" y="628"/>
                    </a:lnTo>
                    <a:lnTo>
                      <a:pt x="82" y="626"/>
                    </a:lnTo>
                    <a:lnTo>
                      <a:pt x="75" y="636"/>
                    </a:lnTo>
                    <a:lnTo>
                      <a:pt x="69" y="636"/>
                    </a:lnTo>
                    <a:lnTo>
                      <a:pt x="70" y="647"/>
                    </a:lnTo>
                    <a:lnTo>
                      <a:pt x="69" y="650"/>
                    </a:lnTo>
                    <a:lnTo>
                      <a:pt x="72" y="655"/>
                    </a:lnTo>
                    <a:lnTo>
                      <a:pt x="70" y="679"/>
                    </a:lnTo>
                    <a:lnTo>
                      <a:pt x="88" y="693"/>
                    </a:lnTo>
                    <a:lnTo>
                      <a:pt x="88" y="699"/>
                    </a:lnTo>
                    <a:lnTo>
                      <a:pt x="99" y="714"/>
                    </a:lnTo>
                    <a:lnTo>
                      <a:pt x="101" y="716"/>
                    </a:lnTo>
                    <a:lnTo>
                      <a:pt x="98" y="735"/>
                    </a:lnTo>
                    <a:lnTo>
                      <a:pt x="102" y="743"/>
                    </a:lnTo>
                    <a:lnTo>
                      <a:pt x="103" y="750"/>
                    </a:lnTo>
                    <a:lnTo>
                      <a:pt x="120" y="757"/>
                    </a:lnTo>
                    <a:lnTo>
                      <a:pt x="131" y="748"/>
                    </a:lnTo>
                    <a:lnTo>
                      <a:pt x="144" y="748"/>
                    </a:lnTo>
                    <a:lnTo>
                      <a:pt x="145" y="753"/>
                    </a:lnTo>
                    <a:lnTo>
                      <a:pt x="127" y="768"/>
                    </a:lnTo>
                    <a:lnTo>
                      <a:pt x="128" y="770"/>
                    </a:lnTo>
                    <a:lnTo>
                      <a:pt x="139" y="773"/>
                    </a:lnTo>
                    <a:lnTo>
                      <a:pt x="139" y="776"/>
                    </a:lnTo>
                    <a:lnTo>
                      <a:pt x="129" y="781"/>
                    </a:lnTo>
                    <a:lnTo>
                      <a:pt x="129" y="790"/>
                    </a:lnTo>
                    <a:lnTo>
                      <a:pt x="130" y="793"/>
                    </a:lnTo>
                    <a:lnTo>
                      <a:pt x="134" y="790"/>
                    </a:lnTo>
                    <a:lnTo>
                      <a:pt x="152" y="796"/>
                    </a:lnTo>
                    <a:lnTo>
                      <a:pt x="147" y="801"/>
                    </a:lnTo>
                    <a:lnTo>
                      <a:pt x="146" y="807"/>
                    </a:lnTo>
                    <a:lnTo>
                      <a:pt x="135" y="801"/>
                    </a:lnTo>
                    <a:lnTo>
                      <a:pt x="134" y="795"/>
                    </a:lnTo>
                    <a:lnTo>
                      <a:pt x="118" y="800"/>
                    </a:lnTo>
                    <a:lnTo>
                      <a:pt x="113" y="807"/>
                    </a:lnTo>
                    <a:lnTo>
                      <a:pt x="118" y="814"/>
                    </a:lnTo>
                    <a:lnTo>
                      <a:pt x="104" y="817"/>
                    </a:lnTo>
                    <a:lnTo>
                      <a:pt x="103" y="811"/>
                    </a:lnTo>
                    <a:lnTo>
                      <a:pt x="101" y="811"/>
                    </a:lnTo>
                    <a:lnTo>
                      <a:pt x="92" y="819"/>
                    </a:lnTo>
                    <a:lnTo>
                      <a:pt x="85" y="813"/>
                    </a:lnTo>
                    <a:lnTo>
                      <a:pt x="72" y="811"/>
                    </a:lnTo>
                    <a:lnTo>
                      <a:pt x="69" y="813"/>
                    </a:lnTo>
                    <a:lnTo>
                      <a:pt x="68" y="824"/>
                    </a:lnTo>
                    <a:lnTo>
                      <a:pt x="56" y="829"/>
                    </a:lnTo>
                    <a:lnTo>
                      <a:pt x="49" y="835"/>
                    </a:lnTo>
                    <a:lnTo>
                      <a:pt x="45" y="845"/>
                    </a:lnTo>
                    <a:lnTo>
                      <a:pt x="10" y="871"/>
                    </a:lnTo>
                    <a:lnTo>
                      <a:pt x="4" y="892"/>
                    </a:lnTo>
                    <a:lnTo>
                      <a:pt x="6" y="903"/>
                    </a:lnTo>
                    <a:lnTo>
                      <a:pt x="5" y="919"/>
                    </a:lnTo>
                    <a:lnTo>
                      <a:pt x="2" y="932"/>
                    </a:lnTo>
                    <a:lnTo>
                      <a:pt x="0" y="941"/>
                    </a:lnTo>
                    <a:lnTo>
                      <a:pt x="18" y="974"/>
                    </a:lnTo>
                    <a:lnTo>
                      <a:pt x="26" y="975"/>
                    </a:lnTo>
                    <a:lnTo>
                      <a:pt x="39" y="958"/>
                    </a:lnTo>
                    <a:lnTo>
                      <a:pt x="42" y="941"/>
                    </a:lnTo>
                    <a:lnTo>
                      <a:pt x="47" y="970"/>
                    </a:lnTo>
                    <a:lnTo>
                      <a:pt x="53" y="946"/>
                    </a:lnTo>
                    <a:lnTo>
                      <a:pt x="45" y="897"/>
                    </a:lnTo>
                    <a:lnTo>
                      <a:pt x="53" y="886"/>
                    </a:lnTo>
                    <a:lnTo>
                      <a:pt x="55" y="904"/>
                    </a:lnTo>
                    <a:lnTo>
                      <a:pt x="55" y="937"/>
                    </a:lnTo>
                    <a:lnTo>
                      <a:pt x="59" y="976"/>
                    </a:lnTo>
                    <a:lnTo>
                      <a:pt x="79" y="979"/>
                    </a:lnTo>
                    <a:lnTo>
                      <a:pt x="84" y="990"/>
                    </a:lnTo>
                    <a:lnTo>
                      <a:pt x="99" y="985"/>
                    </a:lnTo>
                    <a:lnTo>
                      <a:pt x="104" y="967"/>
                    </a:lnTo>
                    <a:lnTo>
                      <a:pt x="102" y="945"/>
                    </a:lnTo>
                    <a:lnTo>
                      <a:pt x="108" y="964"/>
                    </a:lnTo>
                    <a:lnTo>
                      <a:pt x="124" y="975"/>
                    </a:lnTo>
                    <a:lnTo>
                      <a:pt x="129" y="985"/>
                    </a:lnTo>
                    <a:lnTo>
                      <a:pt x="142" y="989"/>
                    </a:lnTo>
                    <a:lnTo>
                      <a:pt x="146" y="970"/>
                    </a:lnTo>
                    <a:lnTo>
                      <a:pt x="158" y="958"/>
                    </a:lnTo>
                    <a:lnTo>
                      <a:pt x="158" y="934"/>
                    </a:lnTo>
                    <a:lnTo>
                      <a:pt x="163" y="945"/>
                    </a:lnTo>
                    <a:lnTo>
                      <a:pt x="165" y="961"/>
                    </a:lnTo>
                    <a:lnTo>
                      <a:pt x="163" y="965"/>
                    </a:lnTo>
                    <a:lnTo>
                      <a:pt x="190" y="995"/>
                    </a:lnTo>
                    <a:lnTo>
                      <a:pt x="200" y="1004"/>
                    </a:lnTo>
                    <a:lnTo>
                      <a:pt x="225" y="1006"/>
                    </a:lnTo>
                    <a:lnTo>
                      <a:pt x="227" y="1016"/>
                    </a:lnTo>
                    <a:lnTo>
                      <a:pt x="274" y="1008"/>
                    </a:lnTo>
                    <a:lnTo>
                      <a:pt x="243" y="964"/>
                    </a:lnTo>
                    <a:lnTo>
                      <a:pt x="242" y="943"/>
                    </a:lnTo>
                    <a:lnTo>
                      <a:pt x="256" y="973"/>
                    </a:lnTo>
                    <a:lnTo>
                      <a:pt x="269" y="974"/>
                    </a:lnTo>
                    <a:lnTo>
                      <a:pt x="286" y="957"/>
                    </a:lnTo>
                    <a:lnTo>
                      <a:pt x="286" y="925"/>
                    </a:lnTo>
                    <a:lnTo>
                      <a:pt x="310" y="964"/>
                    </a:lnTo>
                    <a:lnTo>
                      <a:pt x="330" y="976"/>
                    </a:lnTo>
                    <a:lnTo>
                      <a:pt x="344" y="968"/>
                    </a:lnTo>
                    <a:lnTo>
                      <a:pt x="345" y="942"/>
                    </a:lnTo>
                    <a:lnTo>
                      <a:pt x="333" y="906"/>
                    </a:lnTo>
                    <a:lnTo>
                      <a:pt x="332" y="897"/>
                    </a:lnTo>
                    <a:lnTo>
                      <a:pt x="339" y="909"/>
                    </a:lnTo>
                    <a:lnTo>
                      <a:pt x="357" y="974"/>
                    </a:lnTo>
                    <a:lnTo>
                      <a:pt x="372" y="985"/>
                    </a:lnTo>
                    <a:lnTo>
                      <a:pt x="399" y="979"/>
                    </a:lnTo>
                    <a:lnTo>
                      <a:pt x="407" y="953"/>
                    </a:lnTo>
                    <a:lnTo>
                      <a:pt x="398" y="935"/>
                    </a:lnTo>
                    <a:lnTo>
                      <a:pt x="384" y="913"/>
                    </a:lnTo>
                    <a:lnTo>
                      <a:pt x="394" y="922"/>
                    </a:lnTo>
                    <a:lnTo>
                      <a:pt x="412" y="925"/>
                    </a:lnTo>
                    <a:lnTo>
                      <a:pt x="413" y="932"/>
                    </a:lnTo>
                    <a:lnTo>
                      <a:pt x="413" y="949"/>
                    </a:lnTo>
                    <a:lnTo>
                      <a:pt x="419" y="961"/>
                    </a:lnTo>
                    <a:lnTo>
                      <a:pt x="440" y="965"/>
                    </a:lnTo>
                    <a:lnTo>
                      <a:pt x="456" y="958"/>
                    </a:lnTo>
                    <a:lnTo>
                      <a:pt x="466" y="961"/>
                    </a:lnTo>
                    <a:lnTo>
                      <a:pt x="474" y="974"/>
                    </a:lnTo>
                    <a:lnTo>
                      <a:pt x="475" y="989"/>
                    </a:lnTo>
                    <a:lnTo>
                      <a:pt x="469" y="1012"/>
                    </a:lnTo>
                    <a:lnTo>
                      <a:pt x="463" y="1023"/>
                    </a:lnTo>
                    <a:lnTo>
                      <a:pt x="469" y="1037"/>
                    </a:lnTo>
                    <a:lnTo>
                      <a:pt x="513" y="1013"/>
                    </a:lnTo>
                    <a:lnTo>
                      <a:pt x="541" y="1005"/>
                    </a:lnTo>
                    <a:lnTo>
                      <a:pt x="559" y="985"/>
                    </a:lnTo>
                    <a:lnTo>
                      <a:pt x="581" y="943"/>
                    </a:lnTo>
                    <a:lnTo>
                      <a:pt x="586" y="973"/>
                    </a:lnTo>
                    <a:lnTo>
                      <a:pt x="608" y="957"/>
                    </a:lnTo>
                    <a:lnTo>
                      <a:pt x="612" y="941"/>
                    </a:lnTo>
                    <a:lnTo>
                      <a:pt x="633" y="934"/>
                    </a:lnTo>
                    <a:lnTo>
                      <a:pt x="635" y="919"/>
                    </a:lnTo>
                    <a:lnTo>
                      <a:pt x="638" y="892"/>
                    </a:lnTo>
                    <a:lnTo>
                      <a:pt x="634" y="863"/>
                    </a:lnTo>
                    <a:lnTo>
                      <a:pt x="625" y="844"/>
                    </a:lnTo>
                    <a:lnTo>
                      <a:pt x="606" y="850"/>
                    </a:lnTo>
                    <a:lnTo>
                      <a:pt x="595" y="865"/>
                    </a:lnTo>
                    <a:lnTo>
                      <a:pt x="586" y="879"/>
                    </a:lnTo>
                    <a:lnTo>
                      <a:pt x="575" y="877"/>
                    </a:lnTo>
                    <a:lnTo>
                      <a:pt x="576" y="861"/>
                    </a:lnTo>
                    <a:lnTo>
                      <a:pt x="555" y="849"/>
                    </a:lnTo>
                    <a:lnTo>
                      <a:pt x="558" y="843"/>
                    </a:lnTo>
                    <a:lnTo>
                      <a:pt x="565" y="836"/>
                    </a:lnTo>
                    <a:lnTo>
                      <a:pt x="576" y="829"/>
                    </a:lnTo>
                    <a:lnTo>
                      <a:pt x="581" y="816"/>
                    </a:lnTo>
                    <a:lnTo>
                      <a:pt x="579" y="807"/>
                    </a:lnTo>
                    <a:lnTo>
                      <a:pt x="570" y="792"/>
                    </a:lnTo>
                    <a:lnTo>
                      <a:pt x="556" y="789"/>
                    </a:lnTo>
                    <a:lnTo>
                      <a:pt x="539" y="790"/>
                    </a:lnTo>
                    <a:lnTo>
                      <a:pt x="512" y="821"/>
                    </a:lnTo>
                    <a:lnTo>
                      <a:pt x="506" y="819"/>
                    </a:lnTo>
                    <a:lnTo>
                      <a:pt x="518" y="801"/>
                    </a:lnTo>
                    <a:lnTo>
                      <a:pt x="517" y="789"/>
                    </a:lnTo>
                    <a:lnTo>
                      <a:pt x="473" y="781"/>
                    </a:lnTo>
                    <a:lnTo>
                      <a:pt x="452" y="785"/>
                    </a:lnTo>
                    <a:lnTo>
                      <a:pt x="426" y="818"/>
                    </a:lnTo>
                    <a:lnTo>
                      <a:pt x="423" y="805"/>
                    </a:lnTo>
                    <a:lnTo>
                      <a:pt x="420" y="786"/>
                    </a:lnTo>
                    <a:lnTo>
                      <a:pt x="414" y="776"/>
                    </a:lnTo>
                    <a:lnTo>
                      <a:pt x="429" y="779"/>
                    </a:lnTo>
                    <a:lnTo>
                      <a:pt x="458" y="766"/>
                    </a:lnTo>
                    <a:lnTo>
                      <a:pt x="458" y="760"/>
                    </a:lnTo>
                    <a:lnTo>
                      <a:pt x="441" y="748"/>
                    </a:lnTo>
                    <a:lnTo>
                      <a:pt x="437" y="732"/>
                    </a:lnTo>
                    <a:lnTo>
                      <a:pt x="439" y="722"/>
                    </a:lnTo>
                    <a:lnTo>
                      <a:pt x="467" y="754"/>
                    </a:lnTo>
                    <a:lnTo>
                      <a:pt x="498" y="773"/>
                    </a:lnTo>
                    <a:lnTo>
                      <a:pt x="577" y="770"/>
                    </a:lnTo>
                    <a:lnTo>
                      <a:pt x="585" y="758"/>
                    </a:lnTo>
                    <a:lnTo>
                      <a:pt x="593" y="762"/>
                    </a:lnTo>
                    <a:lnTo>
                      <a:pt x="592" y="768"/>
                    </a:lnTo>
                    <a:lnTo>
                      <a:pt x="592" y="770"/>
                    </a:lnTo>
                    <a:lnTo>
                      <a:pt x="622" y="753"/>
                    </a:lnTo>
                    <a:lnTo>
                      <a:pt x="635" y="725"/>
                    </a:lnTo>
                    <a:lnTo>
                      <a:pt x="638" y="709"/>
                    </a:lnTo>
                    <a:lnTo>
                      <a:pt x="636" y="701"/>
                    </a:lnTo>
                    <a:lnTo>
                      <a:pt x="652" y="694"/>
                    </a:lnTo>
                    <a:lnTo>
                      <a:pt x="654" y="687"/>
                    </a:lnTo>
                    <a:lnTo>
                      <a:pt x="634" y="668"/>
                    </a:lnTo>
                    <a:lnTo>
                      <a:pt x="634" y="658"/>
                    </a:lnTo>
                    <a:lnTo>
                      <a:pt x="636" y="650"/>
                    </a:lnTo>
                    <a:lnTo>
                      <a:pt x="630" y="633"/>
                    </a:lnTo>
                    <a:lnTo>
                      <a:pt x="623" y="628"/>
                    </a:lnTo>
                    <a:lnTo>
                      <a:pt x="624" y="625"/>
                    </a:lnTo>
                    <a:lnTo>
                      <a:pt x="624" y="614"/>
                    </a:lnTo>
                    <a:lnTo>
                      <a:pt x="622" y="603"/>
                    </a:lnTo>
                    <a:lnTo>
                      <a:pt x="622" y="596"/>
                    </a:lnTo>
                    <a:lnTo>
                      <a:pt x="634" y="603"/>
                    </a:lnTo>
                    <a:lnTo>
                      <a:pt x="679" y="604"/>
                    </a:lnTo>
                    <a:lnTo>
                      <a:pt x="687" y="613"/>
                    </a:lnTo>
                    <a:lnTo>
                      <a:pt x="706" y="607"/>
                    </a:lnTo>
                    <a:lnTo>
                      <a:pt x="727" y="583"/>
                    </a:lnTo>
                    <a:lnTo>
                      <a:pt x="743" y="591"/>
                    </a:lnTo>
                    <a:lnTo>
                      <a:pt x="746" y="599"/>
                    </a:lnTo>
                    <a:lnTo>
                      <a:pt x="760" y="574"/>
                    </a:lnTo>
                    <a:lnTo>
                      <a:pt x="760" y="570"/>
                    </a:lnTo>
                    <a:lnTo>
                      <a:pt x="768" y="555"/>
                    </a:lnTo>
                    <a:lnTo>
                      <a:pt x="714" y="545"/>
                    </a:lnTo>
                    <a:lnTo>
                      <a:pt x="690" y="537"/>
                    </a:lnTo>
                    <a:lnTo>
                      <a:pt x="709" y="522"/>
                    </a:lnTo>
                    <a:lnTo>
                      <a:pt x="728" y="523"/>
                    </a:lnTo>
                    <a:lnTo>
                      <a:pt x="764" y="539"/>
                    </a:lnTo>
                    <a:lnTo>
                      <a:pt x="776" y="511"/>
                    </a:lnTo>
                    <a:lnTo>
                      <a:pt x="795" y="501"/>
                    </a:lnTo>
                    <a:lnTo>
                      <a:pt x="797" y="493"/>
                    </a:lnTo>
                    <a:lnTo>
                      <a:pt x="787" y="477"/>
                    </a:lnTo>
                    <a:lnTo>
                      <a:pt x="775" y="468"/>
                    </a:lnTo>
                    <a:lnTo>
                      <a:pt x="751" y="463"/>
                    </a:lnTo>
                    <a:lnTo>
                      <a:pt x="738" y="453"/>
                    </a:lnTo>
                    <a:lnTo>
                      <a:pt x="725" y="450"/>
                    </a:lnTo>
                    <a:lnTo>
                      <a:pt x="733" y="445"/>
                    </a:lnTo>
                    <a:lnTo>
                      <a:pt x="749" y="447"/>
                    </a:lnTo>
                    <a:lnTo>
                      <a:pt x="786" y="443"/>
                    </a:lnTo>
                    <a:lnTo>
                      <a:pt x="798" y="439"/>
                    </a:lnTo>
                    <a:lnTo>
                      <a:pt x="805" y="430"/>
                    </a:lnTo>
                    <a:lnTo>
                      <a:pt x="819" y="420"/>
                    </a:lnTo>
                    <a:lnTo>
                      <a:pt x="813" y="411"/>
                    </a:lnTo>
                    <a:lnTo>
                      <a:pt x="813" y="402"/>
                    </a:lnTo>
                    <a:lnTo>
                      <a:pt x="817" y="392"/>
                    </a:lnTo>
                    <a:lnTo>
                      <a:pt x="816" y="375"/>
                    </a:lnTo>
                    <a:lnTo>
                      <a:pt x="813" y="354"/>
                    </a:lnTo>
                    <a:lnTo>
                      <a:pt x="802" y="344"/>
                    </a:lnTo>
                    <a:lnTo>
                      <a:pt x="774" y="334"/>
                    </a:lnTo>
                    <a:lnTo>
                      <a:pt x="733" y="340"/>
                    </a:lnTo>
                    <a:lnTo>
                      <a:pt x="733" y="332"/>
                    </a:lnTo>
                    <a:lnTo>
                      <a:pt x="748" y="327"/>
                    </a:lnTo>
                    <a:lnTo>
                      <a:pt x="757" y="319"/>
                    </a:lnTo>
                    <a:lnTo>
                      <a:pt x="757" y="313"/>
                    </a:lnTo>
                    <a:lnTo>
                      <a:pt x="749" y="303"/>
                    </a:lnTo>
                    <a:lnTo>
                      <a:pt x="678" y="310"/>
                    </a:lnTo>
                    <a:lnTo>
                      <a:pt x="665" y="316"/>
                    </a:lnTo>
                    <a:lnTo>
                      <a:pt x="655" y="329"/>
                    </a:lnTo>
                    <a:lnTo>
                      <a:pt x="647" y="330"/>
                    </a:lnTo>
                    <a:lnTo>
                      <a:pt x="656" y="314"/>
                    </a:lnTo>
                    <a:lnTo>
                      <a:pt x="658" y="302"/>
                    </a:lnTo>
                    <a:lnTo>
                      <a:pt x="647" y="300"/>
                    </a:lnTo>
                    <a:lnTo>
                      <a:pt x="645" y="291"/>
                    </a:lnTo>
                    <a:lnTo>
                      <a:pt x="669" y="298"/>
                    </a:lnTo>
                    <a:lnTo>
                      <a:pt x="712" y="284"/>
                    </a:lnTo>
                    <a:lnTo>
                      <a:pt x="740" y="287"/>
                    </a:lnTo>
                    <a:lnTo>
                      <a:pt x="740" y="279"/>
                    </a:lnTo>
                    <a:lnTo>
                      <a:pt x="716" y="269"/>
                    </a:lnTo>
                    <a:lnTo>
                      <a:pt x="652" y="267"/>
                    </a:lnTo>
                    <a:lnTo>
                      <a:pt x="644" y="260"/>
                    </a:lnTo>
                    <a:lnTo>
                      <a:pt x="658" y="255"/>
                    </a:lnTo>
                    <a:lnTo>
                      <a:pt x="704" y="255"/>
                    </a:lnTo>
                    <a:lnTo>
                      <a:pt x="715" y="247"/>
                    </a:lnTo>
                    <a:lnTo>
                      <a:pt x="732" y="249"/>
                    </a:lnTo>
                    <a:lnTo>
                      <a:pt x="748" y="255"/>
                    </a:lnTo>
                    <a:lnTo>
                      <a:pt x="754" y="263"/>
                    </a:lnTo>
                    <a:lnTo>
                      <a:pt x="753" y="276"/>
                    </a:lnTo>
                    <a:lnTo>
                      <a:pt x="758" y="289"/>
                    </a:lnTo>
                    <a:lnTo>
                      <a:pt x="769" y="295"/>
                    </a:lnTo>
                    <a:lnTo>
                      <a:pt x="819" y="302"/>
                    </a:lnTo>
                    <a:lnTo>
                      <a:pt x="827" y="298"/>
                    </a:lnTo>
                    <a:lnTo>
                      <a:pt x="829" y="287"/>
                    </a:lnTo>
                    <a:lnTo>
                      <a:pt x="828" y="274"/>
                    </a:lnTo>
                    <a:lnTo>
                      <a:pt x="814" y="257"/>
                    </a:lnTo>
                    <a:lnTo>
                      <a:pt x="825" y="240"/>
                    </a:lnTo>
                    <a:lnTo>
                      <a:pt x="818" y="232"/>
                    </a:lnTo>
                    <a:lnTo>
                      <a:pt x="752" y="236"/>
                    </a:lnTo>
                    <a:lnTo>
                      <a:pt x="746" y="228"/>
                    </a:lnTo>
                    <a:lnTo>
                      <a:pt x="687" y="236"/>
                    </a:lnTo>
                    <a:lnTo>
                      <a:pt x="661" y="243"/>
                    </a:lnTo>
                    <a:lnTo>
                      <a:pt x="671" y="236"/>
                    </a:lnTo>
                    <a:lnTo>
                      <a:pt x="672" y="228"/>
                    </a:lnTo>
                    <a:lnTo>
                      <a:pt x="650" y="222"/>
                    </a:lnTo>
                    <a:lnTo>
                      <a:pt x="641" y="214"/>
                    </a:lnTo>
                    <a:lnTo>
                      <a:pt x="657" y="209"/>
                    </a:lnTo>
                    <a:lnTo>
                      <a:pt x="683" y="212"/>
                    </a:lnTo>
                    <a:lnTo>
                      <a:pt x="677" y="187"/>
                    </a:lnTo>
                    <a:lnTo>
                      <a:pt x="672" y="181"/>
                    </a:lnTo>
                    <a:lnTo>
                      <a:pt x="679" y="178"/>
                    </a:lnTo>
                    <a:lnTo>
                      <a:pt x="684" y="184"/>
                    </a:lnTo>
                    <a:lnTo>
                      <a:pt x="689" y="198"/>
                    </a:lnTo>
                    <a:lnTo>
                      <a:pt x="698" y="204"/>
                    </a:lnTo>
                    <a:lnTo>
                      <a:pt x="746" y="209"/>
                    </a:lnTo>
                    <a:lnTo>
                      <a:pt x="749" y="200"/>
                    </a:lnTo>
                    <a:lnTo>
                      <a:pt x="740" y="188"/>
                    </a:lnTo>
                    <a:lnTo>
                      <a:pt x="737" y="181"/>
                    </a:lnTo>
                    <a:lnTo>
                      <a:pt x="687" y="171"/>
                    </a:lnTo>
                    <a:lnTo>
                      <a:pt x="679" y="158"/>
                    </a:lnTo>
                    <a:lnTo>
                      <a:pt x="687" y="156"/>
                    </a:lnTo>
                    <a:lnTo>
                      <a:pt x="722" y="162"/>
                    </a:lnTo>
                    <a:lnTo>
                      <a:pt x="764" y="189"/>
                    </a:lnTo>
                    <a:lnTo>
                      <a:pt x="794" y="194"/>
                    </a:lnTo>
                    <a:lnTo>
                      <a:pt x="801" y="185"/>
                    </a:lnTo>
                    <a:lnTo>
                      <a:pt x="797" y="170"/>
                    </a:lnTo>
                    <a:lnTo>
                      <a:pt x="810" y="176"/>
                    </a:lnTo>
                    <a:lnTo>
                      <a:pt x="838" y="178"/>
                    </a:lnTo>
                    <a:lnTo>
                      <a:pt x="846" y="165"/>
                    </a:lnTo>
                    <a:lnTo>
                      <a:pt x="845" y="155"/>
                    </a:lnTo>
                    <a:lnTo>
                      <a:pt x="850" y="157"/>
                    </a:lnTo>
                    <a:lnTo>
                      <a:pt x="855" y="146"/>
                    </a:lnTo>
                    <a:lnTo>
                      <a:pt x="861" y="160"/>
                    </a:lnTo>
                    <a:lnTo>
                      <a:pt x="876" y="156"/>
                    </a:lnTo>
                    <a:lnTo>
                      <a:pt x="881" y="140"/>
                    </a:lnTo>
                    <a:lnTo>
                      <a:pt x="880" y="125"/>
                    </a:lnTo>
                    <a:lnTo>
                      <a:pt x="873" y="106"/>
                    </a:lnTo>
                    <a:lnTo>
                      <a:pt x="871" y="91"/>
                    </a:lnTo>
                    <a:lnTo>
                      <a:pt x="813" y="80"/>
                    </a:lnTo>
                    <a:lnTo>
                      <a:pt x="817" y="66"/>
                    </a:lnTo>
                    <a:lnTo>
                      <a:pt x="834" y="61"/>
                    </a:lnTo>
                    <a:lnTo>
                      <a:pt x="856" y="74"/>
                    </a:lnTo>
                    <a:lnTo>
                      <a:pt x="884" y="79"/>
                    </a:lnTo>
                    <a:lnTo>
                      <a:pt x="882" y="91"/>
                    </a:lnTo>
                    <a:lnTo>
                      <a:pt x="884" y="103"/>
                    </a:lnTo>
                    <a:lnTo>
                      <a:pt x="899" y="112"/>
                    </a:lnTo>
                    <a:lnTo>
                      <a:pt x="914" y="111"/>
                    </a:lnTo>
                    <a:lnTo>
                      <a:pt x="914" y="115"/>
                    </a:lnTo>
                    <a:lnTo>
                      <a:pt x="937" y="108"/>
                    </a:lnTo>
                    <a:lnTo>
                      <a:pt x="961" y="109"/>
                    </a:lnTo>
                    <a:lnTo>
                      <a:pt x="969" y="101"/>
                    </a:lnTo>
                    <a:lnTo>
                      <a:pt x="982" y="98"/>
                    </a:lnTo>
                    <a:lnTo>
                      <a:pt x="1004" y="59"/>
                    </a:lnTo>
                    <a:lnTo>
                      <a:pt x="995" y="54"/>
                    </a:lnTo>
                    <a:lnTo>
                      <a:pt x="978" y="58"/>
                    </a:lnTo>
                    <a:lnTo>
                      <a:pt x="980" y="44"/>
                    </a:lnTo>
                    <a:lnTo>
                      <a:pt x="990" y="29"/>
                    </a:lnTo>
                    <a:lnTo>
                      <a:pt x="1011" y="21"/>
                    </a:lnTo>
                    <a:lnTo>
                      <a:pt x="1015" y="12"/>
                    </a:lnTo>
                    <a:lnTo>
                      <a:pt x="1028" y="0"/>
                    </a:lnTo>
                    <a:lnTo>
                      <a:pt x="393" y="0"/>
                    </a:lnTo>
                    <a:lnTo>
                      <a:pt x="394" y="1"/>
                    </a:lnTo>
                    <a:lnTo>
                      <a:pt x="440" y="28"/>
                    </a:lnTo>
                    <a:lnTo>
                      <a:pt x="439" y="33"/>
                    </a:lnTo>
                    <a:lnTo>
                      <a:pt x="426" y="41"/>
                    </a:lnTo>
                    <a:lnTo>
                      <a:pt x="430" y="48"/>
                    </a:lnTo>
                    <a:lnTo>
                      <a:pt x="432" y="72"/>
                    </a:lnTo>
                    <a:lnTo>
                      <a:pt x="432" y="87"/>
                    </a:lnTo>
                    <a:lnTo>
                      <a:pt x="437" y="87"/>
                    </a:lnTo>
                    <a:lnTo>
                      <a:pt x="437" y="92"/>
                    </a:lnTo>
                    <a:lnTo>
                      <a:pt x="441" y="102"/>
                    </a:lnTo>
                    <a:lnTo>
                      <a:pt x="462" y="108"/>
                    </a:lnTo>
                    <a:lnTo>
                      <a:pt x="479" y="123"/>
                    </a:lnTo>
                    <a:lnTo>
                      <a:pt x="515" y="107"/>
                    </a:lnTo>
                    <a:lnTo>
                      <a:pt x="526" y="107"/>
                    </a:lnTo>
                    <a:lnTo>
                      <a:pt x="527" y="113"/>
                    </a:lnTo>
                    <a:lnTo>
                      <a:pt x="525" y="120"/>
                    </a:lnTo>
                    <a:lnTo>
                      <a:pt x="513" y="120"/>
                    </a:lnTo>
                    <a:lnTo>
                      <a:pt x="482" y="136"/>
                    </a:lnTo>
                    <a:lnTo>
                      <a:pt x="478" y="142"/>
                    </a:lnTo>
                    <a:lnTo>
                      <a:pt x="478" y="149"/>
                    </a:lnTo>
                    <a:lnTo>
                      <a:pt x="480" y="154"/>
                    </a:lnTo>
                    <a:lnTo>
                      <a:pt x="479" y="155"/>
                    </a:lnTo>
                    <a:lnTo>
                      <a:pt x="445" y="130"/>
                    </a:lnTo>
                    <a:lnTo>
                      <a:pt x="432" y="129"/>
                    </a:lnTo>
                    <a:lnTo>
                      <a:pt x="423" y="139"/>
                    </a:lnTo>
                    <a:lnTo>
                      <a:pt x="421" y="111"/>
                    </a:lnTo>
                    <a:lnTo>
                      <a:pt x="415" y="111"/>
                    </a:lnTo>
                    <a:lnTo>
                      <a:pt x="412" y="102"/>
                    </a:lnTo>
                    <a:lnTo>
                      <a:pt x="410" y="87"/>
                    </a:lnTo>
                    <a:lnTo>
                      <a:pt x="405" y="82"/>
                    </a:lnTo>
                    <a:lnTo>
                      <a:pt x="405" y="68"/>
                    </a:lnTo>
                    <a:lnTo>
                      <a:pt x="357" y="0"/>
                    </a:lnTo>
                    <a:lnTo>
                      <a:pt x="183" y="0"/>
                    </a:lnTo>
                    <a:lnTo>
                      <a:pt x="220" y="14"/>
                    </a:lnTo>
                    <a:lnTo>
                      <a:pt x="231" y="2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00" name="Google Shape;600;p42"/>
              <p:cNvSpPr/>
              <p:nvPr/>
            </p:nvSpPr>
            <p:spPr>
              <a:xfrm>
                <a:off x="1564" y="1153"/>
                <a:ext cx="6" cy="6"/>
              </a:xfrm>
              <a:custGeom>
                <a:rect b="b" l="l" r="r" t="t"/>
                <a:pathLst>
                  <a:path extrusionOk="0" h="30" w="30">
                    <a:moveTo>
                      <a:pt x="0" y="16"/>
                    </a:moveTo>
                    <a:lnTo>
                      <a:pt x="0" y="21"/>
                    </a:lnTo>
                    <a:lnTo>
                      <a:pt x="30" y="30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01" name="Google Shape;601;p42"/>
              <p:cNvSpPr/>
              <p:nvPr/>
            </p:nvSpPr>
            <p:spPr>
              <a:xfrm>
                <a:off x="1564" y="1147"/>
                <a:ext cx="1" cy="6"/>
              </a:xfrm>
              <a:custGeom>
                <a:rect b="b" l="l" r="r" t="t"/>
                <a:pathLst>
                  <a:path extrusionOk="0" h="31" w="7">
                    <a:moveTo>
                      <a:pt x="5" y="11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" y="31"/>
                    </a:lnTo>
                    <a:lnTo>
                      <a:pt x="7" y="27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02" name="Google Shape;602;p42"/>
              <p:cNvSpPr/>
              <p:nvPr/>
            </p:nvSpPr>
            <p:spPr>
              <a:xfrm>
                <a:off x="1031" y="1408"/>
                <a:ext cx="17" cy="23"/>
              </a:xfrm>
              <a:custGeom>
                <a:rect b="b" l="l" r="r" t="t"/>
                <a:pathLst>
                  <a:path extrusionOk="0" h="113" w="81">
                    <a:moveTo>
                      <a:pt x="16" y="58"/>
                    </a:moveTo>
                    <a:lnTo>
                      <a:pt x="22" y="61"/>
                    </a:lnTo>
                    <a:lnTo>
                      <a:pt x="25" y="56"/>
                    </a:lnTo>
                    <a:lnTo>
                      <a:pt x="19" y="46"/>
                    </a:lnTo>
                    <a:lnTo>
                      <a:pt x="24" y="46"/>
                    </a:lnTo>
                    <a:lnTo>
                      <a:pt x="30" y="52"/>
                    </a:lnTo>
                    <a:lnTo>
                      <a:pt x="35" y="47"/>
                    </a:lnTo>
                    <a:lnTo>
                      <a:pt x="38" y="52"/>
                    </a:lnTo>
                    <a:lnTo>
                      <a:pt x="46" y="46"/>
                    </a:lnTo>
                    <a:lnTo>
                      <a:pt x="47" y="37"/>
                    </a:lnTo>
                    <a:lnTo>
                      <a:pt x="43" y="41"/>
                    </a:lnTo>
                    <a:lnTo>
                      <a:pt x="38" y="37"/>
                    </a:lnTo>
                    <a:lnTo>
                      <a:pt x="43" y="32"/>
                    </a:lnTo>
                    <a:lnTo>
                      <a:pt x="48" y="19"/>
                    </a:lnTo>
                    <a:lnTo>
                      <a:pt x="44" y="11"/>
                    </a:lnTo>
                    <a:lnTo>
                      <a:pt x="43" y="3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58" y="18"/>
                    </a:lnTo>
                    <a:lnTo>
                      <a:pt x="57" y="26"/>
                    </a:lnTo>
                    <a:lnTo>
                      <a:pt x="60" y="32"/>
                    </a:lnTo>
                    <a:lnTo>
                      <a:pt x="67" y="35"/>
                    </a:lnTo>
                    <a:lnTo>
                      <a:pt x="76" y="24"/>
                    </a:lnTo>
                    <a:lnTo>
                      <a:pt x="81" y="30"/>
                    </a:lnTo>
                    <a:lnTo>
                      <a:pt x="81" y="41"/>
                    </a:lnTo>
                    <a:lnTo>
                      <a:pt x="79" y="50"/>
                    </a:lnTo>
                    <a:lnTo>
                      <a:pt x="70" y="58"/>
                    </a:lnTo>
                    <a:lnTo>
                      <a:pt x="49" y="94"/>
                    </a:lnTo>
                    <a:lnTo>
                      <a:pt x="35" y="110"/>
                    </a:lnTo>
                    <a:lnTo>
                      <a:pt x="24" y="106"/>
                    </a:lnTo>
                    <a:lnTo>
                      <a:pt x="22" y="110"/>
                    </a:lnTo>
                    <a:lnTo>
                      <a:pt x="22" y="113"/>
                    </a:lnTo>
                    <a:lnTo>
                      <a:pt x="16" y="106"/>
                    </a:lnTo>
                    <a:lnTo>
                      <a:pt x="17" y="101"/>
                    </a:lnTo>
                    <a:lnTo>
                      <a:pt x="27" y="104"/>
                    </a:lnTo>
                    <a:lnTo>
                      <a:pt x="33" y="96"/>
                    </a:lnTo>
                    <a:lnTo>
                      <a:pt x="38" y="85"/>
                    </a:lnTo>
                    <a:lnTo>
                      <a:pt x="26" y="96"/>
                    </a:lnTo>
                    <a:lnTo>
                      <a:pt x="12" y="86"/>
                    </a:lnTo>
                    <a:lnTo>
                      <a:pt x="8" y="73"/>
                    </a:lnTo>
                    <a:lnTo>
                      <a:pt x="6" y="61"/>
                    </a:lnTo>
                    <a:lnTo>
                      <a:pt x="1" y="57"/>
                    </a:lnTo>
                    <a:lnTo>
                      <a:pt x="0" y="52"/>
                    </a:lnTo>
                    <a:lnTo>
                      <a:pt x="3" y="46"/>
                    </a:lnTo>
                    <a:lnTo>
                      <a:pt x="6" y="46"/>
                    </a:lnTo>
                    <a:lnTo>
                      <a:pt x="16" y="5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03" name="Google Shape;603;p42"/>
              <p:cNvSpPr/>
              <p:nvPr/>
            </p:nvSpPr>
            <p:spPr>
              <a:xfrm>
                <a:off x="1024" y="1423"/>
                <a:ext cx="11" cy="11"/>
              </a:xfrm>
              <a:custGeom>
                <a:rect b="b" l="l" r="r" t="t"/>
                <a:pathLst>
                  <a:path extrusionOk="0" h="58" w="54">
                    <a:moveTo>
                      <a:pt x="2" y="4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22"/>
                    </a:lnTo>
                    <a:lnTo>
                      <a:pt x="9" y="28"/>
                    </a:lnTo>
                    <a:lnTo>
                      <a:pt x="12" y="38"/>
                    </a:lnTo>
                    <a:lnTo>
                      <a:pt x="23" y="39"/>
                    </a:lnTo>
                    <a:lnTo>
                      <a:pt x="32" y="49"/>
                    </a:lnTo>
                    <a:lnTo>
                      <a:pt x="41" y="50"/>
                    </a:lnTo>
                    <a:lnTo>
                      <a:pt x="44" y="55"/>
                    </a:lnTo>
                    <a:lnTo>
                      <a:pt x="47" y="58"/>
                    </a:lnTo>
                    <a:lnTo>
                      <a:pt x="52" y="56"/>
                    </a:lnTo>
                    <a:lnTo>
                      <a:pt x="54" y="50"/>
                    </a:lnTo>
                    <a:lnTo>
                      <a:pt x="45" y="39"/>
                    </a:lnTo>
                    <a:lnTo>
                      <a:pt x="30" y="28"/>
                    </a:lnTo>
                    <a:lnTo>
                      <a:pt x="33" y="22"/>
                    </a:lnTo>
                    <a:lnTo>
                      <a:pt x="19" y="15"/>
                    </a:lnTo>
                    <a:lnTo>
                      <a:pt x="14" y="4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604" name="Google Shape;604;p42"/>
            <p:cNvSpPr/>
            <p:nvPr/>
          </p:nvSpPr>
          <p:spPr>
            <a:xfrm rot="-514390">
              <a:off x="3399631" y="3186459"/>
              <a:ext cx="12700" cy="6350"/>
            </a:xfrm>
            <a:custGeom>
              <a:rect b="b" l="l" r="r" t="t"/>
              <a:pathLst>
                <a:path extrusionOk="0" h="96" w="33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5" name="Google Shape;605;p42"/>
            <p:cNvSpPr/>
            <p:nvPr/>
          </p:nvSpPr>
          <p:spPr>
            <a:xfrm rot="-514390">
              <a:off x="3420268" y="3188047"/>
              <a:ext cx="1588" cy="15875"/>
            </a:xfrm>
            <a:custGeom>
              <a:rect b="b" l="l" r="r" t="t"/>
              <a:pathLst>
                <a:path extrusionOk="0" h="232" w="86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6" name="Google Shape;606;p42"/>
            <p:cNvSpPr/>
            <p:nvPr/>
          </p:nvSpPr>
          <p:spPr>
            <a:xfrm rot="-514390">
              <a:off x="3420268" y="3224559"/>
              <a:ext cx="3175" cy="1588"/>
            </a:xfrm>
            <a:custGeom>
              <a:rect b="b" l="l" r="r" t="t"/>
              <a:pathLst>
                <a:path extrusionOk="0" h="28" w="73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 rot="-514390">
              <a:off x="3412331" y="3222972"/>
              <a:ext cx="6350" cy="19050"/>
            </a:xfrm>
            <a:custGeom>
              <a:rect b="b" l="l" r="r" t="t"/>
              <a:pathLst>
                <a:path extrusionOk="0" h="291" w="175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8" name="Google Shape;608;p42"/>
            <p:cNvSpPr/>
            <p:nvPr/>
          </p:nvSpPr>
          <p:spPr>
            <a:xfrm rot="-514390">
              <a:off x="3420268" y="3245197"/>
              <a:ext cx="1588" cy="9525"/>
            </a:xfrm>
            <a:custGeom>
              <a:rect b="b" l="l" r="r" t="t"/>
              <a:pathLst>
                <a:path extrusionOk="0" h="144" w="69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09" name="Google Shape;609;p42"/>
            <p:cNvSpPr/>
            <p:nvPr/>
          </p:nvSpPr>
          <p:spPr>
            <a:xfrm rot="-514390">
              <a:off x="3434556" y="3218209"/>
              <a:ext cx="1588" cy="12700"/>
            </a:xfrm>
            <a:custGeom>
              <a:rect b="b" l="l" r="r" t="t"/>
              <a:pathLst>
                <a:path extrusionOk="0" h="192" w="5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0" name="Google Shape;610;p42"/>
            <p:cNvSpPr/>
            <p:nvPr/>
          </p:nvSpPr>
          <p:spPr>
            <a:xfrm rot="-514390">
              <a:off x="3442493" y="3229322"/>
              <a:ext cx="4763" cy="14288"/>
            </a:xfrm>
            <a:custGeom>
              <a:rect b="b" l="l" r="r" t="t"/>
              <a:pathLst>
                <a:path extrusionOk="0" h="212" w="146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1" name="Google Shape;611;p42"/>
            <p:cNvSpPr/>
            <p:nvPr/>
          </p:nvSpPr>
          <p:spPr>
            <a:xfrm rot="-514390">
              <a:off x="3456781" y="3240434"/>
              <a:ext cx="3175" cy="3175"/>
            </a:xfrm>
            <a:custGeom>
              <a:rect b="b" l="l" r="r" t="t"/>
              <a:pathLst>
                <a:path extrusionOk="0" h="55" w="52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2" name="Google Shape;612;p42"/>
            <p:cNvSpPr/>
            <p:nvPr/>
          </p:nvSpPr>
          <p:spPr>
            <a:xfrm rot="-514390">
              <a:off x="3450431" y="3254722"/>
              <a:ext cx="4763" cy="15875"/>
            </a:xfrm>
            <a:custGeom>
              <a:rect b="b" l="l" r="r" t="t"/>
              <a:pathLst>
                <a:path extrusionOk="0" h="232" w="117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3" name="Google Shape;613;p42"/>
            <p:cNvSpPr/>
            <p:nvPr/>
          </p:nvSpPr>
          <p:spPr>
            <a:xfrm rot="-514390">
              <a:off x="3464718" y="3269009"/>
              <a:ext cx="4763" cy="14288"/>
            </a:xfrm>
            <a:custGeom>
              <a:rect b="b" l="l" r="r" t="t"/>
              <a:pathLst>
                <a:path extrusionOk="0" h="218" w="149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4" name="Google Shape;614;p42"/>
            <p:cNvSpPr/>
            <p:nvPr/>
          </p:nvSpPr>
          <p:spPr>
            <a:xfrm rot="-514390">
              <a:off x="3477418" y="3278534"/>
              <a:ext cx="4763" cy="1588"/>
            </a:xfrm>
            <a:custGeom>
              <a:rect b="b" l="l" r="r" t="t"/>
              <a:pathLst>
                <a:path extrusionOk="0" h="34" w="118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5" name="Google Shape;615;p42"/>
            <p:cNvSpPr/>
            <p:nvPr/>
          </p:nvSpPr>
          <p:spPr>
            <a:xfrm rot="-514390">
              <a:off x="3488531" y="3284884"/>
              <a:ext cx="9525" cy="6350"/>
            </a:xfrm>
            <a:custGeom>
              <a:rect b="b" l="l" r="r" t="t"/>
              <a:pathLst>
                <a:path extrusionOk="0" h="103" w="248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6" name="Google Shape;616;p42"/>
            <p:cNvSpPr/>
            <p:nvPr/>
          </p:nvSpPr>
          <p:spPr>
            <a:xfrm rot="-514390">
              <a:off x="3475831" y="3302347"/>
              <a:ext cx="6350" cy="9525"/>
            </a:xfrm>
            <a:custGeom>
              <a:rect b="b" l="l" r="r" t="t"/>
              <a:pathLst>
                <a:path extrusionOk="0" h="146" w="192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7" name="Google Shape;617;p42"/>
            <p:cNvSpPr/>
            <p:nvPr/>
          </p:nvSpPr>
          <p:spPr>
            <a:xfrm rot="-514390">
              <a:off x="3418681" y="3243609"/>
              <a:ext cx="3175" cy="4763"/>
            </a:xfrm>
            <a:custGeom>
              <a:rect b="b" l="l" r="r" t="t"/>
              <a:pathLst>
                <a:path extrusionOk="0" h="80" w="7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8" name="Google Shape;618;p42"/>
            <p:cNvSpPr/>
            <p:nvPr/>
          </p:nvSpPr>
          <p:spPr>
            <a:xfrm rot="-514390">
              <a:off x="3386931" y="3227734"/>
              <a:ext cx="1588" cy="6350"/>
            </a:xfrm>
            <a:custGeom>
              <a:rect b="b" l="l" r="r" t="t"/>
              <a:pathLst>
                <a:path extrusionOk="0" h="93" w="72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19" name="Google Shape;619;p42"/>
            <p:cNvSpPr/>
            <p:nvPr/>
          </p:nvSpPr>
          <p:spPr>
            <a:xfrm rot="-514390">
              <a:off x="3383756" y="3235672"/>
              <a:ext cx="3175" cy="3175"/>
            </a:xfrm>
            <a:custGeom>
              <a:rect b="b" l="l" r="r" t="t"/>
              <a:pathLst>
                <a:path extrusionOk="0" h="36" w="5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0" name="Google Shape;620;p42"/>
            <p:cNvSpPr/>
            <p:nvPr/>
          </p:nvSpPr>
          <p:spPr>
            <a:xfrm rot="-514390">
              <a:off x="3374231" y="3238847"/>
              <a:ext cx="6350" cy="6350"/>
            </a:xfrm>
            <a:custGeom>
              <a:rect b="b" l="l" r="r" t="t"/>
              <a:pathLst>
                <a:path extrusionOk="0" h="70" w="155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1" name="Google Shape;621;p42"/>
            <p:cNvSpPr/>
            <p:nvPr/>
          </p:nvSpPr>
          <p:spPr>
            <a:xfrm rot="-1047951">
              <a:off x="3417093" y="3375372"/>
              <a:ext cx="23813" cy="17463"/>
            </a:xfrm>
            <a:custGeom>
              <a:rect b="b" l="l" r="r" t="t"/>
              <a:pathLst>
                <a:path extrusionOk="0" h="260" w="642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2" name="Google Shape;622;p42"/>
            <p:cNvSpPr/>
            <p:nvPr/>
          </p:nvSpPr>
          <p:spPr>
            <a:xfrm rot="-1047951">
              <a:off x="3482181" y="3318222"/>
              <a:ext cx="38100" cy="52388"/>
            </a:xfrm>
            <a:custGeom>
              <a:rect b="b" l="l" r="r" t="t"/>
              <a:pathLst>
                <a:path extrusionOk="0" h="745" w="1080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3" name="Google Shape;623;p42"/>
            <p:cNvSpPr/>
            <p:nvPr/>
          </p:nvSpPr>
          <p:spPr>
            <a:xfrm rot="-1047951">
              <a:off x="3596481" y="3349972"/>
              <a:ext cx="1588" cy="1588"/>
            </a:xfrm>
            <a:custGeom>
              <a:rect b="b" l="l" r="r" t="t"/>
              <a:pathLst>
                <a:path extrusionOk="0" h="53" w="56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4" name="Google Shape;624;p42"/>
            <p:cNvSpPr/>
            <p:nvPr/>
          </p:nvSpPr>
          <p:spPr>
            <a:xfrm rot="-1047951">
              <a:off x="3618706" y="3392834"/>
              <a:ext cx="3175" cy="11113"/>
            </a:xfrm>
            <a:custGeom>
              <a:rect b="b" l="l" r="r" t="t"/>
              <a:pathLst>
                <a:path extrusionOk="0" h="152" w="111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5" name="Google Shape;625;p42"/>
            <p:cNvSpPr/>
            <p:nvPr/>
          </p:nvSpPr>
          <p:spPr>
            <a:xfrm rot="-1047951">
              <a:off x="3642518" y="3470622"/>
              <a:ext cx="3175" cy="4763"/>
            </a:xfrm>
            <a:custGeom>
              <a:rect b="b" l="l" r="r" t="t"/>
              <a:pathLst>
                <a:path extrusionOk="0" h="63" w="86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6" name="Google Shape;626;p42"/>
            <p:cNvSpPr/>
            <p:nvPr/>
          </p:nvSpPr>
          <p:spPr>
            <a:xfrm rot="-1047951">
              <a:off x="3636168" y="3484909"/>
              <a:ext cx="9525" cy="15875"/>
            </a:xfrm>
            <a:custGeom>
              <a:rect b="b" l="l" r="r" t="t"/>
              <a:pathLst>
                <a:path extrusionOk="0" h="245" w="287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27" name="Google Shape;627;p42"/>
            <p:cNvSpPr/>
            <p:nvPr/>
          </p:nvSpPr>
          <p:spPr>
            <a:xfrm rot="-1047951">
              <a:off x="3463131" y="3324572"/>
              <a:ext cx="1588" cy="3175"/>
            </a:xfrm>
            <a:custGeom>
              <a:rect b="b" l="l" r="r" t="t"/>
              <a:pathLst>
                <a:path extrusionOk="0" h="42" w="68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628" name="Google Shape;628;p42"/>
            <p:cNvGrpSpPr/>
            <p:nvPr/>
          </p:nvGrpSpPr>
          <p:grpSpPr>
            <a:xfrm>
              <a:off x="3449181" y="3324483"/>
              <a:ext cx="40599" cy="50977"/>
              <a:chOff x="1690" y="2255"/>
              <a:chExt cx="26" cy="32"/>
            </a:xfrm>
          </p:grpSpPr>
          <p:sp>
            <p:nvSpPr>
              <p:cNvPr id="629" name="Google Shape;629;p42"/>
              <p:cNvSpPr/>
              <p:nvPr/>
            </p:nvSpPr>
            <p:spPr>
              <a:xfrm rot="-1047951">
                <a:off x="1701" y="2270"/>
                <a:ext cx="3" cy="4"/>
              </a:xfrm>
              <a:custGeom>
                <a:rect b="b" l="l" r="r" t="t"/>
                <a:pathLst>
                  <a:path extrusionOk="0" h="83" w="147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30" name="Google Shape;630;p42"/>
              <p:cNvSpPr/>
              <p:nvPr/>
            </p:nvSpPr>
            <p:spPr>
              <a:xfrm rot="-1047951">
                <a:off x="1694" y="2257"/>
                <a:ext cx="18" cy="28"/>
              </a:xfrm>
              <a:custGeom>
                <a:rect b="b" l="l" r="r" t="t"/>
                <a:pathLst>
                  <a:path extrusionOk="0" h="627" w="87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631" name="Google Shape;631;p42"/>
            <p:cNvSpPr/>
            <p:nvPr/>
          </p:nvSpPr>
          <p:spPr>
            <a:xfrm rot="-1047951">
              <a:off x="3532981" y="3337272"/>
              <a:ext cx="15875" cy="12700"/>
            </a:xfrm>
            <a:custGeom>
              <a:rect b="b" l="l" r="r" t="t"/>
              <a:pathLst>
                <a:path extrusionOk="0" h="180" w="471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2" name="Google Shape;632;p42"/>
            <p:cNvSpPr/>
            <p:nvPr/>
          </p:nvSpPr>
          <p:spPr>
            <a:xfrm>
              <a:off x="3629818" y="3429347"/>
              <a:ext cx="0" cy="4763"/>
            </a:xfrm>
            <a:custGeom>
              <a:rect b="b" l="l" r="r" t="t"/>
              <a:pathLst>
                <a:path extrusionOk="0" h="76" w="14">
                  <a:moveTo>
                    <a:pt x="0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3" name="Google Shape;633;p42"/>
            <p:cNvSpPr/>
            <p:nvPr/>
          </p:nvSpPr>
          <p:spPr>
            <a:xfrm rot="-1047951">
              <a:off x="3602831" y="3362672"/>
              <a:ext cx="4763" cy="11113"/>
            </a:xfrm>
            <a:custGeom>
              <a:rect b="b" l="l" r="r" t="t"/>
              <a:pathLst>
                <a:path extrusionOk="0" h="163" w="17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4" name="Google Shape;634;p42"/>
            <p:cNvSpPr/>
            <p:nvPr/>
          </p:nvSpPr>
          <p:spPr>
            <a:xfrm>
              <a:off x="3556793" y="3334097"/>
              <a:ext cx="0" cy="1588"/>
            </a:xfrm>
            <a:custGeom>
              <a:rect b="b" l="l" r="r" t="t"/>
              <a:pathLst>
                <a:path extrusionOk="0" h="39" w="28">
                  <a:moveTo>
                    <a:pt x="0" y="0"/>
                  </a:moveTo>
                  <a:lnTo>
                    <a:pt x="0" y="21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5" name="Google Shape;635;p42"/>
            <p:cNvSpPr/>
            <p:nvPr/>
          </p:nvSpPr>
          <p:spPr>
            <a:xfrm rot="-1047951">
              <a:off x="3559968" y="3346797"/>
              <a:ext cx="1588" cy="3175"/>
            </a:xfrm>
            <a:custGeom>
              <a:rect b="b" l="l" r="r" t="t"/>
              <a:pathLst>
                <a:path extrusionOk="0" h="34" w="42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6" name="Google Shape;636;p42"/>
            <p:cNvSpPr/>
            <p:nvPr/>
          </p:nvSpPr>
          <p:spPr>
            <a:xfrm rot="-1047951">
              <a:off x="3610768" y="3380134"/>
              <a:ext cx="3175" cy="7938"/>
            </a:xfrm>
            <a:custGeom>
              <a:rect b="b" l="l" r="r" t="t"/>
              <a:pathLst>
                <a:path extrusionOk="0" h="124" w="52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7" name="Google Shape;637;p42"/>
            <p:cNvSpPr/>
            <p:nvPr/>
          </p:nvSpPr>
          <p:spPr>
            <a:xfrm rot="-1047951">
              <a:off x="3629818" y="3454747"/>
              <a:ext cx="1588" cy="4763"/>
            </a:xfrm>
            <a:custGeom>
              <a:rect b="b" l="l" r="r" t="t"/>
              <a:pathLst>
                <a:path extrusionOk="0" h="62" w="49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8" name="Google Shape;638;p42"/>
            <p:cNvSpPr/>
            <p:nvPr/>
          </p:nvSpPr>
          <p:spPr>
            <a:xfrm rot="-1047951">
              <a:off x="3325018" y="3280122"/>
              <a:ext cx="117475" cy="77788"/>
            </a:xfrm>
            <a:custGeom>
              <a:rect b="b" l="l" r="r" t="t"/>
              <a:pathLst>
                <a:path extrusionOk="0" h="1123" w="3347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39" name="Google Shape;639;p42"/>
            <p:cNvSpPr/>
            <p:nvPr/>
          </p:nvSpPr>
          <p:spPr>
            <a:xfrm rot="-1047951">
              <a:off x="3344068" y="3321397"/>
              <a:ext cx="4763" cy="9525"/>
            </a:xfrm>
            <a:custGeom>
              <a:rect b="b" l="l" r="r" t="t"/>
              <a:pathLst>
                <a:path extrusionOk="0" h="156" w="165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0" name="Google Shape;640;p42"/>
            <p:cNvSpPr/>
            <p:nvPr/>
          </p:nvSpPr>
          <p:spPr>
            <a:xfrm rot="-1047951">
              <a:off x="3386931" y="3289647"/>
              <a:ext cx="11113" cy="14288"/>
            </a:xfrm>
            <a:custGeom>
              <a:rect b="b" l="l" r="r" t="t"/>
              <a:pathLst>
                <a:path extrusionOk="0" h="201" w="317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1" name="Google Shape;641;p42"/>
            <p:cNvSpPr/>
            <p:nvPr/>
          </p:nvSpPr>
          <p:spPr>
            <a:xfrm>
              <a:off x="3585368" y="3346797"/>
              <a:ext cx="0" cy="4763"/>
            </a:xfrm>
            <a:custGeom>
              <a:rect b="b" l="l" r="r" t="t"/>
              <a:pathLst>
                <a:path extrusionOk="0" h="47" w="46">
                  <a:moveTo>
                    <a:pt x="0" y="2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642" name="Google Shape;642;p42"/>
            <p:cNvSpPr/>
            <p:nvPr/>
          </p:nvSpPr>
          <p:spPr>
            <a:xfrm rot="-1047951">
              <a:off x="3626643" y="3413472"/>
              <a:ext cx="1588" cy="6350"/>
            </a:xfrm>
            <a:custGeom>
              <a:rect b="b" l="l" r="r" t="t"/>
              <a:pathLst>
                <a:path extrusionOk="0" h="103" w="45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25068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643" name="Google Shape;643;p42"/>
            <p:cNvGrpSpPr/>
            <p:nvPr/>
          </p:nvGrpSpPr>
          <p:grpSpPr>
            <a:xfrm>
              <a:off x="4580731" y="1911697"/>
              <a:ext cx="879476" cy="1109663"/>
              <a:chOff x="4580731" y="1911697"/>
              <a:chExt cx="879476" cy="1109663"/>
            </a:xfrm>
          </p:grpSpPr>
          <p:sp>
            <p:nvSpPr>
              <p:cNvPr id="644" name="Google Shape;644;p42"/>
              <p:cNvSpPr/>
              <p:nvPr/>
            </p:nvSpPr>
            <p:spPr>
              <a:xfrm>
                <a:off x="4923631" y="2716560"/>
                <a:ext cx="133350" cy="65088"/>
              </a:xfrm>
              <a:custGeom>
                <a:rect b="b" l="l" r="r" t="t"/>
                <a:pathLst>
                  <a:path extrusionOk="0" h="205" w="420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45" name="Google Shape;645;p42"/>
              <p:cNvSpPr/>
              <p:nvPr/>
            </p:nvSpPr>
            <p:spPr>
              <a:xfrm>
                <a:off x="4783931" y="2875310"/>
                <a:ext cx="7938" cy="4763"/>
              </a:xfrm>
              <a:custGeom>
                <a:rect b="b" l="l" r="r" t="t"/>
                <a:pathLst>
                  <a:path extrusionOk="0" h="13" w="21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46" name="Google Shape;646;p42"/>
              <p:cNvSpPr/>
              <p:nvPr/>
            </p:nvSpPr>
            <p:spPr>
              <a:xfrm>
                <a:off x="4925219" y="2757835"/>
                <a:ext cx="4763" cy="9525"/>
              </a:xfrm>
              <a:custGeom>
                <a:rect b="b" l="l" r="r" t="t"/>
                <a:pathLst>
                  <a:path extrusionOk="0" h="30" w="14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647" name="Google Shape;647;p42"/>
              <p:cNvGrpSpPr/>
              <p:nvPr/>
            </p:nvGrpSpPr>
            <p:grpSpPr>
              <a:xfrm>
                <a:off x="4876006" y="2765772"/>
                <a:ext cx="204788" cy="242888"/>
                <a:chOff x="2589" y="1903"/>
                <a:chExt cx="129" cy="153"/>
              </a:xfrm>
            </p:grpSpPr>
            <p:sp>
              <p:nvSpPr>
                <p:cNvPr id="648" name="Google Shape;648;p42"/>
                <p:cNvSpPr/>
                <p:nvPr/>
              </p:nvSpPr>
              <p:spPr>
                <a:xfrm>
                  <a:off x="2653" y="2034"/>
                  <a:ext cx="34" cy="22"/>
                </a:xfrm>
                <a:custGeom>
                  <a:rect b="b" l="l" r="r" t="t"/>
                  <a:pathLst>
                    <a:path extrusionOk="0" h="110" w="172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49" name="Google Shape;649;p42"/>
                <p:cNvSpPr/>
                <p:nvPr/>
              </p:nvSpPr>
              <p:spPr>
                <a:xfrm>
                  <a:off x="2606" y="1991"/>
                  <a:ext cx="16" cy="35"/>
                </a:xfrm>
                <a:custGeom>
                  <a:rect b="b" l="l" r="r" t="t"/>
                  <a:pathLst>
                    <a:path extrusionOk="0" h="173" w="82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50" name="Google Shape;650;p42"/>
                <p:cNvSpPr/>
                <p:nvPr/>
              </p:nvSpPr>
              <p:spPr>
                <a:xfrm>
                  <a:off x="2589" y="1903"/>
                  <a:ext cx="129" cy="136"/>
                </a:xfrm>
                <a:custGeom>
                  <a:rect b="b" l="l" r="r" t="t"/>
                  <a:pathLst>
                    <a:path extrusionOk="0" h="681" w="645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51" name="Google Shape;651;p42"/>
              <p:cNvSpPr/>
              <p:nvPr/>
            </p:nvSpPr>
            <p:spPr>
              <a:xfrm>
                <a:off x="4858544" y="2684810"/>
                <a:ext cx="11113" cy="17463"/>
              </a:xfrm>
              <a:custGeom>
                <a:rect b="b" l="l" r="r" t="t"/>
                <a:pathLst>
                  <a:path extrusionOk="0" h="53" w="38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52" name="Google Shape;652;p42"/>
              <p:cNvSpPr/>
              <p:nvPr/>
            </p:nvSpPr>
            <p:spPr>
              <a:xfrm>
                <a:off x="4863306" y="2751485"/>
                <a:ext cx="77788" cy="44450"/>
              </a:xfrm>
              <a:custGeom>
                <a:rect b="b" l="l" r="r" t="t"/>
                <a:pathLst>
                  <a:path extrusionOk="0" h="142" w="241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53" name="Google Shape;653;p42"/>
              <p:cNvSpPr/>
              <p:nvPr/>
            </p:nvSpPr>
            <p:spPr>
              <a:xfrm>
                <a:off x="4809331" y="2649885"/>
                <a:ext cx="58738" cy="50800"/>
              </a:xfrm>
              <a:custGeom>
                <a:rect b="b" l="l" r="r" t="t"/>
                <a:pathLst>
                  <a:path extrusionOk="0" h="161" w="188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54" name="Google Shape;654;p42"/>
              <p:cNvSpPr/>
              <p:nvPr/>
            </p:nvSpPr>
            <p:spPr>
              <a:xfrm>
                <a:off x="4601369" y="2848322"/>
                <a:ext cx="217488" cy="173038"/>
              </a:xfrm>
              <a:custGeom>
                <a:rect b="b" l="l" r="r" t="t"/>
                <a:pathLst>
                  <a:path extrusionOk="0" h="545" w="687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55" name="Google Shape;655;p42"/>
              <p:cNvSpPr/>
              <p:nvPr/>
            </p:nvSpPr>
            <p:spPr>
              <a:xfrm>
                <a:off x="4820444" y="2592735"/>
                <a:ext cx="63500" cy="76200"/>
              </a:xfrm>
              <a:custGeom>
                <a:rect b="b" l="l" r="r" t="t"/>
                <a:pathLst>
                  <a:path extrusionOk="0" h="239" w="196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56" name="Google Shape;656;p42"/>
              <p:cNvSpPr/>
              <p:nvPr/>
            </p:nvSpPr>
            <p:spPr>
              <a:xfrm>
                <a:off x="4598194" y="2888010"/>
                <a:ext cx="55563" cy="112713"/>
              </a:xfrm>
              <a:custGeom>
                <a:rect b="b" l="l" r="r" t="t"/>
                <a:pathLst>
                  <a:path extrusionOk="0" h="356" w="177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57" name="Google Shape;657;p42"/>
              <p:cNvSpPr/>
              <p:nvPr/>
            </p:nvSpPr>
            <p:spPr>
              <a:xfrm>
                <a:off x="4863306" y="2549872"/>
                <a:ext cx="155575" cy="207963"/>
              </a:xfrm>
              <a:custGeom>
                <a:rect b="b" l="l" r="r" t="t"/>
                <a:pathLst>
                  <a:path extrusionOk="0" h="659" w="490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658" name="Google Shape;658;p42"/>
              <p:cNvGrpSpPr/>
              <p:nvPr/>
            </p:nvGrpSpPr>
            <p:grpSpPr>
              <a:xfrm>
                <a:off x="4679156" y="2659410"/>
                <a:ext cx="247650" cy="244475"/>
                <a:chOff x="2465" y="1836"/>
                <a:chExt cx="156" cy="154"/>
              </a:xfrm>
            </p:grpSpPr>
            <p:sp>
              <p:nvSpPr>
                <p:cNvPr id="659" name="Google Shape;659;p42"/>
                <p:cNvSpPr/>
                <p:nvPr/>
              </p:nvSpPr>
              <p:spPr>
                <a:xfrm>
                  <a:off x="2610" y="1966"/>
                  <a:ext cx="11" cy="24"/>
                </a:xfrm>
                <a:custGeom>
                  <a:rect b="b" l="l" r="r" t="t"/>
                  <a:pathLst>
                    <a:path extrusionOk="0" h="121" w="52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60" name="Google Shape;660;p42"/>
                <p:cNvSpPr/>
                <p:nvPr/>
              </p:nvSpPr>
              <p:spPr>
                <a:xfrm>
                  <a:off x="2465" y="1836"/>
                  <a:ext cx="139" cy="140"/>
                </a:xfrm>
                <a:custGeom>
                  <a:rect b="b" l="l" r="r" t="t"/>
                  <a:pathLst>
                    <a:path extrusionOk="0" h="700" w="694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grpSp>
            <p:nvGrpSpPr>
              <p:cNvPr id="661" name="Google Shape;661;p42"/>
              <p:cNvGrpSpPr/>
              <p:nvPr/>
            </p:nvGrpSpPr>
            <p:grpSpPr>
              <a:xfrm>
                <a:off x="4620419" y="2430810"/>
                <a:ext cx="171450" cy="258763"/>
                <a:chOff x="2428" y="1692"/>
                <a:chExt cx="108" cy="163"/>
              </a:xfrm>
            </p:grpSpPr>
            <p:sp>
              <p:nvSpPr>
                <p:cNvPr id="662" name="Google Shape;662;p42"/>
                <p:cNvSpPr/>
                <p:nvPr/>
              </p:nvSpPr>
              <p:spPr>
                <a:xfrm>
                  <a:off x="2450" y="1692"/>
                  <a:ext cx="86" cy="163"/>
                </a:xfrm>
                <a:custGeom>
                  <a:rect b="b" l="l" r="r" t="t"/>
                  <a:pathLst>
                    <a:path extrusionOk="0" h="814" w="430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63" name="Google Shape;663;p42"/>
                <p:cNvSpPr/>
                <p:nvPr/>
              </p:nvSpPr>
              <p:spPr>
                <a:xfrm>
                  <a:off x="2428" y="1759"/>
                  <a:ext cx="28" cy="25"/>
                </a:xfrm>
                <a:custGeom>
                  <a:rect b="b" l="l" r="r" t="t"/>
                  <a:pathLst>
                    <a:path extrusionOk="0" h="126" w="140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64" name="Google Shape;664;p42"/>
              <p:cNvSpPr/>
              <p:nvPr/>
            </p:nvSpPr>
            <p:spPr>
              <a:xfrm>
                <a:off x="4580731" y="2540347"/>
                <a:ext cx="74613" cy="109538"/>
              </a:xfrm>
              <a:custGeom>
                <a:rect b="b" l="l" r="r" t="t"/>
                <a:pathLst>
                  <a:path extrusionOk="0" h="345" w="233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65" name="Google Shape;665;p42"/>
              <p:cNvSpPr/>
              <p:nvPr/>
            </p:nvSpPr>
            <p:spPr>
              <a:xfrm>
                <a:off x="5144294" y="2622897"/>
                <a:ext cx="315913" cy="209550"/>
              </a:xfrm>
              <a:custGeom>
                <a:rect b="b" l="l" r="r" t="t"/>
                <a:pathLst>
                  <a:path extrusionOk="0" h="658" w="995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66" name="Google Shape;666;p42"/>
              <p:cNvSpPr/>
              <p:nvPr/>
            </p:nvSpPr>
            <p:spPr>
              <a:xfrm>
                <a:off x="5222081" y="2729260"/>
                <a:ext cx="60325" cy="76200"/>
              </a:xfrm>
              <a:custGeom>
                <a:rect b="b" l="l" r="r" t="t"/>
                <a:pathLst>
                  <a:path extrusionOk="0" h="239" w="187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67" name="Google Shape;667;p42"/>
              <p:cNvSpPr/>
              <p:nvPr/>
            </p:nvSpPr>
            <p:spPr>
              <a:xfrm>
                <a:off x="5161756" y="2510185"/>
                <a:ext cx="169863" cy="142875"/>
              </a:xfrm>
              <a:custGeom>
                <a:rect b="b" l="l" r="r" t="t"/>
                <a:pathLst>
                  <a:path extrusionOk="0" h="452" w="53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668" name="Google Shape;668;p42"/>
              <p:cNvGrpSpPr/>
              <p:nvPr/>
            </p:nvGrpSpPr>
            <p:grpSpPr>
              <a:xfrm>
                <a:off x="5033169" y="2808635"/>
                <a:ext cx="68263" cy="68263"/>
                <a:chOff x="2688" y="1930"/>
                <a:chExt cx="43" cy="43"/>
              </a:xfrm>
            </p:grpSpPr>
            <p:sp>
              <p:nvSpPr>
                <p:cNvPr id="669" name="Google Shape;669;p42"/>
                <p:cNvSpPr/>
                <p:nvPr/>
              </p:nvSpPr>
              <p:spPr>
                <a:xfrm>
                  <a:off x="2688" y="1930"/>
                  <a:ext cx="43" cy="43"/>
                </a:xfrm>
                <a:custGeom>
                  <a:rect b="b" l="l" r="r" t="t"/>
                  <a:pathLst>
                    <a:path extrusionOk="0" h="216" w="215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70" name="Google Shape;670;p42"/>
                <p:cNvSpPr/>
                <p:nvPr/>
              </p:nvSpPr>
              <p:spPr>
                <a:xfrm>
                  <a:off x="2703" y="1965"/>
                  <a:ext cx="15" cy="8"/>
                </a:xfrm>
                <a:custGeom>
                  <a:rect b="b" l="l" r="r" t="t"/>
                  <a:pathLst>
                    <a:path extrusionOk="0" h="42" w="75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  <p:sp>
            <p:nvSpPr>
              <p:cNvPr id="671" name="Google Shape;671;p42"/>
              <p:cNvSpPr/>
              <p:nvPr/>
            </p:nvSpPr>
            <p:spPr>
              <a:xfrm>
                <a:off x="5128419" y="2973735"/>
                <a:ext cx="39688" cy="41275"/>
              </a:xfrm>
              <a:custGeom>
                <a:rect b="b" l="l" r="r" t="t"/>
                <a:pathLst>
                  <a:path extrusionOk="0" h="131" w="128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2" name="Google Shape;672;p42"/>
              <p:cNvSpPr/>
              <p:nvPr/>
            </p:nvSpPr>
            <p:spPr>
              <a:xfrm>
                <a:off x="5110956" y="2894360"/>
                <a:ext cx="111125" cy="93663"/>
              </a:xfrm>
              <a:custGeom>
                <a:rect b="b" l="l" r="r" t="t"/>
                <a:pathLst>
                  <a:path extrusionOk="0" h="293" w="352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3" name="Google Shape;673;p42"/>
              <p:cNvSpPr/>
              <p:nvPr/>
            </p:nvSpPr>
            <p:spPr>
              <a:xfrm>
                <a:off x="5039519" y="2727672"/>
                <a:ext cx="117475" cy="69850"/>
              </a:xfrm>
              <a:custGeom>
                <a:rect b="b" l="l" r="r" t="t"/>
                <a:pathLst>
                  <a:path extrusionOk="0" h="223" w="369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4" name="Google Shape;674;p42"/>
              <p:cNvSpPr/>
              <p:nvPr/>
            </p:nvSpPr>
            <p:spPr>
              <a:xfrm>
                <a:off x="5004594" y="2549872"/>
                <a:ext cx="173038" cy="163513"/>
              </a:xfrm>
              <a:custGeom>
                <a:rect b="b" l="l" r="r" t="t"/>
                <a:pathLst>
                  <a:path extrusionOk="0" h="511" w="545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5" name="Google Shape;675;p42"/>
              <p:cNvSpPr/>
              <p:nvPr/>
            </p:nvSpPr>
            <p:spPr>
              <a:xfrm>
                <a:off x="5123656" y="2449860"/>
                <a:ext cx="128588" cy="76200"/>
              </a:xfrm>
              <a:custGeom>
                <a:rect b="b" l="l" r="r" t="t"/>
                <a:pathLst>
                  <a:path extrusionOk="0" h="240" w="406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6" name="Google Shape;676;p42"/>
              <p:cNvSpPr/>
              <p:nvPr/>
            </p:nvSpPr>
            <p:spPr>
              <a:xfrm>
                <a:off x="4966494" y="2657822"/>
                <a:ext cx="120650" cy="71438"/>
              </a:xfrm>
              <a:custGeom>
                <a:rect b="b" l="l" r="r" t="t"/>
                <a:pathLst>
                  <a:path extrusionOk="0" h="222" w="378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7" name="Google Shape;677;p42"/>
              <p:cNvSpPr/>
              <p:nvPr/>
            </p:nvSpPr>
            <p:spPr>
              <a:xfrm>
                <a:off x="5149056" y="2837210"/>
                <a:ext cx="109538" cy="68263"/>
              </a:xfrm>
              <a:custGeom>
                <a:rect b="b" l="l" r="r" t="t"/>
                <a:pathLst>
                  <a:path extrusionOk="0" h="215" w="346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8" name="Google Shape;678;p42"/>
              <p:cNvSpPr/>
              <p:nvPr/>
            </p:nvSpPr>
            <p:spPr>
              <a:xfrm>
                <a:off x="4995069" y="2778472"/>
                <a:ext cx="101600" cy="87313"/>
              </a:xfrm>
              <a:custGeom>
                <a:rect b="b" l="l" r="r" t="t"/>
                <a:pathLst>
                  <a:path extrusionOk="0" h="276" w="322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79" name="Google Shape;679;p42"/>
              <p:cNvSpPr/>
              <p:nvPr/>
            </p:nvSpPr>
            <p:spPr>
              <a:xfrm>
                <a:off x="5095081" y="2873722"/>
                <a:ext cx="31750" cy="68263"/>
              </a:xfrm>
              <a:custGeom>
                <a:rect b="b" l="l" r="r" t="t"/>
                <a:pathLst>
                  <a:path extrusionOk="0" h="215" w="97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0" name="Google Shape;680;p42"/>
              <p:cNvSpPr/>
              <p:nvPr/>
            </p:nvSpPr>
            <p:spPr>
              <a:xfrm>
                <a:off x="5125244" y="2500660"/>
                <a:ext cx="100013" cy="76200"/>
              </a:xfrm>
              <a:custGeom>
                <a:rect b="b" l="l" r="r" t="t"/>
                <a:pathLst>
                  <a:path extrusionOk="0" h="244" w="317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1" name="Google Shape;681;p42"/>
              <p:cNvSpPr/>
              <p:nvPr/>
            </p:nvSpPr>
            <p:spPr>
              <a:xfrm>
                <a:off x="5053806" y="2700685"/>
                <a:ext cx="95250" cy="47625"/>
              </a:xfrm>
              <a:custGeom>
                <a:rect b="b" l="l" r="r" t="t"/>
                <a:pathLst>
                  <a:path extrusionOk="0" h="149" w="304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4993481" y="2770535"/>
                <a:ext cx="53975" cy="39688"/>
              </a:xfrm>
              <a:custGeom>
                <a:rect b="b" l="l" r="r" t="t"/>
                <a:pathLst>
                  <a:path extrusionOk="0" h="123" w="17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5117306" y="2881660"/>
                <a:ext cx="41275" cy="33338"/>
              </a:xfrm>
              <a:custGeom>
                <a:rect b="b" l="l" r="r" t="t"/>
                <a:pathLst>
                  <a:path extrusionOk="0" h="107" w="132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5110956" y="2734022"/>
                <a:ext cx="165100" cy="115888"/>
              </a:xfrm>
              <a:custGeom>
                <a:rect b="b" l="l" r="r" t="t"/>
                <a:pathLst>
                  <a:path extrusionOk="0" h="364" w="523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5166519" y="2397472"/>
                <a:ext cx="85725" cy="69850"/>
              </a:xfrm>
              <a:custGeom>
                <a:rect b="b" l="l" r="r" t="t"/>
                <a:pathLst>
                  <a:path extrusionOk="0" h="220" w="267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5117306" y="1964085"/>
                <a:ext cx="188913" cy="425450"/>
              </a:xfrm>
              <a:custGeom>
                <a:rect b="b" l="l" r="r" t="t"/>
                <a:pathLst>
                  <a:path extrusionOk="0" h="1339" w="593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4899819" y="2460972"/>
                <a:ext cx="49213" cy="90488"/>
              </a:xfrm>
              <a:custGeom>
                <a:rect b="b" l="l" r="r" t="t"/>
                <a:pathLst>
                  <a:path extrusionOk="0" h="284" w="15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4847431" y="1911697"/>
                <a:ext cx="452438" cy="539750"/>
              </a:xfrm>
              <a:custGeom>
                <a:rect b="b" l="l" r="r" t="t"/>
                <a:pathLst>
                  <a:path extrusionOk="0" h="1701" w="1427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4952206" y="2013297"/>
                <a:ext cx="227013" cy="520700"/>
              </a:xfrm>
              <a:custGeom>
                <a:rect b="b" l="l" r="r" t="t"/>
                <a:pathLst>
                  <a:path extrusionOk="0" h="1640" w="715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690" name="Google Shape;690;p42"/>
              <p:cNvGrpSpPr/>
              <p:nvPr/>
            </p:nvGrpSpPr>
            <p:grpSpPr>
              <a:xfrm>
                <a:off x="5080794" y="2788583"/>
                <a:ext cx="75600" cy="108000"/>
                <a:chOff x="4160739" y="2986112"/>
                <a:chExt cx="187325" cy="233362"/>
              </a:xfrm>
            </p:grpSpPr>
            <p:sp>
              <p:nvSpPr>
                <p:cNvPr id="691" name="Google Shape;691;p42"/>
                <p:cNvSpPr/>
                <p:nvPr/>
              </p:nvSpPr>
              <p:spPr>
                <a:xfrm>
                  <a:off x="4171851" y="2986112"/>
                  <a:ext cx="176213" cy="225425"/>
                </a:xfrm>
                <a:custGeom>
                  <a:rect b="b" l="l" r="r" t="t"/>
                  <a:pathLst>
                    <a:path extrusionOk="0" h="295" w="212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92" name="Google Shape;692;p42"/>
                <p:cNvSpPr/>
                <p:nvPr/>
              </p:nvSpPr>
              <p:spPr>
                <a:xfrm>
                  <a:off x="4160739" y="3130574"/>
                  <a:ext cx="87313" cy="88900"/>
                </a:xfrm>
                <a:custGeom>
                  <a:rect b="b" l="l" r="r" t="t"/>
                  <a:pathLst>
                    <a:path extrusionOk="0" h="118" w="106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</p:grpSp>
        </p:grpSp>
        <p:grpSp>
          <p:nvGrpSpPr>
            <p:cNvPr id="693" name="Google Shape;693;p42"/>
            <p:cNvGrpSpPr/>
            <p:nvPr/>
          </p:nvGrpSpPr>
          <p:grpSpPr>
            <a:xfrm>
              <a:off x="4455318" y="2994372"/>
              <a:ext cx="1196974" cy="1339850"/>
              <a:chOff x="4455318" y="2994372"/>
              <a:chExt cx="1196974" cy="1339850"/>
            </a:xfrm>
          </p:grpSpPr>
          <p:sp>
            <p:nvSpPr>
              <p:cNvPr id="694" name="Google Shape;694;p42"/>
              <p:cNvSpPr/>
              <p:nvPr/>
            </p:nvSpPr>
            <p:spPr>
              <a:xfrm>
                <a:off x="4918868" y="3083272"/>
                <a:ext cx="276225" cy="265113"/>
              </a:xfrm>
              <a:custGeom>
                <a:rect b="b" l="l" r="r" t="t"/>
                <a:pathLst>
                  <a:path extrusionOk="0" h="832" w="871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>
                <a:off x="4464843" y="3192809"/>
                <a:ext cx="146050" cy="127000"/>
              </a:xfrm>
              <a:custGeom>
                <a:rect b="b" l="l" r="r" t="t"/>
                <a:pathLst>
                  <a:path extrusionOk="0" h="401" w="459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solidFill>
                <a:srgbClr val="525068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Libre Franklin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grpSp>
            <p:nvGrpSpPr>
              <p:cNvPr id="696" name="Google Shape;696;p42"/>
              <p:cNvGrpSpPr/>
              <p:nvPr/>
            </p:nvGrpSpPr>
            <p:grpSpPr>
              <a:xfrm>
                <a:off x="4455318" y="2994372"/>
                <a:ext cx="1196974" cy="1339850"/>
                <a:chOff x="4455318" y="2994372"/>
                <a:chExt cx="1196974" cy="1339850"/>
              </a:xfrm>
            </p:grpSpPr>
            <p:sp>
              <p:nvSpPr>
                <p:cNvPr id="697" name="Google Shape;697;p42"/>
                <p:cNvSpPr/>
                <p:nvPr/>
              </p:nvSpPr>
              <p:spPr>
                <a:xfrm>
                  <a:off x="4704556" y="3497609"/>
                  <a:ext cx="77788" cy="114300"/>
                </a:xfrm>
                <a:custGeom>
                  <a:rect b="b" l="l" r="r" t="t"/>
                  <a:pathLst>
                    <a:path extrusionOk="0" h="356" w="242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98" name="Google Shape;698;p42"/>
                <p:cNvSpPr/>
                <p:nvPr/>
              </p:nvSpPr>
              <p:spPr>
                <a:xfrm>
                  <a:off x="4669631" y="3429347"/>
                  <a:ext cx="131763" cy="98425"/>
                </a:xfrm>
                <a:custGeom>
                  <a:rect b="b" l="l" r="r" t="t"/>
                  <a:pathLst>
                    <a:path extrusionOk="0" h="307" w="41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699" name="Google Shape;699;p42"/>
                <p:cNvSpPr/>
                <p:nvPr/>
              </p:nvSpPr>
              <p:spPr>
                <a:xfrm>
                  <a:off x="4906168" y="3469034"/>
                  <a:ext cx="133350" cy="195263"/>
                </a:xfrm>
                <a:custGeom>
                  <a:rect b="b" l="l" r="r" t="t"/>
                  <a:pathLst>
                    <a:path extrusionOk="0" h="615" w="420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0" name="Google Shape;700;p42"/>
                <p:cNvSpPr/>
                <p:nvPr/>
              </p:nvSpPr>
              <p:spPr>
                <a:xfrm>
                  <a:off x="4772818" y="3475384"/>
                  <a:ext cx="52388" cy="107950"/>
                </a:xfrm>
                <a:custGeom>
                  <a:rect b="b" l="l" r="r" t="t"/>
                  <a:pathLst>
                    <a:path extrusionOk="0" h="340" w="166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1" name="Google Shape;701;p42"/>
                <p:cNvSpPr/>
                <p:nvPr/>
              </p:nvSpPr>
              <p:spPr>
                <a:xfrm>
                  <a:off x="4991892" y="3275359"/>
                  <a:ext cx="187325" cy="287338"/>
                </a:xfrm>
                <a:custGeom>
                  <a:rect b="b" l="l" r="r" t="t"/>
                  <a:pathLst>
                    <a:path extrusionOk="0" h="905" w="588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2" name="Google Shape;702;p42"/>
                <p:cNvSpPr/>
                <p:nvPr/>
              </p:nvSpPr>
              <p:spPr>
                <a:xfrm>
                  <a:off x="5395117" y="3373784"/>
                  <a:ext cx="114300" cy="103188"/>
                </a:xfrm>
                <a:custGeom>
                  <a:rect b="b" l="l" r="r" t="t"/>
                  <a:pathLst>
                    <a:path extrusionOk="0" h="324" w="360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3" name="Google Shape;703;p42"/>
                <p:cNvSpPr/>
                <p:nvPr/>
              </p:nvSpPr>
              <p:spPr>
                <a:xfrm>
                  <a:off x="4548981" y="3245197"/>
                  <a:ext cx="282575" cy="269875"/>
                </a:xfrm>
                <a:custGeom>
                  <a:rect b="b" l="l" r="r" t="t"/>
                  <a:pathLst>
                    <a:path extrusionOk="0" h="851" w="89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4" name="Google Shape;704;p42"/>
                <p:cNvSpPr/>
                <p:nvPr/>
              </p:nvSpPr>
              <p:spPr>
                <a:xfrm>
                  <a:off x="4887118" y="2994372"/>
                  <a:ext cx="69850" cy="147638"/>
                </a:xfrm>
                <a:custGeom>
                  <a:rect b="b" l="l" r="r" t="t"/>
                  <a:pathLst>
                    <a:path extrusionOk="0" h="462" w="218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5" name="Google Shape;705;p42"/>
                <p:cNvSpPr/>
                <p:nvPr/>
              </p:nvSpPr>
              <p:spPr>
                <a:xfrm>
                  <a:off x="5187155" y="3115022"/>
                  <a:ext cx="195263" cy="192088"/>
                </a:xfrm>
                <a:custGeom>
                  <a:rect b="b" l="l" r="r" t="t"/>
                  <a:pathLst>
                    <a:path extrusionOk="0" h="605" w="612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6" name="Google Shape;706;p42"/>
                <p:cNvSpPr/>
                <p:nvPr/>
              </p:nvSpPr>
              <p:spPr>
                <a:xfrm>
                  <a:off x="4610893" y="2999134"/>
                  <a:ext cx="352425" cy="358775"/>
                </a:xfrm>
                <a:custGeom>
                  <a:rect b="b" l="l" r="r" t="t"/>
                  <a:pathLst>
                    <a:path extrusionOk="0" h="1129" w="1112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7" name="Google Shape;707;p42"/>
                <p:cNvSpPr/>
                <p:nvPr/>
              </p:nvSpPr>
              <p:spPr>
                <a:xfrm>
                  <a:off x="4464843" y="3202334"/>
                  <a:ext cx="209550" cy="231775"/>
                </a:xfrm>
                <a:custGeom>
                  <a:rect b="b" l="l" r="r" t="t"/>
                  <a:pathLst>
                    <a:path extrusionOk="0" h="727" w="661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8" name="Google Shape;708;p42"/>
                <p:cNvSpPr/>
                <p:nvPr/>
              </p:nvSpPr>
              <p:spPr>
                <a:xfrm>
                  <a:off x="4534693" y="3026122"/>
                  <a:ext cx="207963" cy="166688"/>
                </a:xfrm>
                <a:custGeom>
                  <a:rect b="b" l="l" r="r" t="t"/>
                  <a:pathLst>
                    <a:path extrusionOk="0" h="526" w="65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09" name="Google Shape;709;p42"/>
                <p:cNvSpPr/>
                <p:nvPr/>
              </p:nvSpPr>
              <p:spPr>
                <a:xfrm>
                  <a:off x="5474492" y="3484909"/>
                  <a:ext cx="177800" cy="234950"/>
                </a:xfrm>
                <a:custGeom>
                  <a:rect b="b" l="l" r="r" t="t"/>
                  <a:pathLst>
                    <a:path extrusionOk="0" h="740" w="561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10" name="Google Shape;710;p42"/>
                <p:cNvSpPr/>
                <p:nvPr/>
              </p:nvSpPr>
              <p:spPr>
                <a:xfrm>
                  <a:off x="4761706" y="3272184"/>
                  <a:ext cx="276225" cy="215900"/>
                </a:xfrm>
                <a:custGeom>
                  <a:rect b="b" l="l" r="r" t="t"/>
                  <a:pathLst>
                    <a:path extrusionOk="0" h="678" w="872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11" name="Google Shape;711;p42"/>
                <p:cNvSpPr/>
                <p:nvPr/>
              </p:nvSpPr>
              <p:spPr>
                <a:xfrm>
                  <a:off x="5334792" y="3432522"/>
                  <a:ext cx="261938" cy="198438"/>
                </a:xfrm>
                <a:custGeom>
                  <a:rect b="b" l="l" r="r" t="t"/>
                  <a:pathLst>
                    <a:path extrusionOk="0" h="626" w="824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12" name="Google Shape;712;p42"/>
                <p:cNvSpPr/>
                <p:nvPr/>
              </p:nvSpPr>
              <p:spPr>
                <a:xfrm>
                  <a:off x="5296692" y="4153247"/>
                  <a:ext cx="20638" cy="28575"/>
                </a:xfrm>
                <a:custGeom>
                  <a:rect b="b" l="l" r="r" t="t"/>
                  <a:pathLst>
                    <a:path extrusionOk="0" h="90" w="67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13" name="Google Shape;713;p42"/>
                <p:cNvSpPr/>
                <p:nvPr/>
              </p:nvSpPr>
              <p:spPr>
                <a:xfrm>
                  <a:off x="5045867" y="4083397"/>
                  <a:ext cx="285750" cy="250825"/>
                </a:xfrm>
                <a:custGeom>
                  <a:rect b="b" l="l" r="r" t="t"/>
                  <a:pathLst>
                    <a:path extrusionOk="0" h="791" w="898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14" name="Google Shape;714;p42"/>
                <p:cNvSpPr/>
                <p:nvPr/>
              </p:nvSpPr>
              <p:spPr>
                <a:xfrm>
                  <a:off x="5330030" y="3854797"/>
                  <a:ext cx="55563" cy="138113"/>
                </a:xfrm>
                <a:custGeom>
                  <a:rect b="b" l="l" r="r" t="t"/>
                  <a:pathLst>
                    <a:path extrusionOk="0" h="431" w="175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15" name="Google Shape;715;p42"/>
                <p:cNvSpPr/>
                <p:nvPr/>
              </p:nvSpPr>
              <p:spPr>
                <a:xfrm>
                  <a:off x="5511005" y="3904009"/>
                  <a:ext cx="123825" cy="247650"/>
                </a:xfrm>
                <a:custGeom>
                  <a:rect b="b" l="l" r="r" t="t"/>
                  <a:pathLst>
                    <a:path extrusionOk="0" h="776" w="391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grpSp>
              <p:nvGrpSpPr>
                <p:cNvPr id="716" name="Google Shape;716;p42"/>
                <p:cNvGrpSpPr/>
                <p:nvPr/>
              </p:nvGrpSpPr>
              <p:grpSpPr>
                <a:xfrm>
                  <a:off x="4961730" y="3769072"/>
                  <a:ext cx="219075" cy="239713"/>
                  <a:chOff x="2643" y="2535"/>
                  <a:chExt cx="138" cy="151"/>
                </a:xfrm>
              </p:grpSpPr>
              <p:sp>
                <p:nvSpPr>
                  <p:cNvPr id="717" name="Google Shape;717;p42"/>
                  <p:cNvSpPr/>
                  <p:nvPr/>
                </p:nvSpPr>
                <p:spPr>
                  <a:xfrm>
                    <a:off x="2643" y="2550"/>
                    <a:ext cx="138" cy="136"/>
                  </a:xfrm>
                  <a:custGeom>
                    <a:rect b="b" l="l" r="r" t="t"/>
                    <a:pathLst>
                      <a:path extrusionOk="0" h="684" w="692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solidFill>
                    <a:srgbClr val="525068"/>
                  </a:soli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endParaRPr>
                  </a:p>
                </p:txBody>
              </p:sp>
              <p:sp>
                <p:nvSpPr>
                  <p:cNvPr id="718" name="Google Shape;718;p42"/>
                  <p:cNvSpPr/>
                  <p:nvPr/>
                </p:nvSpPr>
                <p:spPr>
                  <a:xfrm>
                    <a:off x="2647" y="2535"/>
                    <a:ext cx="11" cy="16"/>
                  </a:xfrm>
                  <a:custGeom>
                    <a:rect b="b" l="l" r="r" t="t"/>
                    <a:pathLst>
                      <a:path extrusionOk="0" h="78" w="56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solidFill>
                    <a:srgbClr val="525068"/>
                  </a:soli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endParaRPr>
                  </a:p>
                </p:txBody>
              </p:sp>
            </p:grpSp>
            <p:sp>
              <p:nvSpPr>
                <p:cNvPr id="719" name="Google Shape;719;p42"/>
                <p:cNvSpPr/>
                <p:nvPr/>
              </p:nvSpPr>
              <p:spPr>
                <a:xfrm>
                  <a:off x="5231605" y="4207222"/>
                  <a:ext cx="39688" cy="41275"/>
                </a:xfrm>
                <a:custGeom>
                  <a:rect b="b" l="l" r="r" t="t"/>
                  <a:pathLst>
                    <a:path extrusionOk="0" h="131" w="127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0" name="Google Shape;720;p42"/>
                <p:cNvSpPr/>
                <p:nvPr/>
              </p:nvSpPr>
              <p:spPr>
                <a:xfrm>
                  <a:off x="5142705" y="3834159"/>
                  <a:ext cx="203200" cy="174625"/>
                </a:xfrm>
                <a:custGeom>
                  <a:rect b="b" l="l" r="r" t="t"/>
                  <a:pathLst>
                    <a:path extrusionOk="0" h="552" w="640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1" name="Google Shape;721;p42"/>
                <p:cNvSpPr/>
                <p:nvPr/>
              </p:nvSpPr>
              <p:spPr>
                <a:xfrm>
                  <a:off x="5198267" y="3965922"/>
                  <a:ext cx="134938" cy="128588"/>
                </a:xfrm>
                <a:custGeom>
                  <a:rect b="b" l="l" r="r" t="t"/>
                  <a:pathLst>
                    <a:path extrusionOk="0" h="405" w="428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2" name="Google Shape;722;p42"/>
                <p:cNvSpPr/>
                <p:nvPr/>
              </p:nvSpPr>
              <p:spPr>
                <a:xfrm>
                  <a:off x="4961730" y="3988147"/>
                  <a:ext cx="233363" cy="230188"/>
                </a:xfrm>
                <a:custGeom>
                  <a:rect b="b" l="l" r="r" t="t"/>
                  <a:pathLst>
                    <a:path extrusionOk="0" h="722" w="734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3" name="Google Shape;723;p42"/>
                <p:cNvSpPr/>
                <p:nvPr/>
              </p:nvSpPr>
              <p:spPr>
                <a:xfrm>
                  <a:off x="5282405" y="3875434"/>
                  <a:ext cx="185738" cy="296863"/>
                </a:xfrm>
                <a:custGeom>
                  <a:rect b="b" l="l" r="r" t="t"/>
                  <a:pathLst>
                    <a:path extrusionOk="0" h="937" w="586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4" name="Google Shape;724;p42"/>
                <p:cNvSpPr/>
                <p:nvPr/>
              </p:nvSpPr>
              <p:spPr>
                <a:xfrm>
                  <a:off x="5104605" y="4004022"/>
                  <a:ext cx="165100" cy="169863"/>
                </a:xfrm>
                <a:custGeom>
                  <a:rect b="b" l="l" r="r" t="t"/>
                  <a:pathLst>
                    <a:path extrusionOk="0" h="534" w="518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5" name="Google Shape;725;p42"/>
                <p:cNvSpPr/>
                <p:nvPr/>
              </p:nvSpPr>
              <p:spPr>
                <a:xfrm>
                  <a:off x="4498181" y="3470622"/>
                  <a:ext cx="128588" cy="96838"/>
                </a:xfrm>
                <a:custGeom>
                  <a:rect b="b" l="l" r="r" t="t"/>
                  <a:pathLst>
                    <a:path extrusionOk="0" h="307" w="404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6" name="Google Shape;726;p42"/>
                <p:cNvSpPr/>
                <p:nvPr/>
              </p:nvSpPr>
              <p:spPr>
                <a:xfrm>
                  <a:off x="5010942" y="3499197"/>
                  <a:ext cx="228600" cy="144463"/>
                </a:xfrm>
                <a:custGeom>
                  <a:rect b="b" l="l" r="r" t="t"/>
                  <a:pathLst>
                    <a:path extrusionOk="0" h="451" w="718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7" name="Google Shape;727;p42"/>
                <p:cNvSpPr/>
                <p:nvPr/>
              </p:nvSpPr>
              <p:spPr>
                <a:xfrm>
                  <a:off x="4912518" y="3651597"/>
                  <a:ext cx="96838" cy="109538"/>
                </a:xfrm>
                <a:custGeom>
                  <a:rect b="b" l="l" r="r" t="t"/>
                  <a:pathLst>
                    <a:path extrusionOk="0" h="343" w="304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8" name="Google Shape;728;p42"/>
                <p:cNvSpPr/>
                <p:nvPr/>
              </p:nvSpPr>
              <p:spPr>
                <a:xfrm>
                  <a:off x="4466431" y="3449984"/>
                  <a:ext cx="53975" cy="14288"/>
                </a:xfrm>
                <a:custGeom>
                  <a:rect b="b" l="l" r="r" t="t"/>
                  <a:pathLst>
                    <a:path extrusionOk="0" h="45" w="168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29" name="Google Shape;729;p42"/>
                <p:cNvSpPr/>
                <p:nvPr/>
              </p:nvSpPr>
              <p:spPr>
                <a:xfrm>
                  <a:off x="4468018" y="3470622"/>
                  <a:ext cx="55563" cy="30163"/>
                </a:xfrm>
                <a:custGeom>
                  <a:rect b="b" l="l" r="r" t="t"/>
                  <a:pathLst>
                    <a:path extrusionOk="0" h="99" w="173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0" name="Google Shape;730;p42"/>
                <p:cNvSpPr/>
                <p:nvPr/>
              </p:nvSpPr>
              <p:spPr>
                <a:xfrm>
                  <a:off x="4560093" y="3543647"/>
                  <a:ext cx="71438" cy="73025"/>
                </a:xfrm>
                <a:custGeom>
                  <a:rect b="b" l="l" r="r" t="t"/>
                  <a:pathLst>
                    <a:path extrusionOk="0" h="228" w="227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1" name="Google Shape;731;p42"/>
                <p:cNvSpPr/>
                <p:nvPr/>
              </p:nvSpPr>
              <p:spPr>
                <a:xfrm>
                  <a:off x="4806156" y="3449984"/>
                  <a:ext cx="204788" cy="169863"/>
                </a:xfrm>
                <a:custGeom>
                  <a:rect b="b" l="l" r="r" t="t"/>
                  <a:pathLst>
                    <a:path extrusionOk="0" h="532" w="64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2" name="Google Shape;732;p42"/>
                <p:cNvSpPr/>
                <p:nvPr/>
              </p:nvSpPr>
              <p:spPr>
                <a:xfrm>
                  <a:off x="4952206" y="3627784"/>
                  <a:ext cx="133350" cy="152400"/>
                </a:xfrm>
                <a:custGeom>
                  <a:rect b="b" l="l" r="r" t="t"/>
                  <a:pathLst>
                    <a:path extrusionOk="0" h="479" w="417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3" name="Google Shape;733;p42"/>
                <p:cNvSpPr/>
                <p:nvPr/>
              </p:nvSpPr>
              <p:spPr>
                <a:xfrm>
                  <a:off x="4922043" y="3653184"/>
                  <a:ext cx="33338" cy="22225"/>
                </a:xfrm>
                <a:custGeom>
                  <a:rect b="b" l="l" r="r" t="t"/>
                  <a:pathLst>
                    <a:path extrusionOk="0" h="69" w="107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4" name="Google Shape;734;p42"/>
                <p:cNvSpPr/>
                <p:nvPr/>
              </p:nvSpPr>
              <p:spPr>
                <a:xfrm>
                  <a:off x="5268117" y="3732559"/>
                  <a:ext cx="28575" cy="34925"/>
                </a:xfrm>
                <a:custGeom>
                  <a:rect b="b" l="l" r="r" t="t"/>
                  <a:pathLst>
                    <a:path extrusionOk="0" h="114" w="93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5" name="Google Shape;735;p42"/>
                <p:cNvSpPr/>
                <p:nvPr/>
              </p:nvSpPr>
              <p:spPr>
                <a:xfrm>
                  <a:off x="5277642" y="3619847"/>
                  <a:ext cx="92075" cy="96838"/>
                </a:xfrm>
                <a:custGeom>
                  <a:rect b="b" l="l" r="r" t="t"/>
                  <a:pathLst>
                    <a:path extrusionOk="0" h="302" w="289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6" name="Google Shape;736;p42"/>
                <p:cNvSpPr/>
                <p:nvPr/>
              </p:nvSpPr>
              <p:spPr>
                <a:xfrm>
                  <a:off x="5264942" y="3710334"/>
                  <a:ext cx="33338" cy="30163"/>
                </a:xfrm>
                <a:custGeom>
                  <a:rect b="b" l="l" r="r" t="t"/>
                  <a:pathLst>
                    <a:path extrusionOk="0" h="96" w="104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7" name="Google Shape;737;p42"/>
                <p:cNvSpPr/>
                <p:nvPr/>
              </p:nvSpPr>
              <p:spPr>
                <a:xfrm>
                  <a:off x="5350667" y="3611909"/>
                  <a:ext cx="138113" cy="160338"/>
                </a:xfrm>
                <a:custGeom>
                  <a:rect b="b" l="l" r="r" t="t"/>
                  <a:pathLst>
                    <a:path extrusionOk="0" h="504" w="435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8" name="Google Shape;738;p42"/>
                <p:cNvSpPr/>
                <p:nvPr/>
              </p:nvSpPr>
              <p:spPr>
                <a:xfrm>
                  <a:off x="4455318" y="3399184"/>
                  <a:ext cx="107950" cy="77788"/>
                </a:xfrm>
                <a:custGeom>
                  <a:rect b="b" l="l" r="r" t="t"/>
                  <a:pathLst>
                    <a:path extrusionOk="0" h="244" w="3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39" name="Google Shape;739;p42"/>
                <p:cNvSpPr/>
                <p:nvPr/>
              </p:nvSpPr>
              <p:spPr>
                <a:xfrm>
                  <a:off x="5276055" y="3708747"/>
                  <a:ext cx="190500" cy="187325"/>
                </a:xfrm>
                <a:custGeom>
                  <a:rect b="b" l="l" r="r" t="t"/>
                  <a:pathLst>
                    <a:path extrusionOk="0" h="591" w="596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40" name="Google Shape;740;p42"/>
                <p:cNvSpPr/>
                <p:nvPr/>
              </p:nvSpPr>
              <p:spPr>
                <a:xfrm>
                  <a:off x="4528343" y="3518247"/>
                  <a:ext cx="52388" cy="52388"/>
                </a:xfrm>
                <a:custGeom>
                  <a:rect b="b" l="l" r="r" t="t"/>
                  <a:pathLst>
                    <a:path extrusionOk="0" h="166" w="167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41" name="Google Shape;741;p42"/>
                <p:cNvSpPr/>
                <p:nvPr/>
              </p:nvSpPr>
              <p:spPr>
                <a:xfrm>
                  <a:off x="4610893" y="3505547"/>
                  <a:ext cx="106363" cy="111125"/>
                </a:xfrm>
                <a:custGeom>
                  <a:rect b="b" l="l" r="r" t="t"/>
                  <a:pathLst>
                    <a:path extrusionOk="0" h="354" w="337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42" name="Google Shape;742;p42"/>
                <p:cNvSpPr/>
                <p:nvPr/>
              </p:nvSpPr>
              <p:spPr>
                <a:xfrm>
                  <a:off x="4756943" y="3497609"/>
                  <a:ext cx="38100" cy="90488"/>
                </a:xfrm>
                <a:custGeom>
                  <a:rect b="b" l="l" r="r" t="t"/>
                  <a:pathLst>
                    <a:path extrusionOk="0" h="281" w="120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43" name="Google Shape;743;p42"/>
                <p:cNvSpPr/>
                <p:nvPr/>
              </p:nvSpPr>
              <p:spPr>
                <a:xfrm>
                  <a:off x="4972842" y="3600797"/>
                  <a:ext cx="331788" cy="323850"/>
                </a:xfrm>
                <a:custGeom>
                  <a:rect b="b" l="l" r="r" t="t"/>
                  <a:pathLst>
                    <a:path extrusionOk="0" h="1018" w="1045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sp>
              <p:nvSpPr>
                <p:cNvPr id="744" name="Google Shape;744;p42"/>
                <p:cNvSpPr/>
                <p:nvPr/>
              </p:nvSpPr>
              <p:spPr>
                <a:xfrm>
                  <a:off x="5488780" y="3469034"/>
                  <a:ext cx="25400" cy="33338"/>
                </a:xfrm>
                <a:custGeom>
                  <a:rect b="b" l="l" r="r" t="t"/>
                  <a:pathLst>
                    <a:path extrusionOk="0" h="106" w="83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525068"/>
                </a:solidFill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Libre Franklin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endParaRPr>
                </a:p>
              </p:txBody>
            </p:sp>
            <p:grpSp>
              <p:nvGrpSpPr>
                <p:cNvPr id="745" name="Google Shape;745;p42"/>
                <p:cNvGrpSpPr/>
                <p:nvPr/>
              </p:nvGrpSpPr>
              <p:grpSpPr>
                <a:xfrm>
                  <a:off x="5141117" y="3280172"/>
                  <a:ext cx="289379" cy="349200"/>
                  <a:chOff x="3548063" y="12700"/>
                  <a:chExt cx="5667375" cy="6838950"/>
                </a:xfrm>
              </p:grpSpPr>
              <p:sp>
                <p:nvSpPr>
                  <p:cNvPr id="746" name="Google Shape;746;p42"/>
                  <p:cNvSpPr/>
                  <p:nvPr/>
                </p:nvSpPr>
                <p:spPr>
                  <a:xfrm>
                    <a:off x="4084638" y="3873500"/>
                    <a:ext cx="4257675" cy="2978150"/>
                  </a:xfrm>
                  <a:custGeom>
                    <a:rect b="b" l="l" r="r" t="t"/>
                    <a:pathLst>
                      <a:path extrusionOk="0" h="1876" w="2682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solidFill>
                    <a:srgbClr val="525068"/>
                  </a:soli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endParaRPr>
                  </a:p>
                </p:txBody>
              </p:sp>
              <p:sp>
                <p:nvSpPr>
                  <p:cNvPr id="747" name="Google Shape;747;p42"/>
                  <p:cNvSpPr/>
                  <p:nvPr/>
                </p:nvSpPr>
                <p:spPr>
                  <a:xfrm>
                    <a:off x="3548063" y="12700"/>
                    <a:ext cx="5667375" cy="4860925"/>
                  </a:xfrm>
                  <a:custGeom>
                    <a:rect b="b" l="l" r="r" t="t"/>
                    <a:pathLst>
                      <a:path extrusionOk="0" h="3062" w="3570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solidFill>
                    <a:srgbClr val="525068"/>
                  </a:solidFill>
                  <a:ln cap="flat" cmpd="sng" w="9525">
                    <a:solidFill>
                      <a:schemeClr val="lt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Libre Franklin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endParaRPr>
                  </a:p>
                </p:txBody>
              </p:sp>
            </p:grpSp>
          </p:grpSp>
        </p:grpSp>
      </p:grpSp>
      <p:grpSp>
        <p:nvGrpSpPr>
          <p:cNvPr id="748" name="Google Shape;748;p42"/>
          <p:cNvGrpSpPr/>
          <p:nvPr/>
        </p:nvGrpSpPr>
        <p:grpSpPr>
          <a:xfrm>
            <a:off x="646220" y="4108955"/>
            <a:ext cx="1484658" cy="551027"/>
            <a:chOff x="5107315" y="1368086"/>
            <a:chExt cx="1484658" cy="551027"/>
          </a:xfrm>
        </p:grpSpPr>
        <p:sp>
          <p:nvSpPr>
            <p:cNvPr id="749" name="Google Shape;749;p42"/>
            <p:cNvSpPr/>
            <p:nvPr/>
          </p:nvSpPr>
          <p:spPr>
            <a:xfrm>
              <a:off x="5107315" y="1457705"/>
              <a:ext cx="102729" cy="1027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0" name="Google Shape;750;p42"/>
            <p:cNvSpPr txBox="1"/>
            <p:nvPr/>
          </p:nvSpPr>
          <p:spPr>
            <a:xfrm>
              <a:off x="5220073" y="1368086"/>
              <a:ext cx="1371900" cy="55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A5A5A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United States</a:t>
              </a:r>
              <a:endParaRPr/>
            </a:p>
            <a:p>
              <a:pPr indent="0" lvl="0" marL="0" marR="0" rtl="0" algn="l">
                <a:spcBef>
                  <a:spcPts val="240"/>
                </a:spcBef>
                <a:spcAft>
                  <a:spcPts val="0"/>
                </a:spcAft>
                <a:buClr>
                  <a:srgbClr val="5A5A5A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5A5A5A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b="0" i="0" sz="1200" u="none" cap="none" strike="noStrike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51" name="Google Shape;751;p42"/>
          <p:cNvGrpSpPr/>
          <p:nvPr/>
        </p:nvGrpSpPr>
        <p:grpSpPr>
          <a:xfrm>
            <a:off x="2221731" y="4108955"/>
            <a:ext cx="1475531" cy="551027"/>
            <a:chOff x="5107315" y="1368086"/>
            <a:chExt cx="1475531" cy="551027"/>
          </a:xfrm>
        </p:grpSpPr>
        <p:sp>
          <p:nvSpPr>
            <p:cNvPr id="752" name="Google Shape;752;p42"/>
            <p:cNvSpPr/>
            <p:nvPr/>
          </p:nvSpPr>
          <p:spPr>
            <a:xfrm>
              <a:off x="5107315" y="1457705"/>
              <a:ext cx="102729" cy="10272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3" name="Google Shape;753;p42"/>
            <p:cNvSpPr txBox="1"/>
            <p:nvPr/>
          </p:nvSpPr>
          <p:spPr>
            <a:xfrm>
              <a:off x="5220072" y="1368086"/>
              <a:ext cx="1362774" cy="55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A5A5A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Brazil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A5A5A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5A5A5A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54" name="Google Shape;754;p42"/>
          <p:cNvGrpSpPr/>
          <p:nvPr/>
        </p:nvGrpSpPr>
        <p:grpSpPr>
          <a:xfrm>
            <a:off x="3797242" y="4108955"/>
            <a:ext cx="1494838" cy="551027"/>
            <a:chOff x="5107315" y="1368086"/>
            <a:chExt cx="1494838" cy="551027"/>
          </a:xfrm>
        </p:grpSpPr>
        <p:sp>
          <p:nvSpPr>
            <p:cNvPr id="755" name="Google Shape;755;p42"/>
            <p:cNvSpPr/>
            <p:nvPr/>
          </p:nvSpPr>
          <p:spPr>
            <a:xfrm>
              <a:off x="5107315" y="1457705"/>
              <a:ext cx="102729" cy="10272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6" name="Google Shape;756;p42"/>
            <p:cNvSpPr txBox="1"/>
            <p:nvPr/>
          </p:nvSpPr>
          <p:spPr>
            <a:xfrm>
              <a:off x="5220072" y="1368086"/>
              <a:ext cx="1382081" cy="55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A5A5A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Australia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A5A5A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5A5A5A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57" name="Google Shape;757;p42"/>
          <p:cNvGrpSpPr/>
          <p:nvPr/>
        </p:nvGrpSpPr>
        <p:grpSpPr>
          <a:xfrm>
            <a:off x="5372753" y="4108955"/>
            <a:ext cx="1503502" cy="551027"/>
            <a:chOff x="5107315" y="1368086"/>
            <a:chExt cx="1503502" cy="551027"/>
          </a:xfrm>
        </p:grpSpPr>
        <p:sp>
          <p:nvSpPr>
            <p:cNvPr id="758" name="Google Shape;758;p42"/>
            <p:cNvSpPr/>
            <p:nvPr/>
          </p:nvSpPr>
          <p:spPr>
            <a:xfrm>
              <a:off x="5107315" y="1457705"/>
              <a:ext cx="102729" cy="1027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59" name="Google Shape;759;p42"/>
            <p:cNvSpPr txBox="1"/>
            <p:nvPr/>
          </p:nvSpPr>
          <p:spPr>
            <a:xfrm>
              <a:off x="5220072" y="1368086"/>
              <a:ext cx="1390745" cy="55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A5A5A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China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A5A5A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5A5A5A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760" name="Google Shape;760;p42"/>
          <p:cNvGrpSpPr/>
          <p:nvPr/>
        </p:nvGrpSpPr>
        <p:grpSpPr>
          <a:xfrm>
            <a:off x="6948264" y="4108955"/>
            <a:ext cx="1512168" cy="551027"/>
            <a:chOff x="5107315" y="1368086"/>
            <a:chExt cx="1512168" cy="551027"/>
          </a:xfrm>
        </p:grpSpPr>
        <p:sp>
          <p:nvSpPr>
            <p:cNvPr id="761" name="Google Shape;761;p42"/>
            <p:cNvSpPr/>
            <p:nvPr/>
          </p:nvSpPr>
          <p:spPr>
            <a:xfrm>
              <a:off x="5107315" y="1457705"/>
              <a:ext cx="102729" cy="10272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62" name="Google Shape;762;p42"/>
            <p:cNvSpPr txBox="1"/>
            <p:nvPr/>
          </p:nvSpPr>
          <p:spPr>
            <a:xfrm>
              <a:off x="5220072" y="1368086"/>
              <a:ext cx="1399411" cy="5510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1200"/>
                <a:buFont typeface="Arial"/>
                <a:buNone/>
              </a:pPr>
              <a:r>
                <a:rPr b="1" i="0" lang="tr-TR" sz="1200" u="none" cap="none" strike="noStrike">
                  <a:solidFill>
                    <a:srgbClr val="A5A5A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United Kingdom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5A5A5A"/>
                </a:buClr>
                <a:buSzPts val="1200"/>
                <a:buFont typeface="Arial"/>
                <a:buNone/>
              </a:pPr>
              <a:r>
                <a:rPr lang="tr-TR" sz="1200">
                  <a:solidFill>
                    <a:srgbClr val="5A5A5A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Go ahead and replace it with your own text.</a:t>
              </a:r>
              <a:endParaRPr sz="12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763" name="Google Shape;763;p42"/>
          <p:cNvSpPr txBox="1"/>
          <p:nvPr/>
        </p:nvSpPr>
        <p:spPr>
          <a:xfrm>
            <a:off x="5452463" y="1842220"/>
            <a:ext cx="2884425" cy="585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D7E28"/>
              </a:buClr>
              <a:buSzPts val="2400"/>
              <a:buFont typeface="Libre Franklin Medium"/>
              <a:buNone/>
            </a:pPr>
            <a:r>
              <a:rPr b="1" lang="tr-TR" sz="2400">
                <a:solidFill>
                  <a:srgbClr val="FD7E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DESCRIPTION HERE</a:t>
            </a:r>
            <a:endParaRPr b="1" sz="2400">
              <a:solidFill>
                <a:srgbClr val="FD7E2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A160"/>
            </a:gs>
            <a:gs pos="100000">
              <a:srgbClr val="FE7A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43"/>
          <p:cNvGrpSpPr/>
          <p:nvPr/>
        </p:nvGrpSpPr>
        <p:grpSpPr>
          <a:xfrm rot="-2700000">
            <a:off x="3867772" y="1075436"/>
            <a:ext cx="1467291" cy="1467290"/>
            <a:chOff x="2951820" y="1419622"/>
            <a:chExt cx="475559" cy="475559"/>
          </a:xfrm>
        </p:grpSpPr>
        <p:sp>
          <p:nvSpPr>
            <p:cNvPr id="770" name="Google Shape;770;p43"/>
            <p:cNvSpPr/>
            <p:nvPr/>
          </p:nvSpPr>
          <p:spPr>
            <a:xfrm>
              <a:off x="3067339" y="1535141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772" name="Google Shape;772;p43"/>
          <p:cNvSpPr txBox="1"/>
          <p:nvPr/>
        </p:nvSpPr>
        <p:spPr>
          <a:xfrm>
            <a:off x="4162550" y="1491625"/>
            <a:ext cx="92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FD7E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03</a:t>
            </a:r>
            <a:endParaRPr b="1" sz="4000">
              <a:solidFill>
                <a:srgbClr val="FD7E2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3" name="Google Shape;773;p43"/>
          <p:cNvSpPr/>
          <p:nvPr/>
        </p:nvSpPr>
        <p:spPr>
          <a:xfrm>
            <a:off x="0" y="2199515"/>
            <a:ext cx="9144000" cy="154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DEFINED</a:t>
            </a:r>
            <a:endParaRPr b="1" sz="4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4" name="Google Shape;774;p43"/>
          <p:cNvSpPr txBox="1"/>
          <p:nvPr/>
        </p:nvSpPr>
        <p:spPr>
          <a:xfrm>
            <a:off x="7903775" y="195475"/>
            <a:ext cx="9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LOGO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44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781" name="Google Shape;781;p44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782" name="Google Shape;782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3" name="Google Shape;783;p44"/>
          <p:cNvSpPr txBox="1"/>
          <p:nvPr>
            <p:ph idx="4294967295" type="body"/>
          </p:nvPr>
        </p:nvSpPr>
        <p:spPr>
          <a:xfrm>
            <a:off x="1475656" y="1950200"/>
            <a:ext cx="1890059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None/>
            </a:pPr>
            <a:r>
              <a:rPr lang="tr-TR"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/>
          </a:p>
        </p:txBody>
      </p:sp>
      <p:sp>
        <p:nvSpPr>
          <p:cNvPr id="784" name="Google Shape;784;p44"/>
          <p:cNvSpPr txBox="1"/>
          <p:nvPr>
            <p:ph idx="4294967295" type="body"/>
          </p:nvPr>
        </p:nvSpPr>
        <p:spPr>
          <a:xfrm>
            <a:off x="1475656" y="3382513"/>
            <a:ext cx="1700711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None/>
            </a:pPr>
            <a:r>
              <a:rPr lang="tr-TR"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/>
          </a:p>
        </p:txBody>
      </p:sp>
      <p:sp>
        <p:nvSpPr>
          <p:cNvPr id="785" name="Google Shape;785;p44"/>
          <p:cNvSpPr txBox="1"/>
          <p:nvPr>
            <p:ph idx="4294967295" type="body"/>
          </p:nvPr>
        </p:nvSpPr>
        <p:spPr>
          <a:xfrm>
            <a:off x="6392028" y="2860959"/>
            <a:ext cx="1780371" cy="5170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None/>
            </a:pPr>
            <a:r>
              <a:rPr lang="tr-TR"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/>
          </a:p>
        </p:txBody>
      </p:sp>
      <p:grpSp>
        <p:nvGrpSpPr>
          <p:cNvPr id="786" name="Google Shape;786;p44"/>
          <p:cNvGrpSpPr/>
          <p:nvPr/>
        </p:nvGrpSpPr>
        <p:grpSpPr>
          <a:xfrm>
            <a:off x="3443522" y="1669680"/>
            <a:ext cx="2662118" cy="2634330"/>
            <a:chOff x="9988635" y="4910465"/>
            <a:chExt cx="5069416" cy="5016501"/>
          </a:xfrm>
        </p:grpSpPr>
        <p:sp>
          <p:nvSpPr>
            <p:cNvPr id="787" name="Google Shape;787;p44"/>
            <p:cNvSpPr/>
            <p:nvPr/>
          </p:nvSpPr>
          <p:spPr>
            <a:xfrm>
              <a:off x="10483935" y="4910465"/>
              <a:ext cx="3297767" cy="3388784"/>
            </a:xfrm>
            <a:custGeom>
              <a:rect b="b" l="l" r="r" t="t"/>
              <a:pathLst>
                <a:path extrusionOk="0" h="1101" w="107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9850" lIns="39675" spcFirstLastPara="1" rIns="39675" wrap="square" tIns="198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8" name="Google Shape;788;p44"/>
            <p:cNvSpPr/>
            <p:nvPr/>
          </p:nvSpPr>
          <p:spPr>
            <a:xfrm>
              <a:off x="11777218" y="6144481"/>
              <a:ext cx="3280833" cy="3412067"/>
            </a:xfrm>
            <a:custGeom>
              <a:rect b="b" l="l" r="r" t="t"/>
              <a:pathLst>
                <a:path extrusionOk="0" h="1108" w="1065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9850" lIns="39675" spcFirstLastPara="1" rIns="39675" wrap="square" tIns="198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89" name="Google Shape;789;p44"/>
            <p:cNvSpPr/>
            <p:nvPr/>
          </p:nvSpPr>
          <p:spPr>
            <a:xfrm>
              <a:off x="9988635" y="7101215"/>
              <a:ext cx="3644900" cy="2825751"/>
            </a:xfrm>
            <a:custGeom>
              <a:rect b="b" l="l" r="r" t="t"/>
              <a:pathLst>
                <a:path extrusionOk="0" h="917" w="1184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9850" lIns="39675" spcFirstLastPara="1" rIns="39675" wrap="square" tIns="198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0" name="Google Shape;790;p44"/>
            <p:cNvSpPr/>
            <p:nvPr/>
          </p:nvSpPr>
          <p:spPr>
            <a:xfrm rot="-2621533">
              <a:off x="10746309" y="5519640"/>
              <a:ext cx="1366259" cy="5088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Libre Franklin"/>
                </a:rPr>
                <a:t>NOTE HERE</a:t>
              </a:r>
            </a:p>
          </p:txBody>
        </p:sp>
        <p:sp>
          <p:nvSpPr>
            <p:cNvPr id="791" name="Google Shape;791;p44"/>
            <p:cNvSpPr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Libre Franklin"/>
                </a:rPr>
                <a:t>NOTE HERE</a:t>
              </a:r>
            </a:p>
          </p:txBody>
        </p:sp>
        <p:sp>
          <p:nvSpPr>
            <p:cNvPr id="792" name="Google Shape;792;p44"/>
            <p:cNvSpPr/>
            <p:nvPr/>
          </p:nvSpPr>
          <p:spPr>
            <a:xfrm rot="-3955157">
              <a:off x="13516862" y="8044825"/>
              <a:ext cx="1748521" cy="508848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FFFFFF"/>
                  </a:solidFill>
                  <a:latin typeface="Libre Franklin"/>
                </a:rPr>
                <a:t>NOTE HERE</a:t>
              </a:r>
            </a:p>
          </p:txBody>
        </p:sp>
      </p:grpSp>
      <p:grpSp>
        <p:nvGrpSpPr>
          <p:cNvPr id="793" name="Google Shape;793;p44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794" name="Google Shape;794;p44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95" name="Google Shape;795;p44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３</a:t>
              </a:r>
              <a:endParaRPr/>
            </a:p>
          </p:txBody>
        </p:sp>
      </p:grpSp>
      <p:sp>
        <p:nvSpPr>
          <p:cNvPr id="796" name="Google Shape;796;p44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97" name="Google Shape;797;p44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798" name="Google Shape;798;p44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799" name="Google Shape;799;p44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0" name="Google Shape;800;p44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1" name="Google Shape;801;p44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2" name="Google Shape;802;p44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3" name="Google Shape;803;p44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4" name="Google Shape;804;p44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5" name="Google Shape;805;p44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6" name="Google Shape;806;p44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7" name="Google Shape;807;p44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808" name="Google Shape;808;p44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45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815" name="Google Shape;815;p45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816" name="Google Shape;816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7" name="Google Shape;817;p45"/>
          <p:cNvSpPr/>
          <p:nvPr/>
        </p:nvSpPr>
        <p:spPr>
          <a:xfrm>
            <a:off x="828678" y="3314659"/>
            <a:ext cx="2666854" cy="7619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818" name="Google Shape;818;p45"/>
          <p:cNvGrpSpPr/>
          <p:nvPr/>
        </p:nvGrpSpPr>
        <p:grpSpPr>
          <a:xfrm>
            <a:off x="1068251" y="1638353"/>
            <a:ext cx="214299" cy="1647730"/>
            <a:chOff x="1074408" y="1485901"/>
            <a:chExt cx="214311" cy="1647821"/>
          </a:xfrm>
        </p:grpSpPr>
        <p:cxnSp>
          <p:nvCxnSpPr>
            <p:cNvPr id="819" name="Google Shape;819;p45"/>
            <p:cNvCxnSpPr/>
            <p:nvPr/>
          </p:nvCxnSpPr>
          <p:spPr>
            <a:xfrm flipH="1" rot="5400000">
              <a:off x="359569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820" name="Google Shape;820;p45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21" name="Google Shape;821;p45"/>
          <p:cNvGrpSpPr/>
          <p:nvPr/>
        </p:nvGrpSpPr>
        <p:grpSpPr>
          <a:xfrm>
            <a:off x="1447708" y="1638353"/>
            <a:ext cx="214299" cy="1647730"/>
            <a:chOff x="1447800" y="1485901"/>
            <a:chExt cx="214311" cy="1647821"/>
          </a:xfrm>
        </p:grpSpPr>
        <p:cxnSp>
          <p:nvCxnSpPr>
            <p:cNvPr id="822" name="Google Shape;822;p45"/>
            <p:cNvCxnSpPr/>
            <p:nvPr/>
          </p:nvCxnSpPr>
          <p:spPr>
            <a:xfrm flipH="1" rot="5400000">
              <a:off x="732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823" name="Google Shape;823;p45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24" name="Google Shape;824;p45"/>
          <p:cNvGrpSpPr/>
          <p:nvPr/>
        </p:nvGrpSpPr>
        <p:grpSpPr>
          <a:xfrm>
            <a:off x="1827165" y="1638353"/>
            <a:ext cx="214299" cy="1647730"/>
            <a:chOff x="1828800" y="1485901"/>
            <a:chExt cx="214311" cy="1647821"/>
          </a:xfrm>
        </p:grpSpPr>
        <p:cxnSp>
          <p:nvCxnSpPr>
            <p:cNvPr id="825" name="Google Shape;825;p45"/>
            <p:cNvCxnSpPr/>
            <p:nvPr/>
          </p:nvCxnSpPr>
          <p:spPr>
            <a:xfrm flipH="1" rot="5400000">
              <a:off x="1113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826" name="Google Shape;826;p45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27" name="Google Shape;827;p45"/>
          <p:cNvGrpSpPr/>
          <p:nvPr/>
        </p:nvGrpSpPr>
        <p:grpSpPr>
          <a:xfrm>
            <a:off x="2206623" y="1638353"/>
            <a:ext cx="214299" cy="1647730"/>
            <a:chOff x="2209800" y="1485901"/>
            <a:chExt cx="214311" cy="1647821"/>
          </a:xfrm>
        </p:grpSpPr>
        <p:cxnSp>
          <p:nvCxnSpPr>
            <p:cNvPr id="828" name="Google Shape;828;p45"/>
            <p:cNvCxnSpPr/>
            <p:nvPr/>
          </p:nvCxnSpPr>
          <p:spPr>
            <a:xfrm flipH="1" rot="5400000">
              <a:off x="1494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829" name="Google Shape;829;p45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30" name="Google Shape;830;p45"/>
          <p:cNvGrpSpPr/>
          <p:nvPr/>
        </p:nvGrpSpPr>
        <p:grpSpPr>
          <a:xfrm>
            <a:off x="2586079" y="1638353"/>
            <a:ext cx="214299" cy="1647730"/>
            <a:chOff x="2667000" y="1485901"/>
            <a:chExt cx="214311" cy="1647821"/>
          </a:xfrm>
        </p:grpSpPr>
        <p:cxnSp>
          <p:nvCxnSpPr>
            <p:cNvPr id="831" name="Google Shape;831;p45"/>
            <p:cNvCxnSpPr/>
            <p:nvPr/>
          </p:nvCxnSpPr>
          <p:spPr>
            <a:xfrm flipH="1" rot="5400000">
              <a:off x="19521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832" name="Google Shape;832;p45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33" name="Google Shape;833;p45"/>
          <p:cNvGrpSpPr/>
          <p:nvPr/>
        </p:nvGrpSpPr>
        <p:grpSpPr>
          <a:xfrm>
            <a:off x="2965539" y="1638353"/>
            <a:ext cx="214299" cy="1647730"/>
            <a:chOff x="2971800" y="1485901"/>
            <a:chExt cx="214311" cy="1647821"/>
          </a:xfrm>
        </p:grpSpPr>
        <p:cxnSp>
          <p:nvCxnSpPr>
            <p:cNvPr id="834" name="Google Shape;834;p45"/>
            <p:cNvCxnSpPr/>
            <p:nvPr/>
          </p:nvCxnSpPr>
          <p:spPr>
            <a:xfrm flipH="1" rot="5400000">
              <a:off x="2256961" y="2302205"/>
              <a:ext cx="1638299" cy="5691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dot"/>
              <a:miter lim="800000"/>
              <a:headEnd len="sm" w="sm" type="none"/>
              <a:tailEnd len="med" w="med" type="oval"/>
            </a:ln>
          </p:spPr>
        </p:cxnSp>
        <p:sp>
          <p:nvSpPr>
            <p:cNvPr id="835" name="Google Shape;835;p45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36" name="Google Shape;836;p45"/>
          <p:cNvSpPr/>
          <p:nvPr/>
        </p:nvSpPr>
        <p:spPr>
          <a:xfrm>
            <a:off x="1085988" y="3420773"/>
            <a:ext cx="169919" cy="210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38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55</a:t>
            </a:r>
            <a:endParaRPr/>
          </a:p>
        </p:txBody>
      </p:sp>
      <p:sp>
        <p:nvSpPr>
          <p:cNvPr id="837" name="Google Shape;837;p45"/>
          <p:cNvSpPr/>
          <p:nvPr/>
        </p:nvSpPr>
        <p:spPr>
          <a:xfrm>
            <a:off x="1468759" y="3420773"/>
            <a:ext cx="169919" cy="210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38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70</a:t>
            </a:r>
            <a:endParaRPr/>
          </a:p>
        </p:txBody>
      </p:sp>
      <p:sp>
        <p:nvSpPr>
          <p:cNvPr id="838" name="Google Shape;838;p45"/>
          <p:cNvSpPr/>
          <p:nvPr/>
        </p:nvSpPr>
        <p:spPr>
          <a:xfrm>
            <a:off x="1851529" y="3420773"/>
            <a:ext cx="169919" cy="210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38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85</a:t>
            </a:r>
            <a:endParaRPr/>
          </a:p>
        </p:txBody>
      </p:sp>
      <p:sp>
        <p:nvSpPr>
          <p:cNvPr id="839" name="Google Shape;839;p45"/>
          <p:cNvSpPr/>
          <p:nvPr/>
        </p:nvSpPr>
        <p:spPr>
          <a:xfrm>
            <a:off x="2234300" y="3420773"/>
            <a:ext cx="169919" cy="210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38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</a:t>
            </a:r>
            <a:endParaRPr/>
          </a:p>
        </p:txBody>
      </p:sp>
      <p:sp>
        <p:nvSpPr>
          <p:cNvPr id="840" name="Google Shape;840;p45"/>
          <p:cNvSpPr/>
          <p:nvPr/>
        </p:nvSpPr>
        <p:spPr>
          <a:xfrm>
            <a:off x="2617070" y="3420773"/>
            <a:ext cx="169919" cy="210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38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60</a:t>
            </a:r>
            <a:endParaRPr/>
          </a:p>
        </p:txBody>
      </p:sp>
      <p:sp>
        <p:nvSpPr>
          <p:cNvPr id="841" name="Google Shape;841;p45"/>
          <p:cNvSpPr/>
          <p:nvPr/>
        </p:nvSpPr>
        <p:spPr>
          <a:xfrm>
            <a:off x="2999841" y="3420773"/>
            <a:ext cx="169919" cy="2101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38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80</a:t>
            </a:r>
            <a:endParaRPr/>
          </a:p>
        </p:txBody>
      </p:sp>
      <p:grpSp>
        <p:nvGrpSpPr>
          <p:cNvPr id="842" name="Google Shape;842;p45"/>
          <p:cNvGrpSpPr/>
          <p:nvPr/>
        </p:nvGrpSpPr>
        <p:grpSpPr>
          <a:xfrm>
            <a:off x="4543597" y="1639551"/>
            <a:ext cx="1486817" cy="525458"/>
            <a:chOff x="4597686" y="3155872"/>
            <a:chExt cx="1583966" cy="525487"/>
          </a:xfrm>
        </p:grpSpPr>
        <p:sp>
          <p:nvSpPr>
            <p:cNvPr id="843" name="Google Shape;843;p45"/>
            <p:cNvSpPr txBox="1"/>
            <p:nvPr/>
          </p:nvSpPr>
          <p:spPr>
            <a:xfrm>
              <a:off x="4597686" y="3155872"/>
              <a:ext cx="1542506" cy="183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4" name="Google Shape;844;p45"/>
            <p:cNvSpPr txBox="1"/>
            <p:nvPr/>
          </p:nvSpPr>
          <p:spPr>
            <a:xfrm>
              <a:off x="4597686" y="3348942"/>
              <a:ext cx="1583966" cy="332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45" name="Google Shape;845;p45"/>
          <p:cNvGrpSpPr/>
          <p:nvPr/>
        </p:nvGrpSpPr>
        <p:grpSpPr>
          <a:xfrm>
            <a:off x="6674940" y="1639551"/>
            <a:ext cx="1447901" cy="525458"/>
            <a:chOff x="6978976" y="3155872"/>
            <a:chExt cx="1542508" cy="525487"/>
          </a:xfrm>
        </p:grpSpPr>
        <p:sp>
          <p:nvSpPr>
            <p:cNvPr id="846" name="Google Shape;846;p45"/>
            <p:cNvSpPr txBox="1"/>
            <p:nvPr/>
          </p:nvSpPr>
          <p:spPr>
            <a:xfrm>
              <a:off x="6978977" y="3155872"/>
              <a:ext cx="1542506" cy="183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7" name="Google Shape;847;p45"/>
            <p:cNvSpPr txBox="1"/>
            <p:nvPr/>
          </p:nvSpPr>
          <p:spPr>
            <a:xfrm>
              <a:off x="6978976" y="3348942"/>
              <a:ext cx="1542507" cy="332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48" name="Google Shape;848;p45"/>
          <p:cNvGrpSpPr/>
          <p:nvPr/>
        </p:nvGrpSpPr>
        <p:grpSpPr>
          <a:xfrm>
            <a:off x="4543598" y="2285259"/>
            <a:ext cx="1447900" cy="525459"/>
            <a:chOff x="4597685" y="3914331"/>
            <a:chExt cx="1542507" cy="525487"/>
          </a:xfrm>
        </p:grpSpPr>
        <p:sp>
          <p:nvSpPr>
            <p:cNvPr id="849" name="Google Shape;849;p45"/>
            <p:cNvSpPr txBox="1"/>
            <p:nvPr/>
          </p:nvSpPr>
          <p:spPr>
            <a:xfrm>
              <a:off x="4597686" y="3914331"/>
              <a:ext cx="1542506" cy="183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0" name="Google Shape;850;p45"/>
            <p:cNvSpPr txBox="1"/>
            <p:nvPr/>
          </p:nvSpPr>
          <p:spPr>
            <a:xfrm>
              <a:off x="4597685" y="4107401"/>
              <a:ext cx="1542507" cy="332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51" name="Google Shape;851;p45"/>
          <p:cNvGrpSpPr/>
          <p:nvPr/>
        </p:nvGrpSpPr>
        <p:grpSpPr>
          <a:xfrm>
            <a:off x="6674940" y="2285274"/>
            <a:ext cx="1447901" cy="525459"/>
            <a:chOff x="6978976" y="3914331"/>
            <a:chExt cx="1542508" cy="525485"/>
          </a:xfrm>
        </p:grpSpPr>
        <p:sp>
          <p:nvSpPr>
            <p:cNvPr id="852" name="Google Shape;852;p45"/>
            <p:cNvSpPr txBox="1"/>
            <p:nvPr/>
          </p:nvSpPr>
          <p:spPr>
            <a:xfrm>
              <a:off x="6978977" y="3914331"/>
              <a:ext cx="1542506" cy="183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3" name="Google Shape;853;p45"/>
            <p:cNvSpPr txBox="1"/>
            <p:nvPr/>
          </p:nvSpPr>
          <p:spPr>
            <a:xfrm>
              <a:off x="6978976" y="4107401"/>
              <a:ext cx="1542507" cy="3324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54" name="Google Shape;854;p45"/>
          <p:cNvGrpSpPr/>
          <p:nvPr/>
        </p:nvGrpSpPr>
        <p:grpSpPr>
          <a:xfrm>
            <a:off x="4543598" y="3014662"/>
            <a:ext cx="1447900" cy="525459"/>
            <a:chOff x="4597685" y="3914331"/>
            <a:chExt cx="1542507" cy="525487"/>
          </a:xfrm>
        </p:grpSpPr>
        <p:sp>
          <p:nvSpPr>
            <p:cNvPr id="855" name="Google Shape;855;p45"/>
            <p:cNvSpPr txBox="1"/>
            <p:nvPr/>
          </p:nvSpPr>
          <p:spPr>
            <a:xfrm>
              <a:off x="4597686" y="3914331"/>
              <a:ext cx="1542506" cy="183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6" name="Google Shape;856;p45"/>
            <p:cNvSpPr txBox="1"/>
            <p:nvPr/>
          </p:nvSpPr>
          <p:spPr>
            <a:xfrm>
              <a:off x="4597685" y="4107401"/>
              <a:ext cx="1542507" cy="332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57" name="Google Shape;857;p45"/>
          <p:cNvGrpSpPr/>
          <p:nvPr/>
        </p:nvGrpSpPr>
        <p:grpSpPr>
          <a:xfrm>
            <a:off x="6674940" y="3014662"/>
            <a:ext cx="1447901" cy="525459"/>
            <a:chOff x="6978976" y="3914331"/>
            <a:chExt cx="1542508" cy="525487"/>
          </a:xfrm>
        </p:grpSpPr>
        <p:sp>
          <p:nvSpPr>
            <p:cNvPr id="858" name="Google Shape;858;p45"/>
            <p:cNvSpPr txBox="1"/>
            <p:nvPr/>
          </p:nvSpPr>
          <p:spPr>
            <a:xfrm>
              <a:off x="6978977" y="3914331"/>
              <a:ext cx="1542506" cy="183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</a:t>
              </a: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HERE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9" name="Google Shape;859;p45"/>
            <p:cNvSpPr txBox="1"/>
            <p:nvPr/>
          </p:nvSpPr>
          <p:spPr>
            <a:xfrm>
              <a:off x="6978976" y="4107401"/>
              <a:ext cx="1542507" cy="3324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60" name="Google Shape;860;p45"/>
          <p:cNvGrpSpPr/>
          <p:nvPr/>
        </p:nvGrpSpPr>
        <p:grpSpPr>
          <a:xfrm>
            <a:off x="6168762" y="2997978"/>
            <a:ext cx="468996" cy="455568"/>
            <a:chOff x="6299532" y="4190009"/>
            <a:chExt cx="469021" cy="455593"/>
          </a:xfrm>
        </p:grpSpPr>
        <p:sp>
          <p:nvSpPr>
            <p:cNvPr id="861" name="Google Shape;861;p45"/>
            <p:cNvSpPr/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2" name="Google Shape;862;p45"/>
            <p:cNvSpPr/>
            <p:nvPr/>
          </p:nvSpPr>
          <p:spPr>
            <a:xfrm>
              <a:off x="6386874" y="4310694"/>
              <a:ext cx="294337" cy="214222"/>
            </a:xfrm>
            <a:custGeom>
              <a:rect b="b" l="l" r="r" t="t"/>
              <a:pathLst>
                <a:path extrusionOk="0" h="57" w="78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63" name="Google Shape;863;p45"/>
          <p:cNvGrpSpPr/>
          <p:nvPr/>
        </p:nvGrpSpPr>
        <p:grpSpPr>
          <a:xfrm>
            <a:off x="4016691" y="1619558"/>
            <a:ext cx="468996" cy="455568"/>
            <a:chOff x="630683" y="3383511"/>
            <a:chExt cx="469021" cy="455593"/>
          </a:xfrm>
        </p:grpSpPr>
        <p:sp>
          <p:nvSpPr>
            <p:cNvPr id="864" name="Google Shape;864;p45"/>
            <p:cNvSpPr/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5" name="Google Shape;865;p45"/>
            <p:cNvSpPr/>
            <p:nvPr/>
          </p:nvSpPr>
          <p:spPr>
            <a:xfrm>
              <a:off x="730012" y="3476126"/>
              <a:ext cx="270363" cy="270363"/>
            </a:xfrm>
            <a:custGeom>
              <a:rect b="b" l="l" r="r" t="t"/>
              <a:pathLst>
                <a:path extrusionOk="0" h="57" w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66" name="Google Shape;866;p45"/>
          <p:cNvGrpSpPr/>
          <p:nvPr/>
        </p:nvGrpSpPr>
        <p:grpSpPr>
          <a:xfrm>
            <a:off x="4016691" y="2997978"/>
            <a:ext cx="468996" cy="455568"/>
            <a:chOff x="3428938" y="4190009"/>
            <a:chExt cx="469021" cy="455593"/>
          </a:xfrm>
        </p:grpSpPr>
        <p:sp>
          <p:nvSpPr>
            <p:cNvPr id="867" name="Google Shape;867;p45"/>
            <p:cNvSpPr/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8" name="Google Shape;868;p45"/>
            <p:cNvSpPr/>
            <p:nvPr/>
          </p:nvSpPr>
          <p:spPr>
            <a:xfrm>
              <a:off x="3571129" y="4279327"/>
              <a:ext cx="184638" cy="276957"/>
            </a:xfrm>
            <a:custGeom>
              <a:rect b="b" l="l" r="r" t="t"/>
              <a:pathLst>
                <a:path extrusionOk="0" h="58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69" name="Google Shape;869;p45"/>
          <p:cNvGrpSpPr/>
          <p:nvPr/>
        </p:nvGrpSpPr>
        <p:grpSpPr>
          <a:xfrm>
            <a:off x="4016691" y="2296568"/>
            <a:ext cx="468996" cy="455568"/>
            <a:chOff x="6299532" y="3384456"/>
            <a:chExt cx="469021" cy="455593"/>
          </a:xfrm>
        </p:grpSpPr>
        <p:sp>
          <p:nvSpPr>
            <p:cNvPr id="870" name="Google Shape;870;p45"/>
            <p:cNvSpPr/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1" name="Google Shape;871;p45"/>
            <p:cNvSpPr/>
            <p:nvPr/>
          </p:nvSpPr>
          <p:spPr>
            <a:xfrm>
              <a:off x="6435895" y="3505670"/>
              <a:ext cx="196295" cy="213164"/>
            </a:xfrm>
            <a:custGeom>
              <a:rect b="b" l="l" r="r" t="t"/>
              <a:pathLst>
                <a:path extrusionOk="0" h="64" w="59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72" name="Google Shape;872;p45"/>
          <p:cNvGrpSpPr/>
          <p:nvPr/>
        </p:nvGrpSpPr>
        <p:grpSpPr>
          <a:xfrm>
            <a:off x="6168762" y="2296568"/>
            <a:ext cx="468996" cy="455568"/>
            <a:chOff x="630683" y="4190009"/>
            <a:chExt cx="469021" cy="455593"/>
          </a:xfrm>
        </p:grpSpPr>
        <p:sp>
          <p:nvSpPr>
            <p:cNvPr id="873" name="Google Shape;873;p45"/>
            <p:cNvSpPr/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765181" y="4270535"/>
              <a:ext cx="200025" cy="294541"/>
            </a:xfrm>
            <a:custGeom>
              <a:rect b="b" l="l" r="r" t="t"/>
              <a:pathLst>
                <a:path extrusionOk="0"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75" name="Google Shape;875;p45"/>
          <p:cNvGrpSpPr/>
          <p:nvPr/>
        </p:nvGrpSpPr>
        <p:grpSpPr>
          <a:xfrm>
            <a:off x="6168762" y="1619558"/>
            <a:ext cx="468996" cy="455568"/>
            <a:chOff x="3425803" y="3384456"/>
            <a:chExt cx="469021" cy="455593"/>
          </a:xfrm>
        </p:grpSpPr>
        <p:sp>
          <p:nvSpPr>
            <p:cNvPr id="876" name="Google Shape;876;p45"/>
            <p:cNvSpPr/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7" name="Google Shape;877;p45"/>
            <p:cNvSpPr/>
            <p:nvPr/>
          </p:nvSpPr>
          <p:spPr>
            <a:xfrm>
              <a:off x="3520613" y="3471340"/>
              <a:ext cx="279400" cy="279400"/>
            </a:xfrm>
            <a:custGeom>
              <a:rect b="b" l="l" r="r" t="t"/>
              <a:pathLst>
                <a:path extrusionOk="0"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878" name="Google Shape;878;p45"/>
          <p:cNvCxnSpPr/>
          <p:nvPr/>
        </p:nvCxnSpPr>
        <p:spPr>
          <a:xfrm>
            <a:off x="686013" y="3880074"/>
            <a:ext cx="7771974" cy="0"/>
          </a:xfrm>
          <a:prstGeom prst="straightConnector1">
            <a:avLst/>
          </a:prstGeom>
          <a:noFill/>
          <a:ln cap="flat" cmpd="sng" w="19050">
            <a:solidFill>
              <a:srgbClr val="FE7A25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879" name="Google Shape;879;p45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880" name="Google Shape;880;p45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1" name="Google Shape;881;p45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３</a:t>
              </a:r>
              <a:endParaRPr/>
            </a:p>
          </p:txBody>
        </p:sp>
      </p:grpSp>
      <p:sp>
        <p:nvSpPr>
          <p:cNvPr id="882" name="Google Shape;882;p45"/>
          <p:cNvSpPr txBox="1"/>
          <p:nvPr/>
        </p:nvSpPr>
        <p:spPr>
          <a:xfrm>
            <a:off x="644327" y="3874476"/>
            <a:ext cx="7992888" cy="61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883" name="Google Shape;883;p45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884" name="Google Shape;884;p45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885" name="Google Shape;885;p45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6" name="Google Shape;886;p45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7" name="Google Shape;887;p45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8" name="Google Shape;888;p45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89" name="Google Shape;889;p45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0" name="Google Shape;890;p45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1" name="Google Shape;891;p45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2" name="Google Shape;892;p45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3" name="Google Shape;893;p45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894" name="Google Shape;894;p45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95" name="Google Shape;895;p45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oogle Shape;901;p46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902" name="Google Shape;902;p46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903" name="Google Shape;903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4" name="Google Shape;904;p46"/>
          <p:cNvGrpSpPr/>
          <p:nvPr/>
        </p:nvGrpSpPr>
        <p:grpSpPr>
          <a:xfrm>
            <a:off x="5763677" y="1713594"/>
            <a:ext cx="1362314" cy="482277"/>
            <a:chOff x="8767813" y="2706527"/>
            <a:chExt cx="2889664" cy="896047"/>
          </a:xfrm>
        </p:grpSpPr>
        <p:sp>
          <p:nvSpPr>
            <p:cNvPr id="905" name="Google Shape;905;p46"/>
            <p:cNvSpPr txBox="1"/>
            <p:nvPr/>
          </p:nvSpPr>
          <p:spPr>
            <a:xfrm>
              <a:off x="8767813" y="2706527"/>
              <a:ext cx="2323715" cy="3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6" name="Google Shape;906;p46"/>
            <p:cNvSpPr/>
            <p:nvPr/>
          </p:nvSpPr>
          <p:spPr>
            <a:xfrm>
              <a:off x="8803440" y="2984993"/>
              <a:ext cx="2854037" cy="617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907" name="Google Shape;907;p46"/>
          <p:cNvGrpSpPr/>
          <p:nvPr/>
        </p:nvGrpSpPr>
        <p:grpSpPr>
          <a:xfrm>
            <a:off x="6325750" y="2762153"/>
            <a:ext cx="1348026" cy="510399"/>
            <a:chOff x="9703193" y="4640973"/>
            <a:chExt cx="2504575" cy="948298"/>
          </a:xfrm>
        </p:grpSpPr>
        <p:sp>
          <p:nvSpPr>
            <p:cNvPr id="908" name="Google Shape;908;p46"/>
            <p:cNvSpPr txBox="1"/>
            <p:nvPr/>
          </p:nvSpPr>
          <p:spPr>
            <a:xfrm>
              <a:off x="9744077" y="4640973"/>
              <a:ext cx="1170478" cy="3416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9703193" y="4971689"/>
              <a:ext cx="2504575" cy="6175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910" name="Google Shape;910;p46"/>
          <p:cNvGrpSpPr/>
          <p:nvPr/>
        </p:nvGrpSpPr>
        <p:grpSpPr>
          <a:xfrm>
            <a:off x="1776633" y="1823332"/>
            <a:ext cx="1354603" cy="497707"/>
            <a:chOff x="846858" y="2675652"/>
            <a:chExt cx="2516793" cy="924718"/>
          </a:xfrm>
        </p:grpSpPr>
        <p:sp>
          <p:nvSpPr>
            <p:cNvPr id="911" name="Google Shape;911;p46"/>
            <p:cNvSpPr txBox="1"/>
            <p:nvPr/>
          </p:nvSpPr>
          <p:spPr>
            <a:xfrm flipH="1">
              <a:off x="2193176" y="2675652"/>
              <a:ext cx="1170475" cy="341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846858" y="2982787"/>
              <a:ext cx="2510329" cy="6175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913" name="Google Shape;913;p46"/>
          <p:cNvGrpSpPr/>
          <p:nvPr/>
        </p:nvGrpSpPr>
        <p:grpSpPr>
          <a:xfrm>
            <a:off x="1282259" y="2910857"/>
            <a:ext cx="1363067" cy="482022"/>
            <a:chOff x="-71668" y="4696256"/>
            <a:chExt cx="2532520" cy="895582"/>
          </a:xfrm>
        </p:grpSpPr>
        <p:sp>
          <p:nvSpPr>
            <p:cNvPr id="914" name="Google Shape;914;p46"/>
            <p:cNvSpPr txBox="1"/>
            <p:nvPr/>
          </p:nvSpPr>
          <p:spPr>
            <a:xfrm flipH="1">
              <a:off x="1290376" y="4696256"/>
              <a:ext cx="1170476" cy="341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NOTE HERE</a:t>
              </a:r>
              <a:endParaRPr b="1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-71668" y="4974251"/>
              <a:ext cx="2510329" cy="6175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00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916" name="Google Shape;916;p46"/>
          <p:cNvGrpSpPr/>
          <p:nvPr/>
        </p:nvGrpSpPr>
        <p:grpSpPr>
          <a:xfrm>
            <a:off x="2384334" y="1427680"/>
            <a:ext cx="4167863" cy="2876468"/>
            <a:chOff x="2736834" y="1672276"/>
            <a:chExt cx="6399757" cy="4416819"/>
          </a:xfrm>
        </p:grpSpPr>
        <p:grpSp>
          <p:nvGrpSpPr>
            <p:cNvPr id="917" name="Google Shape;917;p46"/>
            <p:cNvGrpSpPr/>
            <p:nvPr/>
          </p:nvGrpSpPr>
          <p:grpSpPr>
            <a:xfrm>
              <a:off x="2736834" y="1672276"/>
              <a:ext cx="6399757" cy="4416819"/>
              <a:chOff x="2214232" y="1907302"/>
              <a:chExt cx="7743707" cy="5344352"/>
            </a:xfrm>
          </p:grpSpPr>
          <p:sp>
            <p:nvSpPr>
              <p:cNvPr id="918" name="Google Shape;918;p46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rect b="b" l="l" r="r" t="t"/>
                <a:pathLst>
                  <a:path extrusionOk="0" h="5055454" w="5141341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919" name="Google Shape;919;p46"/>
              <p:cNvGrpSpPr/>
              <p:nvPr/>
            </p:nvGrpSpPr>
            <p:grpSpPr>
              <a:xfrm>
                <a:off x="2214232" y="1907302"/>
                <a:ext cx="7743707" cy="5344352"/>
                <a:chOff x="2214232" y="1907302"/>
                <a:chExt cx="7743707" cy="5344352"/>
              </a:xfrm>
            </p:grpSpPr>
            <p:sp>
              <p:nvSpPr>
                <p:cNvPr id="920" name="Google Shape;920;p46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rect b="b" l="l" r="r" t="t"/>
                  <a:pathLst>
                    <a:path extrusionOk="0" h="5055454" w="5141341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CE3A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40">
                    <a:solidFill>
                      <a:srgbClr val="FFFFF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921" name="Google Shape;921;p46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rect b="b" l="l" r="r" t="t"/>
                  <a:pathLst>
                    <a:path extrusionOk="0" h="5055454" w="5141341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rgbClr val="CE3A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40">
                    <a:solidFill>
                      <a:srgbClr val="FFFFF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922" name="Google Shape;922;p46"/>
                <p:cNvGrpSpPr/>
                <p:nvPr/>
              </p:nvGrpSpPr>
              <p:grpSpPr>
                <a:xfrm>
                  <a:off x="2214232" y="1907302"/>
                  <a:ext cx="7743707" cy="5344352"/>
                  <a:chOff x="2214232" y="1907302"/>
                  <a:chExt cx="7743707" cy="5344352"/>
                </a:xfrm>
              </p:grpSpPr>
              <p:sp>
                <p:nvSpPr>
                  <p:cNvPr id="923" name="Google Shape;923;p46"/>
                  <p:cNvSpPr/>
                  <p:nvPr/>
                </p:nvSpPr>
                <p:spPr>
                  <a:xfrm rot="-8407504">
                    <a:off x="6462030" y="3665645"/>
                    <a:ext cx="2915870" cy="2867159"/>
                  </a:xfrm>
                  <a:custGeom>
                    <a:rect b="b" l="l" r="r" t="t"/>
                    <a:pathLst>
                      <a:path extrusionOk="0"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just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40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924" name="Google Shape;924;p46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rect b="b" l="l" r="r" t="t"/>
                    <a:pathLst>
                      <a:path extrusionOk="0"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just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40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925" name="Google Shape;925;p46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rect b="b" l="l" r="r" t="t"/>
                    <a:pathLst>
                      <a:path extrusionOk="0"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just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40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926" name="Google Shape;926;p46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rect b="b" l="l" r="r" t="t"/>
                    <a:pathLst>
                      <a:path extrusionOk="0" h="5055454" w="5141341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just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40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927" name="Google Shape;927;p46"/>
                  <p:cNvSpPr/>
                  <p:nvPr/>
                </p:nvSpPr>
                <p:spPr>
                  <a:xfrm rot="-1729053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lt2"/>
                  </a:solidFill>
                  <a:ln cap="flat" cmpd="sng" w="29527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just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40">
                      <a:solidFill>
                        <a:srgbClr val="FFFFFF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</p:grpSp>
        </p:grpSp>
        <p:sp>
          <p:nvSpPr>
            <p:cNvPr id="928" name="Google Shape;928;p46"/>
            <p:cNvSpPr/>
            <p:nvPr/>
          </p:nvSpPr>
          <p:spPr>
            <a:xfrm>
              <a:off x="4918729" y="2285167"/>
              <a:ext cx="384412" cy="383755"/>
            </a:xfrm>
            <a:custGeom>
              <a:rect b="b" l="l" r="r" t="t"/>
              <a:pathLst>
                <a:path extrusionOk="0"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400" lIns="12400" spcFirstLastPara="1" rIns="12400" wrap="square" tIns="124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3999194" y="3820418"/>
              <a:ext cx="383755" cy="384412"/>
            </a:xfrm>
            <a:custGeom>
              <a:rect b="b" l="l" r="r" t="t"/>
              <a:pathLst>
                <a:path extrusionOk="0" h="21600" w="2102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400" lIns="12400" spcFirstLastPara="1" rIns="12400" wrap="square" tIns="124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930" name="Google Shape;930;p46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</p:grpSpPr>
          <p:sp>
            <p:nvSpPr>
              <p:cNvPr id="931" name="Google Shape;931;p46"/>
              <p:cNvSpPr/>
              <p:nvPr/>
            </p:nvSpPr>
            <p:spPr>
              <a:xfrm>
                <a:off x="5484813" y="2727325"/>
                <a:ext cx="231775" cy="231775"/>
              </a:xfrm>
              <a:custGeom>
                <a:rect b="b" l="l" r="r" t="t"/>
                <a:pathLst>
                  <a:path extrusionOk="0" h="21600" w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400" lIns="12400" spcFirstLastPara="1" rIns="12400" wrap="square" tIns="124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2" name="Google Shape;932;p46"/>
              <p:cNvSpPr/>
              <p:nvPr/>
            </p:nvSpPr>
            <p:spPr>
              <a:xfrm>
                <a:off x="5542757" y="2785269"/>
                <a:ext cx="65088" cy="65088"/>
              </a:xfrm>
              <a:custGeom>
                <a:rect b="b" l="l" r="r" t="t"/>
                <a:pathLst>
                  <a:path extrusionOk="0" h="21600" w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400" lIns="12400" spcFirstLastPara="1" rIns="12400" wrap="square" tIns="124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3" name="Google Shape;933;p46"/>
              <p:cNvSpPr/>
              <p:nvPr/>
            </p:nvSpPr>
            <p:spPr>
              <a:xfrm>
                <a:off x="5368132" y="2625725"/>
                <a:ext cx="465138" cy="391319"/>
              </a:xfrm>
              <a:custGeom>
                <a:rect b="b" l="l" r="r" t="t"/>
                <a:pathLst>
                  <a:path extrusionOk="0" h="21600" w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400" lIns="12400" spcFirstLastPara="1" rIns="12400" wrap="square" tIns="124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934" name="Google Shape;934;p4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</p:grpSpPr>
          <p:sp>
            <p:nvSpPr>
              <p:cNvPr id="935" name="Google Shape;935;p46"/>
              <p:cNvSpPr/>
              <p:nvPr/>
            </p:nvSpPr>
            <p:spPr>
              <a:xfrm>
                <a:off x="4439444" y="2582069"/>
                <a:ext cx="464344" cy="464344"/>
              </a:xfrm>
              <a:custGeom>
                <a:rect b="b" l="l" r="r" t="t"/>
                <a:pathLst>
                  <a:path extrusionOk="0" h="21600" w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400" lIns="12400" spcFirstLastPara="1" rIns="12400" wrap="square" tIns="124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6" name="Google Shape;936;p46"/>
              <p:cNvSpPr/>
              <p:nvPr/>
            </p:nvSpPr>
            <p:spPr>
              <a:xfrm>
                <a:off x="4570413" y="2712244"/>
                <a:ext cx="203200" cy="203200"/>
              </a:xfrm>
              <a:custGeom>
                <a:rect b="b" l="l" r="r" t="t"/>
                <a:pathLst>
                  <a:path extrusionOk="0" h="21600" w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400" lIns="12400" spcFirstLastPara="1" rIns="12400" wrap="square" tIns="124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37" name="Google Shape;937;p46"/>
              <p:cNvSpPr/>
              <p:nvPr/>
            </p:nvSpPr>
            <p:spPr>
              <a:xfrm>
                <a:off x="4613275" y="2755900"/>
                <a:ext cx="116682" cy="116682"/>
              </a:xfrm>
              <a:custGeom>
                <a:rect b="b" l="l" r="r" t="t"/>
                <a:pathLst>
                  <a:path extrusionOk="0" h="21600" w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400" lIns="12400" spcFirstLastPara="1" rIns="12400" wrap="square" tIns="124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4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938" name="Google Shape;938;p46"/>
            <p:cNvSpPr/>
            <p:nvPr/>
          </p:nvSpPr>
          <p:spPr>
            <a:xfrm>
              <a:off x="3456001" y="4301604"/>
              <a:ext cx="1799288" cy="787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6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4405224" y="2799520"/>
              <a:ext cx="1446922" cy="94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6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6304303" y="2941200"/>
              <a:ext cx="1390289" cy="1109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6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6933576" y="4243918"/>
              <a:ext cx="1736992" cy="7872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569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Please replace text, click add relevant headline, modify the text content, also can copy your content to this directly.</a:t>
              </a:r>
              <a:endParaRPr sz="569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942" name="Google Shape;942;p46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943" name="Google Shape;943;p46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３</a:t>
              </a:r>
              <a:endParaRPr/>
            </a:p>
          </p:txBody>
        </p:sp>
      </p:grpSp>
      <p:sp>
        <p:nvSpPr>
          <p:cNvPr id="945" name="Google Shape;945;p46"/>
          <p:cNvSpPr txBox="1"/>
          <p:nvPr/>
        </p:nvSpPr>
        <p:spPr>
          <a:xfrm>
            <a:off x="644327" y="3874476"/>
            <a:ext cx="7992888" cy="61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A5A5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projects. This allows us to achieve high quality outcomes and full transparency towards.</a:t>
            </a:r>
            <a:endParaRPr/>
          </a:p>
        </p:txBody>
      </p:sp>
      <p:grpSp>
        <p:nvGrpSpPr>
          <p:cNvPr id="946" name="Google Shape;946;p46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947" name="Google Shape;947;p46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948" name="Google Shape;948;p46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49" name="Google Shape;949;p46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0" name="Google Shape;950;p46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1" name="Google Shape;951;p46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2" name="Google Shape;952;p46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3" name="Google Shape;953;p46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4" name="Google Shape;954;p46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5" name="Google Shape;955;p46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56" name="Google Shape;956;p46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957" name="Google Shape;957;p46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58" name="Google Shape;958;p46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p47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965" name="Google Shape;965;p47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966" name="Google Shape;966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7" name="Google Shape;967;p47"/>
          <p:cNvGrpSpPr/>
          <p:nvPr/>
        </p:nvGrpSpPr>
        <p:grpSpPr>
          <a:xfrm>
            <a:off x="1120270" y="1860781"/>
            <a:ext cx="3680804" cy="2120752"/>
            <a:chOff x="803822" y="1016361"/>
            <a:chExt cx="7536357" cy="2044618"/>
          </a:xfrm>
        </p:grpSpPr>
        <p:cxnSp>
          <p:nvCxnSpPr>
            <p:cNvPr id="968" name="Google Shape;968;p47"/>
            <p:cNvCxnSpPr/>
            <p:nvPr/>
          </p:nvCxnSpPr>
          <p:spPr>
            <a:xfrm>
              <a:off x="803822" y="1016361"/>
              <a:ext cx="7536357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9" name="Google Shape;969;p47"/>
            <p:cNvCxnSpPr/>
            <p:nvPr/>
          </p:nvCxnSpPr>
          <p:spPr>
            <a:xfrm>
              <a:off x="803822" y="1357131"/>
              <a:ext cx="7536357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0" name="Google Shape;970;p47"/>
            <p:cNvCxnSpPr/>
            <p:nvPr/>
          </p:nvCxnSpPr>
          <p:spPr>
            <a:xfrm>
              <a:off x="803822" y="1697901"/>
              <a:ext cx="7536357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1" name="Google Shape;971;p47"/>
            <p:cNvCxnSpPr/>
            <p:nvPr/>
          </p:nvCxnSpPr>
          <p:spPr>
            <a:xfrm>
              <a:off x="803822" y="2038671"/>
              <a:ext cx="7536357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2" name="Google Shape;972;p47"/>
            <p:cNvCxnSpPr/>
            <p:nvPr/>
          </p:nvCxnSpPr>
          <p:spPr>
            <a:xfrm>
              <a:off x="803822" y="2379441"/>
              <a:ext cx="7536357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3" name="Google Shape;973;p47"/>
            <p:cNvCxnSpPr/>
            <p:nvPr/>
          </p:nvCxnSpPr>
          <p:spPr>
            <a:xfrm>
              <a:off x="803822" y="2720211"/>
              <a:ext cx="7536357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4" name="Google Shape;974;p47"/>
            <p:cNvCxnSpPr/>
            <p:nvPr/>
          </p:nvCxnSpPr>
          <p:spPr>
            <a:xfrm>
              <a:off x="803822" y="3060979"/>
              <a:ext cx="7536357" cy="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75" name="Google Shape;975;p47"/>
          <p:cNvGrpSpPr/>
          <p:nvPr/>
        </p:nvGrpSpPr>
        <p:grpSpPr>
          <a:xfrm>
            <a:off x="1342572" y="2157828"/>
            <a:ext cx="682546" cy="682542"/>
            <a:chOff x="665270" y="1219301"/>
            <a:chExt cx="1240854" cy="1240854"/>
          </a:xfrm>
        </p:grpSpPr>
        <p:sp>
          <p:nvSpPr>
            <p:cNvPr id="976" name="Google Shape;976;p4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53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90%</a:t>
              </a:r>
              <a:endParaRPr/>
            </a:p>
          </p:txBody>
        </p:sp>
      </p:grpSp>
      <p:grpSp>
        <p:nvGrpSpPr>
          <p:cNvPr id="978" name="Google Shape;978;p47"/>
          <p:cNvGrpSpPr/>
          <p:nvPr/>
        </p:nvGrpSpPr>
        <p:grpSpPr>
          <a:xfrm>
            <a:off x="1905026" y="1490738"/>
            <a:ext cx="682546" cy="682542"/>
            <a:chOff x="665270" y="1219301"/>
            <a:chExt cx="1240854" cy="1240854"/>
          </a:xfrm>
        </p:grpSpPr>
        <p:sp>
          <p:nvSpPr>
            <p:cNvPr id="979" name="Google Shape;979;p4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53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80%</a:t>
              </a:r>
              <a:endParaRPr/>
            </a:p>
          </p:txBody>
        </p:sp>
      </p:grpSp>
      <p:grpSp>
        <p:nvGrpSpPr>
          <p:cNvPr id="981" name="Google Shape;981;p47"/>
          <p:cNvGrpSpPr/>
          <p:nvPr/>
        </p:nvGrpSpPr>
        <p:grpSpPr>
          <a:xfrm>
            <a:off x="2566735" y="1250867"/>
            <a:ext cx="682546" cy="682542"/>
            <a:chOff x="665270" y="1219301"/>
            <a:chExt cx="1240854" cy="1240854"/>
          </a:xfrm>
        </p:grpSpPr>
        <p:sp>
          <p:nvSpPr>
            <p:cNvPr id="982" name="Google Shape;982;p4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53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70%</a:t>
              </a:r>
              <a:endParaRPr/>
            </a:p>
          </p:txBody>
        </p:sp>
      </p:grpSp>
      <p:sp>
        <p:nvSpPr>
          <p:cNvPr id="984" name="Google Shape;984;p47"/>
          <p:cNvSpPr txBox="1"/>
          <p:nvPr/>
        </p:nvSpPr>
        <p:spPr>
          <a:xfrm>
            <a:off x="1438768" y="4083241"/>
            <a:ext cx="496931" cy="134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5" name="Google Shape;985;p47"/>
          <p:cNvSpPr txBox="1"/>
          <p:nvPr/>
        </p:nvSpPr>
        <p:spPr>
          <a:xfrm>
            <a:off x="2055219" y="4083241"/>
            <a:ext cx="496931" cy="134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6" name="Google Shape;986;p47"/>
          <p:cNvSpPr txBox="1"/>
          <p:nvPr/>
        </p:nvSpPr>
        <p:spPr>
          <a:xfrm>
            <a:off x="2671669" y="4083241"/>
            <a:ext cx="496931" cy="134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7" name="Google Shape;987;p47"/>
          <p:cNvSpPr/>
          <p:nvPr/>
        </p:nvSpPr>
        <p:spPr>
          <a:xfrm>
            <a:off x="1594657" y="2152862"/>
            <a:ext cx="1296080" cy="1819986"/>
          </a:xfrm>
          <a:custGeom>
            <a:rect b="b" l="l" r="r" t="t"/>
            <a:pathLst>
              <a:path extrusionOk="0"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89803"/>
            </a:schemeClr>
          </a:solidFill>
          <a:ln>
            <a:noFill/>
          </a:ln>
        </p:spPr>
        <p:txBody>
          <a:bodyPr anchorCtr="0" anchor="t" bIns="39700" lIns="79400" spcFirstLastPara="1" rIns="79400" wrap="square" tIns="39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8" name="Google Shape;988;p47"/>
          <p:cNvSpPr/>
          <p:nvPr/>
        </p:nvSpPr>
        <p:spPr>
          <a:xfrm>
            <a:off x="2843285" y="2152862"/>
            <a:ext cx="1296080" cy="1819986"/>
          </a:xfrm>
          <a:custGeom>
            <a:rect b="b" l="l" r="r" t="t"/>
            <a:pathLst>
              <a:path extrusionOk="0"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89803"/>
            </a:schemeClr>
          </a:solidFill>
          <a:ln>
            <a:noFill/>
          </a:ln>
        </p:spPr>
        <p:txBody>
          <a:bodyPr anchorCtr="0" anchor="t" bIns="39700" lIns="79400" spcFirstLastPara="1" rIns="79400" wrap="square" tIns="39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9" name="Google Shape;989;p47"/>
          <p:cNvSpPr/>
          <p:nvPr/>
        </p:nvSpPr>
        <p:spPr>
          <a:xfrm>
            <a:off x="1193487" y="2835356"/>
            <a:ext cx="987489" cy="1137492"/>
          </a:xfrm>
          <a:custGeom>
            <a:rect b="b" l="l" r="r" t="t"/>
            <a:pathLst>
              <a:path extrusionOk="0"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89803"/>
            </a:schemeClr>
          </a:solidFill>
          <a:ln>
            <a:noFill/>
          </a:ln>
        </p:spPr>
        <p:txBody>
          <a:bodyPr anchorCtr="0" anchor="t" bIns="39700" lIns="79400" spcFirstLastPara="1" rIns="79400" wrap="square" tIns="39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0" name="Google Shape;990;p47"/>
          <p:cNvSpPr/>
          <p:nvPr/>
        </p:nvSpPr>
        <p:spPr>
          <a:xfrm>
            <a:off x="2180977" y="1925364"/>
            <a:ext cx="1458090" cy="2047484"/>
          </a:xfrm>
          <a:custGeom>
            <a:rect b="b" l="l" r="r" t="t"/>
            <a:pathLst>
              <a:path extrusionOk="0"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89803"/>
            </a:schemeClr>
          </a:solidFill>
          <a:ln>
            <a:noFill/>
          </a:ln>
        </p:spPr>
        <p:txBody>
          <a:bodyPr anchorCtr="0" anchor="t" bIns="39700" lIns="79400" spcFirstLastPara="1" rIns="79400" wrap="square" tIns="39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1" name="Google Shape;991;p47"/>
          <p:cNvSpPr/>
          <p:nvPr/>
        </p:nvSpPr>
        <p:spPr>
          <a:xfrm>
            <a:off x="3504995" y="2468948"/>
            <a:ext cx="1296080" cy="1503899"/>
          </a:xfrm>
          <a:custGeom>
            <a:rect b="b" l="l" r="r" t="t"/>
            <a:pathLst>
              <a:path extrusionOk="0" h="2115" w="3360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89803"/>
            </a:schemeClr>
          </a:solidFill>
          <a:ln>
            <a:noFill/>
          </a:ln>
        </p:spPr>
        <p:txBody>
          <a:bodyPr anchorCtr="0" anchor="t" bIns="39700" lIns="79400" spcFirstLastPara="1" rIns="79400" wrap="square" tIns="39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9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92" name="Google Shape;992;p47"/>
          <p:cNvGrpSpPr/>
          <p:nvPr/>
        </p:nvGrpSpPr>
        <p:grpSpPr>
          <a:xfrm>
            <a:off x="3155449" y="1487845"/>
            <a:ext cx="682546" cy="682541"/>
            <a:chOff x="665270" y="1219301"/>
            <a:chExt cx="1240854" cy="1240854"/>
          </a:xfrm>
        </p:grpSpPr>
        <p:sp>
          <p:nvSpPr>
            <p:cNvPr id="993" name="Google Shape;993;p4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53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70%</a:t>
              </a:r>
              <a:endParaRPr/>
            </a:p>
          </p:txBody>
        </p:sp>
      </p:grpSp>
      <p:grpSp>
        <p:nvGrpSpPr>
          <p:cNvPr id="995" name="Google Shape;995;p47"/>
          <p:cNvGrpSpPr/>
          <p:nvPr/>
        </p:nvGrpSpPr>
        <p:grpSpPr>
          <a:xfrm>
            <a:off x="3815714" y="1777343"/>
            <a:ext cx="682546" cy="682541"/>
            <a:chOff x="665270" y="1219301"/>
            <a:chExt cx="1240854" cy="1240854"/>
          </a:xfrm>
        </p:grpSpPr>
        <p:sp>
          <p:nvSpPr>
            <p:cNvPr id="996" name="Google Shape;996;p4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53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853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70%</a:t>
              </a:r>
              <a:endParaRPr/>
            </a:p>
          </p:txBody>
        </p:sp>
      </p:grpSp>
      <p:sp>
        <p:nvSpPr>
          <p:cNvPr id="998" name="Google Shape;998;p47"/>
          <p:cNvSpPr txBox="1"/>
          <p:nvPr/>
        </p:nvSpPr>
        <p:spPr>
          <a:xfrm>
            <a:off x="3288119" y="4083241"/>
            <a:ext cx="496931" cy="134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99" name="Google Shape;999;p47"/>
          <p:cNvSpPr txBox="1"/>
          <p:nvPr/>
        </p:nvSpPr>
        <p:spPr>
          <a:xfrm>
            <a:off x="3904571" y="4083241"/>
            <a:ext cx="496931" cy="134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8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00" name="Google Shape;1000;p47"/>
          <p:cNvSpPr/>
          <p:nvPr/>
        </p:nvSpPr>
        <p:spPr>
          <a:xfrm>
            <a:off x="7360601" y="3696658"/>
            <a:ext cx="482504" cy="367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91">
                <a:solidFill>
                  <a:srgbClr val="FE581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80%</a:t>
            </a:r>
            <a:endParaRPr/>
          </a:p>
        </p:txBody>
      </p:sp>
      <p:sp>
        <p:nvSpPr>
          <p:cNvPr id="1001" name="Google Shape;1001;p47"/>
          <p:cNvSpPr/>
          <p:nvPr/>
        </p:nvSpPr>
        <p:spPr>
          <a:xfrm>
            <a:off x="7360601" y="3034948"/>
            <a:ext cx="482504" cy="367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9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50%</a:t>
            </a:r>
            <a:endParaRPr/>
          </a:p>
        </p:txBody>
      </p:sp>
      <p:grpSp>
        <p:nvGrpSpPr>
          <p:cNvPr id="1002" name="Google Shape;1002;p47"/>
          <p:cNvGrpSpPr/>
          <p:nvPr/>
        </p:nvGrpSpPr>
        <p:grpSpPr>
          <a:xfrm>
            <a:off x="4984209" y="3624876"/>
            <a:ext cx="2228438" cy="468808"/>
            <a:chOff x="609600" y="2841943"/>
            <a:chExt cx="2660838" cy="559774"/>
          </a:xfrm>
        </p:grpSpPr>
        <p:grpSp>
          <p:nvGrpSpPr>
            <p:cNvPr id="1003" name="Google Shape;1003;p47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</p:grpSpPr>
          <p:sp>
            <p:nvSpPr>
              <p:cNvPr id="1004" name="Google Shape;1004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5" name="Google Shape;1005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06" name="Google Shape;1006;p47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</p:grpSpPr>
          <p:sp>
            <p:nvSpPr>
              <p:cNvPr id="1007" name="Google Shape;1007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08" name="Google Shape;1008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09" name="Google Shape;1009;p47"/>
            <p:cNvGrpSpPr/>
            <p:nvPr/>
          </p:nvGrpSpPr>
          <p:grpSpPr>
            <a:xfrm>
              <a:off x="1142955" y="2841943"/>
              <a:ext cx="260742" cy="559774"/>
              <a:chOff x="6213475" y="1668463"/>
              <a:chExt cx="227013" cy="487362"/>
            </a:xfrm>
          </p:grpSpPr>
          <p:sp>
            <p:nvSpPr>
              <p:cNvPr id="1010" name="Google Shape;1010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1" name="Google Shape;1011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12" name="Google Shape;1012;p47"/>
            <p:cNvGrpSpPr/>
            <p:nvPr/>
          </p:nvGrpSpPr>
          <p:grpSpPr>
            <a:xfrm>
              <a:off x="1409632" y="2841943"/>
              <a:ext cx="260742" cy="559774"/>
              <a:chOff x="6213475" y="1668463"/>
              <a:chExt cx="227013" cy="487362"/>
            </a:xfrm>
          </p:grpSpPr>
          <p:sp>
            <p:nvSpPr>
              <p:cNvPr id="1013" name="Google Shape;1013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4" name="Google Shape;1014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15" name="Google Shape;1015;p47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</p:grpSpPr>
          <p:sp>
            <p:nvSpPr>
              <p:cNvPr id="1016" name="Google Shape;1016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17" name="Google Shape;1017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18" name="Google Shape;1018;p47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</p:grpSpPr>
          <p:sp>
            <p:nvSpPr>
              <p:cNvPr id="1019" name="Google Shape;1019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0" name="Google Shape;1020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21" name="Google Shape;1021;p47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</p:grpSpPr>
          <p:sp>
            <p:nvSpPr>
              <p:cNvPr id="1022" name="Google Shape;1022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3" name="Google Shape;1023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24" name="Google Shape;1024;p47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</p:grpSpPr>
          <p:sp>
            <p:nvSpPr>
              <p:cNvPr id="1025" name="Google Shape;1025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6" name="Google Shape;1026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27" name="Google Shape;1027;p47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</p:grpSpPr>
          <p:sp>
            <p:nvSpPr>
              <p:cNvPr id="1028" name="Google Shape;1028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29" name="Google Shape;1029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30" name="Google Shape;1030;p47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</p:grpSpPr>
          <p:sp>
            <p:nvSpPr>
              <p:cNvPr id="1031" name="Google Shape;1031;p47"/>
              <p:cNvSpPr/>
              <p:nvPr/>
            </p:nvSpPr>
            <p:spPr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2" name="Google Shape;1032;p47"/>
              <p:cNvSpPr/>
              <p:nvPr/>
            </p:nvSpPr>
            <p:spPr>
              <a:xfrm>
                <a:off x="6213475" y="1757363"/>
                <a:ext cx="227013" cy="398462"/>
              </a:xfrm>
              <a:custGeom>
                <a:rect b="b" l="l" r="r" t="t"/>
                <a:pathLst>
                  <a:path extrusionOk="0" h="153" w="88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1033" name="Google Shape;1033;p47"/>
          <p:cNvGrpSpPr/>
          <p:nvPr/>
        </p:nvGrpSpPr>
        <p:grpSpPr>
          <a:xfrm>
            <a:off x="5016213" y="2968776"/>
            <a:ext cx="2155140" cy="496148"/>
            <a:chOff x="5932686" y="2855964"/>
            <a:chExt cx="2449314" cy="563870"/>
          </a:xfrm>
        </p:grpSpPr>
        <p:grpSp>
          <p:nvGrpSpPr>
            <p:cNvPr id="1034" name="Google Shape;1034;p47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</p:grpSpPr>
          <p:sp>
            <p:nvSpPr>
              <p:cNvPr id="1035" name="Google Shape;1035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6" name="Google Shape;1036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37" name="Google Shape;1037;p47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</p:grpSpPr>
          <p:sp>
            <p:nvSpPr>
              <p:cNvPr id="1038" name="Google Shape;1038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39" name="Google Shape;1039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40" name="Google Shape;1040;p47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</p:grpSpPr>
          <p:sp>
            <p:nvSpPr>
              <p:cNvPr id="1041" name="Google Shape;1041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2" name="Google Shape;1042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43" name="Google Shape;1043;p47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</p:grpSpPr>
          <p:sp>
            <p:nvSpPr>
              <p:cNvPr id="1044" name="Google Shape;1044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5" name="Google Shape;1045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46" name="Google Shape;1046;p47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</p:grpSpPr>
          <p:sp>
            <p:nvSpPr>
              <p:cNvPr id="1047" name="Google Shape;1047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48" name="Google Shape;1048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49" name="Google Shape;1049;p47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</p:grpSpPr>
          <p:sp>
            <p:nvSpPr>
              <p:cNvPr id="1050" name="Google Shape;1050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52" name="Google Shape;1052;p47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</p:grpSpPr>
          <p:sp>
            <p:nvSpPr>
              <p:cNvPr id="1053" name="Google Shape;1053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55" name="Google Shape;1055;p47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</p:grpSpPr>
          <p:sp>
            <p:nvSpPr>
              <p:cNvPr id="1056" name="Google Shape;1056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58" name="Google Shape;1058;p47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</p:grpSpPr>
          <p:sp>
            <p:nvSpPr>
              <p:cNvPr id="1059" name="Google Shape;1059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0" name="Google Shape;1060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061" name="Google Shape;1061;p47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</p:grpSpPr>
          <p:sp>
            <p:nvSpPr>
              <p:cNvPr id="1062" name="Google Shape;1062;p47"/>
              <p:cNvSpPr/>
              <p:nvPr/>
            </p:nvSpPr>
            <p:spPr>
              <a:xfrm>
                <a:off x="5054600" y="1733550"/>
                <a:ext cx="187325" cy="398462"/>
              </a:xfrm>
              <a:custGeom>
                <a:rect b="b" l="l" r="r" t="t"/>
                <a:pathLst>
                  <a:path extrusionOk="0" h="153" w="7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63" name="Google Shape;1063;p47"/>
              <p:cNvSpPr/>
              <p:nvPr/>
            </p:nvSpPr>
            <p:spPr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1064" name="Google Shape;1064;p47"/>
          <p:cNvSpPr txBox="1"/>
          <p:nvPr/>
        </p:nvSpPr>
        <p:spPr>
          <a:xfrm>
            <a:off x="5511008" y="1811685"/>
            <a:ext cx="2508454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065" name="Google Shape;1065;p47"/>
          <p:cNvSpPr txBox="1"/>
          <p:nvPr/>
        </p:nvSpPr>
        <p:spPr>
          <a:xfrm>
            <a:off x="5001711" y="1562403"/>
            <a:ext cx="1339490" cy="193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5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TITLE HERE</a:t>
            </a:r>
            <a:endParaRPr b="1" sz="105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6" name="Google Shape;1066;p47"/>
          <p:cNvSpPr/>
          <p:nvPr/>
        </p:nvSpPr>
        <p:spPr>
          <a:xfrm>
            <a:off x="4986280" y="1804832"/>
            <a:ext cx="482504" cy="367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91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80%</a:t>
            </a:r>
            <a:endParaRPr/>
          </a:p>
        </p:txBody>
      </p:sp>
      <p:sp>
        <p:nvSpPr>
          <p:cNvPr id="1067" name="Google Shape;1067;p47"/>
          <p:cNvSpPr txBox="1"/>
          <p:nvPr/>
        </p:nvSpPr>
        <p:spPr>
          <a:xfrm>
            <a:off x="4986279" y="2343960"/>
            <a:ext cx="3033183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grpSp>
        <p:nvGrpSpPr>
          <p:cNvPr id="1068" name="Google Shape;1068;p47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1069" name="Google Shape;1069;p47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３</a:t>
              </a:r>
              <a:endParaRPr/>
            </a:p>
          </p:txBody>
        </p:sp>
      </p:grpSp>
      <p:grpSp>
        <p:nvGrpSpPr>
          <p:cNvPr id="1071" name="Google Shape;1071;p47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1072" name="Google Shape;1072;p47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1073" name="Google Shape;1073;p47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4" name="Google Shape;1074;p47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5" name="Google Shape;1075;p47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6" name="Google Shape;1076;p47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7" name="Google Shape;1077;p47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8" name="Google Shape;1078;p47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79" name="Google Shape;1079;p47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0" name="Google Shape;1080;p47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081" name="Google Shape;1081;p47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082" name="Google Shape;1082;p47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83" name="Google Shape;1083;p47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48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1090" name="Google Shape;1090;p48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091" name="Google Shape;1091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2" name="Google Shape;1092;p48"/>
          <p:cNvGrpSpPr/>
          <p:nvPr/>
        </p:nvGrpSpPr>
        <p:grpSpPr>
          <a:xfrm>
            <a:off x="3242042" y="1986884"/>
            <a:ext cx="4014495" cy="1573155"/>
            <a:chOff x="1930" y="1737"/>
            <a:chExt cx="3203" cy="1514"/>
          </a:xfrm>
        </p:grpSpPr>
        <p:cxnSp>
          <p:nvCxnSpPr>
            <p:cNvPr id="1093" name="Google Shape;1093;p48"/>
            <p:cNvCxnSpPr/>
            <p:nvPr/>
          </p:nvCxnSpPr>
          <p:spPr>
            <a:xfrm rot="10800000">
              <a:off x="2579" y="3251"/>
              <a:ext cx="2545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ot"/>
              <a:round/>
              <a:headEnd len="lg" w="lg" type="diamond"/>
              <a:tailEnd len="med" w="med" type="oval"/>
            </a:ln>
          </p:spPr>
        </p:cxnSp>
        <p:cxnSp>
          <p:nvCxnSpPr>
            <p:cNvPr id="1094" name="Google Shape;1094;p48"/>
            <p:cNvCxnSpPr/>
            <p:nvPr/>
          </p:nvCxnSpPr>
          <p:spPr>
            <a:xfrm rot="10800000">
              <a:off x="1930" y="1737"/>
              <a:ext cx="3203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ot"/>
              <a:round/>
              <a:headEnd len="lg" w="lg" type="diamond"/>
              <a:tailEnd len="med" w="med" type="oval"/>
            </a:ln>
          </p:spPr>
        </p:cxnSp>
        <p:cxnSp>
          <p:nvCxnSpPr>
            <p:cNvPr id="1095" name="Google Shape;1095;p48"/>
            <p:cNvCxnSpPr/>
            <p:nvPr/>
          </p:nvCxnSpPr>
          <p:spPr>
            <a:xfrm rot="10800000">
              <a:off x="2221" y="2462"/>
              <a:ext cx="2903" cy="0"/>
            </a:xfrm>
            <a:prstGeom prst="straightConnector1">
              <a:avLst/>
            </a:prstGeom>
            <a:noFill/>
            <a:ln cap="rnd" cmpd="sng" w="9525">
              <a:solidFill>
                <a:srgbClr val="A5A5A5"/>
              </a:solidFill>
              <a:prstDash val="dot"/>
              <a:round/>
              <a:headEnd len="lg" w="lg" type="diamond"/>
              <a:tailEnd len="med" w="med" type="oval"/>
            </a:ln>
          </p:spPr>
        </p:cxnSp>
      </p:grpSp>
      <p:sp>
        <p:nvSpPr>
          <p:cNvPr id="1096" name="Google Shape;1096;p48"/>
          <p:cNvSpPr txBox="1"/>
          <p:nvPr/>
        </p:nvSpPr>
        <p:spPr>
          <a:xfrm>
            <a:off x="4968151" y="2288021"/>
            <a:ext cx="2288387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7" name="Google Shape;1097;p48"/>
          <p:cNvSpPr txBox="1"/>
          <p:nvPr/>
        </p:nvSpPr>
        <p:spPr>
          <a:xfrm>
            <a:off x="4968151" y="3065992"/>
            <a:ext cx="2325513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8" name="Google Shape;1098;p48"/>
          <p:cNvSpPr txBox="1"/>
          <p:nvPr/>
        </p:nvSpPr>
        <p:spPr>
          <a:xfrm>
            <a:off x="4968151" y="3843963"/>
            <a:ext cx="2288387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99" name="Google Shape;1099;p48"/>
          <p:cNvSpPr txBox="1"/>
          <p:nvPr/>
        </p:nvSpPr>
        <p:spPr>
          <a:xfrm>
            <a:off x="4968152" y="2090644"/>
            <a:ext cx="1362994" cy="183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0" name="Google Shape;1100;p48"/>
          <p:cNvSpPr/>
          <p:nvPr/>
        </p:nvSpPr>
        <p:spPr>
          <a:xfrm>
            <a:off x="5069549" y="3668022"/>
            <a:ext cx="690895" cy="183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1" name="Google Shape;1101;p48"/>
          <p:cNvSpPr/>
          <p:nvPr/>
        </p:nvSpPr>
        <p:spPr>
          <a:xfrm>
            <a:off x="5069550" y="2879321"/>
            <a:ext cx="690895" cy="1838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STAGE HERE</a:t>
            </a:r>
            <a:endParaRPr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02" name="Google Shape;1102;p48"/>
          <p:cNvGrpSpPr/>
          <p:nvPr/>
        </p:nvGrpSpPr>
        <p:grpSpPr>
          <a:xfrm>
            <a:off x="1933568" y="2844114"/>
            <a:ext cx="2616948" cy="1340141"/>
            <a:chOff x="1047907" y="3811318"/>
            <a:chExt cx="3673475" cy="1881188"/>
          </a:xfrm>
        </p:grpSpPr>
        <p:grpSp>
          <p:nvGrpSpPr>
            <p:cNvPr id="1103" name="Google Shape;1103;p48"/>
            <p:cNvGrpSpPr/>
            <p:nvPr/>
          </p:nvGrpSpPr>
          <p:grpSpPr>
            <a:xfrm>
              <a:off x="1047907" y="3965306"/>
              <a:ext cx="3673475" cy="1727200"/>
              <a:chOff x="1728" y="3024"/>
              <a:chExt cx="2304" cy="1080"/>
            </a:xfrm>
          </p:grpSpPr>
          <p:sp>
            <p:nvSpPr>
              <p:cNvPr id="1104" name="Google Shape;1104;p48"/>
              <p:cNvSpPr/>
              <p:nvPr/>
            </p:nvSpPr>
            <p:spPr>
              <a:xfrm>
                <a:off x="1728" y="3024"/>
                <a:ext cx="2304" cy="1080"/>
              </a:xfrm>
              <a:custGeom>
                <a:rect b="b" l="l" r="r" t="t"/>
                <a:pathLst>
                  <a:path extrusionOk="0" h="1080" w="2304">
                    <a:moveTo>
                      <a:pt x="2016" y="216"/>
                    </a:moveTo>
                    <a:lnTo>
                      <a:pt x="2304" y="792"/>
                    </a:lnTo>
                    <a:lnTo>
                      <a:pt x="2302" y="806"/>
                    </a:lnTo>
                    <a:lnTo>
                      <a:pt x="2298" y="822"/>
                    </a:lnTo>
                    <a:lnTo>
                      <a:pt x="2290" y="836"/>
                    </a:lnTo>
                    <a:lnTo>
                      <a:pt x="2280" y="850"/>
                    </a:lnTo>
                    <a:lnTo>
                      <a:pt x="2268" y="864"/>
                    </a:lnTo>
                    <a:lnTo>
                      <a:pt x="2252" y="878"/>
                    </a:lnTo>
                    <a:lnTo>
                      <a:pt x="2234" y="892"/>
                    </a:lnTo>
                    <a:lnTo>
                      <a:pt x="2214" y="904"/>
                    </a:lnTo>
                    <a:lnTo>
                      <a:pt x="2190" y="916"/>
                    </a:lnTo>
                    <a:lnTo>
                      <a:pt x="2164" y="930"/>
                    </a:lnTo>
                    <a:lnTo>
                      <a:pt x="2108" y="954"/>
                    </a:lnTo>
                    <a:lnTo>
                      <a:pt x="2040" y="976"/>
                    </a:lnTo>
                    <a:lnTo>
                      <a:pt x="1966" y="996"/>
                    </a:lnTo>
                    <a:lnTo>
                      <a:pt x="1884" y="1014"/>
                    </a:lnTo>
                    <a:lnTo>
                      <a:pt x="1796" y="1030"/>
                    </a:lnTo>
                    <a:lnTo>
                      <a:pt x="1702" y="1046"/>
                    </a:lnTo>
                    <a:lnTo>
                      <a:pt x="1600" y="1058"/>
                    </a:lnTo>
                    <a:lnTo>
                      <a:pt x="1494" y="1068"/>
                    </a:lnTo>
                    <a:lnTo>
                      <a:pt x="1384" y="1074"/>
                    </a:lnTo>
                    <a:lnTo>
                      <a:pt x="1270" y="1078"/>
                    </a:lnTo>
                    <a:lnTo>
                      <a:pt x="1152" y="1080"/>
                    </a:lnTo>
                    <a:lnTo>
                      <a:pt x="1034" y="1078"/>
                    </a:lnTo>
                    <a:lnTo>
                      <a:pt x="920" y="1074"/>
                    </a:lnTo>
                    <a:lnTo>
                      <a:pt x="810" y="1068"/>
                    </a:lnTo>
                    <a:lnTo>
                      <a:pt x="704" y="1058"/>
                    </a:lnTo>
                    <a:lnTo>
                      <a:pt x="602" y="1046"/>
                    </a:lnTo>
                    <a:lnTo>
                      <a:pt x="508" y="1030"/>
                    </a:lnTo>
                    <a:lnTo>
                      <a:pt x="420" y="1014"/>
                    </a:lnTo>
                    <a:lnTo>
                      <a:pt x="338" y="996"/>
                    </a:lnTo>
                    <a:lnTo>
                      <a:pt x="264" y="976"/>
                    </a:lnTo>
                    <a:lnTo>
                      <a:pt x="196" y="954"/>
                    </a:lnTo>
                    <a:lnTo>
                      <a:pt x="140" y="930"/>
                    </a:lnTo>
                    <a:lnTo>
                      <a:pt x="114" y="916"/>
                    </a:lnTo>
                    <a:lnTo>
                      <a:pt x="90" y="904"/>
                    </a:lnTo>
                    <a:lnTo>
                      <a:pt x="70" y="892"/>
                    </a:lnTo>
                    <a:lnTo>
                      <a:pt x="52" y="878"/>
                    </a:lnTo>
                    <a:lnTo>
                      <a:pt x="36" y="864"/>
                    </a:lnTo>
                    <a:lnTo>
                      <a:pt x="24" y="850"/>
                    </a:lnTo>
                    <a:lnTo>
                      <a:pt x="14" y="836"/>
                    </a:lnTo>
                    <a:lnTo>
                      <a:pt x="6" y="822"/>
                    </a:lnTo>
                    <a:lnTo>
                      <a:pt x="2" y="806"/>
                    </a:lnTo>
                    <a:lnTo>
                      <a:pt x="0" y="792"/>
                    </a:lnTo>
                    <a:lnTo>
                      <a:pt x="288" y="216"/>
                    </a:lnTo>
                    <a:lnTo>
                      <a:pt x="290" y="204"/>
                    </a:lnTo>
                    <a:lnTo>
                      <a:pt x="292" y="194"/>
                    </a:lnTo>
                    <a:lnTo>
                      <a:pt x="298" y="184"/>
                    </a:lnTo>
                    <a:lnTo>
                      <a:pt x="306" y="172"/>
                    </a:lnTo>
                    <a:lnTo>
                      <a:pt x="316" y="162"/>
                    </a:lnTo>
                    <a:lnTo>
                      <a:pt x="326" y="152"/>
                    </a:lnTo>
                    <a:lnTo>
                      <a:pt x="340" y="142"/>
                    </a:lnTo>
                    <a:lnTo>
                      <a:pt x="356" y="132"/>
                    </a:lnTo>
                    <a:lnTo>
                      <a:pt x="392" y="114"/>
                    </a:lnTo>
                    <a:lnTo>
                      <a:pt x="436" y="96"/>
                    </a:lnTo>
                    <a:lnTo>
                      <a:pt x="486" y="78"/>
                    </a:lnTo>
                    <a:lnTo>
                      <a:pt x="542" y="64"/>
                    </a:lnTo>
                    <a:lnTo>
                      <a:pt x="602" y="50"/>
                    </a:lnTo>
                    <a:lnTo>
                      <a:pt x="668" y="36"/>
                    </a:lnTo>
                    <a:lnTo>
                      <a:pt x="740" y="26"/>
                    </a:lnTo>
                    <a:lnTo>
                      <a:pt x="816" y="16"/>
                    </a:lnTo>
                    <a:lnTo>
                      <a:pt x="896" y="10"/>
                    </a:lnTo>
                    <a:lnTo>
                      <a:pt x="978" y="4"/>
                    </a:lnTo>
                    <a:lnTo>
                      <a:pt x="1064" y="2"/>
                    </a:lnTo>
                    <a:lnTo>
                      <a:pt x="1152" y="0"/>
                    </a:lnTo>
                    <a:lnTo>
                      <a:pt x="1240" y="2"/>
                    </a:lnTo>
                    <a:lnTo>
                      <a:pt x="1326" y="4"/>
                    </a:lnTo>
                    <a:lnTo>
                      <a:pt x="1408" y="10"/>
                    </a:lnTo>
                    <a:lnTo>
                      <a:pt x="1488" y="16"/>
                    </a:lnTo>
                    <a:lnTo>
                      <a:pt x="1564" y="26"/>
                    </a:lnTo>
                    <a:lnTo>
                      <a:pt x="1636" y="36"/>
                    </a:lnTo>
                    <a:lnTo>
                      <a:pt x="1702" y="50"/>
                    </a:lnTo>
                    <a:lnTo>
                      <a:pt x="1762" y="64"/>
                    </a:lnTo>
                    <a:lnTo>
                      <a:pt x="1818" y="78"/>
                    </a:lnTo>
                    <a:lnTo>
                      <a:pt x="1868" y="96"/>
                    </a:lnTo>
                    <a:lnTo>
                      <a:pt x="1912" y="114"/>
                    </a:lnTo>
                    <a:lnTo>
                      <a:pt x="1948" y="132"/>
                    </a:lnTo>
                    <a:lnTo>
                      <a:pt x="1964" y="142"/>
                    </a:lnTo>
                    <a:lnTo>
                      <a:pt x="1978" y="152"/>
                    </a:lnTo>
                    <a:lnTo>
                      <a:pt x="1988" y="162"/>
                    </a:lnTo>
                    <a:lnTo>
                      <a:pt x="1998" y="172"/>
                    </a:lnTo>
                    <a:lnTo>
                      <a:pt x="2006" y="184"/>
                    </a:lnTo>
                    <a:lnTo>
                      <a:pt x="2012" y="194"/>
                    </a:lnTo>
                    <a:lnTo>
                      <a:pt x="2014" y="204"/>
                    </a:lnTo>
                    <a:lnTo>
                      <a:pt x="2016" y="2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555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2016" y="3024"/>
                <a:ext cx="1728" cy="432"/>
              </a:xfrm>
              <a:custGeom>
                <a:rect b="b" l="l" r="r" t="t"/>
                <a:pathLst>
                  <a:path extrusionOk="0" h="432" w="1728">
                    <a:moveTo>
                      <a:pt x="1728" y="216"/>
                    </a:moveTo>
                    <a:lnTo>
                      <a:pt x="1728" y="216"/>
                    </a:lnTo>
                    <a:lnTo>
                      <a:pt x="1726" y="228"/>
                    </a:lnTo>
                    <a:lnTo>
                      <a:pt x="1724" y="238"/>
                    </a:lnTo>
                    <a:lnTo>
                      <a:pt x="1718" y="248"/>
                    </a:lnTo>
                    <a:lnTo>
                      <a:pt x="1710" y="260"/>
                    </a:lnTo>
                    <a:lnTo>
                      <a:pt x="1700" y="270"/>
                    </a:lnTo>
                    <a:lnTo>
                      <a:pt x="1690" y="280"/>
                    </a:lnTo>
                    <a:lnTo>
                      <a:pt x="1676" y="290"/>
                    </a:lnTo>
                    <a:lnTo>
                      <a:pt x="1660" y="300"/>
                    </a:lnTo>
                    <a:lnTo>
                      <a:pt x="1624" y="318"/>
                    </a:lnTo>
                    <a:lnTo>
                      <a:pt x="1580" y="336"/>
                    </a:lnTo>
                    <a:lnTo>
                      <a:pt x="1530" y="354"/>
                    </a:lnTo>
                    <a:lnTo>
                      <a:pt x="1474" y="368"/>
                    </a:lnTo>
                    <a:lnTo>
                      <a:pt x="1414" y="382"/>
                    </a:lnTo>
                    <a:lnTo>
                      <a:pt x="1348" y="396"/>
                    </a:lnTo>
                    <a:lnTo>
                      <a:pt x="1276" y="406"/>
                    </a:lnTo>
                    <a:lnTo>
                      <a:pt x="1200" y="416"/>
                    </a:lnTo>
                    <a:lnTo>
                      <a:pt x="1120" y="422"/>
                    </a:lnTo>
                    <a:lnTo>
                      <a:pt x="1038" y="428"/>
                    </a:lnTo>
                    <a:lnTo>
                      <a:pt x="952" y="430"/>
                    </a:lnTo>
                    <a:lnTo>
                      <a:pt x="864" y="432"/>
                    </a:lnTo>
                    <a:lnTo>
                      <a:pt x="776" y="430"/>
                    </a:lnTo>
                    <a:lnTo>
                      <a:pt x="690" y="428"/>
                    </a:lnTo>
                    <a:lnTo>
                      <a:pt x="608" y="422"/>
                    </a:lnTo>
                    <a:lnTo>
                      <a:pt x="528" y="416"/>
                    </a:lnTo>
                    <a:lnTo>
                      <a:pt x="452" y="406"/>
                    </a:lnTo>
                    <a:lnTo>
                      <a:pt x="380" y="396"/>
                    </a:lnTo>
                    <a:lnTo>
                      <a:pt x="314" y="382"/>
                    </a:lnTo>
                    <a:lnTo>
                      <a:pt x="254" y="368"/>
                    </a:lnTo>
                    <a:lnTo>
                      <a:pt x="198" y="354"/>
                    </a:lnTo>
                    <a:lnTo>
                      <a:pt x="148" y="336"/>
                    </a:lnTo>
                    <a:lnTo>
                      <a:pt x="104" y="318"/>
                    </a:lnTo>
                    <a:lnTo>
                      <a:pt x="68" y="300"/>
                    </a:lnTo>
                    <a:lnTo>
                      <a:pt x="52" y="290"/>
                    </a:lnTo>
                    <a:lnTo>
                      <a:pt x="38" y="280"/>
                    </a:lnTo>
                    <a:lnTo>
                      <a:pt x="28" y="270"/>
                    </a:lnTo>
                    <a:lnTo>
                      <a:pt x="18" y="260"/>
                    </a:lnTo>
                    <a:lnTo>
                      <a:pt x="10" y="248"/>
                    </a:lnTo>
                    <a:lnTo>
                      <a:pt x="4" y="238"/>
                    </a:lnTo>
                    <a:lnTo>
                      <a:pt x="2" y="228"/>
                    </a:lnTo>
                    <a:lnTo>
                      <a:pt x="0" y="216"/>
                    </a:lnTo>
                    <a:lnTo>
                      <a:pt x="2" y="204"/>
                    </a:lnTo>
                    <a:lnTo>
                      <a:pt x="4" y="194"/>
                    </a:lnTo>
                    <a:lnTo>
                      <a:pt x="10" y="184"/>
                    </a:lnTo>
                    <a:lnTo>
                      <a:pt x="18" y="172"/>
                    </a:lnTo>
                    <a:lnTo>
                      <a:pt x="28" y="162"/>
                    </a:lnTo>
                    <a:lnTo>
                      <a:pt x="38" y="152"/>
                    </a:lnTo>
                    <a:lnTo>
                      <a:pt x="52" y="142"/>
                    </a:lnTo>
                    <a:lnTo>
                      <a:pt x="68" y="132"/>
                    </a:lnTo>
                    <a:lnTo>
                      <a:pt x="104" y="114"/>
                    </a:lnTo>
                    <a:lnTo>
                      <a:pt x="148" y="96"/>
                    </a:lnTo>
                    <a:lnTo>
                      <a:pt x="198" y="78"/>
                    </a:lnTo>
                    <a:lnTo>
                      <a:pt x="254" y="64"/>
                    </a:lnTo>
                    <a:lnTo>
                      <a:pt x="314" y="50"/>
                    </a:lnTo>
                    <a:lnTo>
                      <a:pt x="380" y="36"/>
                    </a:lnTo>
                    <a:lnTo>
                      <a:pt x="452" y="26"/>
                    </a:lnTo>
                    <a:lnTo>
                      <a:pt x="528" y="16"/>
                    </a:lnTo>
                    <a:lnTo>
                      <a:pt x="608" y="10"/>
                    </a:lnTo>
                    <a:lnTo>
                      <a:pt x="690" y="4"/>
                    </a:lnTo>
                    <a:lnTo>
                      <a:pt x="776" y="2"/>
                    </a:lnTo>
                    <a:lnTo>
                      <a:pt x="864" y="0"/>
                    </a:lnTo>
                    <a:lnTo>
                      <a:pt x="952" y="2"/>
                    </a:lnTo>
                    <a:lnTo>
                      <a:pt x="1038" y="4"/>
                    </a:lnTo>
                    <a:lnTo>
                      <a:pt x="1120" y="10"/>
                    </a:lnTo>
                    <a:lnTo>
                      <a:pt x="1200" y="16"/>
                    </a:lnTo>
                    <a:lnTo>
                      <a:pt x="1276" y="26"/>
                    </a:lnTo>
                    <a:lnTo>
                      <a:pt x="1348" y="36"/>
                    </a:lnTo>
                    <a:lnTo>
                      <a:pt x="1414" y="50"/>
                    </a:lnTo>
                    <a:lnTo>
                      <a:pt x="1474" y="64"/>
                    </a:lnTo>
                    <a:lnTo>
                      <a:pt x="1530" y="78"/>
                    </a:lnTo>
                    <a:lnTo>
                      <a:pt x="1580" y="96"/>
                    </a:lnTo>
                    <a:lnTo>
                      <a:pt x="1624" y="114"/>
                    </a:lnTo>
                    <a:lnTo>
                      <a:pt x="1660" y="132"/>
                    </a:lnTo>
                    <a:lnTo>
                      <a:pt x="1676" y="142"/>
                    </a:lnTo>
                    <a:lnTo>
                      <a:pt x="1690" y="152"/>
                    </a:lnTo>
                    <a:lnTo>
                      <a:pt x="1700" y="162"/>
                    </a:lnTo>
                    <a:lnTo>
                      <a:pt x="1710" y="172"/>
                    </a:lnTo>
                    <a:lnTo>
                      <a:pt x="1718" y="184"/>
                    </a:lnTo>
                    <a:lnTo>
                      <a:pt x="1724" y="194"/>
                    </a:lnTo>
                    <a:lnTo>
                      <a:pt x="1726" y="204"/>
                    </a:lnTo>
                    <a:lnTo>
                      <a:pt x="1728" y="216"/>
                    </a:lnTo>
                    <a:close/>
                  </a:path>
                </a:pathLst>
              </a:custGeom>
              <a:gradFill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555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106" name="Google Shape;1106;p48"/>
            <p:cNvSpPr/>
            <p:nvPr/>
          </p:nvSpPr>
          <p:spPr>
            <a:xfrm>
              <a:off x="1467007" y="3811318"/>
              <a:ext cx="2832099" cy="920750"/>
            </a:xfrm>
            <a:prstGeom prst="ellipse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55"/>
                <a:buFont typeface="Noto Sans Symbols"/>
                <a:buNone/>
              </a:pPr>
              <a:r>
                <a:t/>
              </a:r>
              <a:endParaRPr b="0" sz="555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07" name="Google Shape;1107;p48"/>
          <p:cNvGrpSpPr/>
          <p:nvPr/>
        </p:nvGrpSpPr>
        <p:grpSpPr>
          <a:xfrm>
            <a:off x="2368976" y="2115805"/>
            <a:ext cx="1769889" cy="1098123"/>
            <a:chOff x="1659095" y="2788969"/>
            <a:chExt cx="2484437" cy="1541462"/>
          </a:xfrm>
        </p:grpSpPr>
        <p:grpSp>
          <p:nvGrpSpPr>
            <p:cNvPr id="1108" name="Google Shape;1108;p48"/>
            <p:cNvGrpSpPr/>
            <p:nvPr/>
          </p:nvGrpSpPr>
          <p:grpSpPr>
            <a:xfrm>
              <a:off x="1659095" y="2957244"/>
              <a:ext cx="2484437" cy="1373187"/>
              <a:chOff x="2016" y="1944"/>
              <a:chExt cx="1728" cy="936"/>
            </a:xfrm>
          </p:grpSpPr>
          <p:sp>
            <p:nvSpPr>
              <p:cNvPr id="1109" name="Google Shape;1109;p48"/>
              <p:cNvSpPr/>
              <p:nvPr/>
            </p:nvSpPr>
            <p:spPr>
              <a:xfrm>
                <a:off x="2016" y="1944"/>
                <a:ext cx="1728" cy="936"/>
              </a:xfrm>
              <a:custGeom>
                <a:rect b="b" l="l" r="r" t="t"/>
                <a:pathLst>
                  <a:path extrusionOk="0" h="936" w="1728">
                    <a:moveTo>
                      <a:pt x="1440" y="144"/>
                    </a:moveTo>
                    <a:lnTo>
                      <a:pt x="1728" y="720"/>
                    </a:lnTo>
                    <a:lnTo>
                      <a:pt x="1726" y="732"/>
                    </a:lnTo>
                    <a:lnTo>
                      <a:pt x="1724" y="742"/>
                    </a:lnTo>
                    <a:lnTo>
                      <a:pt x="1718" y="752"/>
                    </a:lnTo>
                    <a:lnTo>
                      <a:pt x="1710" y="764"/>
                    </a:lnTo>
                    <a:lnTo>
                      <a:pt x="1700" y="774"/>
                    </a:lnTo>
                    <a:lnTo>
                      <a:pt x="1690" y="784"/>
                    </a:lnTo>
                    <a:lnTo>
                      <a:pt x="1676" y="794"/>
                    </a:lnTo>
                    <a:lnTo>
                      <a:pt x="1660" y="804"/>
                    </a:lnTo>
                    <a:lnTo>
                      <a:pt x="1624" y="822"/>
                    </a:lnTo>
                    <a:lnTo>
                      <a:pt x="1580" y="840"/>
                    </a:lnTo>
                    <a:lnTo>
                      <a:pt x="1530" y="858"/>
                    </a:lnTo>
                    <a:lnTo>
                      <a:pt x="1474" y="872"/>
                    </a:lnTo>
                    <a:lnTo>
                      <a:pt x="1414" y="886"/>
                    </a:lnTo>
                    <a:lnTo>
                      <a:pt x="1348" y="900"/>
                    </a:lnTo>
                    <a:lnTo>
                      <a:pt x="1276" y="910"/>
                    </a:lnTo>
                    <a:lnTo>
                      <a:pt x="1200" y="920"/>
                    </a:lnTo>
                    <a:lnTo>
                      <a:pt x="1120" y="926"/>
                    </a:lnTo>
                    <a:lnTo>
                      <a:pt x="1038" y="932"/>
                    </a:lnTo>
                    <a:lnTo>
                      <a:pt x="952" y="934"/>
                    </a:lnTo>
                    <a:lnTo>
                      <a:pt x="864" y="936"/>
                    </a:lnTo>
                    <a:lnTo>
                      <a:pt x="776" y="934"/>
                    </a:lnTo>
                    <a:lnTo>
                      <a:pt x="690" y="932"/>
                    </a:lnTo>
                    <a:lnTo>
                      <a:pt x="608" y="926"/>
                    </a:lnTo>
                    <a:lnTo>
                      <a:pt x="528" y="920"/>
                    </a:lnTo>
                    <a:lnTo>
                      <a:pt x="452" y="910"/>
                    </a:lnTo>
                    <a:lnTo>
                      <a:pt x="380" y="900"/>
                    </a:lnTo>
                    <a:lnTo>
                      <a:pt x="314" y="886"/>
                    </a:lnTo>
                    <a:lnTo>
                      <a:pt x="254" y="872"/>
                    </a:lnTo>
                    <a:lnTo>
                      <a:pt x="198" y="858"/>
                    </a:lnTo>
                    <a:lnTo>
                      <a:pt x="148" y="840"/>
                    </a:lnTo>
                    <a:lnTo>
                      <a:pt x="104" y="822"/>
                    </a:lnTo>
                    <a:lnTo>
                      <a:pt x="68" y="804"/>
                    </a:lnTo>
                    <a:lnTo>
                      <a:pt x="52" y="794"/>
                    </a:lnTo>
                    <a:lnTo>
                      <a:pt x="38" y="784"/>
                    </a:lnTo>
                    <a:lnTo>
                      <a:pt x="28" y="774"/>
                    </a:lnTo>
                    <a:lnTo>
                      <a:pt x="18" y="764"/>
                    </a:lnTo>
                    <a:lnTo>
                      <a:pt x="10" y="752"/>
                    </a:lnTo>
                    <a:lnTo>
                      <a:pt x="4" y="742"/>
                    </a:lnTo>
                    <a:lnTo>
                      <a:pt x="2" y="732"/>
                    </a:lnTo>
                    <a:lnTo>
                      <a:pt x="0" y="720"/>
                    </a:lnTo>
                    <a:lnTo>
                      <a:pt x="288" y="144"/>
                    </a:lnTo>
                    <a:lnTo>
                      <a:pt x="288" y="136"/>
                    </a:lnTo>
                    <a:lnTo>
                      <a:pt x="290" y="130"/>
                    </a:lnTo>
                    <a:lnTo>
                      <a:pt x="294" y="122"/>
                    </a:lnTo>
                    <a:lnTo>
                      <a:pt x="300" y="114"/>
                    </a:lnTo>
                    <a:lnTo>
                      <a:pt x="314" y="102"/>
                    </a:lnTo>
                    <a:lnTo>
                      <a:pt x="334" y="88"/>
                    </a:lnTo>
                    <a:lnTo>
                      <a:pt x="358" y="76"/>
                    </a:lnTo>
                    <a:lnTo>
                      <a:pt x="386" y="64"/>
                    </a:lnTo>
                    <a:lnTo>
                      <a:pt x="420" y="52"/>
                    </a:lnTo>
                    <a:lnTo>
                      <a:pt x="456" y="42"/>
                    </a:lnTo>
                    <a:lnTo>
                      <a:pt x="498" y="32"/>
                    </a:lnTo>
                    <a:lnTo>
                      <a:pt x="542" y="24"/>
                    </a:lnTo>
                    <a:lnTo>
                      <a:pt x="590" y="18"/>
                    </a:lnTo>
                    <a:lnTo>
                      <a:pt x="640" y="12"/>
                    </a:lnTo>
                    <a:lnTo>
                      <a:pt x="692" y="6"/>
                    </a:lnTo>
                    <a:lnTo>
                      <a:pt x="748" y="2"/>
                    </a:lnTo>
                    <a:lnTo>
                      <a:pt x="806" y="0"/>
                    </a:lnTo>
                    <a:lnTo>
                      <a:pt x="864" y="0"/>
                    </a:lnTo>
                    <a:lnTo>
                      <a:pt x="922" y="0"/>
                    </a:lnTo>
                    <a:lnTo>
                      <a:pt x="980" y="2"/>
                    </a:lnTo>
                    <a:lnTo>
                      <a:pt x="1036" y="6"/>
                    </a:lnTo>
                    <a:lnTo>
                      <a:pt x="1088" y="12"/>
                    </a:lnTo>
                    <a:lnTo>
                      <a:pt x="1138" y="18"/>
                    </a:lnTo>
                    <a:lnTo>
                      <a:pt x="1186" y="24"/>
                    </a:lnTo>
                    <a:lnTo>
                      <a:pt x="1230" y="32"/>
                    </a:lnTo>
                    <a:lnTo>
                      <a:pt x="1272" y="42"/>
                    </a:lnTo>
                    <a:lnTo>
                      <a:pt x="1308" y="52"/>
                    </a:lnTo>
                    <a:lnTo>
                      <a:pt x="1342" y="64"/>
                    </a:lnTo>
                    <a:lnTo>
                      <a:pt x="1370" y="76"/>
                    </a:lnTo>
                    <a:lnTo>
                      <a:pt x="1394" y="88"/>
                    </a:lnTo>
                    <a:lnTo>
                      <a:pt x="1414" y="102"/>
                    </a:lnTo>
                    <a:lnTo>
                      <a:pt x="1428" y="114"/>
                    </a:lnTo>
                    <a:lnTo>
                      <a:pt x="1434" y="122"/>
                    </a:lnTo>
                    <a:lnTo>
                      <a:pt x="1438" y="130"/>
                    </a:lnTo>
                    <a:lnTo>
                      <a:pt x="1440" y="136"/>
                    </a:lnTo>
                    <a:lnTo>
                      <a:pt x="1440" y="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555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2304" y="1944"/>
                <a:ext cx="1152" cy="288"/>
              </a:xfrm>
              <a:custGeom>
                <a:rect b="b" l="l" r="r" t="t"/>
                <a:pathLst>
                  <a:path extrusionOk="0" h="288" w="1152">
                    <a:moveTo>
                      <a:pt x="1152" y="144"/>
                    </a:moveTo>
                    <a:lnTo>
                      <a:pt x="1152" y="144"/>
                    </a:lnTo>
                    <a:lnTo>
                      <a:pt x="1152" y="152"/>
                    </a:lnTo>
                    <a:lnTo>
                      <a:pt x="1150" y="158"/>
                    </a:lnTo>
                    <a:lnTo>
                      <a:pt x="1146" y="166"/>
                    </a:lnTo>
                    <a:lnTo>
                      <a:pt x="1140" y="174"/>
                    </a:lnTo>
                    <a:lnTo>
                      <a:pt x="1126" y="186"/>
                    </a:lnTo>
                    <a:lnTo>
                      <a:pt x="1106" y="200"/>
                    </a:lnTo>
                    <a:lnTo>
                      <a:pt x="1082" y="212"/>
                    </a:lnTo>
                    <a:lnTo>
                      <a:pt x="1054" y="224"/>
                    </a:lnTo>
                    <a:lnTo>
                      <a:pt x="1020" y="236"/>
                    </a:lnTo>
                    <a:lnTo>
                      <a:pt x="984" y="246"/>
                    </a:lnTo>
                    <a:lnTo>
                      <a:pt x="942" y="256"/>
                    </a:lnTo>
                    <a:lnTo>
                      <a:pt x="898" y="264"/>
                    </a:lnTo>
                    <a:lnTo>
                      <a:pt x="850" y="270"/>
                    </a:lnTo>
                    <a:lnTo>
                      <a:pt x="800" y="276"/>
                    </a:lnTo>
                    <a:lnTo>
                      <a:pt x="748" y="282"/>
                    </a:lnTo>
                    <a:lnTo>
                      <a:pt x="692" y="286"/>
                    </a:lnTo>
                    <a:lnTo>
                      <a:pt x="634" y="288"/>
                    </a:lnTo>
                    <a:lnTo>
                      <a:pt x="576" y="288"/>
                    </a:lnTo>
                    <a:lnTo>
                      <a:pt x="518" y="288"/>
                    </a:lnTo>
                    <a:lnTo>
                      <a:pt x="460" y="286"/>
                    </a:lnTo>
                    <a:lnTo>
                      <a:pt x="404" y="282"/>
                    </a:lnTo>
                    <a:lnTo>
                      <a:pt x="352" y="276"/>
                    </a:lnTo>
                    <a:lnTo>
                      <a:pt x="302" y="270"/>
                    </a:lnTo>
                    <a:lnTo>
                      <a:pt x="254" y="264"/>
                    </a:lnTo>
                    <a:lnTo>
                      <a:pt x="210" y="256"/>
                    </a:lnTo>
                    <a:lnTo>
                      <a:pt x="168" y="246"/>
                    </a:lnTo>
                    <a:lnTo>
                      <a:pt x="132" y="236"/>
                    </a:lnTo>
                    <a:lnTo>
                      <a:pt x="98" y="224"/>
                    </a:lnTo>
                    <a:lnTo>
                      <a:pt x="70" y="212"/>
                    </a:lnTo>
                    <a:lnTo>
                      <a:pt x="46" y="200"/>
                    </a:lnTo>
                    <a:lnTo>
                      <a:pt x="26" y="186"/>
                    </a:lnTo>
                    <a:lnTo>
                      <a:pt x="12" y="174"/>
                    </a:lnTo>
                    <a:lnTo>
                      <a:pt x="6" y="166"/>
                    </a:lnTo>
                    <a:lnTo>
                      <a:pt x="2" y="158"/>
                    </a:lnTo>
                    <a:lnTo>
                      <a:pt x="0" y="152"/>
                    </a:lnTo>
                    <a:lnTo>
                      <a:pt x="0" y="144"/>
                    </a:lnTo>
                    <a:lnTo>
                      <a:pt x="0" y="136"/>
                    </a:lnTo>
                    <a:lnTo>
                      <a:pt x="2" y="130"/>
                    </a:lnTo>
                    <a:lnTo>
                      <a:pt x="6" y="122"/>
                    </a:lnTo>
                    <a:lnTo>
                      <a:pt x="12" y="114"/>
                    </a:lnTo>
                    <a:lnTo>
                      <a:pt x="26" y="102"/>
                    </a:lnTo>
                    <a:lnTo>
                      <a:pt x="46" y="88"/>
                    </a:lnTo>
                    <a:lnTo>
                      <a:pt x="70" y="76"/>
                    </a:lnTo>
                    <a:lnTo>
                      <a:pt x="98" y="64"/>
                    </a:lnTo>
                    <a:lnTo>
                      <a:pt x="132" y="52"/>
                    </a:lnTo>
                    <a:lnTo>
                      <a:pt x="168" y="42"/>
                    </a:lnTo>
                    <a:lnTo>
                      <a:pt x="210" y="32"/>
                    </a:lnTo>
                    <a:lnTo>
                      <a:pt x="254" y="24"/>
                    </a:lnTo>
                    <a:lnTo>
                      <a:pt x="302" y="18"/>
                    </a:lnTo>
                    <a:lnTo>
                      <a:pt x="352" y="12"/>
                    </a:lnTo>
                    <a:lnTo>
                      <a:pt x="404" y="6"/>
                    </a:lnTo>
                    <a:lnTo>
                      <a:pt x="460" y="2"/>
                    </a:lnTo>
                    <a:lnTo>
                      <a:pt x="518" y="0"/>
                    </a:lnTo>
                    <a:lnTo>
                      <a:pt x="576" y="0"/>
                    </a:lnTo>
                    <a:lnTo>
                      <a:pt x="634" y="0"/>
                    </a:lnTo>
                    <a:lnTo>
                      <a:pt x="692" y="2"/>
                    </a:lnTo>
                    <a:lnTo>
                      <a:pt x="748" y="6"/>
                    </a:lnTo>
                    <a:lnTo>
                      <a:pt x="800" y="12"/>
                    </a:lnTo>
                    <a:lnTo>
                      <a:pt x="850" y="18"/>
                    </a:lnTo>
                    <a:lnTo>
                      <a:pt x="898" y="24"/>
                    </a:lnTo>
                    <a:lnTo>
                      <a:pt x="942" y="32"/>
                    </a:lnTo>
                    <a:lnTo>
                      <a:pt x="984" y="42"/>
                    </a:lnTo>
                    <a:lnTo>
                      <a:pt x="1020" y="52"/>
                    </a:lnTo>
                    <a:lnTo>
                      <a:pt x="1054" y="64"/>
                    </a:lnTo>
                    <a:lnTo>
                      <a:pt x="1082" y="76"/>
                    </a:lnTo>
                    <a:lnTo>
                      <a:pt x="1106" y="88"/>
                    </a:lnTo>
                    <a:lnTo>
                      <a:pt x="1126" y="102"/>
                    </a:lnTo>
                    <a:lnTo>
                      <a:pt x="1140" y="114"/>
                    </a:lnTo>
                    <a:lnTo>
                      <a:pt x="1146" y="122"/>
                    </a:lnTo>
                    <a:lnTo>
                      <a:pt x="1150" y="130"/>
                    </a:lnTo>
                    <a:lnTo>
                      <a:pt x="1152" y="136"/>
                    </a:lnTo>
                    <a:lnTo>
                      <a:pt x="1152" y="144"/>
                    </a:lnTo>
                    <a:close/>
                  </a:path>
                </a:pathLst>
              </a:custGeom>
              <a:gradFill>
                <a:gsLst>
                  <a:gs pos="0">
                    <a:srgbClr val="767676">
                      <a:alpha val="0"/>
                    </a:srgbClr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555">
                  <a:solidFill>
                    <a:srgbClr val="000000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111" name="Google Shape;1111;p48"/>
            <p:cNvSpPr/>
            <p:nvPr/>
          </p:nvSpPr>
          <p:spPr>
            <a:xfrm>
              <a:off x="1927382" y="2788969"/>
              <a:ext cx="1911350" cy="622300"/>
            </a:xfrm>
            <a:prstGeom prst="ellipse">
              <a:avLst/>
            </a:prstGeom>
            <a:gradFill>
              <a:gsLst>
                <a:gs pos="0">
                  <a:srgbClr val="000000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55"/>
                <a:buFont typeface="Noto Sans Symbols"/>
                <a:buNone/>
              </a:pPr>
              <a:r>
                <a:t/>
              </a:r>
              <a:endParaRPr b="0" sz="555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12" name="Google Shape;1112;p48"/>
          <p:cNvSpPr/>
          <p:nvPr/>
        </p:nvSpPr>
        <p:spPr>
          <a:xfrm>
            <a:off x="2744436" y="1294752"/>
            <a:ext cx="1018959" cy="1044971"/>
          </a:xfrm>
          <a:custGeom>
            <a:rect b="b" l="l" r="r" t="t"/>
            <a:pathLst>
              <a:path extrusionOk="0" h="648" w="576">
                <a:moveTo>
                  <a:pt x="576" y="576"/>
                </a:moveTo>
                <a:lnTo>
                  <a:pt x="576" y="576"/>
                </a:lnTo>
                <a:lnTo>
                  <a:pt x="574" y="584"/>
                </a:lnTo>
                <a:lnTo>
                  <a:pt x="570" y="590"/>
                </a:lnTo>
                <a:lnTo>
                  <a:pt x="564" y="598"/>
                </a:lnTo>
                <a:lnTo>
                  <a:pt x="554" y="604"/>
                </a:lnTo>
                <a:lnTo>
                  <a:pt x="542" y="610"/>
                </a:lnTo>
                <a:lnTo>
                  <a:pt x="526" y="616"/>
                </a:lnTo>
                <a:lnTo>
                  <a:pt x="492" y="626"/>
                </a:lnTo>
                <a:lnTo>
                  <a:pt x="450" y="636"/>
                </a:lnTo>
                <a:lnTo>
                  <a:pt x="400" y="642"/>
                </a:lnTo>
                <a:lnTo>
                  <a:pt x="346" y="646"/>
                </a:lnTo>
                <a:lnTo>
                  <a:pt x="288" y="648"/>
                </a:lnTo>
                <a:lnTo>
                  <a:pt x="230" y="646"/>
                </a:lnTo>
                <a:lnTo>
                  <a:pt x="176" y="642"/>
                </a:lnTo>
                <a:lnTo>
                  <a:pt x="126" y="636"/>
                </a:lnTo>
                <a:lnTo>
                  <a:pt x="84" y="626"/>
                </a:lnTo>
                <a:lnTo>
                  <a:pt x="50" y="616"/>
                </a:lnTo>
                <a:lnTo>
                  <a:pt x="34" y="610"/>
                </a:lnTo>
                <a:lnTo>
                  <a:pt x="22" y="604"/>
                </a:lnTo>
                <a:lnTo>
                  <a:pt x="12" y="598"/>
                </a:lnTo>
                <a:lnTo>
                  <a:pt x="6" y="590"/>
                </a:lnTo>
                <a:lnTo>
                  <a:pt x="2" y="584"/>
                </a:lnTo>
                <a:lnTo>
                  <a:pt x="0" y="576"/>
                </a:lnTo>
                <a:lnTo>
                  <a:pt x="288" y="0"/>
                </a:lnTo>
                <a:lnTo>
                  <a:pt x="576" y="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55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3" name="Google Shape;1113;p48"/>
          <p:cNvSpPr/>
          <p:nvPr/>
        </p:nvSpPr>
        <p:spPr>
          <a:xfrm>
            <a:off x="3121809" y="2712118"/>
            <a:ext cx="326731" cy="315500"/>
          </a:xfrm>
          <a:custGeom>
            <a:rect b="b" l="l" r="r" t="t"/>
            <a:pathLst>
              <a:path extrusionOk="0" h="128" w="132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2550" lIns="65125" spcFirstLastPara="1" rIns="65125" wrap="square" tIns="3255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5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4" name="Google Shape;1114;p48"/>
          <p:cNvSpPr/>
          <p:nvPr/>
        </p:nvSpPr>
        <p:spPr>
          <a:xfrm>
            <a:off x="3084388" y="1816249"/>
            <a:ext cx="341629" cy="341992"/>
          </a:xfrm>
          <a:custGeom>
            <a:rect b="b" l="l" r="r" t="t"/>
            <a:pathLst>
              <a:path extrusionOk="0"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32550" lIns="65125" spcFirstLastPara="1" rIns="65125" wrap="square" tIns="3255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55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15" name="Google Shape;1115;p48"/>
          <p:cNvGrpSpPr/>
          <p:nvPr/>
        </p:nvGrpSpPr>
        <p:grpSpPr>
          <a:xfrm>
            <a:off x="3100779" y="3679527"/>
            <a:ext cx="321627" cy="315500"/>
            <a:chOff x="6786562" y="796925"/>
            <a:chExt cx="500063" cy="490538"/>
          </a:xfrm>
        </p:grpSpPr>
        <p:sp>
          <p:nvSpPr>
            <p:cNvPr id="1116" name="Google Shape;1116;p48"/>
            <p:cNvSpPr/>
            <p:nvPr/>
          </p:nvSpPr>
          <p:spPr>
            <a:xfrm>
              <a:off x="6786562" y="796925"/>
              <a:ext cx="500063" cy="490538"/>
            </a:xfrm>
            <a:custGeom>
              <a:rect b="b" l="l" r="r" t="t"/>
              <a:pathLst>
                <a:path extrusionOk="0" h="128" w="130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2550" lIns="65125" spcFirstLastPara="1" rIns="65125" wrap="square" tIns="32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55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967538" y="969963"/>
              <a:ext cx="134938" cy="138113"/>
            </a:xfrm>
            <a:custGeom>
              <a:rect b="b" l="l" r="r" t="t"/>
              <a:pathLst>
                <a:path extrusionOk="0" h="36" w="35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2550" lIns="65125" spcFirstLastPara="1" rIns="65125" wrap="square" tIns="32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55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956425" y="1135063"/>
              <a:ext cx="73025" cy="79375"/>
            </a:xfrm>
            <a:custGeom>
              <a:rect b="b" l="l" r="r" t="t"/>
              <a:pathLst>
                <a:path extrusionOk="0" h="21" w="19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2550" lIns="65125" spcFirstLastPara="1" rIns="65125" wrap="square" tIns="32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55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7043738" y="873125"/>
              <a:ext cx="77788" cy="80963"/>
            </a:xfrm>
            <a:custGeom>
              <a:rect b="b" l="l" r="r" t="t"/>
              <a:pathLst>
                <a:path extrusionOk="0" h="21" w="20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2550" lIns="65125" spcFirstLastPara="1" rIns="65125" wrap="square" tIns="32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55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20" name="Google Shape;1120;p48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1121" name="Google Shape;1121;p48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３</a:t>
              </a:r>
              <a:endParaRPr/>
            </a:p>
          </p:txBody>
        </p:sp>
      </p:grpSp>
      <p:grpSp>
        <p:nvGrpSpPr>
          <p:cNvPr id="1123" name="Google Shape;1123;p48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1124" name="Google Shape;1124;p48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1125" name="Google Shape;1125;p48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8" name="Google Shape;1128;p48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29" name="Google Shape;1129;p48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1" name="Google Shape;1131;p48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2" name="Google Shape;1132;p48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134" name="Google Shape;1134;p48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35" name="Google Shape;1135;p48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67" y="0"/>
            <a:ext cx="25150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>
            <p:ph type="title"/>
          </p:nvPr>
        </p:nvSpPr>
        <p:spPr>
          <a:xfrm>
            <a:off x="149400" y="854425"/>
            <a:ext cx="25779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D7E28"/>
              </a:buClr>
              <a:buSzPts val="4400"/>
              <a:buFont typeface="Libre Franklin Medium"/>
              <a:buNone/>
            </a:pPr>
            <a:r>
              <a:rPr b="1" lang="tr-TR">
                <a:solidFill>
                  <a:srgbClr val="FD7E28"/>
                </a:solidFill>
              </a:rPr>
              <a:t>Content</a:t>
            </a:r>
            <a:endParaRPr b="1">
              <a:solidFill>
                <a:srgbClr val="FD7E28"/>
              </a:solidFill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407298" y="1093024"/>
            <a:ext cx="2736304" cy="305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F99E51"/>
              </a:buClr>
              <a:buSzPts val="1800"/>
              <a:buNone/>
            </a:pPr>
            <a:r>
              <a:rPr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</a:t>
            </a:r>
            <a:r>
              <a:rPr b="1"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Customer</a:t>
            </a:r>
            <a:endParaRPr b="1" sz="1800">
              <a:solidFill>
                <a:srgbClr val="F99E5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F99E51"/>
              </a:buClr>
              <a:buSzPts val="1800"/>
              <a:buNone/>
            </a:pPr>
            <a:r>
              <a:rPr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</a:t>
            </a:r>
            <a:r>
              <a:rPr b="1"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Acquisition</a:t>
            </a:r>
            <a:endParaRPr b="1" sz="1800">
              <a:solidFill>
                <a:srgbClr val="F99E5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F99E51"/>
              </a:buClr>
              <a:buSzPts val="1800"/>
              <a:buNone/>
            </a:pPr>
            <a:r>
              <a:rPr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</a:t>
            </a:r>
            <a:r>
              <a:rPr b="1"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Defined</a:t>
            </a:r>
            <a:endParaRPr b="1" sz="1800">
              <a:solidFill>
                <a:srgbClr val="F99E5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l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Clr>
                <a:srgbClr val="F99E51"/>
              </a:buClr>
              <a:buSzPts val="1800"/>
              <a:buNone/>
            </a:pPr>
            <a:r>
              <a:rPr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  </a:t>
            </a:r>
            <a:r>
              <a:rPr b="1" lang="tr-TR" sz="1800">
                <a:solidFill>
                  <a:srgbClr val="F99E5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Focused</a:t>
            </a:r>
            <a:endParaRPr b="1" sz="1800">
              <a:solidFill>
                <a:srgbClr val="F99E5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90" name="Google Shape;190;p31"/>
          <p:cNvGrpSpPr/>
          <p:nvPr/>
        </p:nvGrpSpPr>
        <p:grpSpPr>
          <a:xfrm>
            <a:off x="3188816" y="1443305"/>
            <a:ext cx="448438" cy="445467"/>
            <a:chOff x="2951820" y="1419622"/>
            <a:chExt cx="448438" cy="445467"/>
          </a:xfrm>
        </p:grpSpPr>
        <p:sp>
          <p:nvSpPr>
            <p:cNvPr id="191" name="Google Shape;191;p31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1</a:t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193" name="Google Shape;193;p31"/>
          <p:cNvGrpSpPr/>
          <p:nvPr/>
        </p:nvGrpSpPr>
        <p:grpSpPr>
          <a:xfrm>
            <a:off x="3188816" y="2159965"/>
            <a:ext cx="448438" cy="445467"/>
            <a:chOff x="2951820" y="1419622"/>
            <a:chExt cx="448438" cy="445467"/>
          </a:xfrm>
        </p:grpSpPr>
        <p:sp>
          <p:nvSpPr>
            <p:cNvPr id="194" name="Google Shape;194;p31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A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２</a:t>
              </a:r>
              <a:endParaRPr/>
            </a:p>
          </p:txBody>
        </p:sp>
      </p:grpSp>
      <p:grpSp>
        <p:nvGrpSpPr>
          <p:cNvPr id="196" name="Google Shape;196;p31"/>
          <p:cNvGrpSpPr/>
          <p:nvPr/>
        </p:nvGrpSpPr>
        <p:grpSpPr>
          <a:xfrm>
            <a:off x="3188816" y="3593284"/>
            <a:ext cx="448438" cy="445467"/>
            <a:chOff x="2951820" y="1419622"/>
            <a:chExt cx="448438" cy="445467"/>
          </a:xfrm>
        </p:grpSpPr>
        <p:sp>
          <p:nvSpPr>
            <p:cNvPr id="197" name="Google Shape;197;p31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AE8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４</a:t>
              </a:r>
              <a:endParaRPr/>
            </a:p>
          </p:txBody>
        </p:sp>
      </p:grpSp>
      <p:grpSp>
        <p:nvGrpSpPr>
          <p:cNvPr id="199" name="Google Shape;199;p31"/>
          <p:cNvGrpSpPr/>
          <p:nvPr/>
        </p:nvGrpSpPr>
        <p:grpSpPr>
          <a:xfrm>
            <a:off x="3188816" y="2876625"/>
            <a:ext cx="448438" cy="445467"/>
            <a:chOff x="2951820" y="1419622"/>
            <a:chExt cx="448438" cy="445467"/>
          </a:xfrm>
        </p:grpSpPr>
        <p:sp>
          <p:nvSpPr>
            <p:cNvPr id="200" name="Google Shape;200;p31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３</a:t>
              </a:r>
              <a:endParaRPr/>
            </a:p>
          </p:txBody>
        </p:sp>
      </p:grpSp>
      <p:sp>
        <p:nvSpPr>
          <p:cNvPr id="202" name="Google Shape;202;p31"/>
          <p:cNvSpPr txBox="1"/>
          <p:nvPr/>
        </p:nvSpPr>
        <p:spPr>
          <a:xfrm>
            <a:off x="7903775" y="195475"/>
            <a:ext cx="92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D7E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LOGO</a:t>
            </a:r>
            <a:endParaRPr b="1" sz="2000">
              <a:solidFill>
                <a:srgbClr val="FD7E2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A160"/>
            </a:gs>
            <a:gs pos="100000">
              <a:srgbClr val="FE7A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1" name="Google Shape;1141;p49"/>
          <p:cNvGrpSpPr/>
          <p:nvPr/>
        </p:nvGrpSpPr>
        <p:grpSpPr>
          <a:xfrm rot="-2700000">
            <a:off x="3867772" y="1075436"/>
            <a:ext cx="1467291" cy="1467290"/>
            <a:chOff x="2951820" y="1419622"/>
            <a:chExt cx="475559" cy="475559"/>
          </a:xfrm>
        </p:grpSpPr>
        <p:sp>
          <p:nvSpPr>
            <p:cNvPr id="1142" name="Google Shape;1142;p49"/>
            <p:cNvSpPr/>
            <p:nvPr/>
          </p:nvSpPr>
          <p:spPr>
            <a:xfrm>
              <a:off x="3067339" y="1535141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1144" name="Google Shape;1144;p49"/>
          <p:cNvSpPr txBox="1"/>
          <p:nvPr/>
        </p:nvSpPr>
        <p:spPr>
          <a:xfrm>
            <a:off x="4162550" y="1491625"/>
            <a:ext cx="90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FD7E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04</a:t>
            </a:r>
            <a:endParaRPr b="1" sz="4000">
              <a:solidFill>
                <a:srgbClr val="FD7E2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45" name="Google Shape;1145;p49"/>
          <p:cNvSpPr/>
          <p:nvPr/>
        </p:nvSpPr>
        <p:spPr>
          <a:xfrm>
            <a:off x="0" y="2199515"/>
            <a:ext cx="9144000" cy="154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FOCUSED</a:t>
            </a:r>
            <a:endParaRPr b="1" sz="4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46" name="Google Shape;1146;p49"/>
          <p:cNvSpPr txBox="1"/>
          <p:nvPr/>
        </p:nvSpPr>
        <p:spPr>
          <a:xfrm>
            <a:off x="7782825" y="195475"/>
            <a:ext cx="10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LOGO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50"/>
          <p:cNvGrpSpPr/>
          <p:nvPr/>
        </p:nvGrpSpPr>
        <p:grpSpPr>
          <a:xfrm>
            <a:off x="4318634" y="1683087"/>
            <a:ext cx="492154" cy="492154"/>
            <a:chOff x="6369311" y="2040370"/>
            <a:chExt cx="755703" cy="755703"/>
          </a:xfrm>
        </p:grpSpPr>
        <p:sp>
          <p:nvSpPr>
            <p:cNvPr id="1153" name="Google Shape;1153;p50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4" name="Google Shape;1154;p50"/>
            <p:cNvSpPr txBox="1"/>
            <p:nvPr/>
          </p:nvSpPr>
          <p:spPr>
            <a:xfrm>
              <a:off x="6380164" y="2208372"/>
              <a:ext cx="733994" cy="46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138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93%</a:t>
              </a:r>
              <a:endParaRPr b="1"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55" name="Google Shape;1155;p50"/>
          <p:cNvGrpSpPr/>
          <p:nvPr/>
        </p:nvGrpSpPr>
        <p:grpSpPr>
          <a:xfrm>
            <a:off x="4318634" y="2303134"/>
            <a:ext cx="492154" cy="492154"/>
            <a:chOff x="6369311" y="2992454"/>
            <a:chExt cx="755703" cy="755703"/>
          </a:xfrm>
        </p:grpSpPr>
        <p:sp>
          <p:nvSpPr>
            <p:cNvPr id="1156" name="Google Shape;1156;p50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7" name="Google Shape;1157;p50"/>
            <p:cNvSpPr txBox="1"/>
            <p:nvPr/>
          </p:nvSpPr>
          <p:spPr>
            <a:xfrm>
              <a:off x="6380164" y="3160455"/>
              <a:ext cx="733994" cy="46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138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82%</a:t>
              </a:r>
              <a:endParaRPr b="1"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58" name="Google Shape;1158;p50"/>
          <p:cNvGrpSpPr/>
          <p:nvPr/>
        </p:nvGrpSpPr>
        <p:grpSpPr>
          <a:xfrm>
            <a:off x="4318634" y="2923181"/>
            <a:ext cx="492154" cy="492154"/>
            <a:chOff x="6369310" y="3944537"/>
            <a:chExt cx="755703" cy="755703"/>
          </a:xfrm>
        </p:grpSpPr>
        <p:sp>
          <p:nvSpPr>
            <p:cNvPr id="1159" name="Google Shape;1159;p5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0" name="Google Shape;1160;p50"/>
            <p:cNvSpPr txBox="1"/>
            <p:nvPr/>
          </p:nvSpPr>
          <p:spPr>
            <a:xfrm>
              <a:off x="6380163" y="4114594"/>
              <a:ext cx="733994" cy="46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138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70%</a:t>
              </a:r>
              <a:endParaRPr b="1"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61" name="Google Shape;1161;p50"/>
          <p:cNvGrpSpPr/>
          <p:nvPr/>
        </p:nvGrpSpPr>
        <p:grpSpPr>
          <a:xfrm>
            <a:off x="4318634" y="3545902"/>
            <a:ext cx="492154" cy="492154"/>
            <a:chOff x="6369311" y="4900725"/>
            <a:chExt cx="755703" cy="755703"/>
          </a:xfrm>
        </p:grpSpPr>
        <p:sp>
          <p:nvSpPr>
            <p:cNvPr id="1162" name="Google Shape;1162;p50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3" name="Google Shape;1163;p50"/>
            <p:cNvSpPr txBox="1"/>
            <p:nvPr/>
          </p:nvSpPr>
          <p:spPr>
            <a:xfrm>
              <a:off x="6380164" y="5068727"/>
              <a:ext cx="733994" cy="464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138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68%</a:t>
              </a:r>
              <a:endParaRPr b="1" sz="1138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4954993" y="2308928"/>
            <a:ext cx="2165471" cy="2511657"/>
            <a:chOff x="7346437" y="3001349"/>
            <a:chExt cx="3325083" cy="3856651"/>
          </a:xfrm>
        </p:grpSpPr>
        <p:sp>
          <p:nvSpPr>
            <p:cNvPr id="1165" name="Google Shape;1165;p50"/>
            <p:cNvSpPr/>
            <p:nvPr/>
          </p:nvSpPr>
          <p:spPr>
            <a:xfrm rot="-5400000">
              <a:off x="7080653" y="3267133"/>
              <a:ext cx="3856651" cy="3325083"/>
            </a:xfrm>
            <a:custGeom>
              <a:rect b="b" l="l" r="r" t="t"/>
              <a:pathLst>
                <a:path extrusionOk="0" h="3657591" w="4242316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8114763" y="3219375"/>
              <a:ext cx="352166" cy="301858"/>
            </a:xfrm>
            <a:custGeom>
              <a:rect b="b" l="l" r="r" t="t"/>
              <a:pathLst>
                <a:path extrusionOk="0" h="81" w="94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4954990" y="2931883"/>
            <a:ext cx="1707393" cy="1888700"/>
            <a:chOff x="7346434" y="3957897"/>
            <a:chExt cx="2621703" cy="2900101"/>
          </a:xfrm>
        </p:grpSpPr>
        <p:sp>
          <p:nvSpPr>
            <p:cNvPr id="1168" name="Google Shape;1168;p50"/>
            <p:cNvSpPr/>
            <p:nvPr/>
          </p:nvSpPr>
          <p:spPr>
            <a:xfrm rot="-5400000">
              <a:off x="7207235" y="4097096"/>
              <a:ext cx="2900101" cy="2621703"/>
            </a:xfrm>
            <a:custGeom>
              <a:rect b="b" l="l" r="r" t="t"/>
              <a:pathLst>
                <a:path extrusionOk="0" h="2883873" w="3190111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8101752" y="4176428"/>
              <a:ext cx="378190" cy="338289"/>
            </a:xfrm>
            <a:custGeom>
              <a:rect b="b" l="l" r="r" t="t"/>
              <a:pathLst>
                <a:path extrusionOk="0" h="90" w="101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70" name="Google Shape;1170;p50"/>
          <p:cNvGrpSpPr/>
          <p:nvPr/>
        </p:nvGrpSpPr>
        <p:grpSpPr>
          <a:xfrm>
            <a:off x="4954992" y="1688880"/>
            <a:ext cx="2623550" cy="3131704"/>
            <a:chOff x="7346438" y="2049265"/>
            <a:chExt cx="4028463" cy="4808735"/>
          </a:xfrm>
        </p:grpSpPr>
        <p:sp>
          <p:nvSpPr>
            <p:cNvPr id="1171" name="Google Shape;1171;p50"/>
            <p:cNvSpPr/>
            <p:nvPr/>
          </p:nvSpPr>
          <p:spPr>
            <a:xfrm rot="-5400000">
              <a:off x="6956302" y="2439401"/>
              <a:ext cx="4808735" cy="4028463"/>
            </a:xfrm>
            <a:custGeom>
              <a:rect b="b" l="l" r="r" t="t"/>
              <a:pathLst>
                <a:path extrusionOk="0" h="4431309" w="5289608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8120836" y="2231727"/>
              <a:ext cx="369515" cy="372985"/>
            </a:xfrm>
            <a:custGeom>
              <a:rect b="b" l="l" r="r" t="t"/>
              <a:pathLst>
                <a:path extrusionOk="0" h="100" w="99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73" name="Google Shape;1173;p50"/>
          <p:cNvGrpSpPr/>
          <p:nvPr/>
        </p:nvGrpSpPr>
        <p:grpSpPr>
          <a:xfrm>
            <a:off x="4954991" y="3551696"/>
            <a:ext cx="1249312" cy="1268887"/>
            <a:chOff x="7346434" y="4909620"/>
            <a:chExt cx="1918320" cy="1948378"/>
          </a:xfrm>
        </p:grpSpPr>
        <p:sp>
          <p:nvSpPr>
            <p:cNvPr id="1174" name="Google Shape;1174;p50"/>
            <p:cNvSpPr/>
            <p:nvPr/>
          </p:nvSpPr>
          <p:spPr>
            <a:xfrm rot="-5400000">
              <a:off x="7331405" y="4924649"/>
              <a:ext cx="1948378" cy="1918320"/>
            </a:xfrm>
            <a:custGeom>
              <a:rect b="b" l="l" r="r" t="t"/>
              <a:pathLst>
                <a:path extrusionOk="0" h="2110152" w="2143216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8091344" y="5076469"/>
              <a:ext cx="399007" cy="404213"/>
            </a:xfrm>
            <a:custGeom>
              <a:rect b="b" l="l" r="r" t="t"/>
              <a:pathLst>
                <a:path extrusionOk="0" h="108" w="107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9775" lIns="59550" spcFirstLastPara="1" rIns="59550" wrap="square" tIns="2977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76" name="Google Shape;1176;p50"/>
          <p:cNvGrpSpPr/>
          <p:nvPr/>
        </p:nvGrpSpPr>
        <p:grpSpPr>
          <a:xfrm>
            <a:off x="1631378" y="1807709"/>
            <a:ext cx="298528" cy="224040"/>
            <a:chOff x="789999" y="2242985"/>
            <a:chExt cx="504229" cy="378415"/>
          </a:xfrm>
        </p:grpSpPr>
        <p:sp>
          <p:nvSpPr>
            <p:cNvPr id="1177" name="Google Shape;1177;p5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79" name="Google Shape;1179;p50"/>
          <p:cNvSpPr/>
          <p:nvPr/>
        </p:nvSpPr>
        <p:spPr>
          <a:xfrm>
            <a:off x="2001275" y="1692546"/>
            <a:ext cx="215234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80" name="Google Shape;1180;p50"/>
          <p:cNvGrpSpPr/>
          <p:nvPr/>
        </p:nvGrpSpPr>
        <p:grpSpPr>
          <a:xfrm>
            <a:off x="1631378" y="2489762"/>
            <a:ext cx="298528" cy="224040"/>
            <a:chOff x="789999" y="2242985"/>
            <a:chExt cx="504229" cy="378415"/>
          </a:xfrm>
        </p:grpSpPr>
        <p:sp>
          <p:nvSpPr>
            <p:cNvPr id="1181" name="Google Shape;1181;p5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83" name="Google Shape;1183;p50"/>
          <p:cNvSpPr/>
          <p:nvPr/>
        </p:nvSpPr>
        <p:spPr>
          <a:xfrm>
            <a:off x="2001275" y="2374597"/>
            <a:ext cx="215234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84" name="Google Shape;1184;p50"/>
          <p:cNvGrpSpPr/>
          <p:nvPr/>
        </p:nvGrpSpPr>
        <p:grpSpPr>
          <a:xfrm>
            <a:off x="1631378" y="3188423"/>
            <a:ext cx="298528" cy="224040"/>
            <a:chOff x="789999" y="2242985"/>
            <a:chExt cx="504229" cy="378415"/>
          </a:xfrm>
        </p:grpSpPr>
        <p:sp>
          <p:nvSpPr>
            <p:cNvPr id="1185" name="Google Shape;1185;p5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87" name="Google Shape;1187;p50"/>
          <p:cNvSpPr/>
          <p:nvPr/>
        </p:nvSpPr>
        <p:spPr>
          <a:xfrm>
            <a:off x="2001275" y="3073259"/>
            <a:ext cx="215234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88" name="Google Shape;1188;p50"/>
          <p:cNvGrpSpPr/>
          <p:nvPr/>
        </p:nvGrpSpPr>
        <p:grpSpPr>
          <a:xfrm>
            <a:off x="1631378" y="3856807"/>
            <a:ext cx="298528" cy="224040"/>
            <a:chOff x="789999" y="2242985"/>
            <a:chExt cx="504229" cy="378415"/>
          </a:xfrm>
        </p:grpSpPr>
        <p:sp>
          <p:nvSpPr>
            <p:cNvPr id="1189" name="Google Shape;1189;p5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91" name="Google Shape;1191;p50"/>
          <p:cNvSpPr/>
          <p:nvPr/>
        </p:nvSpPr>
        <p:spPr>
          <a:xfrm>
            <a:off x="2001275" y="3741643"/>
            <a:ext cx="215234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92" name="Google Shape;1192;p50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1193" name="Google Shape;1193;p50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194" name="Google Shape;1194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95" name="Google Shape;1195;p50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1196" name="Google Shape;1196;p50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lang="tr-TR" sz="24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４</a:t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98" name="Google Shape;1198;p50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1199" name="Google Shape;1199;p50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1200" name="Google Shape;1200;p50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1" name="Google Shape;1201;p50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209" name="Google Shape;1209;p50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10" name="Google Shape;1210;p50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6" name="Google Shape;1216;p51"/>
          <p:cNvGrpSpPr/>
          <p:nvPr/>
        </p:nvGrpSpPr>
        <p:grpSpPr>
          <a:xfrm>
            <a:off x="1514857" y="1394019"/>
            <a:ext cx="5678635" cy="2144274"/>
            <a:chOff x="3811472" y="1767172"/>
            <a:chExt cx="7572342" cy="2859344"/>
          </a:xfrm>
        </p:grpSpPr>
        <p:sp>
          <p:nvSpPr>
            <p:cNvPr id="1217" name="Google Shape;1217;p51"/>
            <p:cNvSpPr txBox="1"/>
            <p:nvPr/>
          </p:nvSpPr>
          <p:spPr>
            <a:xfrm>
              <a:off x="6810330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40%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8" name="Google Shape;1218;p51"/>
            <p:cNvSpPr txBox="1"/>
            <p:nvPr/>
          </p:nvSpPr>
          <p:spPr>
            <a:xfrm>
              <a:off x="7463034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50%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19" name="Google Shape;1219;p51"/>
            <p:cNvSpPr txBox="1"/>
            <p:nvPr/>
          </p:nvSpPr>
          <p:spPr>
            <a:xfrm>
              <a:off x="8099550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60%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0" name="Google Shape;1220;p51"/>
            <p:cNvSpPr txBox="1"/>
            <p:nvPr/>
          </p:nvSpPr>
          <p:spPr>
            <a:xfrm>
              <a:off x="6128596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30%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1" name="Google Shape;1221;p51"/>
            <p:cNvSpPr txBox="1"/>
            <p:nvPr/>
          </p:nvSpPr>
          <p:spPr>
            <a:xfrm>
              <a:off x="10703638" y="4258170"/>
              <a:ext cx="680176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100%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2" name="Google Shape;1222;p51"/>
            <p:cNvSpPr txBox="1"/>
            <p:nvPr/>
          </p:nvSpPr>
          <p:spPr>
            <a:xfrm>
              <a:off x="5443909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3" name="Google Shape;1223;p51"/>
            <p:cNvSpPr txBox="1"/>
            <p:nvPr/>
          </p:nvSpPr>
          <p:spPr>
            <a:xfrm>
              <a:off x="8713895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70%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4" name="Google Shape;1224;p51"/>
            <p:cNvSpPr txBox="1"/>
            <p:nvPr/>
          </p:nvSpPr>
          <p:spPr>
            <a:xfrm>
              <a:off x="9357271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80%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5" name="Google Shape;1225;p51"/>
            <p:cNvSpPr txBox="1"/>
            <p:nvPr/>
          </p:nvSpPr>
          <p:spPr>
            <a:xfrm>
              <a:off x="10042834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90%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6" name="Google Shape;1226;p51"/>
            <p:cNvSpPr txBox="1"/>
            <p:nvPr/>
          </p:nvSpPr>
          <p:spPr>
            <a:xfrm>
              <a:off x="4336784" y="4258170"/>
              <a:ext cx="468555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7" name="Google Shape;1227;p51"/>
            <p:cNvSpPr txBox="1"/>
            <p:nvPr/>
          </p:nvSpPr>
          <p:spPr>
            <a:xfrm>
              <a:off x="4817275" y="4258170"/>
              <a:ext cx="586123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10%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248" name="Google Shape;1248;p51"/>
            <p:cNvCxnSpPr/>
            <p:nvPr/>
          </p:nvCxnSpPr>
          <p:spPr>
            <a:xfrm>
              <a:off x="4446089" y="1767172"/>
              <a:ext cx="0" cy="2412945"/>
            </a:xfrm>
            <a:prstGeom prst="straightConnector1">
              <a:avLst/>
            </a:prstGeom>
            <a:noFill/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49" name="Google Shape;1249;p51"/>
            <p:cNvSpPr txBox="1"/>
            <p:nvPr/>
          </p:nvSpPr>
          <p:spPr>
            <a:xfrm>
              <a:off x="3824297" y="1853363"/>
              <a:ext cx="622460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20XX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0" name="Google Shape;1250;p51"/>
            <p:cNvSpPr txBox="1"/>
            <p:nvPr/>
          </p:nvSpPr>
          <p:spPr>
            <a:xfrm>
              <a:off x="3811472" y="2310563"/>
              <a:ext cx="648111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2019</a:t>
              </a:r>
              <a:endParaRPr/>
            </a:p>
          </p:txBody>
        </p:sp>
        <p:sp>
          <p:nvSpPr>
            <p:cNvPr id="1251" name="Google Shape;1251;p51"/>
            <p:cNvSpPr txBox="1"/>
            <p:nvPr/>
          </p:nvSpPr>
          <p:spPr>
            <a:xfrm>
              <a:off x="3811472" y="2766884"/>
              <a:ext cx="648111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2013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2" name="Google Shape;1252;p51"/>
            <p:cNvSpPr txBox="1"/>
            <p:nvPr/>
          </p:nvSpPr>
          <p:spPr>
            <a:xfrm>
              <a:off x="3811472" y="3224963"/>
              <a:ext cx="648111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2012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3" name="Google Shape;1253;p51"/>
            <p:cNvSpPr txBox="1"/>
            <p:nvPr/>
          </p:nvSpPr>
          <p:spPr>
            <a:xfrm>
              <a:off x="3811472" y="3682164"/>
              <a:ext cx="648111" cy="368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996">
                  <a:solidFill>
                    <a:srgbClr val="A5A5A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2011</a:t>
              </a:r>
              <a:endParaRPr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54" name="Google Shape;1254;p51"/>
          <p:cNvSpPr/>
          <p:nvPr/>
        </p:nvSpPr>
        <p:spPr>
          <a:xfrm>
            <a:off x="1952915" y="3828597"/>
            <a:ext cx="218493" cy="2184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5" name="Google Shape;1255;p51"/>
          <p:cNvSpPr txBox="1"/>
          <p:nvPr/>
        </p:nvSpPr>
        <p:spPr>
          <a:xfrm>
            <a:off x="2216901" y="3799359"/>
            <a:ext cx="1258678" cy="276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DESCRIPTION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6" name="Google Shape;1256;p51"/>
          <p:cNvSpPr/>
          <p:nvPr/>
        </p:nvSpPr>
        <p:spPr>
          <a:xfrm>
            <a:off x="1903449" y="4043639"/>
            <a:ext cx="159763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7" name="Google Shape;1257;p51"/>
          <p:cNvSpPr/>
          <p:nvPr/>
        </p:nvSpPr>
        <p:spPr>
          <a:xfrm>
            <a:off x="3717309" y="3828597"/>
            <a:ext cx="218493" cy="2184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8" name="Google Shape;1258;p51"/>
          <p:cNvSpPr txBox="1"/>
          <p:nvPr/>
        </p:nvSpPr>
        <p:spPr>
          <a:xfrm>
            <a:off x="3969062" y="3799359"/>
            <a:ext cx="1258678" cy="276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DESCRIPTION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9" name="Google Shape;1259;p51"/>
          <p:cNvSpPr/>
          <p:nvPr/>
        </p:nvSpPr>
        <p:spPr>
          <a:xfrm>
            <a:off x="3667843" y="4043639"/>
            <a:ext cx="159763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0" name="Google Shape;1260;p51"/>
          <p:cNvSpPr/>
          <p:nvPr/>
        </p:nvSpPr>
        <p:spPr>
          <a:xfrm>
            <a:off x="5481702" y="3828597"/>
            <a:ext cx="218493" cy="2184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1" name="Google Shape;1261;p51"/>
          <p:cNvSpPr txBox="1"/>
          <p:nvPr/>
        </p:nvSpPr>
        <p:spPr>
          <a:xfrm>
            <a:off x="5721223" y="3799359"/>
            <a:ext cx="1258678" cy="276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DESCRIPTION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2" name="Google Shape;1262;p51"/>
          <p:cNvSpPr/>
          <p:nvPr/>
        </p:nvSpPr>
        <p:spPr>
          <a:xfrm>
            <a:off x="5432236" y="4043639"/>
            <a:ext cx="159763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hope that this template will return to you as a time, money and reputation.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63" name="Google Shape;1263;p51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1264" name="Google Shape;1264;p51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265" name="Google Shape;1265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6" name="Google Shape;1266;p51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1267" name="Google Shape;1267;p51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４</a:t>
              </a:r>
              <a:endParaRPr/>
            </a:p>
          </p:txBody>
        </p:sp>
      </p:grpSp>
      <p:grpSp>
        <p:nvGrpSpPr>
          <p:cNvPr id="1269" name="Google Shape;1269;p51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1270" name="Google Shape;1270;p51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1271" name="Google Shape;1271;p51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280" name="Google Shape;1280;p51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81" name="Google Shape;1281;p51"/>
          <p:cNvSpPr txBox="1"/>
          <p:nvPr/>
        </p:nvSpPr>
        <p:spPr>
          <a:xfrm>
            <a:off x="755576" y="371440"/>
            <a:ext cx="175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52"/>
          <p:cNvSpPr/>
          <p:nvPr/>
        </p:nvSpPr>
        <p:spPr>
          <a:xfrm>
            <a:off x="3149528" y="1394019"/>
            <a:ext cx="2916952" cy="2916952"/>
          </a:xfrm>
          <a:prstGeom prst="ellipse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40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88" name="Google Shape;1288;p52"/>
          <p:cNvGrpSpPr/>
          <p:nvPr/>
        </p:nvGrpSpPr>
        <p:grpSpPr>
          <a:xfrm>
            <a:off x="3939742" y="1637051"/>
            <a:ext cx="1336525" cy="2430889"/>
            <a:chOff x="2777030" y="1276350"/>
            <a:chExt cx="1871170" cy="3403312"/>
          </a:xfrm>
        </p:grpSpPr>
        <p:pic>
          <p:nvPicPr>
            <p:cNvPr id="1289" name="Google Shape;1289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0" name="Google Shape;1290;p52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91" name="Google Shape;1291;p52"/>
          <p:cNvGrpSpPr/>
          <p:nvPr/>
        </p:nvGrpSpPr>
        <p:grpSpPr>
          <a:xfrm>
            <a:off x="5436281" y="1570859"/>
            <a:ext cx="643310" cy="643312"/>
            <a:chOff x="8197836" y="1898395"/>
            <a:chExt cx="1017919" cy="1017922"/>
          </a:xfrm>
        </p:grpSpPr>
        <p:sp>
          <p:nvSpPr>
            <p:cNvPr id="1292" name="Google Shape;1292;p52"/>
            <p:cNvSpPr/>
            <p:nvPr/>
          </p:nvSpPr>
          <p:spPr>
            <a:xfrm>
              <a:off x="8197836" y="1898395"/>
              <a:ext cx="1017919" cy="1017922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7620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8550" lIns="28550" spcFirstLastPara="1" rIns="28550" wrap="square" tIns="28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8505560" y="2180961"/>
              <a:ext cx="402470" cy="452790"/>
            </a:xfrm>
            <a:custGeom>
              <a:rect b="b" l="l" r="r" t="t"/>
              <a:pathLst>
                <a:path extrusionOk="0" h="20960" w="2160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2725" lIns="32725" spcFirstLastPara="1" rIns="32725" wrap="square" tIns="327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94" name="Google Shape;1294;p52"/>
          <p:cNvGrpSpPr/>
          <p:nvPr/>
        </p:nvGrpSpPr>
        <p:grpSpPr>
          <a:xfrm>
            <a:off x="3122016" y="1573061"/>
            <a:ext cx="643310" cy="643312"/>
            <a:chOff x="8197836" y="1898395"/>
            <a:chExt cx="1017919" cy="1017922"/>
          </a:xfrm>
        </p:grpSpPr>
        <p:sp>
          <p:nvSpPr>
            <p:cNvPr id="1295" name="Google Shape;1295;p52"/>
            <p:cNvSpPr/>
            <p:nvPr/>
          </p:nvSpPr>
          <p:spPr>
            <a:xfrm>
              <a:off x="8197836" y="1898395"/>
              <a:ext cx="1017919" cy="1017922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7620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8550" lIns="28550" spcFirstLastPara="1" rIns="28550" wrap="square" tIns="28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6" name="Google Shape;1296;p52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rect b="b" l="l" r="r" t="t"/>
              <a:pathLst>
                <a:path extrusionOk="0" h="20960" w="2160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2725" lIns="32725" spcFirstLastPara="1" rIns="32725" wrap="square" tIns="327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97" name="Google Shape;1297;p52"/>
          <p:cNvGrpSpPr/>
          <p:nvPr/>
        </p:nvGrpSpPr>
        <p:grpSpPr>
          <a:xfrm>
            <a:off x="5433175" y="3484951"/>
            <a:ext cx="643310" cy="643312"/>
            <a:chOff x="8197836" y="1898395"/>
            <a:chExt cx="1017919" cy="1017922"/>
          </a:xfrm>
        </p:grpSpPr>
        <p:sp>
          <p:nvSpPr>
            <p:cNvPr id="1298" name="Google Shape;1298;p52"/>
            <p:cNvSpPr/>
            <p:nvPr/>
          </p:nvSpPr>
          <p:spPr>
            <a:xfrm>
              <a:off x="8197836" y="1898395"/>
              <a:ext cx="1017919" cy="1017922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7620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8550" lIns="28550" spcFirstLastPara="1" rIns="28550" wrap="square" tIns="28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9" name="Google Shape;1299;p52"/>
            <p:cNvSpPr/>
            <p:nvPr/>
          </p:nvSpPr>
          <p:spPr>
            <a:xfrm>
              <a:off x="8505560" y="2180961"/>
              <a:ext cx="402470" cy="452790"/>
            </a:xfrm>
            <a:custGeom>
              <a:rect b="b" l="l" r="r" t="t"/>
              <a:pathLst>
                <a:path extrusionOk="0" h="20960" w="2160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2725" lIns="32725" spcFirstLastPara="1" rIns="32725" wrap="square" tIns="327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00" name="Google Shape;1300;p52"/>
          <p:cNvGrpSpPr/>
          <p:nvPr/>
        </p:nvGrpSpPr>
        <p:grpSpPr>
          <a:xfrm>
            <a:off x="3145167" y="3487924"/>
            <a:ext cx="643310" cy="643312"/>
            <a:chOff x="8197836" y="1898395"/>
            <a:chExt cx="1017919" cy="1017922"/>
          </a:xfrm>
        </p:grpSpPr>
        <p:sp>
          <p:nvSpPr>
            <p:cNvPr id="1301" name="Google Shape;1301;p52"/>
            <p:cNvSpPr/>
            <p:nvPr/>
          </p:nvSpPr>
          <p:spPr>
            <a:xfrm>
              <a:off x="8197836" y="1898395"/>
              <a:ext cx="1017919" cy="1017922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76200">
              <a:solidFill>
                <a:schemeClr val="lt1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28550" lIns="28550" spcFirstLastPara="1" rIns="28550" wrap="square" tIns="2855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2" name="Google Shape;1302;p52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rect b="b" l="l" r="r" t="t"/>
              <a:pathLst>
                <a:path extrusionOk="0" h="20960" w="2160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2725" lIns="32725" spcFirstLastPara="1" rIns="32725" wrap="square" tIns="327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40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03" name="Google Shape;1303;p52"/>
          <p:cNvSpPr txBox="1"/>
          <p:nvPr/>
        </p:nvSpPr>
        <p:spPr>
          <a:xfrm>
            <a:off x="1745376" y="1632515"/>
            <a:ext cx="1258711" cy="212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4" name="Google Shape;1304;p52"/>
          <p:cNvSpPr txBox="1"/>
          <p:nvPr/>
        </p:nvSpPr>
        <p:spPr>
          <a:xfrm>
            <a:off x="1386389" y="1812009"/>
            <a:ext cx="1617698" cy="5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5" name="Google Shape;1305;p52"/>
          <p:cNvSpPr txBox="1"/>
          <p:nvPr/>
        </p:nvSpPr>
        <p:spPr>
          <a:xfrm>
            <a:off x="6227065" y="1632515"/>
            <a:ext cx="1258711" cy="212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6" name="Google Shape;1306;p52"/>
          <p:cNvSpPr txBox="1"/>
          <p:nvPr/>
        </p:nvSpPr>
        <p:spPr>
          <a:xfrm>
            <a:off x="6227064" y="1812009"/>
            <a:ext cx="1617698" cy="5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7" name="Google Shape;1307;p52"/>
          <p:cNvSpPr txBox="1"/>
          <p:nvPr/>
        </p:nvSpPr>
        <p:spPr>
          <a:xfrm>
            <a:off x="1745376" y="3531628"/>
            <a:ext cx="1258711" cy="212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8" name="Google Shape;1308;p52"/>
          <p:cNvSpPr txBox="1"/>
          <p:nvPr/>
        </p:nvSpPr>
        <p:spPr>
          <a:xfrm>
            <a:off x="1386389" y="3711122"/>
            <a:ext cx="1617698" cy="5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09" name="Google Shape;1309;p52"/>
          <p:cNvSpPr txBox="1"/>
          <p:nvPr/>
        </p:nvSpPr>
        <p:spPr>
          <a:xfrm>
            <a:off x="6227065" y="3531628"/>
            <a:ext cx="1258711" cy="212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96"/>
              <a:buFont typeface="Arial"/>
              <a:buNone/>
            </a:pPr>
            <a:r>
              <a:rPr b="1" lang="tr-TR" sz="996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NOTE HERE</a:t>
            </a:r>
            <a:endParaRPr b="1" sz="996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0" name="Google Shape;1310;p52"/>
          <p:cNvSpPr txBox="1"/>
          <p:nvPr/>
        </p:nvSpPr>
        <p:spPr>
          <a:xfrm>
            <a:off x="6227064" y="3711122"/>
            <a:ext cx="1617698" cy="50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 ahead and replace it with your own text.</a:t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311" name="Google Shape;1311;p52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1312" name="Google Shape;1312;p52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313" name="Google Shape;1313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14" name="Google Shape;1314;p52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1315" name="Google Shape;1315;p52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6" name="Google Shape;1316;p52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４</a:t>
              </a:r>
              <a:endParaRPr/>
            </a:p>
          </p:txBody>
        </p:sp>
      </p:grpSp>
      <p:grpSp>
        <p:nvGrpSpPr>
          <p:cNvPr id="1317" name="Google Shape;1317;p52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1318" name="Google Shape;1318;p52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1319" name="Google Shape;1319;p52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328" name="Google Shape;1328;p52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29" name="Google Shape;1329;p52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oogle Shape;1335;p53"/>
          <p:cNvGrpSpPr/>
          <p:nvPr/>
        </p:nvGrpSpPr>
        <p:grpSpPr>
          <a:xfrm rot="-5400000">
            <a:off x="2431151" y="2871208"/>
            <a:ext cx="547263" cy="364843"/>
            <a:chOff x="3200400" y="1234012"/>
            <a:chExt cx="1371600" cy="728138"/>
          </a:xfrm>
        </p:grpSpPr>
        <p:sp>
          <p:nvSpPr>
            <p:cNvPr id="1336" name="Google Shape;1336;p53"/>
            <p:cNvSpPr/>
            <p:nvPr/>
          </p:nvSpPr>
          <p:spPr>
            <a:xfrm>
              <a:off x="4114800" y="1234012"/>
              <a:ext cx="457200" cy="728138"/>
            </a:xfrm>
            <a:prstGeom prst="round1Rect">
              <a:avLst>
                <a:gd fmla="val 50000" name="adj"/>
              </a:avLst>
            </a:prstGeom>
            <a:solidFill>
              <a:srgbClr val="7B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7" name="Google Shape;1337;p53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8" name="Google Shape;1338;p53"/>
            <p:cNvSpPr/>
            <p:nvPr/>
          </p:nvSpPr>
          <p:spPr>
            <a:xfrm flipH="1">
              <a:off x="3200400" y="1234012"/>
              <a:ext cx="457200" cy="728138"/>
            </a:xfrm>
            <a:prstGeom prst="round1Rect">
              <a:avLst>
                <a:gd fmla="val 50000" name="adj"/>
              </a:avLst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39" name="Google Shape;1339;p53"/>
          <p:cNvGrpSpPr/>
          <p:nvPr/>
        </p:nvGrpSpPr>
        <p:grpSpPr>
          <a:xfrm rot="-5400000">
            <a:off x="3171167" y="2871208"/>
            <a:ext cx="547263" cy="364843"/>
            <a:chOff x="3200400" y="1234012"/>
            <a:chExt cx="1371600" cy="728138"/>
          </a:xfrm>
        </p:grpSpPr>
        <p:sp>
          <p:nvSpPr>
            <p:cNvPr id="1340" name="Google Shape;1340;p5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rgbClr val="CE3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1" name="Google Shape;1341;p53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2" name="Google Shape;1342;p5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rgbClr val="FF9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43" name="Google Shape;1343;p53"/>
          <p:cNvGrpSpPr/>
          <p:nvPr/>
        </p:nvGrpSpPr>
        <p:grpSpPr>
          <a:xfrm rot="-5400000">
            <a:off x="3911181" y="2871208"/>
            <a:ext cx="547263" cy="364843"/>
            <a:chOff x="3200400" y="1234012"/>
            <a:chExt cx="1371600" cy="728138"/>
          </a:xfrm>
        </p:grpSpPr>
        <p:sp>
          <p:nvSpPr>
            <p:cNvPr id="1344" name="Google Shape;1344;p5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5" name="Google Shape;1345;p53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6" name="Google Shape;1346;p5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47" name="Google Shape;1347;p53"/>
          <p:cNvGrpSpPr/>
          <p:nvPr/>
        </p:nvGrpSpPr>
        <p:grpSpPr>
          <a:xfrm rot="-5400000">
            <a:off x="6361508" y="2642571"/>
            <a:ext cx="548962" cy="823817"/>
            <a:chOff x="4257815" y="3604273"/>
            <a:chExt cx="632164" cy="948677"/>
          </a:xfrm>
        </p:grpSpPr>
        <p:grpSp>
          <p:nvGrpSpPr>
            <p:cNvPr id="1348" name="Google Shape;1348;p53"/>
            <p:cNvGrpSpPr/>
            <p:nvPr/>
          </p:nvGrpSpPr>
          <p:grpSpPr>
            <a:xfrm>
              <a:off x="4257815" y="3905805"/>
              <a:ext cx="632164" cy="647145"/>
              <a:chOff x="4107979" y="4055348"/>
              <a:chExt cx="966386" cy="788823"/>
            </a:xfrm>
          </p:grpSpPr>
          <p:sp>
            <p:nvSpPr>
              <p:cNvPr id="1349" name="Google Shape;1349;p53"/>
              <p:cNvSpPr/>
              <p:nvPr/>
            </p:nvSpPr>
            <p:spPr>
              <a:xfrm rot="10800000">
                <a:off x="4107979" y="4055348"/>
                <a:ext cx="966386" cy="785648"/>
              </a:xfrm>
              <a:prstGeom prst="triangle">
                <a:avLst>
                  <a:gd fmla="val 50000" name="adj"/>
                </a:avLst>
              </a:prstGeom>
              <a:gradFill>
                <a:gsLst>
                  <a:gs pos="0">
                    <a:srgbClr val="7F7F7F"/>
                  </a:gs>
                  <a:gs pos="50000">
                    <a:srgbClr val="D8D8D8"/>
                  </a:gs>
                  <a:gs pos="100000">
                    <a:srgbClr val="D8D8D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50" name="Google Shape;1350;p53"/>
              <p:cNvSpPr/>
              <p:nvPr/>
            </p:nvSpPr>
            <p:spPr>
              <a:xfrm rot="10800000">
                <a:off x="4472566" y="4640971"/>
                <a:ext cx="237212" cy="203200"/>
              </a:xfrm>
              <a:prstGeom prst="triangle">
                <a:avLst>
                  <a:gd fmla="val 50000" name="adj"/>
                </a:avLst>
              </a:prstGeom>
              <a:solidFill>
                <a:srgbClr val="191919"/>
              </a:solidFill>
              <a:ln>
                <a:noFill/>
              </a:ln>
            </p:spPr>
            <p:txBody>
              <a:bodyPr anchorCtr="0" anchor="t" bIns="39700" lIns="79400" spcFirstLastPara="1" rIns="79400" wrap="square" tIns="39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351" name="Google Shape;1351;p53"/>
            <p:cNvGrpSpPr/>
            <p:nvPr/>
          </p:nvGrpSpPr>
          <p:grpSpPr>
            <a:xfrm>
              <a:off x="4259771" y="3604273"/>
              <a:ext cx="630208" cy="416793"/>
              <a:chOff x="2514599" y="3103313"/>
              <a:chExt cx="914400" cy="604745"/>
            </a:xfrm>
          </p:grpSpPr>
          <p:sp>
            <p:nvSpPr>
              <p:cNvPr id="1352" name="Google Shape;1352;p53"/>
              <p:cNvSpPr/>
              <p:nvPr/>
            </p:nvSpPr>
            <p:spPr>
              <a:xfrm rot="5400000">
                <a:off x="2364628" y="3253285"/>
                <a:ext cx="604743" cy="304800"/>
              </a:xfrm>
              <a:prstGeom prst="homePlate">
                <a:avLst>
                  <a:gd fmla="val 50000" name="adj"/>
                </a:avLst>
              </a:prstGeom>
              <a:solidFill>
                <a:srgbClr val="FF9A7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53" name="Google Shape;1353;p53"/>
              <p:cNvSpPr/>
              <p:nvPr/>
            </p:nvSpPr>
            <p:spPr>
              <a:xfrm rot="5400000">
                <a:off x="2669428" y="3253286"/>
                <a:ext cx="604743" cy="304800"/>
              </a:xfrm>
              <a:prstGeom prst="homePlate">
                <a:avLst>
                  <a:gd fmla="val 50000" name="adj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54" name="Google Shape;1354;p53"/>
              <p:cNvSpPr/>
              <p:nvPr/>
            </p:nvSpPr>
            <p:spPr>
              <a:xfrm rot="5400000">
                <a:off x="2974228" y="3253287"/>
                <a:ext cx="604743" cy="304800"/>
              </a:xfrm>
              <a:prstGeom prst="homePlate">
                <a:avLst>
                  <a:gd fmla="val 50000" name="adj"/>
                </a:avLst>
              </a:prstGeom>
              <a:solidFill>
                <a:srgbClr val="CE3A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569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1355" name="Google Shape;1355;p53"/>
          <p:cNvGrpSpPr/>
          <p:nvPr/>
        </p:nvGrpSpPr>
        <p:grpSpPr>
          <a:xfrm flipH="1" rot="-5400000">
            <a:off x="3190253" y="3225520"/>
            <a:ext cx="1261242" cy="363038"/>
            <a:chOff x="4889980" y="1620289"/>
            <a:chExt cx="1452400" cy="418060"/>
          </a:xfrm>
        </p:grpSpPr>
        <p:sp>
          <p:nvSpPr>
            <p:cNvPr id="1356" name="Google Shape;1356;p53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357" name="Google Shape;1357;p53"/>
            <p:cNvCxnSpPr/>
            <p:nvPr/>
          </p:nvCxnSpPr>
          <p:spPr>
            <a:xfrm rot="10800000">
              <a:off x="4889980" y="1620289"/>
              <a:ext cx="1236500" cy="1389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8" name="Google Shape;1358;p53"/>
            <p:cNvCxnSpPr/>
            <p:nvPr/>
          </p:nvCxnSpPr>
          <p:spPr>
            <a:xfrm flipH="1">
              <a:off x="4889980" y="2038323"/>
              <a:ext cx="1236500" cy="26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59" name="Google Shape;1359;p53"/>
          <p:cNvGrpSpPr/>
          <p:nvPr/>
        </p:nvGrpSpPr>
        <p:grpSpPr>
          <a:xfrm rot="-5400000">
            <a:off x="4631336" y="2871208"/>
            <a:ext cx="547263" cy="364843"/>
            <a:chOff x="3200400" y="1234012"/>
            <a:chExt cx="1371600" cy="728138"/>
          </a:xfrm>
        </p:grpSpPr>
        <p:sp>
          <p:nvSpPr>
            <p:cNvPr id="1360" name="Google Shape;1360;p5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rgbClr val="CE3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1" name="Google Shape;1361;p53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2" name="Google Shape;1362;p5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rgbClr val="FF9A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63" name="Google Shape;1363;p53"/>
          <p:cNvGrpSpPr/>
          <p:nvPr/>
        </p:nvGrpSpPr>
        <p:grpSpPr>
          <a:xfrm rot="-5400000">
            <a:off x="5379614" y="2871208"/>
            <a:ext cx="547263" cy="364843"/>
            <a:chOff x="3200400" y="1234012"/>
            <a:chExt cx="1371600" cy="728138"/>
          </a:xfrm>
        </p:grpSpPr>
        <p:sp>
          <p:nvSpPr>
            <p:cNvPr id="1364" name="Google Shape;1364;p53"/>
            <p:cNvSpPr/>
            <p:nvPr/>
          </p:nvSpPr>
          <p:spPr>
            <a:xfrm>
              <a:off x="4114800" y="1234012"/>
              <a:ext cx="457200" cy="728138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5" name="Google Shape;1365;p53"/>
            <p:cNvSpPr/>
            <p:nvPr/>
          </p:nvSpPr>
          <p:spPr>
            <a:xfrm>
              <a:off x="3657600" y="1234012"/>
              <a:ext cx="457200" cy="7281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6" name="Google Shape;1366;p53"/>
            <p:cNvSpPr/>
            <p:nvPr/>
          </p:nvSpPr>
          <p:spPr>
            <a:xfrm flipH="1">
              <a:off x="3200400" y="1234012"/>
              <a:ext cx="457200" cy="728138"/>
            </a:xfrm>
            <a:prstGeom prst="rect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67" name="Google Shape;1367;p53"/>
          <p:cNvGrpSpPr/>
          <p:nvPr/>
        </p:nvGrpSpPr>
        <p:grpSpPr>
          <a:xfrm rot="-5400000">
            <a:off x="3918131" y="2508085"/>
            <a:ext cx="1261242" cy="363038"/>
            <a:chOff x="4889980" y="1620289"/>
            <a:chExt cx="1452400" cy="418060"/>
          </a:xfrm>
        </p:grpSpPr>
        <p:sp>
          <p:nvSpPr>
            <p:cNvPr id="1368" name="Google Shape;1368;p53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noFill/>
            <a:ln cap="flat" cmpd="sng" w="2857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369" name="Google Shape;1369;p53"/>
            <p:cNvCxnSpPr/>
            <p:nvPr/>
          </p:nvCxnSpPr>
          <p:spPr>
            <a:xfrm rot="10800000">
              <a:off x="4889980" y="1620289"/>
              <a:ext cx="1236500" cy="1389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0" name="Google Shape;1370;p53"/>
            <p:cNvCxnSpPr/>
            <p:nvPr/>
          </p:nvCxnSpPr>
          <p:spPr>
            <a:xfrm flipH="1">
              <a:off x="4889980" y="2038323"/>
              <a:ext cx="1236500" cy="26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71" name="Google Shape;1371;p53"/>
          <p:cNvGrpSpPr/>
          <p:nvPr/>
        </p:nvGrpSpPr>
        <p:grpSpPr>
          <a:xfrm flipH="1" rot="-5400000">
            <a:off x="4649314" y="3225520"/>
            <a:ext cx="1261242" cy="363038"/>
            <a:chOff x="4889980" y="1620289"/>
            <a:chExt cx="1452400" cy="418060"/>
          </a:xfrm>
        </p:grpSpPr>
        <p:sp>
          <p:nvSpPr>
            <p:cNvPr id="1372" name="Google Shape;1372;p53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373" name="Google Shape;1373;p53"/>
            <p:cNvCxnSpPr/>
            <p:nvPr/>
          </p:nvCxnSpPr>
          <p:spPr>
            <a:xfrm rot="10800000">
              <a:off x="4889980" y="1620289"/>
              <a:ext cx="1236500" cy="1389"/>
            </a:xfrm>
            <a:prstGeom prst="straightConnector1">
              <a:avLst/>
            </a:prstGeom>
            <a:noFill/>
            <a:ln cap="flat" cmpd="sng" w="2857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4" name="Google Shape;1374;p53"/>
            <p:cNvCxnSpPr/>
            <p:nvPr/>
          </p:nvCxnSpPr>
          <p:spPr>
            <a:xfrm flipH="1">
              <a:off x="4889980" y="2038323"/>
              <a:ext cx="1236500" cy="26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75" name="Google Shape;1375;p53"/>
          <p:cNvGrpSpPr/>
          <p:nvPr/>
        </p:nvGrpSpPr>
        <p:grpSpPr>
          <a:xfrm rot="-5400000">
            <a:off x="5397593" y="2508085"/>
            <a:ext cx="1261242" cy="363038"/>
            <a:chOff x="4889980" y="1620289"/>
            <a:chExt cx="1452400" cy="418060"/>
          </a:xfrm>
        </p:grpSpPr>
        <p:sp>
          <p:nvSpPr>
            <p:cNvPr id="1376" name="Google Shape;1376;p53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noFill/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377" name="Google Shape;1377;p53"/>
            <p:cNvCxnSpPr/>
            <p:nvPr/>
          </p:nvCxnSpPr>
          <p:spPr>
            <a:xfrm rot="10800000">
              <a:off x="4889980" y="1620289"/>
              <a:ext cx="1236500" cy="1389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8" name="Google Shape;1378;p53"/>
            <p:cNvCxnSpPr/>
            <p:nvPr/>
          </p:nvCxnSpPr>
          <p:spPr>
            <a:xfrm flipH="1">
              <a:off x="4889980" y="2038323"/>
              <a:ext cx="1236500" cy="26"/>
            </a:xfrm>
            <a:prstGeom prst="straightConnector1">
              <a:avLst/>
            </a:prstGeom>
            <a:noFill/>
            <a:ln cap="flat" cmpd="sng" w="2857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79" name="Google Shape;1379;p53"/>
          <p:cNvGrpSpPr/>
          <p:nvPr/>
        </p:nvGrpSpPr>
        <p:grpSpPr>
          <a:xfrm rot="-5400000">
            <a:off x="2438100" y="2508085"/>
            <a:ext cx="1261242" cy="363038"/>
            <a:chOff x="4889980" y="1620289"/>
            <a:chExt cx="1452400" cy="418060"/>
          </a:xfrm>
        </p:grpSpPr>
        <p:sp>
          <p:nvSpPr>
            <p:cNvPr id="1380" name="Google Shape;1380;p53"/>
            <p:cNvSpPr/>
            <p:nvPr/>
          </p:nvSpPr>
          <p:spPr>
            <a:xfrm>
              <a:off x="5925370" y="1621338"/>
              <a:ext cx="417010" cy="417011"/>
            </a:xfrm>
            <a:prstGeom prst="arc">
              <a:avLst>
                <a:gd fmla="val 16003896" name="adj1"/>
                <a:gd fmla="val 5453928" name="adj2"/>
              </a:avLst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381" name="Google Shape;1381;p53"/>
            <p:cNvCxnSpPr/>
            <p:nvPr/>
          </p:nvCxnSpPr>
          <p:spPr>
            <a:xfrm rot="10800000">
              <a:off x="4889980" y="1620289"/>
              <a:ext cx="1236500" cy="1389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2" name="Google Shape;1382;p53"/>
            <p:cNvCxnSpPr/>
            <p:nvPr/>
          </p:nvCxnSpPr>
          <p:spPr>
            <a:xfrm flipH="1">
              <a:off x="4889980" y="2038323"/>
              <a:ext cx="1236500" cy="26"/>
            </a:xfrm>
            <a:prstGeom prst="straightConnector1">
              <a:avLst/>
            </a:prstGeom>
            <a:noFill/>
            <a:ln cap="flat" cmpd="sng" w="2857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383" name="Google Shape;1383;p53"/>
          <p:cNvGrpSpPr/>
          <p:nvPr/>
        </p:nvGrpSpPr>
        <p:grpSpPr>
          <a:xfrm>
            <a:off x="4238904" y="1922453"/>
            <a:ext cx="663953" cy="644945"/>
            <a:chOff x="6299532" y="3384456"/>
            <a:chExt cx="469021" cy="455593"/>
          </a:xfrm>
        </p:grpSpPr>
        <p:sp>
          <p:nvSpPr>
            <p:cNvPr id="1384" name="Google Shape;1384;p53"/>
            <p:cNvSpPr/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6435895" y="3505670"/>
              <a:ext cx="196295" cy="213164"/>
            </a:xfrm>
            <a:custGeom>
              <a:rect b="b" l="l" r="r" t="t"/>
              <a:pathLst>
                <a:path extrusionOk="0" h="64" w="59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86" name="Google Shape;1386;p53"/>
          <p:cNvGrpSpPr/>
          <p:nvPr/>
        </p:nvGrpSpPr>
        <p:grpSpPr>
          <a:xfrm>
            <a:off x="4959058" y="3581080"/>
            <a:ext cx="663953" cy="644945"/>
            <a:chOff x="630683" y="4190009"/>
            <a:chExt cx="469021" cy="455593"/>
          </a:xfrm>
        </p:grpSpPr>
        <p:sp>
          <p:nvSpPr>
            <p:cNvPr id="1387" name="Google Shape;1387;p53"/>
            <p:cNvSpPr/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765181" y="4270535"/>
              <a:ext cx="200025" cy="294541"/>
            </a:xfrm>
            <a:custGeom>
              <a:rect b="b" l="l" r="r" t="t"/>
              <a:pathLst>
                <a:path extrusionOk="0" h="62" w="4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89" name="Google Shape;1389;p53"/>
          <p:cNvGrpSpPr/>
          <p:nvPr/>
        </p:nvGrpSpPr>
        <p:grpSpPr>
          <a:xfrm>
            <a:off x="3498888" y="3581080"/>
            <a:ext cx="663953" cy="644945"/>
            <a:chOff x="3425803" y="3384456"/>
            <a:chExt cx="469021" cy="455593"/>
          </a:xfrm>
        </p:grpSpPr>
        <p:sp>
          <p:nvSpPr>
            <p:cNvPr id="1390" name="Google Shape;1390;p53"/>
            <p:cNvSpPr/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3520613" y="3471340"/>
              <a:ext cx="279400" cy="279400"/>
            </a:xfrm>
            <a:custGeom>
              <a:rect b="b" l="l" r="r" t="t"/>
              <a:pathLst>
                <a:path extrusionOk="0" h="384" w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92" name="Google Shape;1392;p53"/>
          <p:cNvGrpSpPr/>
          <p:nvPr/>
        </p:nvGrpSpPr>
        <p:grpSpPr>
          <a:xfrm>
            <a:off x="2758872" y="1922453"/>
            <a:ext cx="663953" cy="644945"/>
            <a:chOff x="630683" y="3383511"/>
            <a:chExt cx="469021" cy="455593"/>
          </a:xfrm>
        </p:grpSpPr>
        <p:sp>
          <p:nvSpPr>
            <p:cNvPr id="1393" name="Google Shape;1393;p53"/>
            <p:cNvSpPr/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730012" y="3476126"/>
              <a:ext cx="270363" cy="270363"/>
            </a:xfrm>
            <a:custGeom>
              <a:rect b="b" l="l" r="r" t="t"/>
              <a:pathLst>
                <a:path extrusionOk="0" h="57" w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95" name="Google Shape;1395;p53"/>
          <p:cNvGrpSpPr/>
          <p:nvPr/>
        </p:nvGrpSpPr>
        <p:grpSpPr>
          <a:xfrm>
            <a:off x="5700919" y="1922453"/>
            <a:ext cx="663953" cy="644945"/>
            <a:chOff x="3428938" y="4190009"/>
            <a:chExt cx="469021" cy="455593"/>
          </a:xfrm>
        </p:grpSpPr>
        <p:sp>
          <p:nvSpPr>
            <p:cNvPr id="1396" name="Google Shape;1396;p53"/>
            <p:cNvSpPr/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3571129" y="4279327"/>
              <a:ext cx="184638" cy="276957"/>
            </a:xfrm>
            <a:custGeom>
              <a:rect b="b" l="l" r="r" t="t"/>
              <a:pathLst>
                <a:path extrusionOk="0" h="58" w="39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9700" lIns="79400" spcFirstLastPara="1" rIns="79400" wrap="square" tIns="39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69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98" name="Google Shape;1398;p53"/>
          <p:cNvSpPr txBox="1"/>
          <p:nvPr/>
        </p:nvSpPr>
        <p:spPr>
          <a:xfrm>
            <a:off x="2086245" y="3680032"/>
            <a:ext cx="1262551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Libre Franklin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399" name="Google Shape;1399;p53"/>
          <p:cNvSpPr txBox="1"/>
          <p:nvPr/>
        </p:nvSpPr>
        <p:spPr>
          <a:xfrm>
            <a:off x="5837388" y="3680032"/>
            <a:ext cx="1262551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Libre Franklin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00" name="Google Shape;1400;p53"/>
          <p:cNvSpPr txBox="1"/>
          <p:nvPr/>
        </p:nvSpPr>
        <p:spPr>
          <a:xfrm>
            <a:off x="1235516" y="1727597"/>
            <a:ext cx="1262551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Libre Franklin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01" name="Google Shape;1401;p53"/>
          <p:cNvSpPr txBox="1"/>
          <p:nvPr/>
        </p:nvSpPr>
        <p:spPr>
          <a:xfrm>
            <a:off x="3939604" y="939588"/>
            <a:ext cx="126255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Libre Franklin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02" name="Google Shape;1402;p53"/>
          <p:cNvSpPr txBox="1"/>
          <p:nvPr/>
        </p:nvSpPr>
        <p:spPr>
          <a:xfrm>
            <a:off x="6748482" y="1739986"/>
            <a:ext cx="1262551" cy="10248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Calibri"/>
              <a:buNone/>
            </a:pPr>
            <a:r>
              <a:t/>
            </a:r>
            <a:endParaRPr sz="900">
              <a:solidFill>
                <a:srgbClr val="A5A5A5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A5A5A5"/>
              </a:buClr>
              <a:buSzPts val="900"/>
              <a:buFont typeface="Libre Franklin"/>
              <a:buNone/>
            </a:pPr>
            <a:r>
              <a:rPr lang="tr-TR" sz="900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403" name="Google Shape;1403;p53"/>
          <p:cNvGrpSpPr/>
          <p:nvPr/>
        </p:nvGrpSpPr>
        <p:grpSpPr>
          <a:xfrm>
            <a:off x="0" y="0"/>
            <a:ext cx="9144000" cy="920048"/>
            <a:chOff x="0" y="0"/>
            <a:chExt cx="9144000" cy="920048"/>
          </a:xfrm>
        </p:grpSpPr>
        <p:sp>
          <p:nvSpPr>
            <p:cNvPr id="1404" name="Google Shape;1404;p53"/>
            <p:cNvSpPr/>
            <p:nvPr/>
          </p:nvSpPr>
          <p:spPr>
            <a:xfrm>
              <a:off x="0" y="0"/>
              <a:ext cx="8748464" cy="92004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405" name="Google Shape;140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20272" y="213"/>
              <a:ext cx="2123728" cy="919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06" name="Google Shape;1406;p53"/>
          <p:cNvGrpSpPr/>
          <p:nvPr/>
        </p:nvGrpSpPr>
        <p:grpSpPr>
          <a:xfrm>
            <a:off x="195540" y="287852"/>
            <a:ext cx="448438" cy="445467"/>
            <a:chOff x="2951820" y="1419622"/>
            <a:chExt cx="448438" cy="445467"/>
          </a:xfrm>
        </p:grpSpPr>
        <p:sp>
          <p:nvSpPr>
            <p:cNvPr id="1407" name="Google Shape;1407;p53"/>
            <p:cNvSpPr/>
            <p:nvPr/>
          </p:nvSpPr>
          <p:spPr>
            <a:xfrm>
              <a:off x="3040218" y="1505049"/>
              <a:ext cx="360040" cy="360040"/>
            </a:xfrm>
            <a:prstGeom prst="round1Rect">
              <a:avLst>
                <a:gd fmla="val 16667" name="adj"/>
              </a:avLst>
            </a:prstGeom>
            <a:noFill/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rgbClr val="F394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Libre Franklin"/>
                <a:buNone/>
              </a:pPr>
              <a:r>
                <a:rPr b="1" i="0" lang="tr-TR" sz="2400" u="none" cap="none" strike="noStrike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４</a:t>
              </a:r>
              <a:endParaRPr/>
            </a:p>
          </p:txBody>
        </p:sp>
      </p:grpSp>
      <p:grpSp>
        <p:nvGrpSpPr>
          <p:cNvPr id="1409" name="Google Shape;1409;p53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1410" name="Google Shape;1410;p53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1411" name="Google Shape;1411;p53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2" name="Google Shape;1412;p53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3" name="Google Shape;1413;p53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4" name="Google Shape;1414;p53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5" name="Google Shape;1415;p53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6" name="Google Shape;1416;p53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7" name="Google Shape;1417;p53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8" name="Google Shape;1418;p53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19" name="Google Shape;1419;p53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420" name="Google Shape;1420;p53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21" name="Google Shape;1421;p53"/>
          <p:cNvSpPr txBox="1"/>
          <p:nvPr/>
        </p:nvSpPr>
        <p:spPr>
          <a:xfrm>
            <a:off x="755576" y="371440"/>
            <a:ext cx="1757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5A5A5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Heart Surgeon</a:t>
            </a:r>
            <a:endParaRPr b="1" sz="2000">
              <a:solidFill>
                <a:srgbClr val="5A5A5A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54"/>
          <p:cNvSpPr txBox="1"/>
          <p:nvPr/>
        </p:nvSpPr>
        <p:spPr>
          <a:xfrm>
            <a:off x="4123122" y="3656322"/>
            <a:ext cx="4032447" cy="1126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Heart Surgeon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Presentation Template</a:t>
            </a:r>
            <a:endParaRPr sz="2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54"/>
          <p:cNvSpPr txBox="1"/>
          <p:nvPr/>
        </p:nvSpPr>
        <p:spPr>
          <a:xfrm>
            <a:off x="4956239" y="1136285"/>
            <a:ext cx="4320481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THANK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YOU!</a:t>
            </a:r>
            <a:endParaRPr b="1" sz="66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9" name="Google Shape;1429;p54">
            <a:hlinkClick r:id="rId3"/>
          </p:cNvPr>
          <p:cNvSpPr txBox="1"/>
          <p:nvPr/>
        </p:nvSpPr>
        <p:spPr>
          <a:xfrm>
            <a:off x="6804248" y="4853586"/>
            <a:ext cx="298782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www.googleslides.org</a:t>
            </a:r>
            <a:endParaRPr sz="1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54"/>
          <p:cNvSpPr txBox="1"/>
          <p:nvPr/>
        </p:nvSpPr>
        <p:spPr>
          <a:xfrm>
            <a:off x="8028384" y="195486"/>
            <a:ext cx="7881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FD7E28"/>
                </a:solidFill>
                <a:latin typeface="Calibri"/>
                <a:ea typeface="Calibri"/>
                <a:cs typeface="Calibri"/>
                <a:sym typeface="Calibri"/>
              </a:rPr>
              <a:t>LOGO</a:t>
            </a:r>
            <a:endParaRPr sz="2000">
              <a:solidFill>
                <a:srgbClr val="FD7E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1" name="Google Shape;1431;p54"/>
          <p:cNvSpPr/>
          <p:nvPr/>
        </p:nvSpPr>
        <p:spPr>
          <a:xfrm>
            <a:off x="-752153" y="817830"/>
            <a:ext cx="6516217" cy="5143500"/>
          </a:xfrm>
          <a:custGeom>
            <a:rect b="b" l="l" r="r" t="t"/>
            <a:pathLst>
              <a:path extrusionOk="0" h="5143500" w="6516217">
                <a:moveTo>
                  <a:pt x="0" y="0"/>
                </a:moveTo>
                <a:lnTo>
                  <a:pt x="6516217" y="0"/>
                </a:lnTo>
                <a:lnTo>
                  <a:pt x="5325559" y="2139702"/>
                </a:lnTo>
                <a:lnTo>
                  <a:pt x="5724130" y="2139702"/>
                </a:lnTo>
                <a:lnTo>
                  <a:pt x="4052637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E6E6E6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2" name="Google Shape;1432;p54"/>
          <p:cNvGrpSpPr/>
          <p:nvPr/>
        </p:nvGrpSpPr>
        <p:grpSpPr>
          <a:xfrm>
            <a:off x="3275856" y="-12390"/>
            <a:ext cx="2952328" cy="5164074"/>
            <a:chOff x="321937" y="-12390"/>
            <a:chExt cx="2952328" cy="5164074"/>
          </a:xfrm>
        </p:grpSpPr>
        <p:sp>
          <p:nvSpPr>
            <p:cNvPr id="1433" name="Google Shape;1433;p54"/>
            <p:cNvSpPr/>
            <p:nvPr/>
          </p:nvSpPr>
          <p:spPr>
            <a:xfrm>
              <a:off x="1690089" y="-12390"/>
              <a:ext cx="1584176" cy="2139702"/>
            </a:xfrm>
            <a:prstGeom prst="parallelogram">
              <a:avLst>
                <a:gd fmla="val 75323" name="adj"/>
              </a:avLst>
            </a:prstGeom>
            <a:gradFill>
              <a:gsLst>
                <a:gs pos="0">
                  <a:srgbClr val="FEA05E"/>
                </a:gs>
                <a:gs pos="100000">
                  <a:srgbClr val="FFA161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4"/>
            <p:cNvSpPr/>
            <p:nvPr/>
          </p:nvSpPr>
          <p:spPr>
            <a:xfrm>
              <a:off x="321937" y="2127312"/>
              <a:ext cx="2089823" cy="3024372"/>
            </a:xfrm>
            <a:prstGeom prst="parallelogram">
              <a:avLst>
                <a:gd fmla="val 80785" name="adj"/>
              </a:avLst>
            </a:prstGeom>
            <a:gradFill>
              <a:gsLst>
                <a:gs pos="0">
                  <a:srgbClr val="FD7E28"/>
                </a:gs>
                <a:gs pos="100000">
                  <a:srgbClr val="FE7A25"/>
                </a:gs>
              </a:gsLst>
              <a:lin ang="1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35" name="Google Shape;143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520" y="62502"/>
            <a:ext cx="5688633" cy="459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55"/>
          <p:cNvSpPr/>
          <p:nvPr/>
        </p:nvSpPr>
        <p:spPr>
          <a:xfrm>
            <a:off x="931115" y="2532317"/>
            <a:ext cx="8033374" cy="218561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675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675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675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1" name="Google Shape;1441;p55"/>
          <p:cNvSpPr/>
          <p:nvPr/>
        </p:nvSpPr>
        <p:spPr>
          <a:xfrm>
            <a:off x="1191" y="1442517"/>
            <a:ext cx="9141620" cy="1069600"/>
          </a:xfrm>
          <a:prstGeom prst="rect">
            <a:avLst/>
          </a:prstGeom>
          <a:solidFill>
            <a:srgbClr val="FD7E28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55"/>
          <p:cNvSpPr/>
          <p:nvPr/>
        </p:nvSpPr>
        <p:spPr>
          <a:xfrm>
            <a:off x="707730" y="1598257"/>
            <a:ext cx="3975118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3" name="Google Shape;1443;p55"/>
          <p:cNvSpPr/>
          <p:nvPr/>
        </p:nvSpPr>
        <p:spPr>
          <a:xfrm>
            <a:off x="5040191" y="1616930"/>
            <a:ext cx="3975119" cy="7409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4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788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9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44" name="Google Shape;1444;p55"/>
          <p:cNvSpPr txBox="1"/>
          <p:nvPr/>
        </p:nvSpPr>
        <p:spPr>
          <a:xfrm>
            <a:off x="2010553" y="444966"/>
            <a:ext cx="4816411" cy="7615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44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44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A160"/>
            </a:gs>
            <a:gs pos="100000">
              <a:srgbClr val="FE7A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2"/>
          <p:cNvGrpSpPr/>
          <p:nvPr/>
        </p:nvGrpSpPr>
        <p:grpSpPr>
          <a:xfrm rot="-2700000">
            <a:off x="3867734" y="1075455"/>
            <a:ext cx="1467285" cy="1467285"/>
            <a:chOff x="2951820" y="1419622"/>
            <a:chExt cx="475559" cy="475559"/>
          </a:xfrm>
        </p:grpSpPr>
        <p:sp>
          <p:nvSpPr>
            <p:cNvPr id="209" name="Google Shape;209;p32"/>
            <p:cNvSpPr/>
            <p:nvPr/>
          </p:nvSpPr>
          <p:spPr>
            <a:xfrm>
              <a:off x="3067339" y="1535141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211" name="Google Shape;211;p32"/>
          <p:cNvSpPr txBox="1"/>
          <p:nvPr/>
        </p:nvSpPr>
        <p:spPr>
          <a:xfrm>
            <a:off x="4162550" y="1491625"/>
            <a:ext cx="895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FD7E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01</a:t>
            </a:r>
            <a:endParaRPr b="1" sz="4000">
              <a:solidFill>
                <a:srgbClr val="FD7E2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0" y="2199515"/>
            <a:ext cx="9144000" cy="154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CUSTOMER</a:t>
            </a:r>
            <a:endParaRPr b="1" sz="4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7889550" y="195475"/>
            <a:ext cx="94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LOGO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/>
        </p:nvSpPr>
        <p:spPr>
          <a:xfrm>
            <a:off x="0" y="1275606"/>
            <a:ext cx="9144000" cy="18557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467544" y="3739353"/>
            <a:ext cx="8151012" cy="1052014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144000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</a:t>
            </a:r>
            <a:endParaRPr sz="14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to create a customized approach for each of</a:t>
            </a:r>
            <a:endParaRPr sz="1400">
              <a:solidFill>
                <a:srgbClr val="5A5A5A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the projects.			 This allows us to achieve high quality outcomes and full transparency towards.</a:t>
            </a:r>
            <a:endParaRPr/>
          </a:p>
        </p:txBody>
      </p:sp>
      <p:sp>
        <p:nvSpPr>
          <p:cNvPr id="221" name="Google Shape;221;p33"/>
          <p:cNvSpPr txBox="1"/>
          <p:nvPr/>
        </p:nvSpPr>
        <p:spPr>
          <a:xfrm>
            <a:off x="467544" y="3373317"/>
            <a:ext cx="143340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FD7E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 HERE</a:t>
            </a:r>
            <a:endParaRPr b="1" sz="2000">
              <a:solidFill>
                <a:srgbClr val="FD7E2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/>
          <p:nvPr/>
        </p:nvSpPr>
        <p:spPr>
          <a:xfrm>
            <a:off x="577992" y="1944245"/>
            <a:ext cx="7988017" cy="27650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28" name="Google Shape;22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991" y="1944245"/>
            <a:ext cx="7988018" cy="27881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4"/>
          <p:cNvSpPr txBox="1"/>
          <p:nvPr/>
        </p:nvSpPr>
        <p:spPr>
          <a:xfrm>
            <a:off x="566844" y="1059582"/>
            <a:ext cx="8151012" cy="688903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91425" spcFirstLastPara="1" rIns="144000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/>
          <p:nvPr/>
        </p:nvSpPr>
        <p:spPr>
          <a:xfrm>
            <a:off x="3059832" y="987574"/>
            <a:ext cx="5955973" cy="393399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36" name="Google Shape;236;p35"/>
          <p:cNvGrpSpPr/>
          <p:nvPr/>
        </p:nvGrpSpPr>
        <p:grpSpPr>
          <a:xfrm>
            <a:off x="400060" y="1111663"/>
            <a:ext cx="2865280" cy="3685822"/>
            <a:chOff x="1054100" y="584199"/>
            <a:chExt cx="2864758" cy="3686025"/>
          </a:xfrm>
        </p:grpSpPr>
        <p:sp>
          <p:nvSpPr>
            <p:cNvPr id="237" name="Google Shape;237;p35"/>
            <p:cNvSpPr/>
            <p:nvPr/>
          </p:nvSpPr>
          <p:spPr>
            <a:xfrm rot="-5400000">
              <a:off x="643467" y="994832"/>
              <a:ext cx="3686025" cy="2864758"/>
            </a:xfrm>
            <a:custGeom>
              <a:rect b="b" l="l" r="r" t="t"/>
              <a:pathLst>
                <a:path extrusionOk="0" h="2864758" w="3606801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grpSp>
          <p:nvGrpSpPr>
            <p:cNvPr id="238" name="Google Shape;238;p35"/>
            <p:cNvGrpSpPr/>
            <p:nvPr/>
          </p:nvGrpSpPr>
          <p:grpSpPr>
            <a:xfrm>
              <a:off x="1321945" y="1011787"/>
              <a:ext cx="2329068" cy="2203407"/>
              <a:chOff x="1724038" y="230174"/>
              <a:chExt cx="2327948" cy="2203721"/>
            </a:xfrm>
          </p:grpSpPr>
          <p:sp>
            <p:nvSpPr>
              <p:cNvPr id="239" name="Google Shape;239;p35"/>
              <p:cNvSpPr txBox="1"/>
              <p:nvPr/>
            </p:nvSpPr>
            <p:spPr>
              <a:xfrm>
                <a:off x="1724038" y="857702"/>
                <a:ext cx="2327948" cy="1576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A complex idea can be</a:t>
                </a:r>
                <a:endParaRPr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conveyed with just a single</a:t>
                </a:r>
                <a:endParaRPr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still image, namely making</a:t>
                </a:r>
                <a:endParaRPr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it possible to absorb large</a:t>
                </a:r>
                <a:endParaRPr sz="14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amounts of data quickly.</a:t>
                </a:r>
                <a:endParaRPr/>
              </a:p>
            </p:txBody>
          </p:sp>
          <p:sp>
            <p:nvSpPr>
              <p:cNvPr id="240" name="Google Shape;240;p35"/>
              <p:cNvSpPr txBox="1"/>
              <p:nvPr/>
            </p:nvSpPr>
            <p:spPr>
              <a:xfrm>
                <a:off x="2422648" y="230174"/>
                <a:ext cx="930728" cy="492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just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200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TITLE</a:t>
                </a:r>
                <a:endParaRPr sz="32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</p:grpSp>
      <p:sp>
        <p:nvSpPr>
          <p:cNvPr id="241" name="Google Shape;241;p35"/>
          <p:cNvSpPr txBox="1"/>
          <p:nvPr/>
        </p:nvSpPr>
        <p:spPr>
          <a:xfrm>
            <a:off x="7040999" y="3785847"/>
            <a:ext cx="1240724" cy="656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267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TITLE</a:t>
            </a:r>
            <a:endParaRPr sz="4267">
              <a:solidFill>
                <a:srgbClr val="FE7A2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920" y="1059582"/>
            <a:ext cx="4860033" cy="394634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6"/>
          <p:cNvSpPr/>
          <p:nvPr/>
        </p:nvSpPr>
        <p:spPr>
          <a:xfrm>
            <a:off x="467544" y="1347614"/>
            <a:ext cx="3003254" cy="6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STEP HERE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FE7A2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 ahead and replace it with your own text.</a:t>
            </a:r>
            <a:endParaRPr sz="1400">
              <a:solidFill>
                <a:srgbClr val="FE7A2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50" name="Google Shape;250;p36"/>
          <p:cNvSpPr/>
          <p:nvPr/>
        </p:nvSpPr>
        <p:spPr>
          <a:xfrm>
            <a:off x="458454" y="2495857"/>
            <a:ext cx="3003254" cy="24341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5A5A5A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37"/>
          <p:cNvGrpSpPr/>
          <p:nvPr/>
        </p:nvGrpSpPr>
        <p:grpSpPr>
          <a:xfrm>
            <a:off x="7246034" y="3724275"/>
            <a:ext cx="1874455" cy="1435524"/>
            <a:chOff x="8266698" y="4217258"/>
            <a:chExt cx="1874455" cy="1435524"/>
          </a:xfrm>
        </p:grpSpPr>
        <p:grpSp>
          <p:nvGrpSpPr>
            <p:cNvPr id="258" name="Google Shape;258;p37"/>
            <p:cNvGrpSpPr/>
            <p:nvPr/>
          </p:nvGrpSpPr>
          <p:grpSpPr>
            <a:xfrm>
              <a:off x="8266698" y="4217258"/>
              <a:ext cx="1874455" cy="1435524"/>
              <a:chOff x="8266698" y="4217258"/>
              <a:chExt cx="1874455" cy="1435524"/>
            </a:xfrm>
          </p:grpSpPr>
          <p:sp>
            <p:nvSpPr>
              <p:cNvPr id="259" name="Google Shape;259;p37"/>
              <p:cNvSpPr/>
              <p:nvPr/>
            </p:nvSpPr>
            <p:spPr>
              <a:xfrm>
                <a:off x="8503370" y="476909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0" name="Google Shape;260;p37"/>
              <p:cNvSpPr/>
              <p:nvPr/>
            </p:nvSpPr>
            <p:spPr>
              <a:xfrm>
                <a:off x="8895843" y="4320853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>
                <a:off x="9038663" y="4966967"/>
                <a:ext cx="686576" cy="685815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2" name="Google Shape;262;p37"/>
              <p:cNvSpPr/>
              <p:nvPr/>
            </p:nvSpPr>
            <p:spPr>
              <a:xfrm>
                <a:off x="8385881" y="4399401"/>
                <a:ext cx="449817" cy="44931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9540552" y="4728156"/>
                <a:ext cx="415805" cy="415344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4" name="Google Shape;264;p37"/>
              <p:cNvSpPr/>
              <p:nvPr/>
            </p:nvSpPr>
            <p:spPr>
              <a:xfrm>
                <a:off x="8266698" y="5252625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5" name="Google Shape;265;p37"/>
              <p:cNvSpPr/>
              <p:nvPr/>
            </p:nvSpPr>
            <p:spPr>
              <a:xfrm>
                <a:off x="9630119" y="4322593"/>
                <a:ext cx="236672" cy="236410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6" name="Google Shape;266;p37"/>
              <p:cNvSpPr/>
              <p:nvPr/>
            </p:nvSpPr>
            <p:spPr>
              <a:xfrm>
                <a:off x="9488568" y="4217258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9988486" y="4651906"/>
                <a:ext cx="152667" cy="152498"/>
              </a:xfrm>
              <a:custGeom>
                <a:rect b="b" l="l" r="r" t="t"/>
                <a:pathLst>
                  <a:path extrusionOk="0" h="901" w="902">
                    <a:moveTo>
                      <a:pt x="618" y="0"/>
                    </a:moveTo>
                    <a:lnTo>
                      <a:pt x="283" y="0"/>
                    </a:lnTo>
                    <a:lnTo>
                      <a:pt x="283" y="284"/>
                    </a:lnTo>
                    <a:lnTo>
                      <a:pt x="0" y="284"/>
                    </a:lnTo>
                    <a:lnTo>
                      <a:pt x="0" y="617"/>
                    </a:lnTo>
                    <a:lnTo>
                      <a:pt x="283" y="617"/>
                    </a:lnTo>
                    <a:lnTo>
                      <a:pt x="283" y="901"/>
                    </a:lnTo>
                    <a:lnTo>
                      <a:pt x="618" y="901"/>
                    </a:lnTo>
                    <a:lnTo>
                      <a:pt x="618" y="617"/>
                    </a:lnTo>
                    <a:lnTo>
                      <a:pt x="902" y="617"/>
                    </a:lnTo>
                    <a:lnTo>
                      <a:pt x="902" y="284"/>
                    </a:lnTo>
                    <a:lnTo>
                      <a:pt x="618" y="284"/>
                    </a:lnTo>
                    <a:lnTo>
                      <a:pt x="618" y="0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rgbClr val="FE7A25">
                  <a:alpha val="24705"/>
                </a:srgbClr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endParaRPr>
              </a:p>
            </p:txBody>
          </p:sp>
        </p:grpSp>
        <p:sp>
          <p:nvSpPr>
            <p:cNvPr id="268" name="Google Shape;268;p37"/>
            <p:cNvSpPr/>
            <p:nvPr/>
          </p:nvSpPr>
          <p:spPr>
            <a:xfrm>
              <a:off x="8681536" y="4475091"/>
              <a:ext cx="1009532" cy="1008412"/>
            </a:xfrm>
            <a:custGeom>
              <a:rect b="b" l="l" r="r" t="t"/>
              <a:pathLst>
                <a:path extrusionOk="0" h="901" w="902">
                  <a:moveTo>
                    <a:pt x="618" y="0"/>
                  </a:moveTo>
                  <a:lnTo>
                    <a:pt x="283" y="0"/>
                  </a:lnTo>
                  <a:lnTo>
                    <a:pt x="283" y="284"/>
                  </a:lnTo>
                  <a:lnTo>
                    <a:pt x="0" y="284"/>
                  </a:lnTo>
                  <a:lnTo>
                    <a:pt x="0" y="617"/>
                  </a:lnTo>
                  <a:lnTo>
                    <a:pt x="283" y="617"/>
                  </a:lnTo>
                  <a:lnTo>
                    <a:pt x="283" y="901"/>
                  </a:lnTo>
                  <a:lnTo>
                    <a:pt x="618" y="901"/>
                  </a:lnTo>
                  <a:lnTo>
                    <a:pt x="618" y="617"/>
                  </a:lnTo>
                  <a:lnTo>
                    <a:pt x="902" y="617"/>
                  </a:lnTo>
                  <a:lnTo>
                    <a:pt x="902" y="284"/>
                  </a:lnTo>
                  <a:lnTo>
                    <a:pt x="618" y="284"/>
                  </a:lnTo>
                  <a:lnTo>
                    <a:pt x="618" y="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pic>
        <p:nvPicPr>
          <p:cNvPr id="269" name="Google Shape;26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382" y="1197598"/>
            <a:ext cx="3342750" cy="1637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519" y="2924743"/>
            <a:ext cx="1469300" cy="166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4555" y="2895600"/>
            <a:ext cx="1873362" cy="1657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7"/>
          <p:cNvGrpSpPr/>
          <p:nvPr/>
        </p:nvGrpSpPr>
        <p:grpSpPr>
          <a:xfrm>
            <a:off x="4357521" y="1197598"/>
            <a:ext cx="4064794" cy="736997"/>
            <a:chOff x="5810027" y="1596797"/>
            <a:chExt cx="5419725" cy="982662"/>
          </a:xfrm>
        </p:grpSpPr>
        <p:sp>
          <p:nvSpPr>
            <p:cNvPr id="273" name="Google Shape;273;p37"/>
            <p:cNvSpPr/>
            <p:nvPr/>
          </p:nvSpPr>
          <p:spPr>
            <a:xfrm>
              <a:off x="5810027" y="1596797"/>
              <a:ext cx="982662" cy="982662"/>
            </a:xfrm>
            <a:prstGeom prst="rect">
              <a:avLst/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7064152" y="1596797"/>
              <a:ext cx="4165600" cy="982662"/>
            </a:xfrm>
            <a:prstGeom prst="rect">
              <a:avLst/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275" name="Google Shape;275;p3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068789" y="1765072"/>
              <a:ext cx="485775" cy="6080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37"/>
            <p:cNvSpPr/>
            <p:nvPr/>
          </p:nvSpPr>
          <p:spPr>
            <a:xfrm flipH="1">
              <a:off x="7408639" y="1715860"/>
              <a:ext cx="3662285" cy="73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Click here to add  you to the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center of the narrative thought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77" name="Google Shape;277;p37"/>
          <p:cNvGrpSpPr/>
          <p:nvPr/>
        </p:nvGrpSpPr>
        <p:grpSpPr>
          <a:xfrm>
            <a:off x="4357520" y="2081722"/>
            <a:ext cx="4070747" cy="736997"/>
            <a:chOff x="5810027" y="2775630"/>
            <a:chExt cx="5427662" cy="982662"/>
          </a:xfrm>
        </p:grpSpPr>
        <p:sp>
          <p:nvSpPr>
            <p:cNvPr id="278" name="Google Shape;278;p37"/>
            <p:cNvSpPr/>
            <p:nvPr/>
          </p:nvSpPr>
          <p:spPr>
            <a:xfrm>
              <a:off x="5810027" y="2775630"/>
              <a:ext cx="982662" cy="982662"/>
            </a:xfrm>
            <a:prstGeom prst="rect">
              <a:avLst/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7072089" y="2775630"/>
              <a:ext cx="4165600" cy="982662"/>
            </a:xfrm>
            <a:prstGeom prst="rect">
              <a:avLst/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280" name="Google Shape;280;p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89414" y="2945492"/>
              <a:ext cx="623888" cy="6238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37"/>
            <p:cNvSpPr/>
            <p:nvPr/>
          </p:nvSpPr>
          <p:spPr>
            <a:xfrm flipH="1">
              <a:off x="7408639" y="2861355"/>
              <a:ext cx="3662285" cy="73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Click here to add  you to the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center of the narrative thought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2" name="Google Shape;282;p37"/>
          <p:cNvGrpSpPr/>
          <p:nvPr/>
        </p:nvGrpSpPr>
        <p:grpSpPr>
          <a:xfrm>
            <a:off x="4357520" y="2965847"/>
            <a:ext cx="4070747" cy="736997"/>
            <a:chOff x="5810027" y="3954463"/>
            <a:chExt cx="5427662" cy="982662"/>
          </a:xfrm>
        </p:grpSpPr>
        <p:sp>
          <p:nvSpPr>
            <p:cNvPr id="283" name="Google Shape;283;p37"/>
            <p:cNvSpPr/>
            <p:nvPr/>
          </p:nvSpPr>
          <p:spPr>
            <a:xfrm>
              <a:off x="5810027" y="3954463"/>
              <a:ext cx="982662" cy="982662"/>
            </a:xfrm>
            <a:prstGeom prst="rect">
              <a:avLst/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7072089" y="3954463"/>
              <a:ext cx="4165600" cy="982662"/>
            </a:xfrm>
            <a:prstGeom prst="rect">
              <a:avLst/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285" name="Google Shape;285;p3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006877" y="4194175"/>
              <a:ext cx="587375" cy="42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37"/>
            <p:cNvSpPr/>
            <p:nvPr/>
          </p:nvSpPr>
          <p:spPr>
            <a:xfrm flipH="1">
              <a:off x="7408639" y="4090988"/>
              <a:ext cx="3662285" cy="738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Click here to add  you to the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center of the narrative thought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grpSp>
        <p:nvGrpSpPr>
          <p:cNvPr id="287" name="Google Shape;287;p37"/>
          <p:cNvGrpSpPr/>
          <p:nvPr/>
        </p:nvGrpSpPr>
        <p:grpSpPr>
          <a:xfrm>
            <a:off x="4357520" y="3848782"/>
            <a:ext cx="4070747" cy="736997"/>
            <a:chOff x="5810027" y="5131708"/>
            <a:chExt cx="5427662" cy="982663"/>
          </a:xfrm>
        </p:grpSpPr>
        <p:sp>
          <p:nvSpPr>
            <p:cNvPr id="288" name="Google Shape;288;p37"/>
            <p:cNvSpPr/>
            <p:nvPr/>
          </p:nvSpPr>
          <p:spPr>
            <a:xfrm>
              <a:off x="5810027" y="5131708"/>
              <a:ext cx="982662" cy="982663"/>
            </a:xfrm>
            <a:prstGeom prst="rect">
              <a:avLst/>
            </a:prstGeom>
            <a:solidFill>
              <a:srgbClr val="FE7A2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7072089" y="5131708"/>
              <a:ext cx="4165600" cy="982663"/>
            </a:xfrm>
            <a:prstGeom prst="rect">
              <a:avLst/>
            </a:prstGeom>
            <a:solidFill>
              <a:srgbClr val="FEA05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pic>
          <p:nvPicPr>
            <p:cNvPr id="290" name="Google Shape;290;p3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078314" y="5373008"/>
              <a:ext cx="511175" cy="500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37"/>
            <p:cNvSpPr/>
            <p:nvPr/>
          </p:nvSpPr>
          <p:spPr>
            <a:xfrm flipH="1">
              <a:off x="7416577" y="5269821"/>
              <a:ext cx="36622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Click here to add  you to the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500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center of the narrative thought</a:t>
              </a:r>
              <a:endParaRPr sz="15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A160"/>
            </a:gs>
            <a:gs pos="100000">
              <a:srgbClr val="FE7A2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38"/>
          <p:cNvGrpSpPr/>
          <p:nvPr/>
        </p:nvGrpSpPr>
        <p:grpSpPr>
          <a:xfrm rot="-2700000">
            <a:off x="3867772" y="1075436"/>
            <a:ext cx="1467291" cy="1467290"/>
            <a:chOff x="2951820" y="1419622"/>
            <a:chExt cx="475559" cy="475559"/>
          </a:xfrm>
        </p:grpSpPr>
        <p:sp>
          <p:nvSpPr>
            <p:cNvPr id="298" name="Google Shape;298;p38"/>
            <p:cNvSpPr/>
            <p:nvPr/>
          </p:nvSpPr>
          <p:spPr>
            <a:xfrm>
              <a:off x="3067339" y="1535141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 cap="flat" cmpd="sng" w="12700">
              <a:solidFill>
                <a:srgbClr val="F3AE84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2951820" y="1419622"/>
              <a:ext cx="360040" cy="360040"/>
            </a:xfrm>
            <a:prstGeom prst="round1Rect">
              <a:avLst>
                <a:gd fmla="val 16667" name="adj"/>
              </a:avLst>
            </a:prstGeom>
            <a:solidFill>
              <a:schemeClr val="lt1">
                <a:alpha val="5098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</p:grpSp>
      <p:sp>
        <p:nvSpPr>
          <p:cNvPr id="300" name="Google Shape;300;p38"/>
          <p:cNvSpPr txBox="1"/>
          <p:nvPr/>
        </p:nvSpPr>
        <p:spPr>
          <a:xfrm>
            <a:off x="4162548" y="1491629"/>
            <a:ext cx="7873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rgbClr val="FD7E2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02</a:t>
            </a:r>
            <a:endParaRPr b="1" sz="4000">
              <a:solidFill>
                <a:srgbClr val="FD7E28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0" y="2199515"/>
            <a:ext cx="9144000" cy="154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ACQUISITION</a:t>
            </a:r>
            <a:endParaRPr b="1" sz="4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8028384" y="195486"/>
            <a:ext cx="80361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LOGO</a:t>
            </a:r>
            <a:endParaRPr b="1" sz="20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Heart Surgeon Powerpoint Template，Googleslides.org">
  <a:themeElements>
    <a:clrScheme name="自定义 1">
      <a:dk1>
        <a:srgbClr val="E36C09"/>
      </a:dk1>
      <a:lt1>
        <a:srgbClr val="FFFFFF"/>
      </a:lt1>
      <a:dk2>
        <a:srgbClr val="59595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 24">
  <a:themeElements>
    <a:clrScheme name="自定义 4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5A5A5"/>
      </a:accent1>
      <a:accent2>
        <a:srgbClr val="FE5817"/>
      </a:accent2>
      <a:accent3>
        <a:srgbClr val="A5A5A5"/>
      </a:accent3>
      <a:accent4>
        <a:srgbClr val="FE5817"/>
      </a:accent4>
      <a:accent5>
        <a:srgbClr val="A5A5A5"/>
      </a:accent5>
      <a:accent6>
        <a:srgbClr val="FE5817"/>
      </a:accent6>
      <a:hlink>
        <a:srgbClr val="A5A5A5"/>
      </a:hlink>
      <a:folHlink>
        <a:srgbClr val="FE58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