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195">
          <p15:clr>
            <a:srgbClr val="9AA0A6"/>
          </p15:clr>
        </p15:guide>
        <p15:guide id="2" orient="horz" pos="151">
          <p15:clr>
            <a:srgbClr val="9AA0A6"/>
          </p15:clr>
        </p15:guide>
        <p15:guide id="3" pos="755">
          <p15:clr>
            <a:srgbClr val="9AA0A6"/>
          </p15:clr>
        </p15:guide>
        <p15:guide id="4" pos="2880">
          <p15:clr>
            <a:srgbClr val="9AA0A6"/>
          </p15:clr>
        </p15:guide>
        <p15:guide id="5" pos="143">
          <p15:clr>
            <a:srgbClr val="9AA0A6"/>
          </p15:clr>
        </p15:guide>
        <p15:guide id="6" pos="4753">
          <p15:clr>
            <a:srgbClr val="9AA0A6"/>
          </p15:clr>
        </p15:guide>
        <p15:guide id="7" pos="576">
          <p15:clr>
            <a:srgbClr val="9AA0A6"/>
          </p15:clr>
        </p15:guide>
        <p15:guide id="8" pos="4287">
          <p15:clr>
            <a:srgbClr val="9AA0A6"/>
          </p15:clr>
        </p15:guide>
        <p15:guide id="9" orient="horz" pos="425">
          <p15:clr>
            <a:srgbClr val="9AA0A6"/>
          </p15:clr>
        </p15:guide>
        <p15:guide id="10" orient="horz" pos="6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95" orient="horz"/>
        <p:guide pos="151" orient="horz"/>
        <p:guide pos="755"/>
        <p:guide pos="2880"/>
        <p:guide pos="143"/>
        <p:guide pos="4753"/>
        <p:guide pos="576"/>
        <p:guide pos="4287"/>
        <p:guide pos="425" orient="horz"/>
        <p:guide pos="67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d8aa8b16_0_118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d8aa8b16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Paperclip credit: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https://www.shutterstock.com/image-vector/paperclip-office-vector-1041653890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7d8aa8b16_0_126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7d8aa8b16_0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8aa8b16_0_134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8aa8b16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7d8aa8b16_0_143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7d8aa8b16_0_1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82930" y="3096314"/>
            <a:ext cx="6606600" cy="22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82930" y="5553882"/>
            <a:ext cx="66066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6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8620" y="402802"/>
            <a:ext cx="6995100" cy="16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8620" y="402802"/>
            <a:ext cx="6995100" cy="16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88620" y="402802"/>
            <a:ext cx="6995100" cy="16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88620" y="8616782"/>
            <a:ext cx="6995100" cy="10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8620" y="402802"/>
            <a:ext cx="69951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73273" y="9288597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0"/>
          <p:cNvPicPr preferRelativeResize="0"/>
          <p:nvPr/>
        </p:nvPicPr>
        <p:blipFill rotWithShape="1">
          <a:blip r:embed="rId3">
            <a:alphaModFix/>
          </a:blip>
          <a:srcRect b="62608" l="5336" r="53168" t="0"/>
          <a:stretch/>
        </p:blipFill>
        <p:spPr>
          <a:xfrm>
            <a:off x="1869775" y="1302"/>
            <a:ext cx="2034152" cy="1074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/>
          <p:nvPr/>
        </p:nvSpPr>
        <p:spPr>
          <a:xfrm>
            <a:off x="1887475" y="1798525"/>
            <a:ext cx="7140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/>
          <p:nvPr/>
        </p:nvSpPr>
        <p:spPr>
          <a:xfrm flipH="1">
            <a:off x="3230300" y="1798525"/>
            <a:ext cx="6417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0"/>
          <p:cNvSpPr/>
          <p:nvPr/>
        </p:nvSpPr>
        <p:spPr>
          <a:xfrm rot="10800000">
            <a:off x="1250950" y="2082350"/>
            <a:ext cx="639000" cy="290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0"/>
          <p:cNvSpPr/>
          <p:nvPr/>
        </p:nvSpPr>
        <p:spPr>
          <a:xfrm flipH="1" rot="10800000">
            <a:off x="-30825" y="2082350"/>
            <a:ext cx="639000" cy="290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20"/>
          <p:cNvGrpSpPr/>
          <p:nvPr/>
        </p:nvGrpSpPr>
        <p:grpSpPr>
          <a:xfrm>
            <a:off x="2526000" y="1090223"/>
            <a:ext cx="671651" cy="8968744"/>
            <a:chOff x="2585225" y="1090056"/>
            <a:chExt cx="671651" cy="8969641"/>
          </a:xfrm>
        </p:grpSpPr>
        <p:grpSp>
          <p:nvGrpSpPr>
            <p:cNvPr id="85" name="Google Shape;85;p20"/>
            <p:cNvGrpSpPr/>
            <p:nvPr/>
          </p:nvGrpSpPr>
          <p:grpSpPr>
            <a:xfrm>
              <a:off x="2585225" y="4245100"/>
              <a:ext cx="669025" cy="5814597"/>
              <a:chOff x="2585225" y="4245100"/>
              <a:chExt cx="669025" cy="5814597"/>
            </a:xfrm>
          </p:grpSpPr>
          <p:pic>
            <p:nvPicPr>
              <p:cNvPr id="86" name="Google Shape;86;p20"/>
              <p:cNvPicPr preferRelativeResize="0"/>
              <p:nvPr/>
            </p:nvPicPr>
            <p:blipFill rotWithShape="1">
              <a:blip r:embed="rId4">
                <a:alphaModFix/>
              </a:blip>
              <a:srcRect b="5980" l="4315" r="0" t="6972"/>
              <a:stretch/>
            </p:blipFill>
            <p:spPr>
              <a:xfrm>
                <a:off x="2619225" y="7152400"/>
                <a:ext cx="635025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20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20"/>
            <p:cNvGrpSpPr/>
            <p:nvPr/>
          </p:nvGrpSpPr>
          <p:grpSpPr>
            <a:xfrm>
              <a:off x="2587925" y="1090056"/>
              <a:ext cx="668951" cy="3384541"/>
              <a:chOff x="2601300" y="6669806"/>
              <a:chExt cx="668951" cy="3384541"/>
            </a:xfrm>
          </p:grpSpPr>
          <p:pic>
            <p:nvPicPr>
              <p:cNvPr id="89" name="Google Shape;89;p20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20"/>
              <p:cNvPicPr preferRelativeResize="0"/>
              <p:nvPr/>
            </p:nvPicPr>
            <p:blipFill rotWithShape="1">
              <a:blip r:embed="rId4">
                <a:alphaModFix/>
              </a:blip>
              <a:srcRect b="78715" l="0" r="0" t="6974"/>
              <a:stretch/>
            </p:blipFill>
            <p:spPr>
              <a:xfrm flipH="1" rot="10800000">
                <a:off x="2606600" y="6669806"/>
                <a:ext cx="663651" cy="487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1" name="Google Shape;91;p20"/>
          <p:cNvSpPr/>
          <p:nvPr/>
        </p:nvSpPr>
        <p:spPr>
          <a:xfrm>
            <a:off x="2611950" y="9379800"/>
            <a:ext cx="534000" cy="53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5">
            <a:alphaModFix amt="37000"/>
          </a:blip>
          <a:srcRect b="0" l="7183" r="1766" t="0"/>
          <a:stretch/>
        </p:blipFill>
        <p:spPr>
          <a:xfrm rot="-10">
            <a:off x="1872575" y="9138962"/>
            <a:ext cx="626900" cy="7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5">
            <a:alphaModFix amt="35000"/>
          </a:blip>
          <a:srcRect b="-1224" l="4477" r="-1592" t="0"/>
          <a:stretch/>
        </p:blipFill>
        <p:spPr>
          <a:xfrm flipH="1" rot="9">
            <a:off x="3225801" y="9129800"/>
            <a:ext cx="669149" cy="742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0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5" name="Google Shape;95;p20"/>
          <p:cNvGrpSpPr/>
          <p:nvPr/>
        </p:nvGrpSpPr>
        <p:grpSpPr>
          <a:xfrm rot="10800000">
            <a:off x="4546863" y="4491188"/>
            <a:ext cx="2743200" cy="1476063"/>
            <a:chOff x="4429588" y="4091150"/>
            <a:chExt cx="2743200" cy="1476063"/>
          </a:xfrm>
        </p:grpSpPr>
        <p:sp>
          <p:nvSpPr>
            <p:cNvPr id="96" name="Google Shape;96;p20"/>
            <p:cNvSpPr txBox="1"/>
            <p:nvPr/>
          </p:nvSpPr>
          <p:spPr>
            <a:xfrm>
              <a:off x="4429588" y="4091150"/>
              <a:ext cx="2743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Oswald"/>
                  <a:ea typeface="Oswald"/>
                  <a:cs typeface="Oswald"/>
                  <a:sym typeface="Oswald"/>
                </a:rPr>
                <a:t>Track A</a:t>
              </a:r>
              <a:endParaRPr sz="48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97" name="Google Shape;97;p20"/>
            <p:cNvSpPr txBox="1"/>
            <p:nvPr/>
          </p:nvSpPr>
          <p:spPr>
            <a:xfrm>
              <a:off x="5142575" y="5048813"/>
              <a:ext cx="13911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Oswald"/>
                  <a:ea typeface="Oswald"/>
                  <a:cs typeface="Oswald"/>
                  <a:sym typeface="Oswald"/>
                </a:rPr>
                <a:t>(Klunk)</a:t>
              </a:r>
              <a:endParaRPr sz="20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98" name="Google Shape;98;p20"/>
          <p:cNvCxnSpPr/>
          <p:nvPr/>
        </p:nvCxnSpPr>
        <p:spPr>
          <a:xfrm rot="10800000">
            <a:off x="1871700" y="-13696"/>
            <a:ext cx="0" cy="1008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20"/>
          <p:cNvSpPr/>
          <p:nvPr/>
        </p:nvSpPr>
        <p:spPr>
          <a:xfrm>
            <a:off x="2678800" y="617425"/>
            <a:ext cx="416100" cy="396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20"/>
          <p:cNvGrpSpPr/>
          <p:nvPr/>
        </p:nvGrpSpPr>
        <p:grpSpPr>
          <a:xfrm>
            <a:off x="1862738" y="8847910"/>
            <a:ext cx="2034150" cy="128671"/>
            <a:chOff x="3903138" y="8966872"/>
            <a:chExt cx="2034150" cy="128671"/>
          </a:xfrm>
        </p:grpSpPr>
        <p:grpSp>
          <p:nvGrpSpPr>
            <p:cNvPr id="101" name="Google Shape;101;p20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102" name="Google Shape;102;p20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03" name="Google Shape;103;p20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04" name="Google Shape;104;p20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" name="Google Shape;105;p20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" name="Google Shape;106;p20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7" name="Google Shape;107;p20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" name="Google Shape;108;p20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09" name="Google Shape;109;p20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0" name="Google Shape;110;p20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111" name="Google Shape;111;p20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12" name="Google Shape;112;p20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13" name="Google Shape;113;p20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" name="Google Shape;114;p20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" name="Google Shape;115;p20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16" name="Google Shape;116;p20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20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18" name="Google Shape;118;p20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9" name="Google Shape;119;p20"/>
          <p:cNvGrpSpPr/>
          <p:nvPr/>
        </p:nvGrpSpPr>
        <p:grpSpPr>
          <a:xfrm>
            <a:off x="1862738" y="2001744"/>
            <a:ext cx="2034150" cy="128671"/>
            <a:chOff x="3903138" y="8966872"/>
            <a:chExt cx="2034150" cy="128671"/>
          </a:xfrm>
        </p:grpSpPr>
        <p:grpSp>
          <p:nvGrpSpPr>
            <p:cNvPr id="120" name="Google Shape;120;p20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121" name="Google Shape;121;p20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22" name="Google Shape;122;p20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23" name="Google Shape;123;p20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" name="Google Shape;124;p20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5" name="Google Shape;125;p20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6" name="Google Shape;126;p20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20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28" name="Google Shape;128;p20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9" name="Google Shape;129;p20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130" name="Google Shape;130;p20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31" name="Google Shape;131;p20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32" name="Google Shape;132;p20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" name="Google Shape;133;p20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Google Shape;134;p20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5" name="Google Shape;135;p20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" name="Google Shape;136;p20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37" name="Google Shape;137;p20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8" name="Google Shape;138;p20"/>
          <p:cNvSpPr txBox="1"/>
          <p:nvPr/>
        </p:nvSpPr>
        <p:spPr>
          <a:xfrm rot="-5400000">
            <a:off x="-463675" y="4872925"/>
            <a:ext cx="2857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 rot="-5400000">
            <a:off x="-285875" y="7178900"/>
            <a:ext cx="2385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Klunk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’s Track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 amt="40000"/>
          </a:blip>
          <a:srcRect b="0" l="7183" r="1766" t="0"/>
          <a:stretch/>
        </p:blipFill>
        <p:spPr>
          <a:xfrm flipH="1" rot="9">
            <a:off x="3233863" y="5003376"/>
            <a:ext cx="653024" cy="7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2537400" y="8863525"/>
            <a:ext cx="683100" cy="87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531950" y="2046525"/>
            <a:ext cx="683100" cy="93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20"/>
          <p:cNvGrpSpPr/>
          <p:nvPr/>
        </p:nvGrpSpPr>
        <p:grpSpPr>
          <a:xfrm>
            <a:off x="2650244" y="1209425"/>
            <a:ext cx="420300" cy="420300"/>
            <a:chOff x="6609744" y="2506650"/>
            <a:chExt cx="420300" cy="420300"/>
          </a:xfrm>
        </p:grpSpPr>
        <p:sp>
          <p:nvSpPr>
            <p:cNvPr id="144" name="Google Shape;144;p20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20"/>
          <p:cNvSpPr/>
          <p:nvPr/>
        </p:nvSpPr>
        <p:spPr>
          <a:xfrm>
            <a:off x="0" y="142925"/>
            <a:ext cx="519000" cy="164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 rot="10800000">
            <a:off x="1132375" y="173525"/>
            <a:ext cx="597000" cy="164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 rot="5400000">
            <a:off x="739500" y="854529"/>
            <a:ext cx="131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Valley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 rot="-5400000">
            <a:off x="-340225" y="547754"/>
            <a:ext cx="131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Valley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0"/>
          <p:cNvSpPr/>
          <p:nvPr/>
        </p:nvSpPr>
        <p:spPr>
          <a:xfrm rot="5404553">
            <a:off x="1319099" y="497996"/>
            <a:ext cx="226500" cy="243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 rot="-5395447">
            <a:off x="181875" y="1230881"/>
            <a:ext cx="226500" cy="243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8350" y="9451850"/>
            <a:ext cx="430450" cy="400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0"/>
          <p:cNvGrpSpPr/>
          <p:nvPr/>
        </p:nvGrpSpPr>
        <p:grpSpPr>
          <a:xfrm rot="-5400000">
            <a:off x="-595050" y="3244463"/>
            <a:ext cx="2647800" cy="419713"/>
            <a:chOff x="3666900" y="7080400"/>
            <a:chExt cx="2647800" cy="419713"/>
          </a:xfrm>
        </p:grpSpPr>
        <p:sp>
          <p:nvSpPr>
            <p:cNvPr id="154" name="Google Shape;154;p20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Why is the first hill of a roller coaster </a:t>
              </a:r>
              <a:endParaRPr sz="9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always the highest?</a:t>
              </a:r>
              <a:endParaRPr sz="900"/>
            </a:p>
          </p:txBody>
        </p:sp>
        <p:pic>
          <p:nvPicPr>
            <p:cNvPr id="155" name="Google Shape;155;p20"/>
            <p:cNvPicPr preferRelativeResize="0"/>
            <p:nvPr/>
          </p:nvPicPr>
          <p:blipFill rotWithShape="1">
            <a:blip r:embed="rId7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 flipH="1" rot="10800000">
            <a:off x="5938900" y="9033625"/>
            <a:ext cx="7140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 rot="10800000">
            <a:off x="7147625" y="9033625"/>
            <a:ext cx="6417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3902175" y="8740300"/>
            <a:ext cx="639000" cy="2661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flipH="1">
            <a:off x="5298300" y="8740300"/>
            <a:ext cx="639000" cy="2661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21"/>
          <p:cNvGrpSpPr/>
          <p:nvPr/>
        </p:nvGrpSpPr>
        <p:grpSpPr>
          <a:xfrm>
            <a:off x="4564748" y="773487"/>
            <a:ext cx="671649" cy="9286879"/>
            <a:chOff x="2585225" y="673322"/>
            <a:chExt cx="671649" cy="9386375"/>
          </a:xfrm>
        </p:grpSpPr>
        <p:grpSp>
          <p:nvGrpSpPr>
            <p:cNvPr id="165" name="Google Shape;165;p21"/>
            <p:cNvGrpSpPr/>
            <p:nvPr/>
          </p:nvGrpSpPr>
          <p:grpSpPr>
            <a:xfrm>
              <a:off x="2585225" y="4245100"/>
              <a:ext cx="669025" cy="5814597"/>
              <a:chOff x="2585225" y="4245100"/>
              <a:chExt cx="669025" cy="5814597"/>
            </a:xfrm>
          </p:grpSpPr>
          <p:pic>
            <p:nvPicPr>
              <p:cNvPr id="166" name="Google Shape;166;p21"/>
              <p:cNvPicPr preferRelativeResize="0"/>
              <p:nvPr/>
            </p:nvPicPr>
            <p:blipFill rotWithShape="1">
              <a:blip r:embed="rId3">
                <a:alphaModFix/>
              </a:blip>
              <a:srcRect b="7303" l="4315" r="0" t="6969"/>
              <a:stretch/>
            </p:blipFill>
            <p:spPr>
              <a:xfrm>
                <a:off x="2619225" y="7152400"/>
                <a:ext cx="635025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21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8" name="Google Shape;168;p21"/>
            <p:cNvGrpSpPr/>
            <p:nvPr/>
          </p:nvGrpSpPr>
          <p:grpSpPr>
            <a:xfrm>
              <a:off x="2587925" y="673322"/>
              <a:ext cx="668949" cy="3801275"/>
              <a:chOff x="2601300" y="6253072"/>
              <a:chExt cx="668949" cy="3801275"/>
            </a:xfrm>
          </p:grpSpPr>
          <p:pic>
            <p:nvPicPr>
              <p:cNvPr id="169" name="Google Shape;169;p21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1"/>
              <p:cNvPicPr preferRelativeResize="0"/>
              <p:nvPr/>
            </p:nvPicPr>
            <p:blipFill rotWithShape="1">
              <a:blip r:embed="rId3">
                <a:alphaModFix/>
              </a:blip>
              <a:srcRect b="65346" l="3679" r="0" t="6977"/>
              <a:stretch/>
            </p:blipFill>
            <p:spPr>
              <a:xfrm flipH="1" rot="10800000">
                <a:off x="2631000" y="6253072"/>
                <a:ext cx="639249" cy="9046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1" name="Google Shape;171;p21"/>
          <p:cNvSpPr/>
          <p:nvPr/>
        </p:nvSpPr>
        <p:spPr>
          <a:xfrm>
            <a:off x="4650013" y="9335550"/>
            <a:ext cx="534000" cy="53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76652" l="5335" r="53525" t="0"/>
          <a:stretch/>
        </p:blipFill>
        <p:spPr>
          <a:xfrm>
            <a:off x="3911925" y="1300"/>
            <a:ext cx="2016726" cy="107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1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1"/>
          <p:cNvCxnSpPr/>
          <p:nvPr/>
        </p:nvCxnSpPr>
        <p:spPr>
          <a:xfrm>
            <a:off x="5937302" y="-428"/>
            <a:ext cx="0" cy="10058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5" name="Google Shape;175;p21"/>
          <p:cNvGrpSpPr/>
          <p:nvPr/>
        </p:nvGrpSpPr>
        <p:grpSpPr>
          <a:xfrm>
            <a:off x="3903138" y="2248522"/>
            <a:ext cx="2034150" cy="128671"/>
            <a:chOff x="3903138" y="2248522"/>
            <a:chExt cx="2034150" cy="128671"/>
          </a:xfrm>
        </p:grpSpPr>
        <p:grpSp>
          <p:nvGrpSpPr>
            <p:cNvPr id="176" name="Google Shape;176;p21"/>
            <p:cNvGrpSpPr/>
            <p:nvPr/>
          </p:nvGrpSpPr>
          <p:grpSpPr>
            <a:xfrm>
              <a:off x="3903138" y="2248522"/>
              <a:ext cx="629100" cy="128671"/>
              <a:chOff x="3830913" y="9201672"/>
              <a:chExt cx="629100" cy="128671"/>
            </a:xfrm>
          </p:grpSpPr>
          <p:cxnSp>
            <p:nvCxnSpPr>
              <p:cNvPr id="177" name="Google Shape;177;p21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78" name="Google Shape;178;p21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79" name="Google Shape;179;p21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80" name="Google Shape;180;p21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" name="Google Shape;181;p21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2" name="Google Shape;182;p21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21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84" name="Google Shape;184;p21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5" name="Google Shape;185;p21"/>
            <p:cNvGrpSpPr/>
            <p:nvPr/>
          </p:nvGrpSpPr>
          <p:grpSpPr>
            <a:xfrm flipH="1">
              <a:off x="5308188" y="2248522"/>
              <a:ext cx="629100" cy="128671"/>
              <a:chOff x="3830913" y="9201672"/>
              <a:chExt cx="629100" cy="128671"/>
            </a:xfrm>
          </p:grpSpPr>
          <p:cxnSp>
            <p:nvCxnSpPr>
              <p:cNvPr id="186" name="Google Shape;186;p21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87" name="Google Shape;187;p21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88" name="Google Shape;188;p21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89" name="Google Shape;189;p21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" name="Google Shape;190;p21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91" name="Google Shape;191;p21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21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93" name="Google Shape;193;p21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94" name="Google Shape;194;p21"/>
          <p:cNvGrpSpPr/>
          <p:nvPr/>
        </p:nvGrpSpPr>
        <p:grpSpPr>
          <a:xfrm>
            <a:off x="3903138" y="8966872"/>
            <a:ext cx="2034150" cy="128671"/>
            <a:chOff x="3903138" y="8966872"/>
            <a:chExt cx="2034150" cy="128671"/>
          </a:xfrm>
        </p:grpSpPr>
        <p:grpSp>
          <p:nvGrpSpPr>
            <p:cNvPr id="195" name="Google Shape;195;p21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196" name="Google Shape;196;p21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97" name="Google Shape;197;p21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198" name="Google Shape;198;p21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9" name="Google Shape;199;p21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" name="Google Shape;200;p21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01" name="Google Shape;201;p21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21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03" name="Google Shape;203;p21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4" name="Google Shape;204;p21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205" name="Google Shape;205;p21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06" name="Google Shape;206;p21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207" name="Google Shape;207;p21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8" name="Google Shape;208;p21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9" name="Google Shape;209;p21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10" name="Google Shape;210;p21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21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12" name="Google Shape;212;p21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213" name="Google Shape;213;p21"/>
          <p:cNvPicPr preferRelativeResize="0"/>
          <p:nvPr/>
        </p:nvPicPr>
        <p:blipFill rotWithShape="1">
          <a:blip r:embed="rId5">
            <a:alphaModFix amt="40000"/>
          </a:blip>
          <a:srcRect b="0" l="7183" r="1766" t="0"/>
          <a:stretch/>
        </p:blipFill>
        <p:spPr>
          <a:xfrm rot="-9">
            <a:off x="3898963" y="5166551"/>
            <a:ext cx="653024" cy="7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/>
          <p:nvPr/>
        </p:nvSpPr>
        <p:spPr>
          <a:xfrm rot="-2700000">
            <a:off x="4795027" y="9567530"/>
            <a:ext cx="232072" cy="233345"/>
          </a:xfrm>
          <a:prstGeom prst="teardrop">
            <a:avLst>
              <a:gd fmla="val 168517" name="adj"/>
            </a:avLst>
          </a:prstGeom>
          <a:solidFill>
            <a:srgbClr val="00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559388" y="4091150"/>
            <a:ext cx="27432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Track B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1272375" y="5048813"/>
            <a:ext cx="13911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(Boom)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 rot="5400000">
            <a:off x="5310875" y="5880409"/>
            <a:ext cx="2857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________________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18" name="Google Shape;218;p21"/>
          <p:cNvSpPr txBox="1"/>
          <p:nvPr/>
        </p:nvSpPr>
        <p:spPr>
          <a:xfrm rot="5400000">
            <a:off x="5635800" y="3472309"/>
            <a:ext cx="2385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Boom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’s Track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4573800" y="2259575"/>
            <a:ext cx="683100" cy="93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4572700" y="8977000"/>
            <a:ext cx="683100" cy="84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1"/>
          <p:cNvGrpSpPr/>
          <p:nvPr/>
        </p:nvGrpSpPr>
        <p:grpSpPr>
          <a:xfrm>
            <a:off x="4686319" y="1315900"/>
            <a:ext cx="420300" cy="420300"/>
            <a:chOff x="6609744" y="2506650"/>
            <a:chExt cx="420300" cy="420300"/>
          </a:xfrm>
        </p:grpSpPr>
        <p:sp>
          <p:nvSpPr>
            <p:cNvPr id="222" name="Google Shape;222;p21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4" name="Google Shape;2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647" y="529377"/>
            <a:ext cx="525525" cy="4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/>
          <p:nvPr/>
        </p:nvSpPr>
        <p:spPr>
          <a:xfrm rot="10800000">
            <a:off x="7266850" y="249422"/>
            <a:ext cx="519000" cy="182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6056475" y="215597"/>
            <a:ext cx="597000" cy="182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 rot="-5400000">
            <a:off x="5646250" y="690788"/>
            <a:ext cx="1485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Hill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 rot="5400000">
            <a:off x="6798725" y="1069475"/>
            <a:ext cx="13395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Hill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6270713" y="1268975"/>
            <a:ext cx="229324" cy="2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375363" y="772850"/>
            <a:ext cx="229324" cy="21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1"/>
          <p:cNvGrpSpPr/>
          <p:nvPr/>
        </p:nvGrpSpPr>
        <p:grpSpPr>
          <a:xfrm rot="5400000">
            <a:off x="5691850" y="7704838"/>
            <a:ext cx="2647800" cy="419713"/>
            <a:chOff x="3666900" y="7080400"/>
            <a:chExt cx="2647800" cy="419713"/>
          </a:xfrm>
        </p:grpSpPr>
        <p:sp>
          <p:nvSpPr>
            <p:cNvPr id="232" name="Google Shape;232;p21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is the first hill of a roller coaster </a:t>
              </a:r>
              <a:endParaRPr sz="9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always the highest?</a:t>
              </a:r>
              <a:endParaRPr sz="900"/>
            </a:p>
          </p:txBody>
        </p:sp>
        <p:pic>
          <p:nvPicPr>
            <p:cNvPr id="233" name="Google Shape;233;p21"/>
            <p:cNvPicPr preferRelativeResize="0"/>
            <p:nvPr/>
          </p:nvPicPr>
          <p:blipFill rotWithShape="1">
            <a:blip r:embed="rId8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0" y="142925"/>
            <a:ext cx="519000" cy="164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"/>
          <p:cNvSpPr/>
          <p:nvPr/>
        </p:nvSpPr>
        <p:spPr>
          <a:xfrm rot="10800000">
            <a:off x="1132375" y="173525"/>
            <a:ext cx="597000" cy="164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 rot="5400000">
            <a:off x="739500" y="854529"/>
            <a:ext cx="131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Valley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 rot="-5400000">
            <a:off x="-340225" y="583504"/>
            <a:ext cx="131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Valley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22"/>
          <p:cNvSpPr/>
          <p:nvPr/>
        </p:nvSpPr>
        <p:spPr>
          <a:xfrm rot="10800000">
            <a:off x="1163500" y="2103350"/>
            <a:ext cx="7140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 flipH="1" rot="10800000">
            <a:off x="-30825" y="2103350"/>
            <a:ext cx="641700" cy="269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2"/>
          <p:cNvSpPr/>
          <p:nvPr/>
        </p:nvSpPr>
        <p:spPr>
          <a:xfrm>
            <a:off x="1875025" y="1798525"/>
            <a:ext cx="639000" cy="290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3233000" y="1798525"/>
            <a:ext cx="639000" cy="290700"/>
          </a:xfrm>
          <a:prstGeom prst="rtTriangl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22"/>
          <p:cNvGrpSpPr/>
          <p:nvPr/>
        </p:nvGrpSpPr>
        <p:grpSpPr>
          <a:xfrm>
            <a:off x="1862738" y="2041160"/>
            <a:ext cx="2034150" cy="128671"/>
            <a:chOff x="3903138" y="8966872"/>
            <a:chExt cx="2034150" cy="128671"/>
          </a:xfrm>
        </p:grpSpPr>
        <p:grpSp>
          <p:nvGrpSpPr>
            <p:cNvPr id="247" name="Google Shape;247;p22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248" name="Google Shape;248;p22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49" name="Google Shape;249;p22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250" name="Google Shape;250;p22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1" name="Google Shape;251;p22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2" name="Google Shape;252;p22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53" name="Google Shape;253;p22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22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55" name="Google Shape;255;p22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6" name="Google Shape;256;p22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257" name="Google Shape;257;p22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58" name="Google Shape;258;p22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259" name="Google Shape;259;p22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0" name="Google Shape;260;p22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1" name="Google Shape;261;p22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62" name="Google Shape;262;p22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22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64" name="Google Shape;264;p22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65" name="Google Shape;265;p22"/>
          <p:cNvGrpSpPr/>
          <p:nvPr/>
        </p:nvGrpSpPr>
        <p:grpSpPr>
          <a:xfrm>
            <a:off x="2526025" y="679201"/>
            <a:ext cx="671651" cy="9380495"/>
            <a:chOff x="2585225" y="679201"/>
            <a:chExt cx="671651" cy="9380495"/>
          </a:xfrm>
        </p:grpSpPr>
        <p:grpSp>
          <p:nvGrpSpPr>
            <p:cNvPr id="266" name="Google Shape;266;p22"/>
            <p:cNvGrpSpPr/>
            <p:nvPr/>
          </p:nvGrpSpPr>
          <p:grpSpPr>
            <a:xfrm>
              <a:off x="2585225" y="4245100"/>
              <a:ext cx="669025" cy="5814597"/>
              <a:chOff x="2585225" y="4245100"/>
              <a:chExt cx="669025" cy="5814597"/>
            </a:xfrm>
          </p:grpSpPr>
          <p:pic>
            <p:nvPicPr>
              <p:cNvPr id="267" name="Google Shape;267;p22"/>
              <p:cNvPicPr preferRelativeResize="0"/>
              <p:nvPr/>
            </p:nvPicPr>
            <p:blipFill rotWithShape="1">
              <a:blip r:embed="rId3">
                <a:alphaModFix/>
              </a:blip>
              <a:srcRect b="5980" l="4315" r="0" t="6972"/>
              <a:stretch/>
            </p:blipFill>
            <p:spPr>
              <a:xfrm>
                <a:off x="2619225" y="7152400"/>
                <a:ext cx="635025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22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9" name="Google Shape;269;p22"/>
            <p:cNvGrpSpPr/>
            <p:nvPr/>
          </p:nvGrpSpPr>
          <p:grpSpPr>
            <a:xfrm>
              <a:off x="2587925" y="679201"/>
              <a:ext cx="668951" cy="3795395"/>
              <a:chOff x="2601300" y="6258951"/>
              <a:chExt cx="668951" cy="3795395"/>
            </a:xfrm>
          </p:grpSpPr>
          <p:pic>
            <p:nvPicPr>
              <p:cNvPr id="270" name="Google Shape;270;p22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22"/>
              <p:cNvPicPr preferRelativeResize="0"/>
              <p:nvPr/>
            </p:nvPicPr>
            <p:blipFill rotWithShape="1">
              <a:blip r:embed="rId3">
                <a:alphaModFix/>
              </a:blip>
              <a:srcRect b="65528" l="0" r="0" t="6975"/>
              <a:stretch/>
            </p:blipFill>
            <p:spPr>
              <a:xfrm flipH="1" rot="10800000">
                <a:off x="2606600" y="6258951"/>
                <a:ext cx="663651" cy="898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72" name="Google Shape;272;p22"/>
          <p:cNvPicPr preferRelativeResize="0"/>
          <p:nvPr/>
        </p:nvPicPr>
        <p:blipFill rotWithShape="1">
          <a:blip r:embed="rId4">
            <a:alphaModFix/>
          </a:blip>
          <a:srcRect b="68898" l="5336" r="53168" t="0"/>
          <a:stretch/>
        </p:blipFill>
        <p:spPr>
          <a:xfrm>
            <a:off x="1869775" y="1301"/>
            <a:ext cx="2034152" cy="8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/>
          <p:nvPr/>
        </p:nvSpPr>
        <p:spPr>
          <a:xfrm>
            <a:off x="2613775" y="9379800"/>
            <a:ext cx="534000" cy="53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800000">
            <a:off x="4546863" y="4491188"/>
            <a:ext cx="2743200" cy="1476063"/>
            <a:chOff x="4429588" y="4091150"/>
            <a:chExt cx="2743200" cy="1476063"/>
          </a:xfrm>
        </p:grpSpPr>
        <p:sp>
          <p:nvSpPr>
            <p:cNvPr id="275" name="Google Shape;275;p22"/>
            <p:cNvSpPr txBox="1"/>
            <p:nvPr/>
          </p:nvSpPr>
          <p:spPr>
            <a:xfrm>
              <a:off x="4429588" y="4091150"/>
              <a:ext cx="2743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Oswald"/>
                  <a:ea typeface="Oswald"/>
                  <a:cs typeface="Oswald"/>
                  <a:sym typeface="Oswald"/>
                </a:rPr>
                <a:t>Track C</a:t>
              </a:r>
              <a:endParaRPr sz="48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76" name="Google Shape;276;p22"/>
            <p:cNvSpPr txBox="1"/>
            <p:nvPr/>
          </p:nvSpPr>
          <p:spPr>
            <a:xfrm>
              <a:off x="5142575" y="5048813"/>
              <a:ext cx="13911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Oswald"/>
                  <a:ea typeface="Oswald"/>
                  <a:cs typeface="Oswald"/>
                  <a:sym typeface="Oswald"/>
                </a:rPr>
                <a:t>(Crash)</a:t>
              </a:r>
              <a:endParaRPr sz="20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277" name="Google Shape;277;p22"/>
          <p:cNvCxnSpPr/>
          <p:nvPr/>
        </p:nvCxnSpPr>
        <p:spPr>
          <a:xfrm rot="10800000">
            <a:off x="1871711" y="52710"/>
            <a:ext cx="0" cy="1002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2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9" name="Google Shape;279;p22"/>
          <p:cNvGrpSpPr/>
          <p:nvPr/>
        </p:nvGrpSpPr>
        <p:grpSpPr>
          <a:xfrm>
            <a:off x="2663781" y="2452975"/>
            <a:ext cx="420300" cy="420300"/>
            <a:chOff x="6609744" y="2506650"/>
            <a:chExt cx="420300" cy="420300"/>
          </a:xfrm>
        </p:grpSpPr>
        <p:sp>
          <p:nvSpPr>
            <p:cNvPr id="280" name="Google Shape;280;p22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22"/>
          <p:cNvGrpSpPr/>
          <p:nvPr/>
        </p:nvGrpSpPr>
        <p:grpSpPr>
          <a:xfrm>
            <a:off x="1862738" y="8847910"/>
            <a:ext cx="2034150" cy="128671"/>
            <a:chOff x="3903138" y="8966872"/>
            <a:chExt cx="2034150" cy="128671"/>
          </a:xfrm>
        </p:grpSpPr>
        <p:grpSp>
          <p:nvGrpSpPr>
            <p:cNvPr id="283" name="Google Shape;283;p22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284" name="Google Shape;284;p22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85" name="Google Shape;285;p22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286" name="Google Shape;286;p22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7" name="Google Shape;287;p22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8" name="Google Shape;288;p22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89" name="Google Shape;289;p22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22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91" name="Google Shape;291;p22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2" name="Google Shape;292;p22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293" name="Google Shape;293;p22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94" name="Google Shape;294;p22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295" name="Google Shape;295;p22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6" name="Google Shape;296;p22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7" name="Google Shape;297;p22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98" name="Google Shape;298;p22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22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00" name="Google Shape;300;p22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301" name="Google Shape;301;p22"/>
          <p:cNvPicPr preferRelativeResize="0"/>
          <p:nvPr/>
        </p:nvPicPr>
        <p:blipFill rotWithShape="1">
          <a:blip r:embed="rId5">
            <a:alphaModFix amt="37000"/>
          </a:blip>
          <a:srcRect b="0" l="7183" r="1766" t="0"/>
          <a:stretch/>
        </p:blipFill>
        <p:spPr>
          <a:xfrm rot="-10">
            <a:off x="1872575" y="9138962"/>
            <a:ext cx="626900" cy="7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/>
          <p:cNvPicPr preferRelativeResize="0"/>
          <p:nvPr/>
        </p:nvPicPr>
        <p:blipFill rotWithShape="1">
          <a:blip r:embed="rId5">
            <a:alphaModFix amt="35000"/>
          </a:blip>
          <a:srcRect b="-1224" l="4477" r="-1592" t="0"/>
          <a:stretch/>
        </p:blipFill>
        <p:spPr>
          <a:xfrm flipH="1" rot="9">
            <a:off x="3225801" y="9129800"/>
            <a:ext cx="669149" cy="7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 rotWithShape="1">
          <a:blip r:embed="rId5">
            <a:alphaModFix amt="40000"/>
          </a:blip>
          <a:srcRect b="0" l="7183" r="1766" t="0"/>
          <a:stretch/>
        </p:blipFill>
        <p:spPr>
          <a:xfrm flipH="1" rot="9">
            <a:off x="3233863" y="5003376"/>
            <a:ext cx="653024" cy="7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2"/>
          <p:cNvSpPr/>
          <p:nvPr/>
        </p:nvSpPr>
        <p:spPr>
          <a:xfrm rot="-2700000">
            <a:off x="2769264" y="604830"/>
            <a:ext cx="232072" cy="233345"/>
          </a:xfrm>
          <a:prstGeom prst="teardrop">
            <a:avLst>
              <a:gd fmla="val 168517" name="adj"/>
            </a:avLst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2687875" y="9505525"/>
            <a:ext cx="375600" cy="317400"/>
          </a:xfrm>
          <a:prstGeom prst="hear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2"/>
          <p:cNvSpPr txBox="1"/>
          <p:nvPr/>
        </p:nvSpPr>
        <p:spPr>
          <a:xfrm rot="-5400000">
            <a:off x="-463675" y="4872925"/>
            <a:ext cx="2857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07" name="Google Shape;307;p22"/>
          <p:cNvSpPr txBox="1"/>
          <p:nvPr/>
        </p:nvSpPr>
        <p:spPr>
          <a:xfrm rot="-5400000">
            <a:off x="-285875" y="7178900"/>
            <a:ext cx="2385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Crash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’s Track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2537400" y="8863525"/>
            <a:ext cx="683100" cy="87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2531950" y="2046525"/>
            <a:ext cx="683100" cy="93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22"/>
          <p:cNvGrpSpPr/>
          <p:nvPr/>
        </p:nvGrpSpPr>
        <p:grpSpPr>
          <a:xfrm>
            <a:off x="2651694" y="996675"/>
            <a:ext cx="420300" cy="420300"/>
            <a:chOff x="6609744" y="2506650"/>
            <a:chExt cx="420300" cy="420300"/>
          </a:xfrm>
        </p:grpSpPr>
        <p:sp>
          <p:nvSpPr>
            <p:cNvPr id="311" name="Google Shape;311;p22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22"/>
          <p:cNvSpPr/>
          <p:nvPr/>
        </p:nvSpPr>
        <p:spPr>
          <a:xfrm rot="-8100000">
            <a:off x="282330" y="1285448"/>
            <a:ext cx="128128" cy="128552"/>
          </a:xfrm>
          <a:prstGeom prst="teardrop">
            <a:avLst>
              <a:gd fmla="val 165334" name="adj"/>
            </a:avLst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2"/>
          <p:cNvSpPr/>
          <p:nvPr/>
        </p:nvSpPr>
        <p:spPr>
          <a:xfrm rot="2700000">
            <a:off x="1302805" y="554723"/>
            <a:ext cx="128128" cy="128552"/>
          </a:xfrm>
          <a:prstGeom prst="teardrop">
            <a:avLst>
              <a:gd fmla="val 165334" name="adj"/>
            </a:avLst>
          </a:prstGeom>
          <a:solidFill>
            <a:srgbClr val="B7B7B7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" name="Google Shape;315;p22"/>
          <p:cNvGrpSpPr/>
          <p:nvPr/>
        </p:nvGrpSpPr>
        <p:grpSpPr>
          <a:xfrm rot="-5400000">
            <a:off x="-595050" y="3244463"/>
            <a:ext cx="2647800" cy="419713"/>
            <a:chOff x="3666900" y="7080400"/>
            <a:chExt cx="2647800" cy="419713"/>
          </a:xfrm>
        </p:grpSpPr>
        <p:sp>
          <p:nvSpPr>
            <p:cNvPr id="316" name="Google Shape;316;p22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Why is the first hill of a roller coaster </a:t>
              </a:r>
              <a:endParaRPr sz="9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always the highest?</a:t>
              </a:r>
              <a:endParaRPr sz="900"/>
            </a:p>
          </p:txBody>
        </p:sp>
        <p:pic>
          <p:nvPicPr>
            <p:cNvPr id="317" name="Google Shape;317;p22"/>
            <p:cNvPicPr preferRelativeResize="0"/>
            <p:nvPr/>
          </p:nvPicPr>
          <p:blipFill rotWithShape="1">
            <a:blip r:embed="rId6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3"/>
          <p:cNvPicPr preferRelativeResize="0"/>
          <p:nvPr/>
        </p:nvPicPr>
        <p:blipFill rotWithShape="1">
          <a:blip r:embed="rId3">
            <a:alphaModFix/>
          </a:blip>
          <a:srcRect b="76652" l="5335" r="53525" t="0"/>
          <a:stretch/>
        </p:blipFill>
        <p:spPr>
          <a:xfrm>
            <a:off x="3911925" y="1300"/>
            <a:ext cx="2016726" cy="67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3"/>
          <p:cNvGrpSpPr/>
          <p:nvPr/>
        </p:nvGrpSpPr>
        <p:grpSpPr>
          <a:xfrm>
            <a:off x="4563225" y="678625"/>
            <a:ext cx="671649" cy="8971419"/>
            <a:chOff x="2585225" y="754825"/>
            <a:chExt cx="671649" cy="8971419"/>
          </a:xfrm>
        </p:grpSpPr>
        <p:grpSp>
          <p:nvGrpSpPr>
            <p:cNvPr id="324" name="Google Shape;324;p23"/>
            <p:cNvGrpSpPr/>
            <p:nvPr/>
          </p:nvGrpSpPr>
          <p:grpSpPr>
            <a:xfrm>
              <a:off x="2585225" y="4245100"/>
              <a:ext cx="668475" cy="5481145"/>
              <a:chOff x="2585225" y="4245100"/>
              <a:chExt cx="668475" cy="5481145"/>
            </a:xfrm>
          </p:grpSpPr>
          <p:pic>
            <p:nvPicPr>
              <p:cNvPr id="325" name="Google Shape;325;p23"/>
              <p:cNvPicPr preferRelativeResize="0"/>
              <p:nvPr/>
            </p:nvPicPr>
            <p:blipFill rotWithShape="1">
              <a:blip r:embed="rId4">
                <a:alphaModFix/>
              </a:blip>
              <a:srcRect b="14899" l="4318" r="-490" t="6969"/>
              <a:stretch/>
            </p:blipFill>
            <p:spPr>
              <a:xfrm>
                <a:off x="2615450" y="7132875"/>
                <a:ext cx="638250" cy="25933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3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7" name="Google Shape;327;p23"/>
            <p:cNvGrpSpPr/>
            <p:nvPr/>
          </p:nvGrpSpPr>
          <p:grpSpPr>
            <a:xfrm>
              <a:off x="2587925" y="754825"/>
              <a:ext cx="668949" cy="3719771"/>
              <a:chOff x="2601300" y="6334575"/>
              <a:chExt cx="668949" cy="3719771"/>
            </a:xfrm>
          </p:grpSpPr>
          <p:pic>
            <p:nvPicPr>
              <p:cNvPr id="328" name="Google Shape;328;p23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23"/>
              <p:cNvPicPr preferRelativeResize="0"/>
              <p:nvPr/>
            </p:nvPicPr>
            <p:blipFill rotWithShape="1">
              <a:blip r:embed="rId4">
                <a:alphaModFix/>
              </a:blip>
              <a:srcRect b="66566" l="4662" r="0" t="6970"/>
              <a:stretch/>
            </p:blipFill>
            <p:spPr>
              <a:xfrm flipH="1" rot="10800000">
                <a:off x="2637525" y="6334575"/>
                <a:ext cx="632724" cy="823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30" name="Google Shape;330;p23"/>
          <p:cNvSpPr/>
          <p:nvPr/>
        </p:nvSpPr>
        <p:spPr>
          <a:xfrm rot="10800000">
            <a:off x="3870000" y="9649100"/>
            <a:ext cx="2074800" cy="456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31" name="Google Shape;331;p23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23"/>
          <p:cNvSpPr txBox="1"/>
          <p:nvPr/>
        </p:nvSpPr>
        <p:spPr>
          <a:xfrm>
            <a:off x="559388" y="4091150"/>
            <a:ext cx="27432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Track D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1272375" y="5048813"/>
            <a:ext cx="13911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(Pow)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 rot="10800000">
            <a:off x="3876325" y="9764550"/>
            <a:ext cx="20892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GOAL!    GOAL!    GOAL!</a:t>
            </a:r>
            <a:endParaRPr b="1"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endParaRPr b="1"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5" name="Google Shape;335;p23"/>
          <p:cNvGrpSpPr/>
          <p:nvPr/>
        </p:nvGrpSpPr>
        <p:grpSpPr>
          <a:xfrm>
            <a:off x="4723044" y="2538050"/>
            <a:ext cx="420300" cy="420300"/>
            <a:chOff x="6609744" y="2506650"/>
            <a:chExt cx="420300" cy="420300"/>
          </a:xfrm>
        </p:grpSpPr>
        <p:sp>
          <p:nvSpPr>
            <p:cNvPr id="336" name="Google Shape;336;p23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38" name="Google Shape;338;p23"/>
          <p:cNvCxnSpPr/>
          <p:nvPr/>
        </p:nvCxnSpPr>
        <p:spPr>
          <a:xfrm>
            <a:off x="5937302" y="-428"/>
            <a:ext cx="0" cy="10058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9" name="Google Shape;339;p23"/>
          <p:cNvGrpSpPr/>
          <p:nvPr/>
        </p:nvGrpSpPr>
        <p:grpSpPr>
          <a:xfrm>
            <a:off x="3903138" y="2248522"/>
            <a:ext cx="2034150" cy="128671"/>
            <a:chOff x="3903138" y="2248522"/>
            <a:chExt cx="2034150" cy="128671"/>
          </a:xfrm>
        </p:grpSpPr>
        <p:grpSp>
          <p:nvGrpSpPr>
            <p:cNvPr id="340" name="Google Shape;340;p23"/>
            <p:cNvGrpSpPr/>
            <p:nvPr/>
          </p:nvGrpSpPr>
          <p:grpSpPr>
            <a:xfrm>
              <a:off x="3903138" y="2248522"/>
              <a:ext cx="629100" cy="128671"/>
              <a:chOff x="3830913" y="9201672"/>
              <a:chExt cx="629100" cy="128671"/>
            </a:xfrm>
          </p:grpSpPr>
          <p:cxnSp>
            <p:nvCxnSpPr>
              <p:cNvPr id="341" name="Google Shape;341;p23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42" name="Google Shape;342;p23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343" name="Google Shape;343;p23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4" name="Google Shape;344;p23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5" name="Google Shape;345;p23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46" name="Google Shape;346;p23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" name="Google Shape;347;p23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48" name="Google Shape;348;p23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9" name="Google Shape;349;p23"/>
            <p:cNvGrpSpPr/>
            <p:nvPr/>
          </p:nvGrpSpPr>
          <p:grpSpPr>
            <a:xfrm flipH="1">
              <a:off x="5308188" y="2248522"/>
              <a:ext cx="629100" cy="128671"/>
              <a:chOff x="3830913" y="9201672"/>
              <a:chExt cx="629100" cy="128671"/>
            </a:xfrm>
          </p:grpSpPr>
          <p:cxnSp>
            <p:nvCxnSpPr>
              <p:cNvPr id="350" name="Google Shape;350;p23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51" name="Google Shape;351;p23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352" name="Google Shape;352;p23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3" name="Google Shape;353;p23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4" name="Google Shape;354;p23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55" name="Google Shape;355;p23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23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57" name="Google Shape;357;p23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8" name="Google Shape;358;p23"/>
          <p:cNvGrpSpPr/>
          <p:nvPr/>
        </p:nvGrpSpPr>
        <p:grpSpPr>
          <a:xfrm>
            <a:off x="3903138" y="8966872"/>
            <a:ext cx="2034150" cy="128671"/>
            <a:chOff x="3903138" y="8966872"/>
            <a:chExt cx="2034150" cy="128671"/>
          </a:xfrm>
        </p:grpSpPr>
        <p:grpSp>
          <p:nvGrpSpPr>
            <p:cNvPr id="359" name="Google Shape;359;p23"/>
            <p:cNvGrpSpPr/>
            <p:nvPr/>
          </p:nvGrpSpPr>
          <p:grpSpPr>
            <a:xfrm>
              <a:off x="390313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360" name="Google Shape;360;p23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61" name="Google Shape;361;p23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362" name="Google Shape;362;p23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63" name="Google Shape;363;p23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4" name="Google Shape;364;p23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65" name="Google Shape;365;p23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23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67" name="Google Shape;367;p23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8" name="Google Shape;368;p23"/>
            <p:cNvGrpSpPr/>
            <p:nvPr/>
          </p:nvGrpSpPr>
          <p:grpSpPr>
            <a:xfrm flipH="1">
              <a:off x="5308188" y="8966872"/>
              <a:ext cx="629100" cy="128671"/>
              <a:chOff x="3830913" y="9201672"/>
              <a:chExt cx="629100" cy="128671"/>
            </a:xfrm>
          </p:grpSpPr>
          <p:cxnSp>
            <p:nvCxnSpPr>
              <p:cNvPr id="369" name="Google Shape;369;p23"/>
              <p:cNvCxnSpPr/>
              <p:nvPr/>
            </p:nvCxnSpPr>
            <p:spPr>
              <a:xfrm rot="10800000">
                <a:off x="3830913" y="9258500"/>
                <a:ext cx="6291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70" name="Google Shape;370;p23"/>
              <p:cNvGrpSpPr/>
              <p:nvPr/>
            </p:nvGrpSpPr>
            <p:grpSpPr>
              <a:xfrm>
                <a:off x="4136508" y="9201672"/>
                <a:ext cx="147217" cy="128671"/>
                <a:chOff x="303521" y="3360039"/>
                <a:chExt cx="258095" cy="246780"/>
              </a:xfrm>
            </p:grpSpPr>
            <p:sp>
              <p:nvSpPr>
                <p:cNvPr id="371" name="Google Shape;371;p23"/>
                <p:cNvSpPr/>
                <p:nvPr/>
              </p:nvSpPr>
              <p:spPr>
                <a:xfrm rot="10674721">
                  <a:off x="328439" y="3457669"/>
                  <a:ext cx="230553" cy="1450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72" name="Google Shape;372;p23"/>
                <p:cNvCxnSpPr/>
                <p:nvPr/>
              </p:nvCxnSpPr>
              <p:spPr>
                <a:xfrm rot="10672510">
                  <a:off x="386318" y="3425381"/>
                  <a:ext cx="169917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3" name="Google Shape;373;p23"/>
                <p:cNvCxnSpPr/>
                <p:nvPr/>
              </p:nvCxnSpPr>
              <p:spPr>
                <a:xfrm flipH="1" rot="-126797">
                  <a:off x="388387" y="3383172"/>
                  <a:ext cx="162711" cy="129989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74" name="Google Shape;374;p23"/>
                <p:cNvSpPr/>
                <p:nvPr/>
              </p:nvSpPr>
              <p:spPr>
                <a:xfrm rot="10677712">
                  <a:off x="310272" y="3500733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23"/>
                <p:cNvSpPr/>
                <p:nvPr/>
              </p:nvSpPr>
              <p:spPr>
                <a:xfrm rot="10677712">
                  <a:off x="305144" y="3361507"/>
                  <a:ext cx="84353" cy="84964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76" name="Google Shape;376;p23"/>
              <p:cNvCxnSpPr/>
              <p:nvPr/>
            </p:nvCxnSpPr>
            <p:spPr>
              <a:xfrm>
                <a:off x="4457863" y="9209097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377" name="Google Shape;377;p23"/>
          <p:cNvPicPr preferRelativeResize="0"/>
          <p:nvPr/>
        </p:nvPicPr>
        <p:blipFill rotWithShape="1">
          <a:blip r:embed="rId5">
            <a:alphaModFix amt="40000"/>
          </a:blip>
          <a:srcRect b="0" l="7183" r="1766" t="0"/>
          <a:stretch/>
        </p:blipFill>
        <p:spPr>
          <a:xfrm rot="-9">
            <a:off x="3898963" y="5166551"/>
            <a:ext cx="653024" cy="7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3"/>
          <p:cNvSpPr/>
          <p:nvPr/>
        </p:nvSpPr>
        <p:spPr>
          <a:xfrm>
            <a:off x="4572700" y="8977000"/>
            <a:ext cx="683100" cy="84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3"/>
          <p:cNvSpPr txBox="1"/>
          <p:nvPr/>
        </p:nvSpPr>
        <p:spPr>
          <a:xfrm rot="5400000">
            <a:off x="5310888" y="5638459"/>
            <a:ext cx="28572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__________________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80" name="Google Shape;380;p23"/>
          <p:cNvSpPr txBox="1"/>
          <p:nvPr/>
        </p:nvSpPr>
        <p:spPr>
          <a:xfrm rot="5400000">
            <a:off x="5635813" y="3472309"/>
            <a:ext cx="2385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Pow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’s Track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4573800" y="2259575"/>
            <a:ext cx="683100" cy="93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23"/>
          <p:cNvGrpSpPr/>
          <p:nvPr/>
        </p:nvGrpSpPr>
        <p:grpSpPr>
          <a:xfrm>
            <a:off x="4704394" y="1249725"/>
            <a:ext cx="420300" cy="420300"/>
            <a:chOff x="6609744" y="2506650"/>
            <a:chExt cx="420300" cy="420300"/>
          </a:xfrm>
        </p:grpSpPr>
        <p:sp>
          <p:nvSpPr>
            <p:cNvPr id="383" name="Google Shape;383;p23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23"/>
          <p:cNvSpPr/>
          <p:nvPr/>
        </p:nvSpPr>
        <p:spPr>
          <a:xfrm>
            <a:off x="4730975" y="284800"/>
            <a:ext cx="375600" cy="317400"/>
          </a:xfrm>
          <a:prstGeom prst="heart">
            <a:avLst/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 rot="10800000">
            <a:off x="7266850" y="249422"/>
            <a:ext cx="519000" cy="182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3"/>
          <p:cNvSpPr/>
          <p:nvPr/>
        </p:nvSpPr>
        <p:spPr>
          <a:xfrm>
            <a:off x="6056475" y="215597"/>
            <a:ext cx="597000" cy="182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3"/>
          <p:cNvSpPr txBox="1"/>
          <p:nvPr/>
        </p:nvSpPr>
        <p:spPr>
          <a:xfrm rot="-5400000">
            <a:off x="5646250" y="690788"/>
            <a:ext cx="1485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Hill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9" name="Google Shape;389;p23"/>
          <p:cNvSpPr txBox="1"/>
          <p:nvPr/>
        </p:nvSpPr>
        <p:spPr>
          <a:xfrm rot="5400000">
            <a:off x="6771875" y="1118937"/>
            <a:ext cx="1393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Hill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0" name="Google Shape;390;p23"/>
          <p:cNvSpPr/>
          <p:nvPr/>
        </p:nvSpPr>
        <p:spPr>
          <a:xfrm rot="-5400000">
            <a:off x="6258997" y="1269307"/>
            <a:ext cx="285900" cy="242400"/>
          </a:xfrm>
          <a:prstGeom prst="heart">
            <a:avLst/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 rot="5400000">
            <a:off x="7328127" y="790993"/>
            <a:ext cx="285900" cy="242400"/>
          </a:xfrm>
          <a:prstGeom prst="heart">
            <a:avLst/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23"/>
          <p:cNvGrpSpPr/>
          <p:nvPr/>
        </p:nvGrpSpPr>
        <p:grpSpPr>
          <a:xfrm rot="5400000">
            <a:off x="5691850" y="7704838"/>
            <a:ext cx="2647800" cy="419713"/>
            <a:chOff x="3666900" y="7080400"/>
            <a:chExt cx="2647800" cy="419713"/>
          </a:xfrm>
        </p:grpSpPr>
        <p:sp>
          <p:nvSpPr>
            <p:cNvPr id="393" name="Google Shape;393;p23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is the first hill of a roller coaster </a:t>
              </a:r>
              <a:endParaRPr sz="9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always the highest?</a:t>
              </a:r>
              <a:endParaRPr sz="900"/>
            </a:p>
          </p:txBody>
        </p:sp>
        <p:pic>
          <p:nvPicPr>
            <p:cNvPr id="394" name="Google Shape;394;p23"/>
            <p:cNvPicPr preferRelativeResize="0"/>
            <p:nvPr/>
          </p:nvPicPr>
          <p:blipFill rotWithShape="1">
            <a:blip r:embed="rId6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