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98" r:id="rId1"/>
    <p:sldMasterId id="2147483778" r:id="rId2"/>
  </p:sldMasterIdLst>
  <p:notesMasterIdLst>
    <p:notesMasterId r:id="rId67"/>
  </p:notesMasterIdLst>
  <p:handoutMasterIdLst>
    <p:handoutMasterId r:id="rId68"/>
  </p:handoutMasterIdLst>
  <p:sldIdLst>
    <p:sldId id="1005" r:id="rId3"/>
    <p:sldId id="924" r:id="rId4"/>
    <p:sldId id="1029" r:id="rId5"/>
    <p:sldId id="994" r:id="rId6"/>
    <p:sldId id="995" r:id="rId7"/>
    <p:sldId id="997" r:id="rId8"/>
    <p:sldId id="1030" r:id="rId9"/>
    <p:sldId id="920" r:id="rId10"/>
    <p:sldId id="1000" r:id="rId11"/>
    <p:sldId id="1031" r:id="rId12"/>
    <p:sldId id="1032" r:id="rId13"/>
    <p:sldId id="1033" r:id="rId14"/>
    <p:sldId id="1034" r:id="rId15"/>
    <p:sldId id="1035" r:id="rId16"/>
    <p:sldId id="939" r:id="rId17"/>
    <p:sldId id="1036" r:id="rId18"/>
    <p:sldId id="1037" r:id="rId19"/>
    <p:sldId id="940" r:id="rId20"/>
    <p:sldId id="941" r:id="rId21"/>
    <p:sldId id="942" r:id="rId22"/>
    <p:sldId id="1038" r:id="rId23"/>
    <p:sldId id="964" r:id="rId24"/>
    <p:sldId id="965" r:id="rId25"/>
    <p:sldId id="966" r:id="rId26"/>
    <p:sldId id="967" r:id="rId27"/>
    <p:sldId id="968" r:id="rId28"/>
    <p:sldId id="969" r:id="rId29"/>
    <p:sldId id="970" r:id="rId30"/>
    <p:sldId id="1039" r:id="rId31"/>
    <p:sldId id="971" r:id="rId32"/>
    <p:sldId id="972" r:id="rId33"/>
    <p:sldId id="973" r:id="rId34"/>
    <p:sldId id="974" r:id="rId35"/>
    <p:sldId id="975" r:id="rId36"/>
    <p:sldId id="976" r:id="rId37"/>
    <p:sldId id="1040" r:id="rId38"/>
    <p:sldId id="1041" r:id="rId39"/>
    <p:sldId id="1015" r:id="rId40"/>
    <p:sldId id="1009" r:id="rId41"/>
    <p:sldId id="1010" r:id="rId42"/>
    <p:sldId id="1011" r:id="rId43"/>
    <p:sldId id="1012" r:id="rId44"/>
    <p:sldId id="1013" r:id="rId45"/>
    <p:sldId id="1014" r:id="rId46"/>
    <p:sldId id="1042" r:id="rId47"/>
    <p:sldId id="1043" r:id="rId48"/>
    <p:sldId id="1044" r:id="rId49"/>
    <p:sldId id="1045" r:id="rId50"/>
    <p:sldId id="1046" r:id="rId51"/>
    <p:sldId id="1047" r:id="rId52"/>
    <p:sldId id="1016" r:id="rId53"/>
    <p:sldId id="1017" r:id="rId54"/>
    <p:sldId id="1018" r:id="rId55"/>
    <p:sldId id="1019" r:id="rId56"/>
    <p:sldId id="1020" r:id="rId57"/>
    <p:sldId id="1021" r:id="rId58"/>
    <p:sldId id="1022" r:id="rId59"/>
    <p:sldId id="1023" r:id="rId60"/>
    <p:sldId id="1024" r:id="rId61"/>
    <p:sldId id="1025" r:id="rId62"/>
    <p:sldId id="1026" r:id="rId63"/>
    <p:sldId id="1027" r:id="rId64"/>
    <p:sldId id="1028" r:id="rId65"/>
    <p:sldId id="1006" r:id="rId66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2022" id="{D34E524A-D6EF-4CBC-A13A-51C3740B0549}">
          <p14:sldIdLst>
            <p14:sldId id="1005"/>
            <p14:sldId id="924"/>
            <p14:sldId id="1029"/>
            <p14:sldId id="994"/>
            <p14:sldId id="995"/>
            <p14:sldId id="997"/>
            <p14:sldId id="1030"/>
            <p14:sldId id="920"/>
            <p14:sldId id="1000"/>
            <p14:sldId id="1031"/>
            <p14:sldId id="1032"/>
            <p14:sldId id="1033"/>
            <p14:sldId id="1034"/>
            <p14:sldId id="1035"/>
            <p14:sldId id="939"/>
            <p14:sldId id="1036"/>
            <p14:sldId id="1037"/>
            <p14:sldId id="940"/>
            <p14:sldId id="941"/>
            <p14:sldId id="942"/>
            <p14:sldId id="1038"/>
            <p14:sldId id="964"/>
            <p14:sldId id="965"/>
            <p14:sldId id="966"/>
            <p14:sldId id="967"/>
            <p14:sldId id="968"/>
            <p14:sldId id="969"/>
            <p14:sldId id="970"/>
            <p14:sldId id="1039"/>
            <p14:sldId id="971"/>
            <p14:sldId id="972"/>
            <p14:sldId id="973"/>
            <p14:sldId id="974"/>
            <p14:sldId id="975"/>
            <p14:sldId id="976"/>
            <p14:sldId id="1040"/>
            <p14:sldId id="1041"/>
            <p14:sldId id="1015"/>
            <p14:sldId id="1009"/>
            <p14:sldId id="1010"/>
            <p14:sldId id="1011"/>
            <p14:sldId id="1012"/>
            <p14:sldId id="1013"/>
            <p14:sldId id="1014"/>
            <p14:sldId id="1042"/>
            <p14:sldId id="1043"/>
            <p14:sldId id="1044"/>
            <p14:sldId id="1045"/>
            <p14:sldId id="1046"/>
            <p14:sldId id="1047"/>
            <p14:sldId id="1016"/>
            <p14:sldId id="1017"/>
            <p14:sldId id="1018"/>
            <p14:sldId id="1019"/>
            <p14:sldId id="1020"/>
            <p14:sldId id="1021"/>
            <p14:sldId id="1022"/>
            <p14:sldId id="1023"/>
            <p14:sldId id="1024"/>
            <p14:sldId id="1025"/>
            <p14:sldId id="1026"/>
            <p14:sldId id="1027"/>
            <p14:sldId id="1028"/>
          </p14:sldIdLst>
        </p14:section>
        <p14:section name="CREDITS &amp; COPYRIGHTS" id="{96A22112-93F8-4FC4-92DC-51B794962ED1}">
          <p14:sldIdLst>
            <p14:sldId id="10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77A9"/>
    <a:srgbClr val="697FB9"/>
    <a:srgbClr val="98668B"/>
    <a:srgbClr val="CF687D"/>
    <a:srgbClr val="FFFFFF"/>
    <a:srgbClr val="E94442"/>
    <a:srgbClr val="F08002"/>
    <a:srgbClr val="F9AD01"/>
    <a:srgbClr val="D0CA04"/>
    <a:srgbClr val="8BBD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52" autoAdjust="0"/>
    <p:restoredTop sz="93447" autoAdjust="0"/>
  </p:normalViewPr>
  <p:slideViewPr>
    <p:cSldViewPr>
      <p:cViewPr>
        <p:scale>
          <a:sx n="60" d="100"/>
          <a:sy n="60" d="100"/>
        </p:scale>
        <p:origin x="656" y="116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0" d="100"/>
          <a:sy n="120" d="100"/>
        </p:scale>
        <p:origin x="4962" y="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71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2/10/2022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2/10/2022</a:t>
            </a:fld>
            <a:endParaRPr lang="en-US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200" noProof="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0399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066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8165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5078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1155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2292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200" noProof="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9035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200" noProof="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280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200" noProof="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5113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0099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91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200" noProof="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0878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0796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411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6512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7487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5667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9002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512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0415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7229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475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1050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1252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15773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3091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1865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90983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7165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489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96982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200" noProof="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9790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599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3920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86488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8198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39557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23029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60626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75582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53900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1405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51526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16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81735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05119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200" noProof="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30187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36091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9663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200" noProof="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88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072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1788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noProof="0" dirty="0">
                <a:solidFill>
                  <a:prstClr val="black"/>
                </a:solidFill>
              </a:rPr>
              <a:t>© Copyright Showeet.com – Plantillas PowerPoint &amp; Google Slides Gratis y Creativas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929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4569" y="137160"/>
            <a:ext cx="9797831" cy="7078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4569" y="845046"/>
            <a:ext cx="9797831" cy="523220"/>
          </a:xfrm>
        </p:spPr>
        <p:txBody>
          <a:bodyPr wrap="square">
            <a:spAutoFit/>
          </a:bodyPr>
          <a:lstStyle>
            <a:lvl1pPr marL="0" indent="0" algn="r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328169" y="6237312"/>
            <a:ext cx="439241" cy="439240"/>
            <a:chOff x="186858" y="6096003"/>
            <a:chExt cx="580550" cy="580549"/>
          </a:xfrm>
          <a:solidFill>
            <a:schemeClr val="bg1">
              <a:lumMod val="75000"/>
              <a:alpha val="2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Calibri Light" panose="020F0302020204030204" pitchFamily="34" charset="0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</p:grp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rgbClr val="2F3A46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994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376" y="228855"/>
            <a:ext cx="11233248" cy="954108"/>
          </a:xfrm>
        </p:spPr>
        <p:txBody>
          <a:bodyPr wrap="square" anchor="b">
            <a:sp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994" y="1426467"/>
            <a:ext cx="6338473" cy="5238748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489943" y="1700811"/>
            <a:ext cx="5616575" cy="3168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4937768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082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714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 wrap="square">
            <a:sp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328169" y="6237312"/>
            <a:ext cx="439241" cy="439240"/>
            <a:chOff x="186858" y="6096003"/>
            <a:chExt cx="580550" cy="580549"/>
          </a:xfrm>
          <a:solidFill>
            <a:schemeClr val="bg1">
              <a:lumMod val="75000"/>
              <a:alpha val="2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Calibri Light" panose="020F0302020204030204" pitchFamily="34" charset="0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</p:grp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rgbClr val="2F3A46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63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Left - Gra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 wrap="square">
            <a:sp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328169" y="6237312"/>
            <a:ext cx="439241" cy="439240"/>
            <a:chOff x="186858" y="6096003"/>
            <a:chExt cx="580550" cy="580549"/>
          </a:xfrm>
          <a:solidFill>
            <a:schemeClr val="bg1">
              <a:lumMod val="75000"/>
              <a:alpha val="2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Calibri Light" panose="020F0302020204030204" pitchFamily="34" charset="0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</p:grp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rgbClr val="2F3A46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42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Left -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82A73459-7683-4559-AFF2-4DDD091799A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23888" y="1628775"/>
            <a:ext cx="7993062" cy="4968875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5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Right (dark)"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4569" y="137160"/>
            <a:ext cx="9797831" cy="70788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4569" y="845046"/>
            <a:ext cx="9797831" cy="523220"/>
          </a:xfrm>
        </p:spPr>
        <p:txBody>
          <a:bodyPr wrap="square">
            <a:spAutoFit/>
          </a:bodyPr>
          <a:lstStyle>
            <a:lvl1pPr marL="0" indent="0" algn="r">
              <a:buNone/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328166" y="6237312"/>
            <a:ext cx="439241" cy="439240"/>
            <a:chOff x="186858" y="6096003"/>
            <a:chExt cx="580550" cy="580549"/>
          </a:xfrm>
          <a:solidFill>
            <a:schemeClr val="bg1">
              <a:lumMod val="95000"/>
              <a:alpha val="25000"/>
            </a:schemeClr>
          </a:solidFill>
        </p:grpSpPr>
        <p:sp>
          <p:nvSpPr>
            <p:cNvPr id="13" name="Rectangle 12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Calibri Light" panose="020F030202020403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</p:grp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4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Left (dark)"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 wrap="square">
            <a:spAutoFit/>
          </a:bodyPr>
          <a:lstStyle>
            <a:lvl1pPr marL="0" indent="0" algn="l">
              <a:buNone/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328166" y="6237312"/>
            <a:ext cx="439241" cy="439240"/>
            <a:chOff x="186858" y="6096003"/>
            <a:chExt cx="580550" cy="580549"/>
          </a:xfrm>
          <a:solidFill>
            <a:schemeClr val="bg1">
              <a:lumMod val="95000"/>
              <a:alpha val="25000"/>
            </a:schemeClr>
          </a:solidFill>
        </p:grpSpPr>
        <p:sp>
          <p:nvSpPr>
            <p:cNvPr id="14" name="Rectangle 13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Calibri Light" panose="020F0302020204030204" pitchFamily="34" charset="0"/>
              </a:endParaRPr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</p:grp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58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Left (dark)">
    <p:bg>
      <p:bgPr>
        <a:solidFill>
          <a:schemeClr val="tx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 wrap="square">
            <a:spAutoFit/>
          </a:bodyPr>
          <a:lstStyle>
            <a:lvl1pPr marL="0" indent="0" algn="l">
              <a:buNone/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28166" y="6237312"/>
            <a:ext cx="439241" cy="439240"/>
            <a:chOff x="186858" y="6096003"/>
            <a:chExt cx="580550" cy="580549"/>
          </a:xfrm>
          <a:solidFill>
            <a:schemeClr val="bg1">
              <a:lumMod val="95000"/>
              <a:alpha val="25000"/>
            </a:schemeClr>
          </a:solidFill>
        </p:grpSpPr>
        <p:sp>
          <p:nvSpPr>
            <p:cNvPr id="14" name="Rectangle 13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Calibri Light" panose="020F0302020204030204" pitchFamily="34" charset="0"/>
              </a:endParaRPr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</p:grp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17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ransition"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4937768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36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1" r:id="rId2"/>
    <p:sldLayoutId id="2147483777" r:id="rId3"/>
    <p:sldLayoutId id="2147483776" r:id="rId4"/>
    <p:sldLayoutId id="2147483770" r:id="rId5"/>
    <p:sldLayoutId id="2147483772" r:id="rId6"/>
    <p:sldLayoutId id="2147483775" r:id="rId7"/>
    <p:sldLayoutId id="2147483751" r:id="rId8"/>
    <p:sldLayoutId id="2147483774" r:id="rId9"/>
    <p:sldLayoutId id="2147483750" r:id="rId10"/>
  </p:sldLayoutIdLst>
  <p:hf hdr="0" ftr="0" dt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82E1372-4CB6-4753-ADEA-5F7D43485544}"/>
              </a:ext>
            </a:extLst>
          </p:cNvPr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s-E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Colección gratis de plantillas creativas de PowerPoint para impresionar a su público</a:t>
            </a:r>
            <a:endParaRPr lang="en-US" sz="5400" dirty="0">
              <a:solidFill>
                <a:schemeClr val="bg1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36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9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#Septiembre_2021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9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67300"/>
            <a:ext cx="12192000" cy="1015663"/>
          </a:xfrm>
          <a:prstGeom prst="rect">
            <a:avLst/>
          </a:prstGeom>
        </p:spPr>
        <p:txBody>
          <a:bodyPr/>
          <a:lstStyle/>
          <a:p>
            <a:r>
              <a:rPr lang="es-MX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Calendario 2022</a:t>
            </a:r>
            <a:endParaRPr lang="es-MX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Freeform 13"/>
          <p:cNvSpPr/>
          <p:nvPr/>
        </p:nvSpPr>
        <p:spPr>
          <a:xfrm>
            <a:off x="5087888" y="1426467"/>
            <a:ext cx="2379576" cy="3789040"/>
          </a:xfrm>
          <a:custGeom>
            <a:avLst/>
            <a:gdLst>
              <a:gd name="connsiteX0" fmla="*/ 0 w 2379576"/>
              <a:gd name="connsiteY0" fmla="*/ 0 h 3789040"/>
              <a:gd name="connsiteX1" fmla="*/ 2214084 w 2379576"/>
              <a:gd name="connsiteY1" fmla="*/ 0 h 3789040"/>
              <a:gd name="connsiteX2" fmla="*/ 2379576 w 2379576"/>
              <a:gd name="connsiteY2" fmla="*/ 165492 h 3789040"/>
              <a:gd name="connsiteX3" fmla="*/ 2379576 w 2379576"/>
              <a:gd name="connsiteY3" fmla="*/ 3709249 h 3789040"/>
              <a:gd name="connsiteX4" fmla="*/ 2366571 w 2379576"/>
              <a:gd name="connsiteY4" fmla="*/ 3773666 h 3789040"/>
              <a:gd name="connsiteX5" fmla="*/ 2356205 w 2379576"/>
              <a:gd name="connsiteY5" fmla="*/ 3789040 h 3789040"/>
              <a:gd name="connsiteX6" fmla="*/ 1654973 w 2379576"/>
              <a:gd name="connsiteY6" fmla="*/ 3789040 h 378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9576" h="3789040">
                <a:moveTo>
                  <a:pt x="0" y="0"/>
                </a:moveTo>
                <a:lnTo>
                  <a:pt x="2214084" y="0"/>
                </a:lnTo>
                <a:cubicBezTo>
                  <a:pt x="2305483" y="0"/>
                  <a:pt x="2379576" y="74093"/>
                  <a:pt x="2379576" y="165492"/>
                </a:cubicBezTo>
                <a:lnTo>
                  <a:pt x="2379576" y="3709249"/>
                </a:lnTo>
                <a:cubicBezTo>
                  <a:pt x="2379576" y="3732099"/>
                  <a:pt x="2374945" y="3753867"/>
                  <a:pt x="2366571" y="3773666"/>
                </a:cubicBezTo>
                <a:lnTo>
                  <a:pt x="2356205" y="3789040"/>
                </a:lnTo>
                <a:lnTo>
                  <a:pt x="1654973" y="378904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34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44064C-1400-4817-9DC9-975A660EB8DE}"/>
              </a:ext>
            </a:extLst>
          </p:cNvPr>
          <p:cNvSpPr txBox="1"/>
          <p:nvPr/>
        </p:nvSpPr>
        <p:spPr>
          <a:xfrm>
            <a:off x="8010115" y="1940131"/>
            <a:ext cx="3542958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s-MX" sz="2400" b="1" dirty="0">
                <a:solidFill>
                  <a:srgbClr val="63BB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64</a:t>
            </a:r>
            <a:r>
              <a:rPr lang="es-MX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diapositivas únicas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BDB053F-7BF7-47EC-A4CB-5EE8C67FE928}"/>
              </a:ext>
            </a:extLst>
          </p:cNvPr>
          <p:cNvSpPr txBox="1"/>
          <p:nvPr/>
        </p:nvSpPr>
        <p:spPr>
          <a:xfrm>
            <a:off x="8010115" y="2499559"/>
            <a:ext cx="3828677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s-MX" sz="2400" b="1" dirty="0">
                <a:solidFill>
                  <a:srgbClr val="63BB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16:9 </a:t>
            </a:r>
            <a:r>
              <a:rPr lang="es-MX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pantalla panorámica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FC9D353-0EC4-4F92-8485-3F085260E0D6}"/>
              </a:ext>
            </a:extLst>
          </p:cNvPr>
          <p:cNvSpPr txBox="1"/>
          <p:nvPr/>
        </p:nvSpPr>
        <p:spPr>
          <a:xfrm>
            <a:off x="8010115" y="3058987"/>
            <a:ext cx="2214068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s-MX" sz="2400" b="1" dirty="0">
                <a:solidFill>
                  <a:srgbClr val="63BB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Fácil de editar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E39CCD0-8548-4B32-874F-AFB591139D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5403" y="1734162"/>
            <a:ext cx="5801652" cy="3257406"/>
          </a:xfrm>
          <a:prstGeom prst="rect">
            <a:avLst/>
          </a:prstGeom>
        </p:spPr>
      </p:pic>
      <p:grpSp>
        <p:nvGrpSpPr>
          <p:cNvPr id="73" name="Group 72"/>
          <p:cNvGrpSpPr/>
          <p:nvPr/>
        </p:nvGrpSpPr>
        <p:grpSpPr>
          <a:xfrm>
            <a:off x="6603427" y="4100972"/>
            <a:ext cx="3265747" cy="2352364"/>
            <a:chOff x="4143800" y="4432170"/>
            <a:chExt cx="2549278" cy="1964609"/>
          </a:xfrm>
        </p:grpSpPr>
        <p:grpSp>
          <p:nvGrpSpPr>
            <p:cNvPr id="74" name="Group 73"/>
            <p:cNvGrpSpPr/>
            <p:nvPr/>
          </p:nvGrpSpPr>
          <p:grpSpPr>
            <a:xfrm>
              <a:off x="4211959" y="4509120"/>
              <a:ext cx="1772023" cy="1682218"/>
              <a:chOff x="3340621" y="2731741"/>
              <a:chExt cx="5513832" cy="2726371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3340621" y="2731741"/>
                <a:ext cx="5513832" cy="2726371"/>
              </a:xfrm>
              <a:prstGeom prst="rect">
                <a:avLst/>
              </a:prstGeom>
              <a:ln>
                <a:noFill/>
              </a:ln>
              <a:effectLst>
                <a:outerShdw blurRad="571500" dist="241300" dir="102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340621" y="2731741"/>
                <a:ext cx="5513832" cy="2726371"/>
              </a:xfrm>
              <a:prstGeom prst="rect">
                <a:avLst/>
              </a:prstGeom>
              <a:ln>
                <a:noFill/>
              </a:ln>
              <a:effectLst>
                <a:outerShdw blurRad="571500" dist="292100" dir="2154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5" name="Rounded Rectangle 74"/>
            <p:cNvSpPr/>
            <p:nvPr/>
          </p:nvSpPr>
          <p:spPr>
            <a:xfrm rot="16200000">
              <a:off x="4436134" y="4139836"/>
              <a:ext cx="1964609" cy="2549278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7" name="Group 76"/>
            <p:cNvGrpSpPr/>
            <p:nvPr/>
          </p:nvGrpSpPr>
          <p:grpSpPr>
            <a:xfrm rot="16200000">
              <a:off x="6513179" y="5349079"/>
              <a:ext cx="139880" cy="138308"/>
              <a:chOff x="4446940" y="5280381"/>
              <a:chExt cx="237363" cy="234696"/>
            </a:xfrm>
          </p:grpSpPr>
          <p:sp>
            <p:nvSpPr>
              <p:cNvPr id="79" name="Oval 78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dirty="0">
                  <a:solidFill>
                    <a:schemeClr val="lt1"/>
                  </a:solidFill>
                </a:endParaRPr>
              </a:p>
            </p:txBody>
          </p:sp>
          <p:sp>
            <p:nvSpPr>
              <p:cNvPr id="80" name="Rounded Rectangle 79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8" name="Freeform 77"/>
            <p:cNvSpPr/>
            <p:nvPr/>
          </p:nvSpPr>
          <p:spPr>
            <a:xfrm>
              <a:off x="5339707" y="4432170"/>
              <a:ext cx="1353371" cy="1712789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34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1" dirty="0"/>
            </a:p>
          </p:txBody>
        </p: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5AE0CFA0-7FCB-4BF4-A42A-1C2132A6C3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4921" y="4382247"/>
            <a:ext cx="2727665" cy="172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366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1">
            <a:extLst>
              <a:ext uri="{FF2B5EF4-FFF2-40B4-BE49-F238E27FC236}">
                <a16:creationId xmlns:a16="http://schemas.microsoft.com/office/drawing/2014/main" id="{EBCBDFD4-171F-4C94-9953-CE3B4A1E2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37" name="Subtitle 30">
            <a:extLst>
              <a:ext uri="{FF2B5EF4-FFF2-40B4-BE49-F238E27FC236}">
                <a16:creationId xmlns:a16="http://schemas.microsoft.com/office/drawing/2014/main" id="{1B25EA40-43D5-4DC9-B36D-373876E2F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10944226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38" name="Table 18">
            <a:extLst>
              <a:ext uri="{FF2B5EF4-FFF2-40B4-BE49-F238E27FC236}">
                <a16:creationId xmlns:a16="http://schemas.microsoft.com/office/drawing/2014/main" id="{729FB82C-50E3-4EA2-A02B-25C4B294A9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73143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39" name="Table 19">
            <a:extLst>
              <a:ext uri="{FF2B5EF4-FFF2-40B4-BE49-F238E27FC236}">
                <a16:creationId xmlns:a16="http://schemas.microsoft.com/office/drawing/2014/main" id="{DFB8AAA8-F5DD-4512-A3D3-35C03015A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824792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40" name="Table 20">
            <a:extLst>
              <a:ext uri="{FF2B5EF4-FFF2-40B4-BE49-F238E27FC236}">
                <a16:creationId xmlns:a16="http://schemas.microsoft.com/office/drawing/2014/main" id="{74B294E6-0CF8-44EA-AD3D-59D77BBAA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318826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219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531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26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42" name="Table 24">
            <a:extLst>
              <a:ext uri="{FF2B5EF4-FFF2-40B4-BE49-F238E27FC236}">
                <a16:creationId xmlns:a16="http://schemas.microsoft.com/office/drawing/2014/main" id="{887ACF84-E19D-4AF4-A9C9-EFC6487C3D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451100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168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70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60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43" name="Table 25">
            <a:extLst>
              <a:ext uri="{FF2B5EF4-FFF2-40B4-BE49-F238E27FC236}">
                <a16:creationId xmlns:a16="http://schemas.microsoft.com/office/drawing/2014/main" id="{A216F222-36C3-4794-BBDE-D4DFC76E1C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381821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464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078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190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56" name="Table 26">
            <a:extLst>
              <a:ext uri="{FF2B5EF4-FFF2-40B4-BE49-F238E27FC236}">
                <a16:creationId xmlns:a16="http://schemas.microsoft.com/office/drawing/2014/main" id="{865BE7A1-A93D-47E0-B986-BBB32513DA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965691"/>
              </p:ext>
            </p:extLst>
          </p:nvPr>
        </p:nvGraphicFramePr>
        <p:xfrm>
          <a:off x="6210903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57" name="Table 27">
            <a:extLst>
              <a:ext uri="{FF2B5EF4-FFF2-40B4-BE49-F238E27FC236}">
                <a16:creationId xmlns:a16="http://schemas.microsoft.com/office/drawing/2014/main" id="{8E12D42F-B49C-44D7-A887-45E84A0DC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568429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8" name="Table 28">
            <a:extLst>
              <a:ext uri="{FF2B5EF4-FFF2-40B4-BE49-F238E27FC236}">
                <a16:creationId xmlns:a16="http://schemas.microsoft.com/office/drawing/2014/main" id="{0C50C14A-9EAD-4357-AE74-BD3A02D4AF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052147"/>
              </p:ext>
            </p:extLst>
          </p:nvPr>
        </p:nvGraphicFramePr>
        <p:xfrm>
          <a:off x="3415416" y="3326533"/>
          <a:ext cx="2551892" cy="1507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6321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5792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816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59" name="Table 29">
            <a:extLst>
              <a:ext uri="{FF2B5EF4-FFF2-40B4-BE49-F238E27FC236}">
                <a16:creationId xmlns:a16="http://schemas.microsoft.com/office/drawing/2014/main" id="{62A6311F-E8B2-481A-8609-AF43E0289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291291"/>
              </p:ext>
            </p:extLst>
          </p:nvPr>
        </p:nvGraphicFramePr>
        <p:xfrm>
          <a:off x="3415416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Octubre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60" name="Table 31">
            <a:extLst>
              <a:ext uri="{FF2B5EF4-FFF2-40B4-BE49-F238E27FC236}">
                <a16:creationId xmlns:a16="http://schemas.microsoft.com/office/drawing/2014/main" id="{A4315ABD-C76B-4146-9F9C-167CBBB4FC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010254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61" name="Table 32">
            <a:extLst>
              <a:ext uri="{FF2B5EF4-FFF2-40B4-BE49-F238E27FC236}">
                <a16:creationId xmlns:a16="http://schemas.microsoft.com/office/drawing/2014/main" id="{6E58B642-1E73-4A69-A4A3-3CFC12447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418981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0606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Agosto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363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21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62" name="Table 33">
            <a:extLst>
              <a:ext uri="{FF2B5EF4-FFF2-40B4-BE49-F238E27FC236}">
                <a16:creationId xmlns:a16="http://schemas.microsoft.com/office/drawing/2014/main" id="{CD98A0EB-7C27-46DA-8A83-BEC38D43C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237136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Diciembre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2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2900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E6884418-B501-4837-A71A-8A0EE29E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21" name="Subtitle 30">
            <a:extLst>
              <a:ext uri="{FF2B5EF4-FFF2-40B4-BE49-F238E27FC236}">
                <a16:creationId xmlns:a16="http://schemas.microsoft.com/office/drawing/2014/main" id="{821FDEC7-57A6-44A4-98F0-0D3FE6027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10944226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22" name="Table 18">
            <a:extLst>
              <a:ext uri="{FF2B5EF4-FFF2-40B4-BE49-F238E27FC236}">
                <a16:creationId xmlns:a16="http://schemas.microsoft.com/office/drawing/2014/main" id="{08C557CA-F636-44B6-9961-5006AC564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682118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23" name="Table 19">
            <a:extLst>
              <a:ext uri="{FF2B5EF4-FFF2-40B4-BE49-F238E27FC236}">
                <a16:creationId xmlns:a16="http://schemas.microsoft.com/office/drawing/2014/main" id="{31C8D2D7-38EC-41B9-AFA3-4BE472F46C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532157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24" name="Table 20">
            <a:extLst>
              <a:ext uri="{FF2B5EF4-FFF2-40B4-BE49-F238E27FC236}">
                <a16:creationId xmlns:a16="http://schemas.microsoft.com/office/drawing/2014/main" id="{97A49C41-DA69-4534-B857-68011DFA01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302122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219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531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26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28B916C4-4E2C-4C8D-8235-C9F552360E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629664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168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70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60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4185F92C-1701-458D-B439-3A3D065998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668679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464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078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190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30ADA101-DA4F-496A-BB2F-91B5D457D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264352"/>
              </p:ext>
            </p:extLst>
          </p:nvPr>
        </p:nvGraphicFramePr>
        <p:xfrm>
          <a:off x="6210903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C8F2C91F-D366-4E01-8F34-279011EE42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584470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9C740115-3BA8-441D-AF4E-52D39AC96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684366"/>
              </p:ext>
            </p:extLst>
          </p:nvPr>
        </p:nvGraphicFramePr>
        <p:xfrm>
          <a:off x="3415416" y="3326533"/>
          <a:ext cx="2551892" cy="1507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6321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5792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816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6C16F6E1-A97A-4101-BA8B-BF3D3FAC7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526459"/>
              </p:ext>
            </p:extLst>
          </p:nvPr>
        </p:nvGraphicFramePr>
        <p:xfrm>
          <a:off x="3415416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Octubre</a:t>
                      </a: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31" name="Table 31">
            <a:extLst>
              <a:ext uri="{FF2B5EF4-FFF2-40B4-BE49-F238E27FC236}">
                <a16:creationId xmlns:a16="http://schemas.microsoft.com/office/drawing/2014/main" id="{F3E65FEF-79CA-44E8-8985-373A5A6CC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577457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32" name="Table 32">
            <a:extLst>
              <a:ext uri="{FF2B5EF4-FFF2-40B4-BE49-F238E27FC236}">
                <a16:creationId xmlns:a16="http://schemas.microsoft.com/office/drawing/2014/main" id="{1464AB92-BD39-4DAC-B7B3-9E303A5177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905075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0606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Agosto</a:t>
                      </a: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363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21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33" name="Table 33">
            <a:extLst>
              <a:ext uri="{FF2B5EF4-FFF2-40B4-BE49-F238E27FC236}">
                <a16:creationId xmlns:a16="http://schemas.microsoft.com/office/drawing/2014/main" id="{143BBE2A-6A3B-42F9-BB3F-EA717B7123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261163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Diciembre</a:t>
                      </a: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C3E5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420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1">
            <a:extLst>
              <a:ext uri="{FF2B5EF4-FFF2-40B4-BE49-F238E27FC236}">
                <a16:creationId xmlns:a16="http://schemas.microsoft.com/office/drawing/2014/main" id="{4E860475-D1D1-45BB-8BB7-01B9A3303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49" name="Subtitle 30">
            <a:extLst>
              <a:ext uri="{FF2B5EF4-FFF2-40B4-BE49-F238E27FC236}">
                <a16:creationId xmlns:a16="http://schemas.microsoft.com/office/drawing/2014/main" id="{B0E9C54A-ECCD-42F5-A5AC-362C143AA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10944226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50" name="Table 18">
            <a:extLst>
              <a:ext uri="{FF2B5EF4-FFF2-40B4-BE49-F238E27FC236}">
                <a16:creationId xmlns:a16="http://schemas.microsoft.com/office/drawing/2014/main" id="{069EF445-2262-4ED5-B260-84AC976366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602153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51" name="Table 19">
            <a:extLst>
              <a:ext uri="{FF2B5EF4-FFF2-40B4-BE49-F238E27FC236}">
                <a16:creationId xmlns:a16="http://schemas.microsoft.com/office/drawing/2014/main" id="{02AF571E-6E7D-4D45-ADA9-3A537A51E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346703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52" name="Table 20">
            <a:extLst>
              <a:ext uri="{FF2B5EF4-FFF2-40B4-BE49-F238E27FC236}">
                <a16:creationId xmlns:a16="http://schemas.microsoft.com/office/drawing/2014/main" id="{A2F2E789-7D5F-49F4-912C-3FEA8B091A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017645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219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531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26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53" name="Table 24">
            <a:extLst>
              <a:ext uri="{FF2B5EF4-FFF2-40B4-BE49-F238E27FC236}">
                <a16:creationId xmlns:a16="http://schemas.microsoft.com/office/drawing/2014/main" id="{413460F4-EEF7-452C-B59F-D7F6CC5352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123362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168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70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60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4" name="Table 25">
            <a:extLst>
              <a:ext uri="{FF2B5EF4-FFF2-40B4-BE49-F238E27FC236}">
                <a16:creationId xmlns:a16="http://schemas.microsoft.com/office/drawing/2014/main" id="{C13DB788-C780-45C0-9482-2216FFDAD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342668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464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Julio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078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190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55" name="Table 26">
            <a:extLst>
              <a:ext uri="{FF2B5EF4-FFF2-40B4-BE49-F238E27FC236}">
                <a16:creationId xmlns:a16="http://schemas.microsoft.com/office/drawing/2014/main" id="{0BE299F1-8A1B-47FD-87A4-451A6525C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53043"/>
              </p:ext>
            </p:extLst>
          </p:nvPr>
        </p:nvGraphicFramePr>
        <p:xfrm>
          <a:off x="6210903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Noviembre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56" name="Table 27">
            <a:extLst>
              <a:ext uri="{FF2B5EF4-FFF2-40B4-BE49-F238E27FC236}">
                <a16:creationId xmlns:a16="http://schemas.microsoft.com/office/drawing/2014/main" id="{6B7FFC29-1CB6-4C92-9E66-14E0C1873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898599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7" name="Table 28">
            <a:extLst>
              <a:ext uri="{FF2B5EF4-FFF2-40B4-BE49-F238E27FC236}">
                <a16:creationId xmlns:a16="http://schemas.microsoft.com/office/drawing/2014/main" id="{1C2E74D7-4AC9-45A5-9D8D-0EADD756AC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715224"/>
              </p:ext>
            </p:extLst>
          </p:nvPr>
        </p:nvGraphicFramePr>
        <p:xfrm>
          <a:off x="3415416" y="3326533"/>
          <a:ext cx="2551892" cy="1507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6321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Junio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5792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816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58" name="Table 29">
            <a:extLst>
              <a:ext uri="{FF2B5EF4-FFF2-40B4-BE49-F238E27FC236}">
                <a16:creationId xmlns:a16="http://schemas.microsoft.com/office/drawing/2014/main" id="{3C5DF240-3362-44A4-B7E4-3D8D423916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97580"/>
              </p:ext>
            </p:extLst>
          </p:nvPr>
        </p:nvGraphicFramePr>
        <p:xfrm>
          <a:off x="3415416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Octubre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59" name="Table 31">
            <a:extLst>
              <a:ext uri="{FF2B5EF4-FFF2-40B4-BE49-F238E27FC236}">
                <a16:creationId xmlns:a16="http://schemas.microsoft.com/office/drawing/2014/main" id="{1E51D693-E58B-4EA0-948E-04E79A0196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165721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60" name="Table 32">
            <a:extLst>
              <a:ext uri="{FF2B5EF4-FFF2-40B4-BE49-F238E27FC236}">
                <a16:creationId xmlns:a16="http://schemas.microsoft.com/office/drawing/2014/main" id="{56BBDAF1-FC08-487F-9733-7B8EB8FF2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586411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0606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Agosto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363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21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61" name="Table 33">
            <a:extLst>
              <a:ext uri="{FF2B5EF4-FFF2-40B4-BE49-F238E27FC236}">
                <a16:creationId xmlns:a16="http://schemas.microsoft.com/office/drawing/2014/main" id="{FCB13D9A-5940-4851-93E6-C27552835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204207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Diciembre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254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7F337-E3B6-4355-9ADF-03CB4C2C8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3" name="Subtitle 30">
            <a:extLst>
              <a:ext uri="{FF2B5EF4-FFF2-40B4-BE49-F238E27FC236}">
                <a16:creationId xmlns:a16="http://schemas.microsoft.com/office/drawing/2014/main" id="{80D51FC2-32EF-4B4A-9B93-525C6D09B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4" name="Table 18">
            <a:extLst>
              <a:ext uri="{FF2B5EF4-FFF2-40B4-BE49-F238E27FC236}">
                <a16:creationId xmlns:a16="http://schemas.microsoft.com/office/drawing/2014/main" id="{DF23D35C-C6FB-4D6C-987F-842EECE2A9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446666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5" name="Table 19">
            <a:extLst>
              <a:ext uri="{FF2B5EF4-FFF2-40B4-BE49-F238E27FC236}">
                <a16:creationId xmlns:a16="http://schemas.microsoft.com/office/drawing/2014/main" id="{CB8EE03B-E47B-49DF-9C72-542279B301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490974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6" name="Table 20">
            <a:extLst>
              <a:ext uri="{FF2B5EF4-FFF2-40B4-BE49-F238E27FC236}">
                <a16:creationId xmlns:a16="http://schemas.microsoft.com/office/drawing/2014/main" id="{E1789FDB-631A-4D09-93E5-42527028AB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60912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219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531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26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7" name="Table 24">
            <a:extLst>
              <a:ext uri="{FF2B5EF4-FFF2-40B4-BE49-F238E27FC236}">
                <a16:creationId xmlns:a16="http://schemas.microsoft.com/office/drawing/2014/main" id="{1198ACDB-857C-48B1-97C6-11F68B57AB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010738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168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70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60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8" name="Table 25">
            <a:extLst>
              <a:ext uri="{FF2B5EF4-FFF2-40B4-BE49-F238E27FC236}">
                <a16:creationId xmlns:a16="http://schemas.microsoft.com/office/drawing/2014/main" id="{698C638C-7196-4B36-A37B-13C91E4A1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065846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464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Julio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078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190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9" name="Table 26">
            <a:extLst>
              <a:ext uri="{FF2B5EF4-FFF2-40B4-BE49-F238E27FC236}">
                <a16:creationId xmlns:a16="http://schemas.microsoft.com/office/drawing/2014/main" id="{5967A846-C562-4759-BDF2-95AED935E2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280347"/>
              </p:ext>
            </p:extLst>
          </p:nvPr>
        </p:nvGraphicFramePr>
        <p:xfrm>
          <a:off x="6210903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Noviembre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10" name="Table 27">
            <a:extLst>
              <a:ext uri="{FF2B5EF4-FFF2-40B4-BE49-F238E27FC236}">
                <a16:creationId xmlns:a16="http://schemas.microsoft.com/office/drawing/2014/main" id="{F7C6D30A-2FC0-446B-8FE0-135CDF600A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195696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11" name="Table 28">
            <a:extLst>
              <a:ext uri="{FF2B5EF4-FFF2-40B4-BE49-F238E27FC236}">
                <a16:creationId xmlns:a16="http://schemas.microsoft.com/office/drawing/2014/main" id="{EE0A256F-5D7A-46B5-B433-BDEDDCA215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291060"/>
              </p:ext>
            </p:extLst>
          </p:nvPr>
        </p:nvGraphicFramePr>
        <p:xfrm>
          <a:off x="3415416" y="3326533"/>
          <a:ext cx="2551892" cy="1507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6321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Junio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5792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816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12" name="Table 29">
            <a:extLst>
              <a:ext uri="{FF2B5EF4-FFF2-40B4-BE49-F238E27FC236}">
                <a16:creationId xmlns:a16="http://schemas.microsoft.com/office/drawing/2014/main" id="{BE3A2472-C937-4894-9271-29D130688D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269035"/>
              </p:ext>
            </p:extLst>
          </p:nvPr>
        </p:nvGraphicFramePr>
        <p:xfrm>
          <a:off x="3415416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Octubre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13" name="Table 31">
            <a:extLst>
              <a:ext uri="{FF2B5EF4-FFF2-40B4-BE49-F238E27FC236}">
                <a16:creationId xmlns:a16="http://schemas.microsoft.com/office/drawing/2014/main" id="{D467CA3E-9389-495B-94E6-4514054F7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107201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14" name="Table 32">
            <a:extLst>
              <a:ext uri="{FF2B5EF4-FFF2-40B4-BE49-F238E27FC236}">
                <a16:creationId xmlns:a16="http://schemas.microsoft.com/office/drawing/2014/main" id="{E588BE8F-F24E-4618-BA46-25D0150D6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337516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0606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Agosto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363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21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15" name="Table 33">
            <a:extLst>
              <a:ext uri="{FF2B5EF4-FFF2-40B4-BE49-F238E27FC236}">
                <a16:creationId xmlns:a16="http://schemas.microsoft.com/office/drawing/2014/main" id="{6A71A973-3209-4A4E-9DF3-B8395ADFAF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379776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Diciembre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2C3E50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2C3E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044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29DE4-1DA3-4B92-BD98-8E4DEB6D1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3" name="Subtitle 30">
            <a:extLst>
              <a:ext uri="{FF2B5EF4-FFF2-40B4-BE49-F238E27FC236}">
                <a16:creationId xmlns:a16="http://schemas.microsoft.com/office/drawing/2014/main" id="{59B69509-5555-424F-A221-DAD3F3F86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4" name="Table 18">
            <a:extLst>
              <a:ext uri="{FF2B5EF4-FFF2-40B4-BE49-F238E27FC236}">
                <a16:creationId xmlns:a16="http://schemas.microsoft.com/office/drawing/2014/main" id="{BB5B1963-9BD7-48DA-8734-9E08AEFF30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80443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5" name="Table 19">
            <a:extLst>
              <a:ext uri="{FF2B5EF4-FFF2-40B4-BE49-F238E27FC236}">
                <a16:creationId xmlns:a16="http://schemas.microsoft.com/office/drawing/2014/main" id="{676CAE3A-2E36-4957-9F66-E9998D7144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644274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6" name="Table 20">
            <a:extLst>
              <a:ext uri="{FF2B5EF4-FFF2-40B4-BE49-F238E27FC236}">
                <a16:creationId xmlns:a16="http://schemas.microsoft.com/office/drawing/2014/main" id="{2520A440-37E6-4FFF-9F7D-F1F33613B8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103064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219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531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26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7" name="Table 24">
            <a:extLst>
              <a:ext uri="{FF2B5EF4-FFF2-40B4-BE49-F238E27FC236}">
                <a16:creationId xmlns:a16="http://schemas.microsoft.com/office/drawing/2014/main" id="{920362F9-CE40-4B7F-A58A-BE9EAAB831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700457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168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70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60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8" name="Table 25">
            <a:extLst>
              <a:ext uri="{FF2B5EF4-FFF2-40B4-BE49-F238E27FC236}">
                <a16:creationId xmlns:a16="http://schemas.microsoft.com/office/drawing/2014/main" id="{3475C25B-7159-4BC5-A1FB-42C6725A13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666751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464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Julio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078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190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9" name="Table 26">
            <a:extLst>
              <a:ext uri="{FF2B5EF4-FFF2-40B4-BE49-F238E27FC236}">
                <a16:creationId xmlns:a16="http://schemas.microsoft.com/office/drawing/2014/main" id="{542CFB25-7CC1-4CDC-B57C-94A4DC930B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908451"/>
              </p:ext>
            </p:extLst>
          </p:nvPr>
        </p:nvGraphicFramePr>
        <p:xfrm>
          <a:off x="6210903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Noviembre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10" name="Table 27">
            <a:extLst>
              <a:ext uri="{FF2B5EF4-FFF2-40B4-BE49-F238E27FC236}">
                <a16:creationId xmlns:a16="http://schemas.microsoft.com/office/drawing/2014/main" id="{A6A5D207-CFBA-443B-99AA-DA36BBC6ED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657246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11" name="Table 28">
            <a:extLst>
              <a:ext uri="{FF2B5EF4-FFF2-40B4-BE49-F238E27FC236}">
                <a16:creationId xmlns:a16="http://schemas.microsoft.com/office/drawing/2014/main" id="{3C77AFCD-DBF9-455A-A914-C5C76AC6E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866470"/>
              </p:ext>
            </p:extLst>
          </p:nvPr>
        </p:nvGraphicFramePr>
        <p:xfrm>
          <a:off x="3415416" y="3326533"/>
          <a:ext cx="2551892" cy="1507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6321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Junio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5792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816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12" name="Table 29">
            <a:extLst>
              <a:ext uri="{FF2B5EF4-FFF2-40B4-BE49-F238E27FC236}">
                <a16:creationId xmlns:a16="http://schemas.microsoft.com/office/drawing/2014/main" id="{421322E5-B6D4-408F-A047-A23FF16AAB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887927"/>
              </p:ext>
            </p:extLst>
          </p:nvPr>
        </p:nvGraphicFramePr>
        <p:xfrm>
          <a:off x="3415416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Octubre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13" name="Table 31">
            <a:extLst>
              <a:ext uri="{FF2B5EF4-FFF2-40B4-BE49-F238E27FC236}">
                <a16:creationId xmlns:a16="http://schemas.microsoft.com/office/drawing/2014/main" id="{AD458901-2A69-4E35-9D7A-A5A66FFBEF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244367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14" name="Table 32">
            <a:extLst>
              <a:ext uri="{FF2B5EF4-FFF2-40B4-BE49-F238E27FC236}">
                <a16:creationId xmlns:a16="http://schemas.microsoft.com/office/drawing/2014/main" id="{28D23A01-5ACD-43F0-8EE6-CE4B82C9C1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806290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0606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Agosto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363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21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15" name="Table 33">
            <a:extLst>
              <a:ext uri="{FF2B5EF4-FFF2-40B4-BE49-F238E27FC236}">
                <a16:creationId xmlns:a16="http://schemas.microsoft.com/office/drawing/2014/main" id="{A42F7414-A4CF-4C66-AEEC-EF48E620B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5054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1"/>
                          </a:solidFill>
                          <a:effectLst/>
                        </a:rPr>
                        <a:t>Diciembre</a:t>
                      </a:r>
                      <a:endParaRPr lang="es-419" sz="1400" b="1" i="0" u="none" strike="noStrike" cap="all" baseline="0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0955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1">
            <a:extLst>
              <a:ext uri="{FF2B5EF4-FFF2-40B4-BE49-F238E27FC236}">
                <a16:creationId xmlns:a16="http://schemas.microsoft.com/office/drawing/2014/main" id="{3756C966-6F76-4B52-8B7D-A0073940E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34" name="Subtitle 30">
            <a:extLst>
              <a:ext uri="{FF2B5EF4-FFF2-40B4-BE49-F238E27FC236}">
                <a16:creationId xmlns:a16="http://schemas.microsoft.com/office/drawing/2014/main" id="{B9E5241F-7ABD-47F7-A62E-036F8BE76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35" name="Table 18">
            <a:extLst>
              <a:ext uri="{FF2B5EF4-FFF2-40B4-BE49-F238E27FC236}">
                <a16:creationId xmlns:a16="http://schemas.microsoft.com/office/drawing/2014/main" id="{870667DA-B5F8-44CD-912F-6A1C522AE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989508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36" name="Table 19">
            <a:extLst>
              <a:ext uri="{FF2B5EF4-FFF2-40B4-BE49-F238E27FC236}">
                <a16:creationId xmlns:a16="http://schemas.microsoft.com/office/drawing/2014/main" id="{F4435728-E297-45FC-BED3-AFE44FCCF1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837226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37" name="Table 20">
            <a:extLst>
              <a:ext uri="{FF2B5EF4-FFF2-40B4-BE49-F238E27FC236}">
                <a16:creationId xmlns:a16="http://schemas.microsoft.com/office/drawing/2014/main" id="{AF686773-CA2F-4010-94B8-9EFC7C672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595452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219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531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26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38" name="Table 24">
            <a:extLst>
              <a:ext uri="{FF2B5EF4-FFF2-40B4-BE49-F238E27FC236}">
                <a16:creationId xmlns:a16="http://schemas.microsoft.com/office/drawing/2014/main" id="{D3C75C74-D028-41A4-8084-8289D742D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135091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168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70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60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45" name="Table 25">
            <a:extLst>
              <a:ext uri="{FF2B5EF4-FFF2-40B4-BE49-F238E27FC236}">
                <a16:creationId xmlns:a16="http://schemas.microsoft.com/office/drawing/2014/main" id="{86FE44D5-992B-46D5-8A56-F1571B4D5E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14930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464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Julio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078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190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46" name="Table 26">
            <a:extLst>
              <a:ext uri="{FF2B5EF4-FFF2-40B4-BE49-F238E27FC236}">
                <a16:creationId xmlns:a16="http://schemas.microsoft.com/office/drawing/2014/main" id="{2DE553FF-A4D1-4DD1-BEFC-4EE26E61AC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106484"/>
              </p:ext>
            </p:extLst>
          </p:nvPr>
        </p:nvGraphicFramePr>
        <p:xfrm>
          <a:off x="6210903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Noviembre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47" name="Table 27">
            <a:extLst>
              <a:ext uri="{FF2B5EF4-FFF2-40B4-BE49-F238E27FC236}">
                <a16:creationId xmlns:a16="http://schemas.microsoft.com/office/drawing/2014/main" id="{CAC1813C-F88B-4F0E-86AF-E87861FE13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540818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48" name="Table 28">
            <a:extLst>
              <a:ext uri="{FF2B5EF4-FFF2-40B4-BE49-F238E27FC236}">
                <a16:creationId xmlns:a16="http://schemas.microsoft.com/office/drawing/2014/main" id="{4C98D047-1A07-438D-8B15-154B612716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040016"/>
              </p:ext>
            </p:extLst>
          </p:nvPr>
        </p:nvGraphicFramePr>
        <p:xfrm>
          <a:off x="3415416" y="3326533"/>
          <a:ext cx="2551892" cy="1507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6321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Junio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5792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816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49" name="Table 29">
            <a:extLst>
              <a:ext uri="{FF2B5EF4-FFF2-40B4-BE49-F238E27FC236}">
                <a16:creationId xmlns:a16="http://schemas.microsoft.com/office/drawing/2014/main" id="{C6DCB331-F652-4028-8159-5577D74C9C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105692"/>
              </p:ext>
            </p:extLst>
          </p:nvPr>
        </p:nvGraphicFramePr>
        <p:xfrm>
          <a:off x="3415416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Octubre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50" name="Table 31">
            <a:extLst>
              <a:ext uri="{FF2B5EF4-FFF2-40B4-BE49-F238E27FC236}">
                <a16:creationId xmlns:a16="http://schemas.microsoft.com/office/drawing/2014/main" id="{92BC0F19-C755-423B-BE8B-DC379EA50B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238397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1" name="Table 32">
            <a:extLst>
              <a:ext uri="{FF2B5EF4-FFF2-40B4-BE49-F238E27FC236}">
                <a16:creationId xmlns:a16="http://schemas.microsoft.com/office/drawing/2014/main" id="{7A90DAE5-A087-4BDE-8379-044CD750A9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986989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0606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Agosto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363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21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52" name="Table 33">
            <a:extLst>
              <a:ext uri="{FF2B5EF4-FFF2-40B4-BE49-F238E27FC236}">
                <a16:creationId xmlns:a16="http://schemas.microsoft.com/office/drawing/2014/main" id="{488044ED-AB58-433A-98F1-DCFDB232A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732279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Diciembre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6494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6">
            <a:extLst>
              <a:ext uri="{FF2B5EF4-FFF2-40B4-BE49-F238E27FC236}">
                <a16:creationId xmlns:a16="http://schemas.microsoft.com/office/drawing/2014/main" id="{2F0182BD-7773-4943-AF1D-BA8F6319878D}"/>
              </a:ext>
            </a:extLst>
          </p:cNvPr>
          <p:cNvGrpSpPr/>
          <p:nvPr/>
        </p:nvGrpSpPr>
        <p:grpSpPr>
          <a:xfrm>
            <a:off x="743750" y="2729726"/>
            <a:ext cx="10690711" cy="285115"/>
            <a:chOff x="743750" y="2859544"/>
            <a:chExt cx="10690711" cy="285115"/>
          </a:xfrm>
        </p:grpSpPr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E30B15EA-2021-4BFE-A35A-A326D09BD614}"/>
                </a:ext>
              </a:extLst>
            </p:cNvPr>
            <p:cNvSpPr/>
            <p:nvPr/>
          </p:nvSpPr>
          <p:spPr>
            <a:xfrm>
              <a:off x="743750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2">
              <a:extLst>
                <a:ext uri="{FF2B5EF4-FFF2-40B4-BE49-F238E27FC236}">
                  <a16:creationId xmlns:a16="http://schemas.microsoft.com/office/drawing/2014/main" id="{638CB25D-ABE6-4909-BDBF-53039AF69F52}"/>
                </a:ext>
              </a:extLst>
            </p:cNvPr>
            <p:cNvSpPr/>
            <p:nvPr/>
          </p:nvSpPr>
          <p:spPr>
            <a:xfrm>
              <a:off x="3539236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9F62FC07-8172-4699-929B-3ED5BB1C886F}"/>
                </a:ext>
              </a:extLst>
            </p:cNvPr>
            <p:cNvSpPr/>
            <p:nvPr/>
          </p:nvSpPr>
          <p:spPr>
            <a:xfrm>
              <a:off x="6334722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34">
              <a:extLst>
                <a:ext uri="{FF2B5EF4-FFF2-40B4-BE49-F238E27FC236}">
                  <a16:creationId xmlns:a16="http://schemas.microsoft.com/office/drawing/2014/main" id="{FD7FF41D-9D1A-4C15-B469-3077A308E450}"/>
                </a:ext>
              </a:extLst>
            </p:cNvPr>
            <p:cNvSpPr/>
            <p:nvPr/>
          </p:nvSpPr>
          <p:spPr>
            <a:xfrm>
              <a:off x="9130207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35">
            <a:extLst>
              <a:ext uri="{FF2B5EF4-FFF2-40B4-BE49-F238E27FC236}">
                <a16:creationId xmlns:a16="http://schemas.microsoft.com/office/drawing/2014/main" id="{4D450592-E757-4B62-A143-48130611B8A3}"/>
              </a:ext>
            </a:extLst>
          </p:cNvPr>
          <p:cNvGrpSpPr/>
          <p:nvPr/>
        </p:nvGrpSpPr>
        <p:grpSpPr>
          <a:xfrm>
            <a:off x="743750" y="4412970"/>
            <a:ext cx="10690711" cy="285115"/>
            <a:chOff x="743750" y="2859544"/>
            <a:chExt cx="10690711" cy="285115"/>
          </a:xfrm>
        </p:grpSpPr>
        <p:sp>
          <p:nvSpPr>
            <p:cNvPr id="26" name="Rectangle 36">
              <a:extLst>
                <a:ext uri="{FF2B5EF4-FFF2-40B4-BE49-F238E27FC236}">
                  <a16:creationId xmlns:a16="http://schemas.microsoft.com/office/drawing/2014/main" id="{478975BD-6935-4396-8136-05F38A0000EB}"/>
                </a:ext>
              </a:extLst>
            </p:cNvPr>
            <p:cNvSpPr/>
            <p:nvPr/>
          </p:nvSpPr>
          <p:spPr>
            <a:xfrm>
              <a:off x="743750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37">
              <a:extLst>
                <a:ext uri="{FF2B5EF4-FFF2-40B4-BE49-F238E27FC236}">
                  <a16:creationId xmlns:a16="http://schemas.microsoft.com/office/drawing/2014/main" id="{F361D34A-E167-41E7-89F6-FECC82042D81}"/>
                </a:ext>
              </a:extLst>
            </p:cNvPr>
            <p:cNvSpPr/>
            <p:nvPr/>
          </p:nvSpPr>
          <p:spPr>
            <a:xfrm>
              <a:off x="3539236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38">
              <a:extLst>
                <a:ext uri="{FF2B5EF4-FFF2-40B4-BE49-F238E27FC236}">
                  <a16:creationId xmlns:a16="http://schemas.microsoft.com/office/drawing/2014/main" id="{C4B1AAE6-87BC-4105-B156-34B74A146DCC}"/>
                </a:ext>
              </a:extLst>
            </p:cNvPr>
            <p:cNvSpPr/>
            <p:nvPr/>
          </p:nvSpPr>
          <p:spPr>
            <a:xfrm>
              <a:off x="6334722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39">
              <a:extLst>
                <a:ext uri="{FF2B5EF4-FFF2-40B4-BE49-F238E27FC236}">
                  <a16:creationId xmlns:a16="http://schemas.microsoft.com/office/drawing/2014/main" id="{89CD5DBB-14F3-4980-A339-1221F9C78A20}"/>
                </a:ext>
              </a:extLst>
            </p:cNvPr>
            <p:cNvSpPr/>
            <p:nvPr/>
          </p:nvSpPr>
          <p:spPr>
            <a:xfrm>
              <a:off x="9130207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40">
            <a:extLst>
              <a:ext uri="{FF2B5EF4-FFF2-40B4-BE49-F238E27FC236}">
                <a16:creationId xmlns:a16="http://schemas.microsoft.com/office/drawing/2014/main" id="{3E37FCEB-B69A-42ED-B032-2F3EE62B03AF}"/>
              </a:ext>
            </a:extLst>
          </p:cNvPr>
          <p:cNvGrpSpPr/>
          <p:nvPr/>
        </p:nvGrpSpPr>
        <p:grpSpPr>
          <a:xfrm>
            <a:off x="743750" y="6096213"/>
            <a:ext cx="10690711" cy="285115"/>
            <a:chOff x="743750" y="2859544"/>
            <a:chExt cx="10690711" cy="285115"/>
          </a:xfrm>
        </p:grpSpPr>
        <p:sp>
          <p:nvSpPr>
            <p:cNvPr id="31" name="Rectangle 41">
              <a:extLst>
                <a:ext uri="{FF2B5EF4-FFF2-40B4-BE49-F238E27FC236}">
                  <a16:creationId xmlns:a16="http://schemas.microsoft.com/office/drawing/2014/main" id="{9982238A-0FF6-4202-ADCF-D66883A928E5}"/>
                </a:ext>
              </a:extLst>
            </p:cNvPr>
            <p:cNvSpPr/>
            <p:nvPr/>
          </p:nvSpPr>
          <p:spPr>
            <a:xfrm>
              <a:off x="743750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42">
              <a:extLst>
                <a:ext uri="{FF2B5EF4-FFF2-40B4-BE49-F238E27FC236}">
                  <a16:creationId xmlns:a16="http://schemas.microsoft.com/office/drawing/2014/main" id="{8D0951F9-3CBF-4109-9B35-C5DEA3A6499D}"/>
                </a:ext>
              </a:extLst>
            </p:cNvPr>
            <p:cNvSpPr/>
            <p:nvPr/>
          </p:nvSpPr>
          <p:spPr>
            <a:xfrm>
              <a:off x="3539236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43">
              <a:extLst>
                <a:ext uri="{FF2B5EF4-FFF2-40B4-BE49-F238E27FC236}">
                  <a16:creationId xmlns:a16="http://schemas.microsoft.com/office/drawing/2014/main" id="{551B852D-25AE-4B18-BCBA-1F34113B2573}"/>
                </a:ext>
              </a:extLst>
            </p:cNvPr>
            <p:cNvSpPr/>
            <p:nvPr/>
          </p:nvSpPr>
          <p:spPr>
            <a:xfrm>
              <a:off x="6334722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44">
              <a:extLst>
                <a:ext uri="{FF2B5EF4-FFF2-40B4-BE49-F238E27FC236}">
                  <a16:creationId xmlns:a16="http://schemas.microsoft.com/office/drawing/2014/main" id="{79A8FAD4-C485-4BA0-85C8-9F7E4C74BCA5}"/>
                </a:ext>
              </a:extLst>
            </p:cNvPr>
            <p:cNvSpPr/>
            <p:nvPr/>
          </p:nvSpPr>
          <p:spPr>
            <a:xfrm>
              <a:off x="9130207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Title 1">
            <a:extLst>
              <a:ext uri="{FF2B5EF4-FFF2-40B4-BE49-F238E27FC236}">
                <a16:creationId xmlns:a16="http://schemas.microsoft.com/office/drawing/2014/main" id="{85608543-44AA-40CF-AAC9-6E845DD23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42" name="Subtitle 30">
            <a:extLst>
              <a:ext uri="{FF2B5EF4-FFF2-40B4-BE49-F238E27FC236}">
                <a16:creationId xmlns:a16="http://schemas.microsoft.com/office/drawing/2014/main" id="{09C0BF7D-6416-4AC3-A5C7-CB06CA9F4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43" name="Table 18">
            <a:extLst>
              <a:ext uri="{FF2B5EF4-FFF2-40B4-BE49-F238E27FC236}">
                <a16:creationId xmlns:a16="http://schemas.microsoft.com/office/drawing/2014/main" id="{5C204164-CB92-460D-B02D-AFF51CECF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230494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44" name="Table 19">
            <a:extLst>
              <a:ext uri="{FF2B5EF4-FFF2-40B4-BE49-F238E27FC236}">
                <a16:creationId xmlns:a16="http://schemas.microsoft.com/office/drawing/2014/main" id="{1BACA591-C4C0-470B-A91E-77710ED74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360388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53" name="Table 20">
            <a:extLst>
              <a:ext uri="{FF2B5EF4-FFF2-40B4-BE49-F238E27FC236}">
                <a16:creationId xmlns:a16="http://schemas.microsoft.com/office/drawing/2014/main" id="{1DDC5020-A7BB-4BBF-BC22-FE0C1B18CE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274629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219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531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26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54" name="Table 24">
            <a:extLst>
              <a:ext uri="{FF2B5EF4-FFF2-40B4-BE49-F238E27FC236}">
                <a16:creationId xmlns:a16="http://schemas.microsoft.com/office/drawing/2014/main" id="{71691B93-119A-46F6-A51C-7D8CD23221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812418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168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70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60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5" name="Table 25">
            <a:extLst>
              <a:ext uri="{FF2B5EF4-FFF2-40B4-BE49-F238E27FC236}">
                <a16:creationId xmlns:a16="http://schemas.microsoft.com/office/drawing/2014/main" id="{C7AB44B7-1F75-4561-8184-C1CEC4BFC4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955802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464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Julio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078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9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190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56" name="Table 26">
            <a:extLst>
              <a:ext uri="{FF2B5EF4-FFF2-40B4-BE49-F238E27FC236}">
                <a16:creationId xmlns:a16="http://schemas.microsoft.com/office/drawing/2014/main" id="{C418AD5B-1417-4931-A72A-FC85437A80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134418"/>
              </p:ext>
            </p:extLst>
          </p:nvPr>
        </p:nvGraphicFramePr>
        <p:xfrm>
          <a:off x="6210903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Noviembre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57" name="Table 27">
            <a:extLst>
              <a:ext uri="{FF2B5EF4-FFF2-40B4-BE49-F238E27FC236}">
                <a16:creationId xmlns:a16="http://schemas.microsoft.com/office/drawing/2014/main" id="{CC6FA587-25B3-40E9-9EFB-2A4E01EA4C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453338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8" name="Table 28">
            <a:extLst>
              <a:ext uri="{FF2B5EF4-FFF2-40B4-BE49-F238E27FC236}">
                <a16:creationId xmlns:a16="http://schemas.microsoft.com/office/drawing/2014/main" id="{B2FF6511-5A57-41F5-B3A6-9E0F5F8F58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558579"/>
              </p:ext>
            </p:extLst>
          </p:nvPr>
        </p:nvGraphicFramePr>
        <p:xfrm>
          <a:off x="3415416" y="3326533"/>
          <a:ext cx="2551892" cy="1507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6321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Junio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5792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447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816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59" name="Table 29">
            <a:extLst>
              <a:ext uri="{FF2B5EF4-FFF2-40B4-BE49-F238E27FC236}">
                <a16:creationId xmlns:a16="http://schemas.microsoft.com/office/drawing/2014/main" id="{2EFA7EB4-C82A-4C81-A0CF-74E71FA36D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434224"/>
              </p:ext>
            </p:extLst>
          </p:nvPr>
        </p:nvGraphicFramePr>
        <p:xfrm>
          <a:off x="3415416" y="5011020"/>
          <a:ext cx="2551892" cy="14937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4331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Octubre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78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60" name="Table 31">
            <a:extLst>
              <a:ext uri="{FF2B5EF4-FFF2-40B4-BE49-F238E27FC236}">
                <a16:creationId xmlns:a16="http://schemas.microsoft.com/office/drawing/2014/main" id="{7D1E261D-3CF6-40ED-8672-31849DAB6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62502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61" name="Table 32">
            <a:extLst>
              <a:ext uri="{FF2B5EF4-FFF2-40B4-BE49-F238E27FC236}">
                <a16:creationId xmlns:a16="http://schemas.microsoft.com/office/drawing/2014/main" id="{C6D64F1C-0027-43C6-AC8E-8373EB9AC8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775356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0606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Agosto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2363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3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421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62" name="Table 33">
            <a:extLst>
              <a:ext uri="{FF2B5EF4-FFF2-40B4-BE49-F238E27FC236}">
                <a16:creationId xmlns:a16="http://schemas.microsoft.com/office/drawing/2014/main" id="{18F9C485-960E-4EBB-BC64-45A91FE0C3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077378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Diciembre</a:t>
                      </a:r>
                      <a:endParaRPr lang="es-419" sz="1400" b="1" i="0" u="none" strike="noStrike" cap="all" baseline="0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427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>
            <a:extLst>
              <a:ext uri="{FF2B5EF4-FFF2-40B4-BE49-F238E27FC236}">
                <a16:creationId xmlns:a16="http://schemas.microsoft.com/office/drawing/2014/main" id="{98C44BD7-391A-42A2-B035-6528946E7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94300"/>
            <a:ext cx="9144000" cy="1015663"/>
          </a:xfrm>
        </p:spPr>
        <p:txBody>
          <a:bodyPr/>
          <a:lstStyle/>
          <a:p>
            <a:r>
              <a:rPr lang="es-MX" dirty="0"/>
              <a:t>Calendario 2022</a:t>
            </a:r>
          </a:p>
        </p:txBody>
      </p:sp>
      <p:sp>
        <p:nvSpPr>
          <p:cNvPr id="9" name="Subtitle 4">
            <a:extLst>
              <a:ext uri="{FF2B5EF4-FFF2-40B4-BE49-F238E27FC236}">
                <a16:creationId xmlns:a16="http://schemas.microsoft.com/office/drawing/2014/main" id="{608B4F87-3CD5-4A21-B52A-EE3E7ABCF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s-MX" dirty="0"/>
              <a:t>6 Meses (Semestres)</a:t>
            </a:r>
          </a:p>
        </p:txBody>
      </p:sp>
    </p:spTree>
    <p:extLst>
      <p:ext uri="{BB962C8B-B14F-4D97-AF65-F5344CB8AC3E}">
        <p14:creationId xmlns:p14="http://schemas.microsoft.com/office/powerpoint/2010/main" val="3076107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>
            <a:extLst>
              <a:ext uri="{FF2B5EF4-FFF2-40B4-BE49-F238E27FC236}">
                <a16:creationId xmlns:a16="http://schemas.microsoft.com/office/drawing/2014/main" id="{56E225B2-1C83-498A-87C6-300EDB9E2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32" name="Subtitle 30">
            <a:extLst>
              <a:ext uri="{FF2B5EF4-FFF2-40B4-BE49-F238E27FC236}">
                <a16:creationId xmlns:a16="http://schemas.microsoft.com/office/drawing/2014/main" id="{BD978077-49DA-4986-A38A-974094180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10944226" cy="523220"/>
          </a:xfrm>
        </p:spPr>
        <p:txBody>
          <a:bodyPr/>
          <a:lstStyle/>
          <a:p>
            <a:r>
              <a:rPr lang="es-419" b="1" cap="all"/>
              <a:t>1.</a:t>
            </a:r>
            <a:r>
              <a:rPr lang="es-419" b="1" cap="all" baseline="30000"/>
              <a:t>er</a:t>
            </a:r>
            <a:r>
              <a:rPr lang="es-419" b="1" cap="all"/>
              <a:t> Semestre</a:t>
            </a:r>
            <a:r>
              <a:rPr lang="es-419" b="1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pSp>
        <p:nvGrpSpPr>
          <p:cNvPr id="33" name="Group 18">
            <a:extLst>
              <a:ext uri="{FF2B5EF4-FFF2-40B4-BE49-F238E27FC236}">
                <a16:creationId xmlns:a16="http://schemas.microsoft.com/office/drawing/2014/main" id="{689E7007-961C-46BB-B957-F8F559211FDA}"/>
              </a:ext>
            </a:extLst>
          </p:cNvPr>
          <p:cNvGrpSpPr/>
          <p:nvPr/>
        </p:nvGrpSpPr>
        <p:grpSpPr>
          <a:xfrm>
            <a:off x="781896" y="6173123"/>
            <a:ext cx="10614415" cy="297691"/>
            <a:chOff x="781896" y="3560440"/>
            <a:chExt cx="10614415" cy="297691"/>
          </a:xfrm>
        </p:grpSpPr>
        <p:sp>
          <p:nvSpPr>
            <p:cNvPr id="34" name="Rectangle 19">
              <a:extLst>
                <a:ext uri="{FF2B5EF4-FFF2-40B4-BE49-F238E27FC236}">
                  <a16:creationId xmlns:a16="http://schemas.microsoft.com/office/drawing/2014/main" id="{6DB7C0F7-3AB9-45DA-AB7A-9324EF24C1B7}"/>
                </a:ext>
              </a:extLst>
            </p:cNvPr>
            <p:cNvSpPr/>
            <p:nvPr/>
          </p:nvSpPr>
          <p:spPr>
            <a:xfrm>
              <a:off x="8290098" y="3573016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20">
              <a:extLst>
                <a:ext uri="{FF2B5EF4-FFF2-40B4-BE49-F238E27FC236}">
                  <a16:creationId xmlns:a16="http://schemas.microsoft.com/office/drawing/2014/main" id="{9C20AF1B-6515-46A4-87A9-CE639CB1F94D}"/>
                </a:ext>
              </a:extLst>
            </p:cNvPr>
            <p:cNvSpPr/>
            <p:nvPr/>
          </p:nvSpPr>
          <p:spPr>
            <a:xfrm>
              <a:off x="4535997" y="3560440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22">
              <a:extLst>
                <a:ext uri="{FF2B5EF4-FFF2-40B4-BE49-F238E27FC236}">
                  <a16:creationId xmlns:a16="http://schemas.microsoft.com/office/drawing/2014/main" id="{21C2BF37-C6D7-4C93-90FA-4DAE5A4EC195}"/>
                </a:ext>
              </a:extLst>
            </p:cNvPr>
            <p:cNvSpPr/>
            <p:nvPr/>
          </p:nvSpPr>
          <p:spPr>
            <a:xfrm>
              <a:off x="781896" y="3573015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23">
            <a:extLst>
              <a:ext uri="{FF2B5EF4-FFF2-40B4-BE49-F238E27FC236}">
                <a16:creationId xmlns:a16="http://schemas.microsoft.com/office/drawing/2014/main" id="{BB62B84C-B17E-4B69-986E-B7534757CF4F}"/>
              </a:ext>
            </a:extLst>
          </p:cNvPr>
          <p:cNvGrpSpPr/>
          <p:nvPr/>
        </p:nvGrpSpPr>
        <p:grpSpPr>
          <a:xfrm>
            <a:off x="781896" y="3560440"/>
            <a:ext cx="10614415" cy="297691"/>
            <a:chOff x="781896" y="3560440"/>
            <a:chExt cx="10614415" cy="297691"/>
          </a:xfrm>
        </p:grpSpPr>
        <p:sp>
          <p:nvSpPr>
            <p:cNvPr id="44" name="Rectangle 24">
              <a:extLst>
                <a:ext uri="{FF2B5EF4-FFF2-40B4-BE49-F238E27FC236}">
                  <a16:creationId xmlns:a16="http://schemas.microsoft.com/office/drawing/2014/main" id="{06B543B3-B4D7-43CC-BF49-5CC2D7523649}"/>
                </a:ext>
              </a:extLst>
            </p:cNvPr>
            <p:cNvSpPr/>
            <p:nvPr/>
          </p:nvSpPr>
          <p:spPr>
            <a:xfrm>
              <a:off x="8290098" y="3573016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25">
              <a:extLst>
                <a:ext uri="{FF2B5EF4-FFF2-40B4-BE49-F238E27FC236}">
                  <a16:creationId xmlns:a16="http://schemas.microsoft.com/office/drawing/2014/main" id="{F2FBCB1C-32F0-4889-8E49-4C638005DB97}"/>
                </a:ext>
              </a:extLst>
            </p:cNvPr>
            <p:cNvSpPr/>
            <p:nvPr/>
          </p:nvSpPr>
          <p:spPr>
            <a:xfrm>
              <a:off x="4535997" y="3560440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26">
              <a:extLst>
                <a:ext uri="{FF2B5EF4-FFF2-40B4-BE49-F238E27FC236}">
                  <a16:creationId xmlns:a16="http://schemas.microsoft.com/office/drawing/2014/main" id="{554E621A-D209-4B31-A1BD-8D00BD6D2B10}"/>
                </a:ext>
              </a:extLst>
            </p:cNvPr>
            <p:cNvSpPr/>
            <p:nvPr/>
          </p:nvSpPr>
          <p:spPr>
            <a:xfrm>
              <a:off x="781896" y="3573015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7" name="Table 27">
            <a:extLst>
              <a:ext uri="{FF2B5EF4-FFF2-40B4-BE49-F238E27FC236}">
                <a16:creationId xmlns:a16="http://schemas.microsoft.com/office/drawing/2014/main" id="{D3B4F824-7740-4763-9A6E-66434370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073875"/>
              </p:ext>
            </p:extLst>
          </p:nvPr>
        </p:nvGraphicFramePr>
        <p:xfrm>
          <a:off x="619931" y="1642047"/>
          <a:ext cx="3430147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1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Enero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48" name="Table 28">
            <a:extLst>
              <a:ext uri="{FF2B5EF4-FFF2-40B4-BE49-F238E27FC236}">
                <a16:creationId xmlns:a16="http://schemas.microsoft.com/office/drawing/2014/main" id="{F3F1B92F-FD55-4C63-8043-6289D51C3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958828"/>
              </p:ext>
            </p:extLst>
          </p:nvPr>
        </p:nvGraphicFramePr>
        <p:xfrm>
          <a:off x="4374597" y="4226984"/>
          <a:ext cx="3430154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Mayo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49" name="Table 29">
            <a:extLst>
              <a:ext uri="{FF2B5EF4-FFF2-40B4-BE49-F238E27FC236}">
                <a16:creationId xmlns:a16="http://schemas.microsoft.com/office/drawing/2014/main" id="{BE013B94-95FB-4CF0-9B3D-F06148D4E4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88079"/>
              </p:ext>
            </p:extLst>
          </p:nvPr>
        </p:nvGraphicFramePr>
        <p:xfrm>
          <a:off x="8128128" y="1642047"/>
          <a:ext cx="3430154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Marzo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0" name="Table 31">
            <a:extLst>
              <a:ext uri="{FF2B5EF4-FFF2-40B4-BE49-F238E27FC236}">
                <a16:creationId xmlns:a16="http://schemas.microsoft.com/office/drawing/2014/main" id="{B52E0604-EF88-4095-91C8-E97F88A1C2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183667"/>
              </p:ext>
            </p:extLst>
          </p:nvPr>
        </p:nvGraphicFramePr>
        <p:xfrm>
          <a:off x="4374597" y="1642047"/>
          <a:ext cx="3430154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Febrero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1" name="Table 32">
            <a:extLst>
              <a:ext uri="{FF2B5EF4-FFF2-40B4-BE49-F238E27FC236}">
                <a16:creationId xmlns:a16="http://schemas.microsoft.com/office/drawing/2014/main" id="{E286FA8F-814B-4681-B120-230B0AE0EE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547140"/>
              </p:ext>
            </p:extLst>
          </p:nvPr>
        </p:nvGraphicFramePr>
        <p:xfrm>
          <a:off x="8128128" y="4226984"/>
          <a:ext cx="3430154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Junio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52" name="Table 33">
            <a:extLst>
              <a:ext uri="{FF2B5EF4-FFF2-40B4-BE49-F238E27FC236}">
                <a16:creationId xmlns:a16="http://schemas.microsoft.com/office/drawing/2014/main" id="{A6036ED4-4F2C-4C9C-9EF8-58DC63E28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941600"/>
              </p:ext>
            </p:extLst>
          </p:nvPr>
        </p:nvGraphicFramePr>
        <p:xfrm>
          <a:off x="619930" y="4226984"/>
          <a:ext cx="3430147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1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Abril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2047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>
            <a:extLst>
              <a:ext uri="{FF2B5EF4-FFF2-40B4-BE49-F238E27FC236}">
                <a16:creationId xmlns:a16="http://schemas.microsoft.com/office/drawing/2014/main" id="{28E38A5D-4249-4E17-823D-1E3ED65E6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32" name="Subtitle 30">
            <a:extLst>
              <a:ext uri="{FF2B5EF4-FFF2-40B4-BE49-F238E27FC236}">
                <a16:creationId xmlns:a16="http://schemas.microsoft.com/office/drawing/2014/main" id="{3A0A3676-9B17-41B1-ABC0-258E12B1AB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10944226" cy="523220"/>
          </a:xfrm>
        </p:spPr>
        <p:txBody>
          <a:bodyPr/>
          <a:lstStyle/>
          <a:p>
            <a:r>
              <a:rPr lang="es-419" b="1" cap="all"/>
              <a:t>2.</a:t>
            </a:r>
            <a:r>
              <a:rPr lang="es-419" b="1" cap="all" baseline="30000"/>
              <a:t>o</a:t>
            </a:r>
            <a:r>
              <a:rPr lang="es-419" b="1" cap="all"/>
              <a:t> Semestre</a:t>
            </a:r>
            <a:r>
              <a:rPr lang="es-419" b="1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pSp>
        <p:nvGrpSpPr>
          <p:cNvPr id="33" name="Group 18">
            <a:extLst>
              <a:ext uri="{FF2B5EF4-FFF2-40B4-BE49-F238E27FC236}">
                <a16:creationId xmlns:a16="http://schemas.microsoft.com/office/drawing/2014/main" id="{B91BD1E4-35E6-481F-BFF1-426FDB8F6C5C}"/>
              </a:ext>
            </a:extLst>
          </p:cNvPr>
          <p:cNvGrpSpPr/>
          <p:nvPr/>
        </p:nvGrpSpPr>
        <p:grpSpPr>
          <a:xfrm>
            <a:off x="781896" y="6173123"/>
            <a:ext cx="10614415" cy="297691"/>
            <a:chOff x="781896" y="3560440"/>
            <a:chExt cx="10614415" cy="297691"/>
          </a:xfrm>
        </p:grpSpPr>
        <p:sp>
          <p:nvSpPr>
            <p:cNvPr id="34" name="Rectangle 19">
              <a:extLst>
                <a:ext uri="{FF2B5EF4-FFF2-40B4-BE49-F238E27FC236}">
                  <a16:creationId xmlns:a16="http://schemas.microsoft.com/office/drawing/2014/main" id="{40C5CA27-3545-4228-BA8E-E5C5D25CE310}"/>
                </a:ext>
              </a:extLst>
            </p:cNvPr>
            <p:cNvSpPr/>
            <p:nvPr/>
          </p:nvSpPr>
          <p:spPr>
            <a:xfrm>
              <a:off x="8290098" y="3573016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20">
              <a:extLst>
                <a:ext uri="{FF2B5EF4-FFF2-40B4-BE49-F238E27FC236}">
                  <a16:creationId xmlns:a16="http://schemas.microsoft.com/office/drawing/2014/main" id="{A9183310-91EA-44BF-94A7-7479AAF90E14}"/>
                </a:ext>
              </a:extLst>
            </p:cNvPr>
            <p:cNvSpPr/>
            <p:nvPr/>
          </p:nvSpPr>
          <p:spPr>
            <a:xfrm>
              <a:off x="4535997" y="3560440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22">
              <a:extLst>
                <a:ext uri="{FF2B5EF4-FFF2-40B4-BE49-F238E27FC236}">
                  <a16:creationId xmlns:a16="http://schemas.microsoft.com/office/drawing/2014/main" id="{EDB1BB74-ED4E-46AD-A6D3-2100916126CE}"/>
                </a:ext>
              </a:extLst>
            </p:cNvPr>
            <p:cNvSpPr/>
            <p:nvPr/>
          </p:nvSpPr>
          <p:spPr>
            <a:xfrm>
              <a:off x="781896" y="3573015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23">
            <a:extLst>
              <a:ext uri="{FF2B5EF4-FFF2-40B4-BE49-F238E27FC236}">
                <a16:creationId xmlns:a16="http://schemas.microsoft.com/office/drawing/2014/main" id="{0D561FC7-F161-44AB-BD18-D4BDCCE1AB2C}"/>
              </a:ext>
            </a:extLst>
          </p:cNvPr>
          <p:cNvGrpSpPr/>
          <p:nvPr/>
        </p:nvGrpSpPr>
        <p:grpSpPr>
          <a:xfrm>
            <a:off x="781896" y="3560440"/>
            <a:ext cx="10614415" cy="297691"/>
            <a:chOff x="781896" y="3560440"/>
            <a:chExt cx="10614415" cy="297691"/>
          </a:xfrm>
        </p:grpSpPr>
        <p:sp>
          <p:nvSpPr>
            <p:cNvPr id="44" name="Rectangle 24">
              <a:extLst>
                <a:ext uri="{FF2B5EF4-FFF2-40B4-BE49-F238E27FC236}">
                  <a16:creationId xmlns:a16="http://schemas.microsoft.com/office/drawing/2014/main" id="{A3D732E1-C97C-49C8-A762-B444E824343E}"/>
                </a:ext>
              </a:extLst>
            </p:cNvPr>
            <p:cNvSpPr/>
            <p:nvPr/>
          </p:nvSpPr>
          <p:spPr>
            <a:xfrm>
              <a:off x="8290098" y="3573016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25">
              <a:extLst>
                <a:ext uri="{FF2B5EF4-FFF2-40B4-BE49-F238E27FC236}">
                  <a16:creationId xmlns:a16="http://schemas.microsoft.com/office/drawing/2014/main" id="{57F78B01-4D06-4E19-BFE7-D3839F484751}"/>
                </a:ext>
              </a:extLst>
            </p:cNvPr>
            <p:cNvSpPr/>
            <p:nvPr/>
          </p:nvSpPr>
          <p:spPr>
            <a:xfrm>
              <a:off x="4535997" y="3560440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26">
              <a:extLst>
                <a:ext uri="{FF2B5EF4-FFF2-40B4-BE49-F238E27FC236}">
                  <a16:creationId xmlns:a16="http://schemas.microsoft.com/office/drawing/2014/main" id="{F6B939FE-35C6-4530-9298-E0152466EBF8}"/>
                </a:ext>
              </a:extLst>
            </p:cNvPr>
            <p:cNvSpPr/>
            <p:nvPr/>
          </p:nvSpPr>
          <p:spPr>
            <a:xfrm>
              <a:off x="781896" y="3573015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7" name="Table 27">
            <a:extLst>
              <a:ext uri="{FF2B5EF4-FFF2-40B4-BE49-F238E27FC236}">
                <a16:creationId xmlns:a16="http://schemas.microsoft.com/office/drawing/2014/main" id="{60BF50AE-8E2B-4C88-86B5-C0CFBDBF6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358359"/>
              </p:ext>
            </p:extLst>
          </p:nvPr>
        </p:nvGraphicFramePr>
        <p:xfrm>
          <a:off x="619931" y="1642047"/>
          <a:ext cx="3430147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1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Julio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48" name="Table 28">
            <a:extLst>
              <a:ext uri="{FF2B5EF4-FFF2-40B4-BE49-F238E27FC236}">
                <a16:creationId xmlns:a16="http://schemas.microsoft.com/office/drawing/2014/main" id="{F572F746-A6C8-4D6C-B58E-964E78A5AF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603044"/>
              </p:ext>
            </p:extLst>
          </p:nvPr>
        </p:nvGraphicFramePr>
        <p:xfrm>
          <a:off x="4374597" y="4226984"/>
          <a:ext cx="3430154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Noviembre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49" name="Table 29">
            <a:extLst>
              <a:ext uri="{FF2B5EF4-FFF2-40B4-BE49-F238E27FC236}">
                <a16:creationId xmlns:a16="http://schemas.microsoft.com/office/drawing/2014/main" id="{8629463C-8BEE-4233-AFBA-75053A5CE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607066"/>
              </p:ext>
            </p:extLst>
          </p:nvPr>
        </p:nvGraphicFramePr>
        <p:xfrm>
          <a:off x="8128128" y="1642047"/>
          <a:ext cx="3430154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Septiembre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0" name="Table 31">
            <a:extLst>
              <a:ext uri="{FF2B5EF4-FFF2-40B4-BE49-F238E27FC236}">
                <a16:creationId xmlns:a16="http://schemas.microsoft.com/office/drawing/2014/main" id="{354BA83A-3986-4872-B32F-090D2D73DB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710680"/>
              </p:ext>
            </p:extLst>
          </p:nvPr>
        </p:nvGraphicFramePr>
        <p:xfrm>
          <a:off x="4374597" y="1642047"/>
          <a:ext cx="3430154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Agosto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1" name="Table 32">
            <a:extLst>
              <a:ext uri="{FF2B5EF4-FFF2-40B4-BE49-F238E27FC236}">
                <a16:creationId xmlns:a16="http://schemas.microsoft.com/office/drawing/2014/main" id="{CDE113A0-BC44-444D-800C-307F76486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361190"/>
              </p:ext>
            </p:extLst>
          </p:nvPr>
        </p:nvGraphicFramePr>
        <p:xfrm>
          <a:off x="8128128" y="4226984"/>
          <a:ext cx="3430154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Diciembre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52" name="Table 33">
            <a:extLst>
              <a:ext uri="{FF2B5EF4-FFF2-40B4-BE49-F238E27FC236}">
                <a16:creationId xmlns:a16="http://schemas.microsoft.com/office/drawing/2014/main" id="{ADF77FC6-8293-4126-B063-A7CD488EBC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398155"/>
              </p:ext>
            </p:extLst>
          </p:nvPr>
        </p:nvGraphicFramePr>
        <p:xfrm>
          <a:off x="619930" y="4226984"/>
          <a:ext cx="3430147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1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Octubre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10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767324-B5A2-41BB-AD6B-72FA1DCB98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94300"/>
            <a:ext cx="9144000" cy="1015663"/>
          </a:xfrm>
        </p:spPr>
        <p:txBody>
          <a:bodyPr/>
          <a:lstStyle/>
          <a:p>
            <a:r>
              <a:rPr lang="es-MX" dirty="0"/>
              <a:t>Calendarios 2022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82153B0-872E-4B94-93B5-C86BFCEE1C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12 Meses (1 Año)</a:t>
            </a:r>
          </a:p>
        </p:txBody>
      </p:sp>
    </p:spTree>
    <p:extLst>
      <p:ext uri="{BB962C8B-B14F-4D97-AF65-F5344CB8AC3E}">
        <p14:creationId xmlns:p14="http://schemas.microsoft.com/office/powerpoint/2010/main" val="18439567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3D662D24-C67A-4A21-B690-7D9F78697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55" name="Subtitle 30">
            <a:extLst>
              <a:ext uri="{FF2B5EF4-FFF2-40B4-BE49-F238E27FC236}">
                <a16:creationId xmlns:a16="http://schemas.microsoft.com/office/drawing/2014/main" id="{45FFE3F6-58C9-4B14-8489-2511D3007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10944226" cy="523220"/>
          </a:xfrm>
        </p:spPr>
        <p:txBody>
          <a:bodyPr/>
          <a:lstStyle/>
          <a:p>
            <a:r>
              <a:rPr lang="es-419" b="1" cap="all"/>
              <a:t>1.</a:t>
            </a:r>
            <a:r>
              <a:rPr lang="es-419" b="1" cap="all" baseline="30000"/>
              <a:t>er</a:t>
            </a:r>
            <a:r>
              <a:rPr lang="es-419" b="1" cap="all"/>
              <a:t> Semestre</a:t>
            </a:r>
            <a:r>
              <a:rPr lang="es-419" b="1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pSp>
        <p:nvGrpSpPr>
          <p:cNvPr id="56" name="Group 18">
            <a:extLst>
              <a:ext uri="{FF2B5EF4-FFF2-40B4-BE49-F238E27FC236}">
                <a16:creationId xmlns:a16="http://schemas.microsoft.com/office/drawing/2014/main" id="{69F6108F-040E-4D2D-8115-A7ECF5B29B68}"/>
              </a:ext>
            </a:extLst>
          </p:cNvPr>
          <p:cNvGrpSpPr/>
          <p:nvPr/>
        </p:nvGrpSpPr>
        <p:grpSpPr>
          <a:xfrm>
            <a:off x="781896" y="6173123"/>
            <a:ext cx="10614415" cy="297691"/>
            <a:chOff x="781896" y="3560440"/>
            <a:chExt cx="10614415" cy="297691"/>
          </a:xfrm>
        </p:grpSpPr>
        <p:sp>
          <p:nvSpPr>
            <p:cNvPr id="57" name="Rectangle 24">
              <a:extLst>
                <a:ext uri="{FF2B5EF4-FFF2-40B4-BE49-F238E27FC236}">
                  <a16:creationId xmlns:a16="http://schemas.microsoft.com/office/drawing/2014/main" id="{6C1B0300-A4E3-4A43-8682-08E5EB1EABD6}"/>
                </a:ext>
              </a:extLst>
            </p:cNvPr>
            <p:cNvSpPr/>
            <p:nvPr/>
          </p:nvSpPr>
          <p:spPr>
            <a:xfrm>
              <a:off x="8290098" y="3573016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25">
              <a:extLst>
                <a:ext uri="{FF2B5EF4-FFF2-40B4-BE49-F238E27FC236}">
                  <a16:creationId xmlns:a16="http://schemas.microsoft.com/office/drawing/2014/main" id="{47F764BF-F419-4331-A67A-DAEEC060F8CC}"/>
                </a:ext>
              </a:extLst>
            </p:cNvPr>
            <p:cNvSpPr/>
            <p:nvPr/>
          </p:nvSpPr>
          <p:spPr>
            <a:xfrm>
              <a:off x="4535997" y="3560440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26">
              <a:extLst>
                <a:ext uri="{FF2B5EF4-FFF2-40B4-BE49-F238E27FC236}">
                  <a16:creationId xmlns:a16="http://schemas.microsoft.com/office/drawing/2014/main" id="{95F22C90-FB4E-4B18-8D0D-5A709CDE9B1E}"/>
                </a:ext>
              </a:extLst>
            </p:cNvPr>
            <p:cNvSpPr/>
            <p:nvPr/>
          </p:nvSpPr>
          <p:spPr>
            <a:xfrm>
              <a:off x="781896" y="3573015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27">
            <a:extLst>
              <a:ext uri="{FF2B5EF4-FFF2-40B4-BE49-F238E27FC236}">
                <a16:creationId xmlns:a16="http://schemas.microsoft.com/office/drawing/2014/main" id="{4C0F0DEE-9CAA-4ED5-9807-2CAAF5F2CED9}"/>
              </a:ext>
            </a:extLst>
          </p:cNvPr>
          <p:cNvGrpSpPr/>
          <p:nvPr/>
        </p:nvGrpSpPr>
        <p:grpSpPr>
          <a:xfrm>
            <a:off x="781896" y="3560440"/>
            <a:ext cx="10614415" cy="297691"/>
            <a:chOff x="781896" y="3560440"/>
            <a:chExt cx="10614415" cy="297691"/>
          </a:xfrm>
        </p:grpSpPr>
        <p:sp>
          <p:nvSpPr>
            <p:cNvPr id="61" name="Rectangle 33">
              <a:extLst>
                <a:ext uri="{FF2B5EF4-FFF2-40B4-BE49-F238E27FC236}">
                  <a16:creationId xmlns:a16="http://schemas.microsoft.com/office/drawing/2014/main" id="{122632C3-F700-4EE9-A77B-9471A187C78C}"/>
                </a:ext>
              </a:extLst>
            </p:cNvPr>
            <p:cNvSpPr/>
            <p:nvPr/>
          </p:nvSpPr>
          <p:spPr>
            <a:xfrm>
              <a:off x="8290098" y="3573016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34">
              <a:extLst>
                <a:ext uri="{FF2B5EF4-FFF2-40B4-BE49-F238E27FC236}">
                  <a16:creationId xmlns:a16="http://schemas.microsoft.com/office/drawing/2014/main" id="{46BB64E5-9EB5-4255-B677-32EADFE88B81}"/>
                </a:ext>
              </a:extLst>
            </p:cNvPr>
            <p:cNvSpPr/>
            <p:nvPr/>
          </p:nvSpPr>
          <p:spPr>
            <a:xfrm>
              <a:off x="4535997" y="3560440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35">
              <a:extLst>
                <a:ext uri="{FF2B5EF4-FFF2-40B4-BE49-F238E27FC236}">
                  <a16:creationId xmlns:a16="http://schemas.microsoft.com/office/drawing/2014/main" id="{360CC608-3CC8-4842-9F30-5964C5D3F04B}"/>
                </a:ext>
              </a:extLst>
            </p:cNvPr>
            <p:cNvSpPr/>
            <p:nvPr/>
          </p:nvSpPr>
          <p:spPr>
            <a:xfrm>
              <a:off x="781896" y="3573015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64" name="Table 36">
            <a:extLst>
              <a:ext uri="{FF2B5EF4-FFF2-40B4-BE49-F238E27FC236}">
                <a16:creationId xmlns:a16="http://schemas.microsoft.com/office/drawing/2014/main" id="{FCAB4135-B43A-4E92-B247-10AC49541B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482921"/>
              </p:ext>
            </p:extLst>
          </p:nvPr>
        </p:nvGraphicFramePr>
        <p:xfrm>
          <a:off x="619931" y="1642047"/>
          <a:ext cx="3430147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1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Enero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65" name="Table 37">
            <a:extLst>
              <a:ext uri="{FF2B5EF4-FFF2-40B4-BE49-F238E27FC236}">
                <a16:creationId xmlns:a16="http://schemas.microsoft.com/office/drawing/2014/main" id="{3ABEA579-AA93-448D-850E-6AE78DB9B6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147255"/>
              </p:ext>
            </p:extLst>
          </p:nvPr>
        </p:nvGraphicFramePr>
        <p:xfrm>
          <a:off x="4374597" y="4226984"/>
          <a:ext cx="3430154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Mayo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66" name="Table 38">
            <a:extLst>
              <a:ext uri="{FF2B5EF4-FFF2-40B4-BE49-F238E27FC236}">
                <a16:creationId xmlns:a16="http://schemas.microsoft.com/office/drawing/2014/main" id="{020CA946-2214-4A4F-8233-A8D1E8008F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307914"/>
              </p:ext>
            </p:extLst>
          </p:nvPr>
        </p:nvGraphicFramePr>
        <p:xfrm>
          <a:off x="8128128" y="1642047"/>
          <a:ext cx="3430154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Marzo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67" name="Table 39">
            <a:extLst>
              <a:ext uri="{FF2B5EF4-FFF2-40B4-BE49-F238E27FC236}">
                <a16:creationId xmlns:a16="http://schemas.microsoft.com/office/drawing/2014/main" id="{7F50E56D-0387-451D-B9A9-FCA46FD56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871315"/>
              </p:ext>
            </p:extLst>
          </p:nvPr>
        </p:nvGraphicFramePr>
        <p:xfrm>
          <a:off x="4374597" y="1642047"/>
          <a:ext cx="3430154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Febrero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68" name="Table 40">
            <a:extLst>
              <a:ext uri="{FF2B5EF4-FFF2-40B4-BE49-F238E27FC236}">
                <a16:creationId xmlns:a16="http://schemas.microsoft.com/office/drawing/2014/main" id="{035AF050-88BB-498E-A9D5-3730A7D12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102731"/>
              </p:ext>
            </p:extLst>
          </p:nvPr>
        </p:nvGraphicFramePr>
        <p:xfrm>
          <a:off x="8128128" y="4226984"/>
          <a:ext cx="3430154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Junio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69" name="Table 41">
            <a:extLst>
              <a:ext uri="{FF2B5EF4-FFF2-40B4-BE49-F238E27FC236}">
                <a16:creationId xmlns:a16="http://schemas.microsoft.com/office/drawing/2014/main" id="{C0031532-38E2-4301-9891-55E220DB20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030558"/>
              </p:ext>
            </p:extLst>
          </p:nvPr>
        </p:nvGraphicFramePr>
        <p:xfrm>
          <a:off x="619930" y="4226984"/>
          <a:ext cx="3430147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1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Abril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9933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C6FD1E2C-66A3-454B-9347-A36D8ADAC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39" name="Subtitle 30">
            <a:extLst>
              <a:ext uri="{FF2B5EF4-FFF2-40B4-BE49-F238E27FC236}">
                <a16:creationId xmlns:a16="http://schemas.microsoft.com/office/drawing/2014/main" id="{1BE00984-0219-4C23-A4D9-7E8C544A4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10944226" cy="523220"/>
          </a:xfrm>
        </p:spPr>
        <p:txBody>
          <a:bodyPr/>
          <a:lstStyle/>
          <a:p>
            <a:r>
              <a:rPr lang="es-419" b="1" cap="all"/>
              <a:t>2.</a:t>
            </a:r>
            <a:r>
              <a:rPr lang="es-419" b="1" cap="all" baseline="30000"/>
              <a:t>o</a:t>
            </a:r>
            <a:r>
              <a:rPr lang="es-419" b="1" cap="all"/>
              <a:t> Semestre</a:t>
            </a:r>
            <a:r>
              <a:rPr lang="es-419" b="1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pSp>
        <p:nvGrpSpPr>
          <p:cNvPr id="40" name="Group 18">
            <a:extLst>
              <a:ext uri="{FF2B5EF4-FFF2-40B4-BE49-F238E27FC236}">
                <a16:creationId xmlns:a16="http://schemas.microsoft.com/office/drawing/2014/main" id="{D67F2D2B-4B25-48A7-8D63-52E47A001698}"/>
              </a:ext>
            </a:extLst>
          </p:cNvPr>
          <p:cNvGrpSpPr/>
          <p:nvPr/>
        </p:nvGrpSpPr>
        <p:grpSpPr>
          <a:xfrm>
            <a:off x="781896" y="6173123"/>
            <a:ext cx="10614415" cy="297691"/>
            <a:chOff x="781896" y="3560440"/>
            <a:chExt cx="10614415" cy="297691"/>
          </a:xfrm>
        </p:grpSpPr>
        <p:sp>
          <p:nvSpPr>
            <p:cNvPr id="41" name="Rectangle 24">
              <a:extLst>
                <a:ext uri="{FF2B5EF4-FFF2-40B4-BE49-F238E27FC236}">
                  <a16:creationId xmlns:a16="http://schemas.microsoft.com/office/drawing/2014/main" id="{EF8D2223-B24F-4DBF-933C-DC566753AE02}"/>
                </a:ext>
              </a:extLst>
            </p:cNvPr>
            <p:cNvSpPr/>
            <p:nvPr/>
          </p:nvSpPr>
          <p:spPr>
            <a:xfrm>
              <a:off x="8290098" y="3573016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25">
              <a:extLst>
                <a:ext uri="{FF2B5EF4-FFF2-40B4-BE49-F238E27FC236}">
                  <a16:creationId xmlns:a16="http://schemas.microsoft.com/office/drawing/2014/main" id="{76C28EED-4330-4BE3-87B6-2706A3FEFE00}"/>
                </a:ext>
              </a:extLst>
            </p:cNvPr>
            <p:cNvSpPr/>
            <p:nvPr/>
          </p:nvSpPr>
          <p:spPr>
            <a:xfrm>
              <a:off x="4535997" y="3560440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26">
              <a:extLst>
                <a:ext uri="{FF2B5EF4-FFF2-40B4-BE49-F238E27FC236}">
                  <a16:creationId xmlns:a16="http://schemas.microsoft.com/office/drawing/2014/main" id="{E3E4109C-5BBF-41CA-A450-FE02D473A3CC}"/>
                </a:ext>
              </a:extLst>
            </p:cNvPr>
            <p:cNvSpPr/>
            <p:nvPr/>
          </p:nvSpPr>
          <p:spPr>
            <a:xfrm>
              <a:off x="781896" y="3573015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27">
            <a:extLst>
              <a:ext uri="{FF2B5EF4-FFF2-40B4-BE49-F238E27FC236}">
                <a16:creationId xmlns:a16="http://schemas.microsoft.com/office/drawing/2014/main" id="{83C5D3C3-9F9E-4D0E-9885-15056E84A11D}"/>
              </a:ext>
            </a:extLst>
          </p:cNvPr>
          <p:cNvGrpSpPr/>
          <p:nvPr/>
        </p:nvGrpSpPr>
        <p:grpSpPr>
          <a:xfrm>
            <a:off x="781896" y="3560440"/>
            <a:ext cx="10614415" cy="297691"/>
            <a:chOff x="781896" y="3560440"/>
            <a:chExt cx="10614415" cy="297691"/>
          </a:xfrm>
        </p:grpSpPr>
        <p:sp>
          <p:nvSpPr>
            <p:cNvPr id="45" name="Rectangle 33">
              <a:extLst>
                <a:ext uri="{FF2B5EF4-FFF2-40B4-BE49-F238E27FC236}">
                  <a16:creationId xmlns:a16="http://schemas.microsoft.com/office/drawing/2014/main" id="{F5E7371E-B284-4AF9-9BA2-DF689A4A6D1B}"/>
                </a:ext>
              </a:extLst>
            </p:cNvPr>
            <p:cNvSpPr/>
            <p:nvPr/>
          </p:nvSpPr>
          <p:spPr>
            <a:xfrm>
              <a:off x="8290098" y="3573016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34">
              <a:extLst>
                <a:ext uri="{FF2B5EF4-FFF2-40B4-BE49-F238E27FC236}">
                  <a16:creationId xmlns:a16="http://schemas.microsoft.com/office/drawing/2014/main" id="{65085E4B-DE71-4A20-9642-E1D2720F41B4}"/>
                </a:ext>
              </a:extLst>
            </p:cNvPr>
            <p:cNvSpPr/>
            <p:nvPr/>
          </p:nvSpPr>
          <p:spPr>
            <a:xfrm>
              <a:off x="4535997" y="3560440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35">
              <a:extLst>
                <a:ext uri="{FF2B5EF4-FFF2-40B4-BE49-F238E27FC236}">
                  <a16:creationId xmlns:a16="http://schemas.microsoft.com/office/drawing/2014/main" id="{33FDBF35-5774-4791-833A-0305695301AD}"/>
                </a:ext>
              </a:extLst>
            </p:cNvPr>
            <p:cNvSpPr/>
            <p:nvPr/>
          </p:nvSpPr>
          <p:spPr>
            <a:xfrm>
              <a:off x="781896" y="3573015"/>
              <a:ext cx="3106213" cy="285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8" name="Table 36">
            <a:extLst>
              <a:ext uri="{FF2B5EF4-FFF2-40B4-BE49-F238E27FC236}">
                <a16:creationId xmlns:a16="http://schemas.microsoft.com/office/drawing/2014/main" id="{FDCD9472-BCB3-4C1B-A6C0-4A6680862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806108"/>
              </p:ext>
            </p:extLst>
          </p:nvPr>
        </p:nvGraphicFramePr>
        <p:xfrm>
          <a:off x="619931" y="1642047"/>
          <a:ext cx="3430147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1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Julio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49" name="Table 37">
            <a:extLst>
              <a:ext uri="{FF2B5EF4-FFF2-40B4-BE49-F238E27FC236}">
                <a16:creationId xmlns:a16="http://schemas.microsoft.com/office/drawing/2014/main" id="{BB6A6541-B28C-4D1C-A182-1E2A7441A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733302"/>
              </p:ext>
            </p:extLst>
          </p:nvPr>
        </p:nvGraphicFramePr>
        <p:xfrm>
          <a:off x="4374597" y="4226984"/>
          <a:ext cx="3430154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Noviembre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50" name="Table 38">
            <a:extLst>
              <a:ext uri="{FF2B5EF4-FFF2-40B4-BE49-F238E27FC236}">
                <a16:creationId xmlns:a16="http://schemas.microsoft.com/office/drawing/2014/main" id="{CCFCF464-62FB-45D9-9519-0B15B7CF30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929523"/>
              </p:ext>
            </p:extLst>
          </p:nvPr>
        </p:nvGraphicFramePr>
        <p:xfrm>
          <a:off x="8128128" y="1642047"/>
          <a:ext cx="3430154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Septiembre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1" name="Table 39">
            <a:extLst>
              <a:ext uri="{FF2B5EF4-FFF2-40B4-BE49-F238E27FC236}">
                <a16:creationId xmlns:a16="http://schemas.microsoft.com/office/drawing/2014/main" id="{35B659D9-8DEF-41E1-A523-4BC299862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076135"/>
              </p:ext>
            </p:extLst>
          </p:nvPr>
        </p:nvGraphicFramePr>
        <p:xfrm>
          <a:off x="4374597" y="1642047"/>
          <a:ext cx="3430154" cy="2258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Agosto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0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3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2" name="Table 40">
            <a:extLst>
              <a:ext uri="{FF2B5EF4-FFF2-40B4-BE49-F238E27FC236}">
                <a16:creationId xmlns:a16="http://schemas.microsoft.com/office/drawing/2014/main" id="{D74651CA-9960-4516-940E-FDC8D1106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467230"/>
              </p:ext>
            </p:extLst>
          </p:nvPr>
        </p:nvGraphicFramePr>
        <p:xfrm>
          <a:off x="8128128" y="4226984"/>
          <a:ext cx="3430154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Diciembre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53" name="Table 41">
            <a:extLst>
              <a:ext uri="{FF2B5EF4-FFF2-40B4-BE49-F238E27FC236}">
                <a16:creationId xmlns:a16="http://schemas.microsoft.com/office/drawing/2014/main" id="{4FA9BB4A-8523-4857-AA38-E69A99974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234861"/>
              </p:ext>
            </p:extLst>
          </p:nvPr>
        </p:nvGraphicFramePr>
        <p:xfrm>
          <a:off x="619930" y="4226984"/>
          <a:ext cx="3430147" cy="22775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021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0021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5100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Octubre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70601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600" b="1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8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315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9151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>
            <a:extLst>
              <a:ext uri="{FF2B5EF4-FFF2-40B4-BE49-F238E27FC236}">
                <a16:creationId xmlns:a16="http://schemas.microsoft.com/office/drawing/2014/main" id="{F9924BB9-2DB0-4B3E-A66A-61B55B305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94300"/>
            <a:ext cx="9144000" cy="1015663"/>
          </a:xfrm>
        </p:spPr>
        <p:txBody>
          <a:bodyPr/>
          <a:lstStyle/>
          <a:p>
            <a:r>
              <a:rPr lang="es-MX" dirty="0"/>
              <a:t>Calendario 2022</a:t>
            </a:r>
          </a:p>
        </p:txBody>
      </p:sp>
      <p:sp>
        <p:nvSpPr>
          <p:cNvPr id="9" name="Subtitle 4">
            <a:extLst>
              <a:ext uri="{FF2B5EF4-FFF2-40B4-BE49-F238E27FC236}">
                <a16:creationId xmlns:a16="http://schemas.microsoft.com/office/drawing/2014/main" id="{CE3DAAB5-D7C1-4BF6-8109-6E50328B0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s-MX"/>
              <a:t>4 Meses</a:t>
            </a:r>
          </a:p>
        </p:txBody>
      </p:sp>
    </p:spTree>
    <p:extLst>
      <p:ext uri="{BB962C8B-B14F-4D97-AF65-F5344CB8AC3E}">
        <p14:creationId xmlns:p14="http://schemas.microsoft.com/office/powerpoint/2010/main" val="15295998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1">
            <a:extLst>
              <a:ext uri="{FF2B5EF4-FFF2-40B4-BE49-F238E27FC236}">
                <a16:creationId xmlns:a16="http://schemas.microsoft.com/office/drawing/2014/main" id="{82A53A79-4465-44A7-BA4A-1FFA701F87ED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46" name="Subtitle 30">
            <a:extLst>
              <a:ext uri="{FF2B5EF4-FFF2-40B4-BE49-F238E27FC236}">
                <a16:creationId xmlns:a16="http://schemas.microsoft.com/office/drawing/2014/main" id="{7837DA45-AFB6-43FE-89D0-303558F1297E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Enero – Abril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47" name="Table 4">
            <a:extLst>
              <a:ext uri="{FF2B5EF4-FFF2-40B4-BE49-F238E27FC236}">
                <a16:creationId xmlns:a16="http://schemas.microsoft.com/office/drawing/2014/main" id="{56CD9D8D-D3D4-40A2-87CA-8DF389467E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512615"/>
              </p:ext>
            </p:extLst>
          </p:nvPr>
        </p:nvGraphicFramePr>
        <p:xfrm>
          <a:off x="619933" y="1642048"/>
          <a:ext cx="2590322" cy="219456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Enero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48" name="Table 9">
            <a:extLst>
              <a:ext uri="{FF2B5EF4-FFF2-40B4-BE49-F238E27FC236}">
                <a16:creationId xmlns:a16="http://schemas.microsoft.com/office/drawing/2014/main" id="{FC12CF33-8B06-4040-8854-C2C8F4395E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880508"/>
              </p:ext>
            </p:extLst>
          </p:nvPr>
        </p:nvGraphicFramePr>
        <p:xfrm>
          <a:off x="6187532" y="1642048"/>
          <a:ext cx="2590322" cy="219456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Marzo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49" name="Table 12">
            <a:extLst>
              <a:ext uri="{FF2B5EF4-FFF2-40B4-BE49-F238E27FC236}">
                <a16:creationId xmlns:a16="http://schemas.microsoft.com/office/drawing/2014/main" id="{60AAA268-518D-41DC-A5A8-3930272F47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078343"/>
              </p:ext>
            </p:extLst>
          </p:nvPr>
        </p:nvGraphicFramePr>
        <p:xfrm>
          <a:off x="3407096" y="1642048"/>
          <a:ext cx="2583595" cy="219456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3690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Febrero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0" name="Table 21">
            <a:extLst>
              <a:ext uri="{FF2B5EF4-FFF2-40B4-BE49-F238E27FC236}">
                <a16:creationId xmlns:a16="http://schemas.microsoft.com/office/drawing/2014/main" id="{58F0664B-2FEF-4291-A471-B2728F6C41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374436"/>
              </p:ext>
            </p:extLst>
          </p:nvPr>
        </p:nvGraphicFramePr>
        <p:xfrm>
          <a:off x="8974694" y="1642047"/>
          <a:ext cx="2583588" cy="219456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3690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Abril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1" name="TextBox 6">
            <a:extLst>
              <a:ext uri="{FF2B5EF4-FFF2-40B4-BE49-F238E27FC236}">
                <a16:creationId xmlns:a16="http://schemas.microsoft.com/office/drawing/2014/main" id="{3DD18402-DDE1-4849-90B3-3E18E0FF7E26}"/>
              </a:ext>
            </a:extLst>
          </p:cNvPr>
          <p:cNvSpPr txBox="1"/>
          <p:nvPr/>
        </p:nvSpPr>
        <p:spPr>
          <a:xfrm>
            <a:off x="619933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1"/>
                </a:solidFill>
              </a:rPr>
              <a:t>Enero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2" name="TextBox 15">
            <a:extLst>
              <a:ext uri="{FF2B5EF4-FFF2-40B4-BE49-F238E27FC236}">
                <a16:creationId xmlns:a16="http://schemas.microsoft.com/office/drawing/2014/main" id="{051CB222-652F-4283-8543-4646B76FAEE2}"/>
              </a:ext>
            </a:extLst>
          </p:cNvPr>
          <p:cNvSpPr txBox="1"/>
          <p:nvPr/>
        </p:nvSpPr>
        <p:spPr>
          <a:xfrm>
            <a:off x="3402609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2"/>
                </a:solidFill>
              </a:rPr>
              <a:t>Febrero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3" name="TextBox 16">
            <a:extLst>
              <a:ext uri="{FF2B5EF4-FFF2-40B4-BE49-F238E27FC236}">
                <a16:creationId xmlns:a16="http://schemas.microsoft.com/office/drawing/2014/main" id="{2CB33FE3-1B4A-4E84-94E3-CEB4B018193F}"/>
              </a:ext>
            </a:extLst>
          </p:cNvPr>
          <p:cNvSpPr txBox="1"/>
          <p:nvPr/>
        </p:nvSpPr>
        <p:spPr>
          <a:xfrm>
            <a:off x="6185285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4"/>
                </a:solidFill>
              </a:rPr>
              <a:t>Marzo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4" name="TextBox 17">
            <a:extLst>
              <a:ext uri="{FF2B5EF4-FFF2-40B4-BE49-F238E27FC236}">
                <a16:creationId xmlns:a16="http://schemas.microsoft.com/office/drawing/2014/main" id="{23097F7E-98EF-49F1-B37D-9D16B75DF29B}"/>
              </a:ext>
            </a:extLst>
          </p:cNvPr>
          <p:cNvSpPr txBox="1"/>
          <p:nvPr/>
        </p:nvSpPr>
        <p:spPr>
          <a:xfrm>
            <a:off x="8967960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5"/>
                </a:solidFill>
              </a:rPr>
              <a:t>Abril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5" name="TextBox 8">
            <a:extLst>
              <a:ext uri="{FF2B5EF4-FFF2-40B4-BE49-F238E27FC236}">
                <a16:creationId xmlns:a16="http://schemas.microsoft.com/office/drawing/2014/main" id="{3444C47B-4FCA-4B9F-B549-B91E00A86F7F}"/>
              </a:ext>
            </a:extLst>
          </p:cNvPr>
          <p:cNvSpPr txBox="1"/>
          <p:nvPr/>
        </p:nvSpPr>
        <p:spPr>
          <a:xfrm>
            <a:off x="619933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6" name="TextBox 18">
            <a:extLst>
              <a:ext uri="{FF2B5EF4-FFF2-40B4-BE49-F238E27FC236}">
                <a16:creationId xmlns:a16="http://schemas.microsoft.com/office/drawing/2014/main" id="{BB29815D-19B9-41F4-9807-EE232CE10664}"/>
              </a:ext>
            </a:extLst>
          </p:cNvPr>
          <p:cNvSpPr txBox="1"/>
          <p:nvPr/>
        </p:nvSpPr>
        <p:spPr>
          <a:xfrm>
            <a:off x="3402609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7" name="TextBox 19">
            <a:extLst>
              <a:ext uri="{FF2B5EF4-FFF2-40B4-BE49-F238E27FC236}">
                <a16:creationId xmlns:a16="http://schemas.microsoft.com/office/drawing/2014/main" id="{6EF5DD58-B7B7-4605-8905-D66C55F61BC4}"/>
              </a:ext>
            </a:extLst>
          </p:cNvPr>
          <p:cNvSpPr txBox="1"/>
          <p:nvPr/>
        </p:nvSpPr>
        <p:spPr>
          <a:xfrm>
            <a:off x="6185285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8" name="TextBox 20">
            <a:extLst>
              <a:ext uri="{FF2B5EF4-FFF2-40B4-BE49-F238E27FC236}">
                <a16:creationId xmlns:a16="http://schemas.microsoft.com/office/drawing/2014/main" id="{67A4E650-8018-434E-BD08-CECBD6BB5F89}"/>
              </a:ext>
            </a:extLst>
          </p:cNvPr>
          <p:cNvSpPr txBox="1"/>
          <p:nvPr/>
        </p:nvSpPr>
        <p:spPr>
          <a:xfrm>
            <a:off x="8967960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59" name="Straight Connector 11">
            <a:extLst>
              <a:ext uri="{FF2B5EF4-FFF2-40B4-BE49-F238E27FC236}">
                <a16:creationId xmlns:a16="http://schemas.microsoft.com/office/drawing/2014/main" id="{DC6E55A2-295A-44F8-9CA7-9BCC2EF68C4B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23">
            <a:extLst>
              <a:ext uri="{FF2B5EF4-FFF2-40B4-BE49-F238E27FC236}">
                <a16:creationId xmlns:a16="http://schemas.microsoft.com/office/drawing/2014/main" id="{4F26F078-F2F5-4F85-881F-FF82D777C2C8}"/>
              </a:ext>
            </a:extLst>
          </p:cNvPr>
          <p:cNvCxnSpPr>
            <a:cxnSpLocks/>
          </p:cNvCxnSpPr>
          <p:nvPr/>
        </p:nvCxnSpPr>
        <p:spPr>
          <a:xfrm>
            <a:off x="3402609" y="4463469"/>
            <a:ext cx="2588082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24">
            <a:extLst>
              <a:ext uri="{FF2B5EF4-FFF2-40B4-BE49-F238E27FC236}">
                <a16:creationId xmlns:a16="http://schemas.microsoft.com/office/drawing/2014/main" id="{720FDC4B-758C-4B47-B07C-931A1427F20A}"/>
              </a:ext>
            </a:extLst>
          </p:cNvPr>
          <p:cNvCxnSpPr>
            <a:cxnSpLocks/>
          </p:cNvCxnSpPr>
          <p:nvPr/>
        </p:nvCxnSpPr>
        <p:spPr>
          <a:xfrm>
            <a:off x="6185285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25">
            <a:extLst>
              <a:ext uri="{FF2B5EF4-FFF2-40B4-BE49-F238E27FC236}">
                <a16:creationId xmlns:a16="http://schemas.microsoft.com/office/drawing/2014/main" id="{C78DE0F2-EE76-4E41-8EA3-C5F8FCA92CDB}"/>
              </a:ext>
            </a:extLst>
          </p:cNvPr>
          <p:cNvCxnSpPr>
            <a:cxnSpLocks/>
          </p:cNvCxnSpPr>
          <p:nvPr/>
        </p:nvCxnSpPr>
        <p:spPr>
          <a:xfrm>
            <a:off x="8967960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83136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>
            <a:extLst>
              <a:ext uri="{FF2B5EF4-FFF2-40B4-BE49-F238E27FC236}">
                <a16:creationId xmlns:a16="http://schemas.microsoft.com/office/drawing/2014/main" id="{BBE84A10-AE88-44D2-B187-418AB06ED999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46" name="Subtitle 30">
            <a:extLst>
              <a:ext uri="{FF2B5EF4-FFF2-40B4-BE49-F238E27FC236}">
                <a16:creationId xmlns:a16="http://schemas.microsoft.com/office/drawing/2014/main" id="{39359F2B-6C92-4629-A79D-0B9E00B61667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Mayo – Agosto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47" name="Table 4">
            <a:extLst>
              <a:ext uri="{FF2B5EF4-FFF2-40B4-BE49-F238E27FC236}">
                <a16:creationId xmlns:a16="http://schemas.microsoft.com/office/drawing/2014/main" id="{C0B66908-6675-4EA3-AA30-D4BC5E31AE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355199"/>
              </p:ext>
            </p:extLst>
          </p:nvPr>
        </p:nvGraphicFramePr>
        <p:xfrm>
          <a:off x="619933" y="1642047"/>
          <a:ext cx="2590322" cy="2197007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Mayo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 dirty="0" err="1">
                          <a:effectLst/>
                        </a:rPr>
                        <a:t>Sá</a:t>
                      </a:r>
                      <a:endParaRPr lang="es-419" sz="1400" b="1" i="0" u="none" strike="noStrike" noProof="0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48" name="Table 9">
            <a:extLst>
              <a:ext uri="{FF2B5EF4-FFF2-40B4-BE49-F238E27FC236}">
                <a16:creationId xmlns:a16="http://schemas.microsoft.com/office/drawing/2014/main" id="{D99F2B5C-3D1E-4A85-BEAD-DA8DC9B09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268207"/>
              </p:ext>
            </p:extLst>
          </p:nvPr>
        </p:nvGraphicFramePr>
        <p:xfrm>
          <a:off x="6187532" y="1642047"/>
          <a:ext cx="2590322" cy="2197007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Julio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49" name="Table 12">
            <a:extLst>
              <a:ext uri="{FF2B5EF4-FFF2-40B4-BE49-F238E27FC236}">
                <a16:creationId xmlns:a16="http://schemas.microsoft.com/office/drawing/2014/main" id="{05F62E50-7D7D-4A47-B3E0-54C4D28F6A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68235"/>
              </p:ext>
            </p:extLst>
          </p:nvPr>
        </p:nvGraphicFramePr>
        <p:xfrm>
          <a:off x="3407096" y="1642047"/>
          <a:ext cx="2583595" cy="2197007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3690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Junio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0" name="Table 21">
            <a:extLst>
              <a:ext uri="{FF2B5EF4-FFF2-40B4-BE49-F238E27FC236}">
                <a16:creationId xmlns:a16="http://schemas.microsoft.com/office/drawing/2014/main" id="{B0F43B6B-F670-4B18-8FDF-337E9A3EA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355356"/>
              </p:ext>
            </p:extLst>
          </p:nvPr>
        </p:nvGraphicFramePr>
        <p:xfrm>
          <a:off x="8974694" y="1642047"/>
          <a:ext cx="2583588" cy="219456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3690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Agosto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1" name="TextBox 6">
            <a:extLst>
              <a:ext uri="{FF2B5EF4-FFF2-40B4-BE49-F238E27FC236}">
                <a16:creationId xmlns:a16="http://schemas.microsoft.com/office/drawing/2014/main" id="{09D7DD9F-873C-46BA-91AC-13EB6A7D5AF1}"/>
              </a:ext>
            </a:extLst>
          </p:cNvPr>
          <p:cNvSpPr txBox="1"/>
          <p:nvPr/>
        </p:nvSpPr>
        <p:spPr>
          <a:xfrm>
            <a:off x="619933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1"/>
                </a:solidFill>
              </a:rPr>
              <a:t>Mayo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2" name="TextBox 15">
            <a:extLst>
              <a:ext uri="{FF2B5EF4-FFF2-40B4-BE49-F238E27FC236}">
                <a16:creationId xmlns:a16="http://schemas.microsoft.com/office/drawing/2014/main" id="{B678FA90-0228-47CF-B03B-8CBB9C607D14}"/>
              </a:ext>
            </a:extLst>
          </p:cNvPr>
          <p:cNvSpPr txBox="1"/>
          <p:nvPr/>
        </p:nvSpPr>
        <p:spPr>
          <a:xfrm>
            <a:off x="3402609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2"/>
                </a:solidFill>
              </a:rPr>
              <a:t>Junio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3" name="TextBox 16">
            <a:extLst>
              <a:ext uri="{FF2B5EF4-FFF2-40B4-BE49-F238E27FC236}">
                <a16:creationId xmlns:a16="http://schemas.microsoft.com/office/drawing/2014/main" id="{30A21427-5DB5-4646-86E0-24860E60713C}"/>
              </a:ext>
            </a:extLst>
          </p:cNvPr>
          <p:cNvSpPr txBox="1"/>
          <p:nvPr/>
        </p:nvSpPr>
        <p:spPr>
          <a:xfrm>
            <a:off x="6185285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4"/>
                </a:solidFill>
              </a:rPr>
              <a:t>Julio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4" name="TextBox 17">
            <a:extLst>
              <a:ext uri="{FF2B5EF4-FFF2-40B4-BE49-F238E27FC236}">
                <a16:creationId xmlns:a16="http://schemas.microsoft.com/office/drawing/2014/main" id="{8F83F075-5217-4B3C-99A8-0B642349526A}"/>
              </a:ext>
            </a:extLst>
          </p:cNvPr>
          <p:cNvSpPr txBox="1"/>
          <p:nvPr/>
        </p:nvSpPr>
        <p:spPr>
          <a:xfrm>
            <a:off x="8967960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5"/>
                </a:solidFill>
              </a:rPr>
              <a:t>Agosto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5" name="TextBox 8">
            <a:extLst>
              <a:ext uri="{FF2B5EF4-FFF2-40B4-BE49-F238E27FC236}">
                <a16:creationId xmlns:a16="http://schemas.microsoft.com/office/drawing/2014/main" id="{AA5E3327-9E43-48E0-BED5-95FF26F64F2D}"/>
              </a:ext>
            </a:extLst>
          </p:cNvPr>
          <p:cNvSpPr txBox="1"/>
          <p:nvPr/>
        </p:nvSpPr>
        <p:spPr>
          <a:xfrm>
            <a:off x="619933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6" name="TextBox 18">
            <a:extLst>
              <a:ext uri="{FF2B5EF4-FFF2-40B4-BE49-F238E27FC236}">
                <a16:creationId xmlns:a16="http://schemas.microsoft.com/office/drawing/2014/main" id="{026E1EDF-C068-4C57-8DFB-6E7331F8EAE0}"/>
              </a:ext>
            </a:extLst>
          </p:cNvPr>
          <p:cNvSpPr txBox="1"/>
          <p:nvPr/>
        </p:nvSpPr>
        <p:spPr>
          <a:xfrm>
            <a:off x="3402609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7" name="TextBox 19">
            <a:extLst>
              <a:ext uri="{FF2B5EF4-FFF2-40B4-BE49-F238E27FC236}">
                <a16:creationId xmlns:a16="http://schemas.microsoft.com/office/drawing/2014/main" id="{06E92BB8-C0C5-48C8-8E41-B27CF41A57EE}"/>
              </a:ext>
            </a:extLst>
          </p:cNvPr>
          <p:cNvSpPr txBox="1"/>
          <p:nvPr/>
        </p:nvSpPr>
        <p:spPr>
          <a:xfrm>
            <a:off x="6185285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8" name="TextBox 20">
            <a:extLst>
              <a:ext uri="{FF2B5EF4-FFF2-40B4-BE49-F238E27FC236}">
                <a16:creationId xmlns:a16="http://schemas.microsoft.com/office/drawing/2014/main" id="{A6637D56-C6AE-4974-938A-38558516F7E5}"/>
              </a:ext>
            </a:extLst>
          </p:cNvPr>
          <p:cNvSpPr txBox="1"/>
          <p:nvPr/>
        </p:nvSpPr>
        <p:spPr>
          <a:xfrm>
            <a:off x="8967960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59" name="Straight Connector 11">
            <a:extLst>
              <a:ext uri="{FF2B5EF4-FFF2-40B4-BE49-F238E27FC236}">
                <a16:creationId xmlns:a16="http://schemas.microsoft.com/office/drawing/2014/main" id="{2B442A37-2DF6-4E22-92CF-4B665623AADC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23">
            <a:extLst>
              <a:ext uri="{FF2B5EF4-FFF2-40B4-BE49-F238E27FC236}">
                <a16:creationId xmlns:a16="http://schemas.microsoft.com/office/drawing/2014/main" id="{2B6B0E77-2304-4773-90DE-6AC49392C319}"/>
              </a:ext>
            </a:extLst>
          </p:cNvPr>
          <p:cNvCxnSpPr>
            <a:cxnSpLocks/>
          </p:cNvCxnSpPr>
          <p:nvPr/>
        </p:nvCxnSpPr>
        <p:spPr>
          <a:xfrm>
            <a:off x="3402609" y="4463469"/>
            <a:ext cx="2588082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24">
            <a:extLst>
              <a:ext uri="{FF2B5EF4-FFF2-40B4-BE49-F238E27FC236}">
                <a16:creationId xmlns:a16="http://schemas.microsoft.com/office/drawing/2014/main" id="{4912747B-85EC-48A4-A52D-741FFA10E30F}"/>
              </a:ext>
            </a:extLst>
          </p:cNvPr>
          <p:cNvCxnSpPr>
            <a:cxnSpLocks/>
          </p:cNvCxnSpPr>
          <p:nvPr/>
        </p:nvCxnSpPr>
        <p:spPr>
          <a:xfrm>
            <a:off x="6185285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25">
            <a:extLst>
              <a:ext uri="{FF2B5EF4-FFF2-40B4-BE49-F238E27FC236}">
                <a16:creationId xmlns:a16="http://schemas.microsoft.com/office/drawing/2014/main" id="{B446F032-FBFD-4639-9E03-2C068A1049E3}"/>
              </a:ext>
            </a:extLst>
          </p:cNvPr>
          <p:cNvCxnSpPr>
            <a:cxnSpLocks/>
          </p:cNvCxnSpPr>
          <p:nvPr/>
        </p:nvCxnSpPr>
        <p:spPr>
          <a:xfrm>
            <a:off x="8967960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04513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>
            <a:extLst>
              <a:ext uri="{FF2B5EF4-FFF2-40B4-BE49-F238E27FC236}">
                <a16:creationId xmlns:a16="http://schemas.microsoft.com/office/drawing/2014/main" id="{6207668D-5EDC-432B-B192-9EAD7E123F46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46" name="Subtitle 30">
            <a:extLst>
              <a:ext uri="{FF2B5EF4-FFF2-40B4-BE49-F238E27FC236}">
                <a16:creationId xmlns:a16="http://schemas.microsoft.com/office/drawing/2014/main" id="{DC3618D2-9588-42C3-990B-EDCFD731F171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Septiembre – Diciembre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48" name="Table 4">
            <a:extLst>
              <a:ext uri="{FF2B5EF4-FFF2-40B4-BE49-F238E27FC236}">
                <a16:creationId xmlns:a16="http://schemas.microsoft.com/office/drawing/2014/main" id="{F6D35041-44B1-4A94-AABD-45E716025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250962"/>
              </p:ext>
            </p:extLst>
          </p:nvPr>
        </p:nvGraphicFramePr>
        <p:xfrm>
          <a:off x="619933" y="1642047"/>
          <a:ext cx="2590322" cy="2197007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Septiembre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49" name="Table 9">
            <a:extLst>
              <a:ext uri="{FF2B5EF4-FFF2-40B4-BE49-F238E27FC236}">
                <a16:creationId xmlns:a16="http://schemas.microsoft.com/office/drawing/2014/main" id="{68C6C97B-1728-4672-930C-9A76C03A9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566215"/>
              </p:ext>
            </p:extLst>
          </p:nvPr>
        </p:nvGraphicFramePr>
        <p:xfrm>
          <a:off x="6187532" y="1642047"/>
          <a:ext cx="2590322" cy="2197007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Noviembre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0" name="Table 12">
            <a:extLst>
              <a:ext uri="{FF2B5EF4-FFF2-40B4-BE49-F238E27FC236}">
                <a16:creationId xmlns:a16="http://schemas.microsoft.com/office/drawing/2014/main" id="{5F8C6669-049A-4B99-A5F2-0E2A6CCE40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1208"/>
              </p:ext>
            </p:extLst>
          </p:nvPr>
        </p:nvGraphicFramePr>
        <p:xfrm>
          <a:off x="3407096" y="1642047"/>
          <a:ext cx="2583595" cy="2197007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3690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Octubre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1" name="Table 21">
            <a:extLst>
              <a:ext uri="{FF2B5EF4-FFF2-40B4-BE49-F238E27FC236}">
                <a16:creationId xmlns:a16="http://schemas.microsoft.com/office/drawing/2014/main" id="{102D2572-1EBC-4DFE-BD2A-F09A03D226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409312"/>
              </p:ext>
            </p:extLst>
          </p:nvPr>
        </p:nvGraphicFramePr>
        <p:xfrm>
          <a:off x="8974694" y="1642047"/>
          <a:ext cx="2583588" cy="219456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3690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Diciembre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2" name="TextBox 6">
            <a:extLst>
              <a:ext uri="{FF2B5EF4-FFF2-40B4-BE49-F238E27FC236}">
                <a16:creationId xmlns:a16="http://schemas.microsoft.com/office/drawing/2014/main" id="{A41B0A49-9E71-4202-A010-0985ED01B16A}"/>
              </a:ext>
            </a:extLst>
          </p:cNvPr>
          <p:cNvSpPr txBox="1"/>
          <p:nvPr/>
        </p:nvSpPr>
        <p:spPr>
          <a:xfrm>
            <a:off x="619933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1"/>
                </a:solidFill>
              </a:rPr>
              <a:t>Septiembre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</a:t>
            </a:r>
            <a:r>
              <a:rPr lang="es-419" sz="1600" b="1">
                <a:solidFill>
                  <a:schemeClr val="tx1">
                    <a:lumMod val="50000"/>
                  </a:schemeClr>
                </a:solidFill>
              </a:rPr>
              <a:t>Lorem Ipsum</a:t>
            </a:r>
            <a:endParaRPr lang="es-419" b="1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3" name="TextBox 15">
            <a:extLst>
              <a:ext uri="{FF2B5EF4-FFF2-40B4-BE49-F238E27FC236}">
                <a16:creationId xmlns:a16="http://schemas.microsoft.com/office/drawing/2014/main" id="{6E3BD46D-5391-4232-91BE-A220585FD5DE}"/>
              </a:ext>
            </a:extLst>
          </p:cNvPr>
          <p:cNvSpPr txBox="1"/>
          <p:nvPr/>
        </p:nvSpPr>
        <p:spPr>
          <a:xfrm>
            <a:off x="3402609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2"/>
                </a:solidFill>
              </a:rPr>
              <a:t>Octubre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4" name="TextBox 16">
            <a:extLst>
              <a:ext uri="{FF2B5EF4-FFF2-40B4-BE49-F238E27FC236}">
                <a16:creationId xmlns:a16="http://schemas.microsoft.com/office/drawing/2014/main" id="{278163FA-9F3A-4CBF-B82E-6A46A90FF6E6}"/>
              </a:ext>
            </a:extLst>
          </p:cNvPr>
          <p:cNvSpPr txBox="1"/>
          <p:nvPr/>
        </p:nvSpPr>
        <p:spPr>
          <a:xfrm>
            <a:off x="6185285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4"/>
                </a:solidFill>
              </a:rPr>
              <a:t>Noviembre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</a:t>
            </a:r>
            <a:r>
              <a:rPr lang="es-419" sz="1600" b="1">
                <a:solidFill>
                  <a:schemeClr val="tx1">
                    <a:lumMod val="50000"/>
                  </a:schemeClr>
                </a:solidFill>
              </a:rPr>
              <a:t>Lorem Ipsum</a:t>
            </a:r>
            <a:endParaRPr lang="es-419" b="1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5" name="TextBox 17">
            <a:extLst>
              <a:ext uri="{FF2B5EF4-FFF2-40B4-BE49-F238E27FC236}">
                <a16:creationId xmlns:a16="http://schemas.microsoft.com/office/drawing/2014/main" id="{480B5F79-1941-4EF3-B420-D3D3410B955E}"/>
              </a:ext>
            </a:extLst>
          </p:cNvPr>
          <p:cNvSpPr txBox="1"/>
          <p:nvPr/>
        </p:nvSpPr>
        <p:spPr>
          <a:xfrm>
            <a:off x="8967960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5"/>
                </a:solidFill>
              </a:rPr>
              <a:t>Diciembre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6" name="TextBox 8">
            <a:extLst>
              <a:ext uri="{FF2B5EF4-FFF2-40B4-BE49-F238E27FC236}">
                <a16:creationId xmlns:a16="http://schemas.microsoft.com/office/drawing/2014/main" id="{DF5EC2EF-1B06-4558-9D5D-21134511F774}"/>
              </a:ext>
            </a:extLst>
          </p:cNvPr>
          <p:cNvSpPr txBox="1"/>
          <p:nvPr/>
        </p:nvSpPr>
        <p:spPr>
          <a:xfrm>
            <a:off x="619933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7" name="TextBox 18">
            <a:extLst>
              <a:ext uri="{FF2B5EF4-FFF2-40B4-BE49-F238E27FC236}">
                <a16:creationId xmlns:a16="http://schemas.microsoft.com/office/drawing/2014/main" id="{67D13BDB-BCB1-49F0-8769-28971BD879D9}"/>
              </a:ext>
            </a:extLst>
          </p:cNvPr>
          <p:cNvSpPr txBox="1"/>
          <p:nvPr/>
        </p:nvSpPr>
        <p:spPr>
          <a:xfrm>
            <a:off x="3402609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8" name="TextBox 19">
            <a:extLst>
              <a:ext uri="{FF2B5EF4-FFF2-40B4-BE49-F238E27FC236}">
                <a16:creationId xmlns:a16="http://schemas.microsoft.com/office/drawing/2014/main" id="{F252DEAD-BDFB-4D7B-B5E1-5393262413B5}"/>
              </a:ext>
            </a:extLst>
          </p:cNvPr>
          <p:cNvSpPr txBox="1"/>
          <p:nvPr/>
        </p:nvSpPr>
        <p:spPr>
          <a:xfrm>
            <a:off x="6185285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9" name="TextBox 20">
            <a:extLst>
              <a:ext uri="{FF2B5EF4-FFF2-40B4-BE49-F238E27FC236}">
                <a16:creationId xmlns:a16="http://schemas.microsoft.com/office/drawing/2014/main" id="{7432EEF1-53DD-4704-ACA5-4CD23908DC74}"/>
              </a:ext>
            </a:extLst>
          </p:cNvPr>
          <p:cNvSpPr txBox="1"/>
          <p:nvPr/>
        </p:nvSpPr>
        <p:spPr>
          <a:xfrm>
            <a:off x="8967960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60" name="Straight Connector 11">
            <a:extLst>
              <a:ext uri="{FF2B5EF4-FFF2-40B4-BE49-F238E27FC236}">
                <a16:creationId xmlns:a16="http://schemas.microsoft.com/office/drawing/2014/main" id="{70F9F742-592F-453E-BAA3-A506C71559B6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23">
            <a:extLst>
              <a:ext uri="{FF2B5EF4-FFF2-40B4-BE49-F238E27FC236}">
                <a16:creationId xmlns:a16="http://schemas.microsoft.com/office/drawing/2014/main" id="{9C1DB902-335E-4BDF-83C4-407C279B15CE}"/>
              </a:ext>
            </a:extLst>
          </p:cNvPr>
          <p:cNvCxnSpPr>
            <a:cxnSpLocks/>
          </p:cNvCxnSpPr>
          <p:nvPr/>
        </p:nvCxnSpPr>
        <p:spPr>
          <a:xfrm>
            <a:off x="3402609" y="4463469"/>
            <a:ext cx="2588082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24">
            <a:extLst>
              <a:ext uri="{FF2B5EF4-FFF2-40B4-BE49-F238E27FC236}">
                <a16:creationId xmlns:a16="http://schemas.microsoft.com/office/drawing/2014/main" id="{350D9363-1B65-4AF1-A511-D6C69D87C4A0}"/>
              </a:ext>
            </a:extLst>
          </p:cNvPr>
          <p:cNvCxnSpPr>
            <a:cxnSpLocks/>
          </p:cNvCxnSpPr>
          <p:nvPr/>
        </p:nvCxnSpPr>
        <p:spPr>
          <a:xfrm>
            <a:off x="6185285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25">
            <a:extLst>
              <a:ext uri="{FF2B5EF4-FFF2-40B4-BE49-F238E27FC236}">
                <a16:creationId xmlns:a16="http://schemas.microsoft.com/office/drawing/2014/main" id="{AACD0417-ADF4-472C-93EF-6C6AC8052899}"/>
              </a:ext>
            </a:extLst>
          </p:cNvPr>
          <p:cNvCxnSpPr>
            <a:cxnSpLocks/>
          </p:cNvCxnSpPr>
          <p:nvPr/>
        </p:nvCxnSpPr>
        <p:spPr>
          <a:xfrm>
            <a:off x="8967960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8387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1">
            <a:extLst>
              <a:ext uri="{FF2B5EF4-FFF2-40B4-BE49-F238E27FC236}">
                <a16:creationId xmlns:a16="http://schemas.microsoft.com/office/drawing/2014/main" id="{89717FC8-394A-43F5-A0E9-5450AEED428A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47" name="Subtitle 30">
            <a:extLst>
              <a:ext uri="{FF2B5EF4-FFF2-40B4-BE49-F238E27FC236}">
                <a16:creationId xmlns:a16="http://schemas.microsoft.com/office/drawing/2014/main" id="{CAA8CE9E-DF31-4B2E-AD7D-942DE02DA027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Enero – Abril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48" name="Table 4">
            <a:extLst>
              <a:ext uri="{FF2B5EF4-FFF2-40B4-BE49-F238E27FC236}">
                <a16:creationId xmlns:a16="http://schemas.microsoft.com/office/drawing/2014/main" id="{4528F577-853A-4188-86A2-8E4E3EE623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979873"/>
              </p:ext>
            </p:extLst>
          </p:nvPr>
        </p:nvGraphicFramePr>
        <p:xfrm>
          <a:off x="619933" y="1642047"/>
          <a:ext cx="2590322" cy="2197007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Enero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49" name="Table 9">
            <a:extLst>
              <a:ext uri="{FF2B5EF4-FFF2-40B4-BE49-F238E27FC236}">
                <a16:creationId xmlns:a16="http://schemas.microsoft.com/office/drawing/2014/main" id="{1108C60C-0602-4345-89A3-918F2684C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849677"/>
              </p:ext>
            </p:extLst>
          </p:nvPr>
        </p:nvGraphicFramePr>
        <p:xfrm>
          <a:off x="6187532" y="1642047"/>
          <a:ext cx="2590322" cy="2197007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Marzo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0" name="Table 12">
            <a:extLst>
              <a:ext uri="{FF2B5EF4-FFF2-40B4-BE49-F238E27FC236}">
                <a16:creationId xmlns:a16="http://schemas.microsoft.com/office/drawing/2014/main" id="{B88EB134-E0D5-4127-AB0F-4C18672807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50153"/>
              </p:ext>
            </p:extLst>
          </p:nvPr>
        </p:nvGraphicFramePr>
        <p:xfrm>
          <a:off x="3407096" y="1642047"/>
          <a:ext cx="2583595" cy="2197007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3690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Febrero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1" name="Table 21">
            <a:extLst>
              <a:ext uri="{FF2B5EF4-FFF2-40B4-BE49-F238E27FC236}">
                <a16:creationId xmlns:a16="http://schemas.microsoft.com/office/drawing/2014/main" id="{6E80D027-E814-4DC2-B9C0-BC0BC10C1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141626"/>
              </p:ext>
            </p:extLst>
          </p:nvPr>
        </p:nvGraphicFramePr>
        <p:xfrm>
          <a:off x="8974694" y="1642047"/>
          <a:ext cx="2583588" cy="219456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3690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Abril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2" name="TextBox 6">
            <a:extLst>
              <a:ext uri="{FF2B5EF4-FFF2-40B4-BE49-F238E27FC236}">
                <a16:creationId xmlns:a16="http://schemas.microsoft.com/office/drawing/2014/main" id="{65EE7278-CCCC-4A5E-81A2-806C4332168D}"/>
              </a:ext>
            </a:extLst>
          </p:cNvPr>
          <p:cNvSpPr txBox="1"/>
          <p:nvPr/>
        </p:nvSpPr>
        <p:spPr>
          <a:xfrm>
            <a:off x="619933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1"/>
                </a:solidFill>
              </a:rPr>
              <a:t>Enero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3" name="TextBox 15">
            <a:extLst>
              <a:ext uri="{FF2B5EF4-FFF2-40B4-BE49-F238E27FC236}">
                <a16:creationId xmlns:a16="http://schemas.microsoft.com/office/drawing/2014/main" id="{078D46E7-E401-4DC2-90E3-15D522EBC8E4}"/>
              </a:ext>
            </a:extLst>
          </p:cNvPr>
          <p:cNvSpPr txBox="1"/>
          <p:nvPr/>
        </p:nvSpPr>
        <p:spPr>
          <a:xfrm>
            <a:off x="3402609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2"/>
                </a:solidFill>
              </a:rPr>
              <a:t>Febrero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4" name="TextBox 16">
            <a:extLst>
              <a:ext uri="{FF2B5EF4-FFF2-40B4-BE49-F238E27FC236}">
                <a16:creationId xmlns:a16="http://schemas.microsoft.com/office/drawing/2014/main" id="{C6319213-39B2-45BD-8045-EB3535BE33C8}"/>
              </a:ext>
            </a:extLst>
          </p:cNvPr>
          <p:cNvSpPr txBox="1"/>
          <p:nvPr/>
        </p:nvSpPr>
        <p:spPr>
          <a:xfrm>
            <a:off x="6185285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4"/>
                </a:solidFill>
              </a:rPr>
              <a:t>Marzo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5" name="TextBox 17">
            <a:extLst>
              <a:ext uri="{FF2B5EF4-FFF2-40B4-BE49-F238E27FC236}">
                <a16:creationId xmlns:a16="http://schemas.microsoft.com/office/drawing/2014/main" id="{653C28C4-9595-4D30-BC77-13BFE4E0F99A}"/>
              </a:ext>
            </a:extLst>
          </p:cNvPr>
          <p:cNvSpPr txBox="1"/>
          <p:nvPr/>
        </p:nvSpPr>
        <p:spPr>
          <a:xfrm>
            <a:off x="8967960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5"/>
                </a:solidFill>
              </a:rPr>
              <a:t>Abril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6" name="TextBox 8">
            <a:extLst>
              <a:ext uri="{FF2B5EF4-FFF2-40B4-BE49-F238E27FC236}">
                <a16:creationId xmlns:a16="http://schemas.microsoft.com/office/drawing/2014/main" id="{8F835A62-0A5F-47C4-84F2-F4594708533B}"/>
              </a:ext>
            </a:extLst>
          </p:cNvPr>
          <p:cNvSpPr txBox="1"/>
          <p:nvPr/>
        </p:nvSpPr>
        <p:spPr>
          <a:xfrm>
            <a:off x="619933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7" name="TextBox 18">
            <a:extLst>
              <a:ext uri="{FF2B5EF4-FFF2-40B4-BE49-F238E27FC236}">
                <a16:creationId xmlns:a16="http://schemas.microsoft.com/office/drawing/2014/main" id="{6AD65E30-7D5E-41AC-A56A-40D8642F1E5E}"/>
              </a:ext>
            </a:extLst>
          </p:cNvPr>
          <p:cNvSpPr txBox="1"/>
          <p:nvPr/>
        </p:nvSpPr>
        <p:spPr>
          <a:xfrm>
            <a:off x="3402609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8" name="TextBox 19">
            <a:extLst>
              <a:ext uri="{FF2B5EF4-FFF2-40B4-BE49-F238E27FC236}">
                <a16:creationId xmlns:a16="http://schemas.microsoft.com/office/drawing/2014/main" id="{56D2EEBF-5298-48DA-AAE0-7463B3F67281}"/>
              </a:ext>
            </a:extLst>
          </p:cNvPr>
          <p:cNvSpPr txBox="1"/>
          <p:nvPr/>
        </p:nvSpPr>
        <p:spPr>
          <a:xfrm>
            <a:off x="6185285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9" name="TextBox 20">
            <a:extLst>
              <a:ext uri="{FF2B5EF4-FFF2-40B4-BE49-F238E27FC236}">
                <a16:creationId xmlns:a16="http://schemas.microsoft.com/office/drawing/2014/main" id="{06EB93CD-2773-415D-AD18-84E2228B3138}"/>
              </a:ext>
            </a:extLst>
          </p:cNvPr>
          <p:cNvSpPr txBox="1"/>
          <p:nvPr/>
        </p:nvSpPr>
        <p:spPr>
          <a:xfrm>
            <a:off x="8967960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60" name="Straight Connector 11">
            <a:extLst>
              <a:ext uri="{FF2B5EF4-FFF2-40B4-BE49-F238E27FC236}">
                <a16:creationId xmlns:a16="http://schemas.microsoft.com/office/drawing/2014/main" id="{BD31A082-6039-49E5-839C-60ECD6888E69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23">
            <a:extLst>
              <a:ext uri="{FF2B5EF4-FFF2-40B4-BE49-F238E27FC236}">
                <a16:creationId xmlns:a16="http://schemas.microsoft.com/office/drawing/2014/main" id="{5DF753CD-431C-4C04-A0F5-AEDC9BFF51E5}"/>
              </a:ext>
            </a:extLst>
          </p:cNvPr>
          <p:cNvCxnSpPr>
            <a:cxnSpLocks/>
          </p:cNvCxnSpPr>
          <p:nvPr/>
        </p:nvCxnSpPr>
        <p:spPr>
          <a:xfrm>
            <a:off x="3402609" y="4463469"/>
            <a:ext cx="2588082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24">
            <a:extLst>
              <a:ext uri="{FF2B5EF4-FFF2-40B4-BE49-F238E27FC236}">
                <a16:creationId xmlns:a16="http://schemas.microsoft.com/office/drawing/2014/main" id="{D7DF6027-B87F-4EAC-B649-B048BD9271F6}"/>
              </a:ext>
            </a:extLst>
          </p:cNvPr>
          <p:cNvCxnSpPr>
            <a:cxnSpLocks/>
          </p:cNvCxnSpPr>
          <p:nvPr/>
        </p:nvCxnSpPr>
        <p:spPr>
          <a:xfrm>
            <a:off x="6185285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25">
            <a:extLst>
              <a:ext uri="{FF2B5EF4-FFF2-40B4-BE49-F238E27FC236}">
                <a16:creationId xmlns:a16="http://schemas.microsoft.com/office/drawing/2014/main" id="{4DA5BAD9-52F4-4582-9B74-8BE21E737241}"/>
              </a:ext>
            </a:extLst>
          </p:cNvPr>
          <p:cNvCxnSpPr>
            <a:cxnSpLocks/>
          </p:cNvCxnSpPr>
          <p:nvPr/>
        </p:nvCxnSpPr>
        <p:spPr>
          <a:xfrm>
            <a:off x="8967960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6033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1">
            <a:extLst>
              <a:ext uri="{FF2B5EF4-FFF2-40B4-BE49-F238E27FC236}">
                <a16:creationId xmlns:a16="http://schemas.microsoft.com/office/drawing/2014/main" id="{0362A6EF-17A4-4F60-B6B9-1BCFA520645B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50" name="Subtitle 30">
            <a:extLst>
              <a:ext uri="{FF2B5EF4-FFF2-40B4-BE49-F238E27FC236}">
                <a16:creationId xmlns:a16="http://schemas.microsoft.com/office/drawing/2014/main" id="{1BE571D1-BA76-4E9E-95EB-1493DB866C4A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Mayo – Agosto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51" name="Table 4">
            <a:extLst>
              <a:ext uri="{FF2B5EF4-FFF2-40B4-BE49-F238E27FC236}">
                <a16:creationId xmlns:a16="http://schemas.microsoft.com/office/drawing/2014/main" id="{B5CD230D-D927-47D9-A3F6-D1D93BA77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291773"/>
              </p:ext>
            </p:extLst>
          </p:nvPr>
        </p:nvGraphicFramePr>
        <p:xfrm>
          <a:off x="619933" y="1642047"/>
          <a:ext cx="2590322" cy="2197007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Mayo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52" name="Table 9">
            <a:extLst>
              <a:ext uri="{FF2B5EF4-FFF2-40B4-BE49-F238E27FC236}">
                <a16:creationId xmlns:a16="http://schemas.microsoft.com/office/drawing/2014/main" id="{B782A24E-020F-4ABD-B4F7-4FC4F21C87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817756"/>
              </p:ext>
            </p:extLst>
          </p:nvPr>
        </p:nvGraphicFramePr>
        <p:xfrm>
          <a:off x="6187532" y="1642047"/>
          <a:ext cx="2590322" cy="2197007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Julio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3" name="Table 12">
            <a:extLst>
              <a:ext uri="{FF2B5EF4-FFF2-40B4-BE49-F238E27FC236}">
                <a16:creationId xmlns:a16="http://schemas.microsoft.com/office/drawing/2014/main" id="{D8CE63BD-05CB-405C-A39E-5772EE7FF4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909944"/>
              </p:ext>
            </p:extLst>
          </p:nvPr>
        </p:nvGraphicFramePr>
        <p:xfrm>
          <a:off x="3407096" y="1642047"/>
          <a:ext cx="2583595" cy="2197007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3690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JunE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4" name="Table 21">
            <a:extLst>
              <a:ext uri="{FF2B5EF4-FFF2-40B4-BE49-F238E27FC236}">
                <a16:creationId xmlns:a16="http://schemas.microsoft.com/office/drawing/2014/main" id="{D5F0E418-4447-4F9B-8B6E-FE24CBA4F4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839889"/>
              </p:ext>
            </p:extLst>
          </p:nvPr>
        </p:nvGraphicFramePr>
        <p:xfrm>
          <a:off x="8974694" y="1642047"/>
          <a:ext cx="2583588" cy="219456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3690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Agosto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5" name="TextBox 6">
            <a:extLst>
              <a:ext uri="{FF2B5EF4-FFF2-40B4-BE49-F238E27FC236}">
                <a16:creationId xmlns:a16="http://schemas.microsoft.com/office/drawing/2014/main" id="{DD39F155-21B3-46D3-8CD5-29ECFD1D1EAB}"/>
              </a:ext>
            </a:extLst>
          </p:cNvPr>
          <p:cNvSpPr txBox="1"/>
          <p:nvPr/>
        </p:nvSpPr>
        <p:spPr>
          <a:xfrm>
            <a:off x="619933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1"/>
                </a:solidFill>
              </a:rPr>
              <a:t>Mayo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6" name="TextBox 15">
            <a:extLst>
              <a:ext uri="{FF2B5EF4-FFF2-40B4-BE49-F238E27FC236}">
                <a16:creationId xmlns:a16="http://schemas.microsoft.com/office/drawing/2014/main" id="{F613A983-4C06-41EE-84E5-2B88612E7627}"/>
              </a:ext>
            </a:extLst>
          </p:cNvPr>
          <p:cNvSpPr txBox="1"/>
          <p:nvPr/>
        </p:nvSpPr>
        <p:spPr>
          <a:xfrm>
            <a:off x="3402609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2"/>
                </a:solidFill>
              </a:rPr>
              <a:t>Junio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7" name="TextBox 16">
            <a:extLst>
              <a:ext uri="{FF2B5EF4-FFF2-40B4-BE49-F238E27FC236}">
                <a16:creationId xmlns:a16="http://schemas.microsoft.com/office/drawing/2014/main" id="{0196777A-81BE-49C7-AFC4-A3A4AB59CFBA}"/>
              </a:ext>
            </a:extLst>
          </p:cNvPr>
          <p:cNvSpPr txBox="1"/>
          <p:nvPr/>
        </p:nvSpPr>
        <p:spPr>
          <a:xfrm>
            <a:off x="6185285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4"/>
                </a:solidFill>
              </a:rPr>
              <a:t>Julio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8" name="TextBox 17">
            <a:extLst>
              <a:ext uri="{FF2B5EF4-FFF2-40B4-BE49-F238E27FC236}">
                <a16:creationId xmlns:a16="http://schemas.microsoft.com/office/drawing/2014/main" id="{C8416394-18BC-46A7-9A5C-DE5C1137968D}"/>
              </a:ext>
            </a:extLst>
          </p:cNvPr>
          <p:cNvSpPr txBox="1"/>
          <p:nvPr/>
        </p:nvSpPr>
        <p:spPr>
          <a:xfrm>
            <a:off x="8967960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5"/>
                </a:solidFill>
              </a:rPr>
              <a:t>Agosto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9" name="TextBox 8">
            <a:extLst>
              <a:ext uri="{FF2B5EF4-FFF2-40B4-BE49-F238E27FC236}">
                <a16:creationId xmlns:a16="http://schemas.microsoft.com/office/drawing/2014/main" id="{2B015967-9C7E-4EF2-B58D-A7139B63A893}"/>
              </a:ext>
            </a:extLst>
          </p:cNvPr>
          <p:cNvSpPr txBox="1"/>
          <p:nvPr/>
        </p:nvSpPr>
        <p:spPr>
          <a:xfrm>
            <a:off x="619933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60" name="TextBox 18">
            <a:extLst>
              <a:ext uri="{FF2B5EF4-FFF2-40B4-BE49-F238E27FC236}">
                <a16:creationId xmlns:a16="http://schemas.microsoft.com/office/drawing/2014/main" id="{C47D0335-3178-46B9-A2A8-2E72EB99261A}"/>
              </a:ext>
            </a:extLst>
          </p:cNvPr>
          <p:cNvSpPr txBox="1"/>
          <p:nvPr/>
        </p:nvSpPr>
        <p:spPr>
          <a:xfrm>
            <a:off x="3402609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61" name="TextBox 19">
            <a:extLst>
              <a:ext uri="{FF2B5EF4-FFF2-40B4-BE49-F238E27FC236}">
                <a16:creationId xmlns:a16="http://schemas.microsoft.com/office/drawing/2014/main" id="{64FEFACE-0737-4B4B-8CA7-C822FC7E518E}"/>
              </a:ext>
            </a:extLst>
          </p:cNvPr>
          <p:cNvSpPr txBox="1"/>
          <p:nvPr/>
        </p:nvSpPr>
        <p:spPr>
          <a:xfrm>
            <a:off x="6185285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62" name="TextBox 20">
            <a:extLst>
              <a:ext uri="{FF2B5EF4-FFF2-40B4-BE49-F238E27FC236}">
                <a16:creationId xmlns:a16="http://schemas.microsoft.com/office/drawing/2014/main" id="{A1B0A6BD-A196-497F-B5DB-A10912216F73}"/>
              </a:ext>
            </a:extLst>
          </p:cNvPr>
          <p:cNvSpPr txBox="1"/>
          <p:nvPr/>
        </p:nvSpPr>
        <p:spPr>
          <a:xfrm>
            <a:off x="8967960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63" name="Straight Connector 11">
            <a:extLst>
              <a:ext uri="{FF2B5EF4-FFF2-40B4-BE49-F238E27FC236}">
                <a16:creationId xmlns:a16="http://schemas.microsoft.com/office/drawing/2014/main" id="{2529433A-FF31-4601-B3C8-D332B943F450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23">
            <a:extLst>
              <a:ext uri="{FF2B5EF4-FFF2-40B4-BE49-F238E27FC236}">
                <a16:creationId xmlns:a16="http://schemas.microsoft.com/office/drawing/2014/main" id="{2EADCA20-4F2C-414E-9A2A-D7F297EE4AD0}"/>
              </a:ext>
            </a:extLst>
          </p:cNvPr>
          <p:cNvCxnSpPr>
            <a:cxnSpLocks/>
          </p:cNvCxnSpPr>
          <p:nvPr/>
        </p:nvCxnSpPr>
        <p:spPr>
          <a:xfrm>
            <a:off x="3402609" y="4463469"/>
            <a:ext cx="2588082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24">
            <a:extLst>
              <a:ext uri="{FF2B5EF4-FFF2-40B4-BE49-F238E27FC236}">
                <a16:creationId xmlns:a16="http://schemas.microsoft.com/office/drawing/2014/main" id="{CE6BD81C-A52A-4F53-A3CE-1B97FBF5C9BB}"/>
              </a:ext>
            </a:extLst>
          </p:cNvPr>
          <p:cNvCxnSpPr>
            <a:cxnSpLocks/>
          </p:cNvCxnSpPr>
          <p:nvPr/>
        </p:nvCxnSpPr>
        <p:spPr>
          <a:xfrm>
            <a:off x="6185285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25">
            <a:extLst>
              <a:ext uri="{FF2B5EF4-FFF2-40B4-BE49-F238E27FC236}">
                <a16:creationId xmlns:a16="http://schemas.microsoft.com/office/drawing/2014/main" id="{F801BD9E-0219-48EB-B9DF-9AFE85DFF9F3}"/>
              </a:ext>
            </a:extLst>
          </p:cNvPr>
          <p:cNvCxnSpPr>
            <a:cxnSpLocks/>
          </p:cNvCxnSpPr>
          <p:nvPr/>
        </p:nvCxnSpPr>
        <p:spPr>
          <a:xfrm>
            <a:off x="8967960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3180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1">
            <a:extLst>
              <a:ext uri="{FF2B5EF4-FFF2-40B4-BE49-F238E27FC236}">
                <a16:creationId xmlns:a16="http://schemas.microsoft.com/office/drawing/2014/main" id="{1388A1B5-EDD4-4FBA-A4B8-DC9114FE69BD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47" name="Subtitle 30">
            <a:extLst>
              <a:ext uri="{FF2B5EF4-FFF2-40B4-BE49-F238E27FC236}">
                <a16:creationId xmlns:a16="http://schemas.microsoft.com/office/drawing/2014/main" id="{AD5E3D62-F1D8-427F-B2FC-F5BA03747852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Septiembre – Diciembre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  <a:endParaRPr lang="es-419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8" name="Table 4">
            <a:extLst>
              <a:ext uri="{FF2B5EF4-FFF2-40B4-BE49-F238E27FC236}">
                <a16:creationId xmlns:a16="http://schemas.microsoft.com/office/drawing/2014/main" id="{5D2314DB-8341-4D54-B629-C09B25958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482917"/>
              </p:ext>
            </p:extLst>
          </p:nvPr>
        </p:nvGraphicFramePr>
        <p:xfrm>
          <a:off x="619933" y="1642047"/>
          <a:ext cx="2590322" cy="2197007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Septiembre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49" name="Table 9">
            <a:extLst>
              <a:ext uri="{FF2B5EF4-FFF2-40B4-BE49-F238E27FC236}">
                <a16:creationId xmlns:a16="http://schemas.microsoft.com/office/drawing/2014/main" id="{21910F94-F1E4-439A-BB9B-A9983D1B2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456163"/>
              </p:ext>
            </p:extLst>
          </p:nvPr>
        </p:nvGraphicFramePr>
        <p:xfrm>
          <a:off x="6187532" y="1642047"/>
          <a:ext cx="2590322" cy="2197007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37004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7004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Noviembre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0" name="Table 12">
            <a:extLst>
              <a:ext uri="{FF2B5EF4-FFF2-40B4-BE49-F238E27FC236}">
                <a16:creationId xmlns:a16="http://schemas.microsoft.com/office/drawing/2014/main" id="{796D29E0-3D18-4804-9FF5-0E8679769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76106"/>
              </p:ext>
            </p:extLst>
          </p:nvPr>
        </p:nvGraphicFramePr>
        <p:xfrm>
          <a:off x="3407096" y="1642047"/>
          <a:ext cx="2583595" cy="2197007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3690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Octubre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1" name="Table 21">
            <a:extLst>
              <a:ext uri="{FF2B5EF4-FFF2-40B4-BE49-F238E27FC236}">
                <a16:creationId xmlns:a16="http://schemas.microsoft.com/office/drawing/2014/main" id="{C94E5493-FBFE-4D85-9C4E-261A267D63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94673"/>
              </p:ext>
            </p:extLst>
          </p:nvPr>
        </p:nvGraphicFramePr>
        <p:xfrm>
          <a:off x="8974694" y="1642047"/>
          <a:ext cx="2583588" cy="219456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3690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90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Diciembre</a:t>
                      </a:r>
                      <a:endParaRPr lang="es-419" sz="18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2" name="TextBox 6">
            <a:extLst>
              <a:ext uri="{FF2B5EF4-FFF2-40B4-BE49-F238E27FC236}">
                <a16:creationId xmlns:a16="http://schemas.microsoft.com/office/drawing/2014/main" id="{666C09CD-7F7C-48DE-9DB5-2B6EC2509869}"/>
              </a:ext>
            </a:extLst>
          </p:cNvPr>
          <p:cNvSpPr txBox="1"/>
          <p:nvPr/>
        </p:nvSpPr>
        <p:spPr>
          <a:xfrm>
            <a:off x="619933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1"/>
                </a:solidFill>
              </a:rPr>
              <a:t>Septiembre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</a:t>
            </a:r>
            <a:r>
              <a:rPr lang="es-419" sz="1600" b="1">
                <a:solidFill>
                  <a:schemeClr val="tx1">
                    <a:lumMod val="50000"/>
                  </a:schemeClr>
                </a:solidFill>
              </a:rPr>
              <a:t>Lorem Ipsum</a:t>
            </a:r>
            <a:endParaRPr lang="es-419" b="1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3" name="TextBox 15">
            <a:extLst>
              <a:ext uri="{FF2B5EF4-FFF2-40B4-BE49-F238E27FC236}">
                <a16:creationId xmlns:a16="http://schemas.microsoft.com/office/drawing/2014/main" id="{0DF8ACA6-6B30-42C8-9D53-57B2515761F7}"/>
              </a:ext>
            </a:extLst>
          </p:cNvPr>
          <p:cNvSpPr txBox="1"/>
          <p:nvPr/>
        </p:nvSpPr>
        <p:spPr>
          <a:xfrm>
            <a:off x="3402609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2"/>
                </a:solidFill>
              </a:rPr>
              <a:t>Octubre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4" name="TextBox 16">
            <a:extLst>
              <a:ext uri="{FF2B5EF4-FFF2-40B4-BE49-F238E27FC236}">
                <a16:creationId xmlns:a16="http://schemas.microsoft.com/office/drawing/2014/main" id="{257B1ABB-561A-46AC-8A1E-45C33136268A}"/>
              </a:ext>
            </a:extLst>
          </p:cNvPr>
          <p:cNvSpPr txBox="1"/>
          <p:nvPr/>
        </p:nvSpPr>
        <p:spPr>
          <a:xfrm>
            <a:off x="6185285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4"/>
                </a:solidFill>
              </a:rPr>
              <a:t>Noviembre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</a:t>
            </a:r>
            <a:r>
              <a:rPr lang="es-419" sz="1600" b="1">
                <a:solidFill>
                  <a:schemeClr val="tx1">
                    <a:lumMod val="50000"/>
                  </a:schemeClr>
                </a:solidFill>
              </a:rPr>
              <a:t>Lorem Ipsum</a:t>
            </a:r>
            <a:endParaRPr lang="es-419" b="1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5" name="TextBox 17">
            <a:extLst>
              <a:ext uri="{FF2B5EF4-FFF2-40B4-BE49-F238E27FC236}">
                <a16:creationId xmlns:a16="http://schemas.microsoft.com/office/drawing/2014/main" id="{0F8038F2-105B-4E9E-9CFD-3A30A7764369}"/>
              </a:ext>
            </a:extLst>
          </p:cNvPr>
          <p:cNvSpPr txBox="1"/>
          <p:nvPr/>
        </p:nvSpPr>
        <p:spPr>
          <a:xfrm>
            <a:off x="8967960" y="4029729"/>
            <a:ext cx="259032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5"/>
                </a:solidFill>
              </a:rPr>
              <a:t>Diciembre</a:t>
            </a:r>
            <a:r>
              <a:rPr lang="es-419" b="1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6" name="TextBox 8">
            <a:extLst>
              <a:ext uri="{FF2B5EF4-FFF2-40B4-BE49-F238E27FC236}">
                <a16:creationId xmlns:a16="http://schemas.microsoft.com/office/drawing/2014/main" id="{920FD19A-1BA0-4911-A355-6D4C60915DCB}"/>
              </a:ext>
            </a:extLst>
          </p:cNvPr>
          <p:cNvSpPr txBox="1"/>
          <p:nvPr/>
        </p:nvSpPr>
        <p:spPr>
          <a:xfrm>
            <a:off x="619933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7" name="TextBox 18">
            <a:extLst>
              <a:ext uri="{FF2B5EF4-FFF2-40B4-BE49-F238E27FC236}">
                <a16:creationId xmlns:a16="http://schemas.microsoft.com/office/drawing/2014/main" id="{9EFAD135-A691-454C-8167-F6D8247A4F42}"/>
              </a:ext>
            </a:extLst>
          </p:cNvPr>
          <p:cNvSpPr txBox="1"/>
          <p:nvPr/>
        </p:nvSpPr>
        <p:spPr>
          <a:xfrm>
            <a:off x="3402609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8" name="TextBox 19">
            <a:extLst>
              <a:ext uri="{FF2B5EF4-FFF2-40B4-BE49-F238E27FC236}">
                <a16:creationId xmlns:a16="http://schemas.microsoft.com/office/drawing/2014/main" id="{DAC76C43-BA40-44E3-8E91-43AA7E31AE16}"/>
              </a:ext>
            </a:extLst>
          </p:cNvPr>
          <p:cNvSpPr txBox="1"/>
          <p:nvPr/>
        </p:nvSpPr>
        <p:spPr>
          <a:xfrm>
            <a:off x="6185285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9" name="TextBox 20">
            <a:extLst>
              <a:ext uri="{FF2B5EF4-FFF2-40B4-BE49-F238E27FC236}">
                <a16:creationId xmlns:a16="http://schemas.microsoft.com/office/drawing/2014/main" id="{D2884F77-ECE2-490A-B876-88814543E9BA}"/>
              </a:ext>
            </a:extLst>
          </p:cNvPr>
          <p:cNvSpPr txBox="1"/>
          <p:nvPr/>
        </p:nvSpPr>
        <p:spPr>
          <a:xfrm>
            <a:off x="8967960" y="4527877"/>
            <a:ext cx="2590321" cy="15696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60" name="Straight Connector 11">
            <a:extLst>
              <a:ext uri="{FF2B5EF4-FFF2-40B4-BE49-F238E27FC236}">
                <a16:creationId xmlns:a16="http://schemas.microsoft.com/office/drawing/2014/main" id="{5FDFB0E7-4111-45B3-B761-9CE769EB349D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23">
            <a:extLst>
              <a:ext uri="{FF2B5EF4-FFF2-40B4-BE49-F238E27FC236}">
                <a16:creationId xmlns:a16="http://schemas.microsoft.com/office/drawing/2014/main" id="{DFC859F5-A3B7-4305-B425-8977D1E53776}"/>
              </a:ext>
            </a:extLst>
          </p:cNvPr>
          <p:cNvCxnSpPr>
            <a:cxnSpLocks/>
          </p:cNvCxnSpPr>
          <p:nvPr/>
        </p:nvCxnSpPr>
        <p:spPr>
          <a:xfrm>
            <a:off x="3402609" y="4463469"/>
            <a:ext cx="2588082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24">
            <a:extLst>
              <a:ext uri="{FF2B5EF4-FFF2-40B4-BE49-F238E27FC236}">
                <a16:creationId xmlns:a16="http://schemas.microsoft.com/office/drawing/2014/main" id="{FDED7CA0-81CC-43B2-B6FB-AF085665A26E}"/>
              </a:ext>
            </a:extLst>
          </p:cNvPr>
          <p:cNvCxnSpPr>
            <a:cxnSpLocks/>
          </p:cNvCxnSpPr>
          <p:nvPr/>
        </p:nvCxnSpPr>
        <p:spPr>
          <a:xfrm>
            <a:off x="6185285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25">
            <a:extLst>
              <a:ext uri="{FF2B5EF4-FFF2-40B4-BE49-F238E27FC236}">
                <a16:creationId xmlns:a16="http://schemas.microsoft.com/office/drawing/2014/main" id="{6DE304B5-E70C-4ACC-9F34-552ECE4CFFD1}"/>
              </a:ext>
            </a:extLst>
          </p:cNvPr>
          <p:cNvCxnSpPr>
            <a:cxnSpLocks/>
          </p:cNvCxnSpPr>
          <p:nvPr/>
        </p:nvCxnSpPr>
        <p:spPr>
          <a:xfrm>
            <a:off x="8967960" y="4463469"/>
            <a:ext cx="2590321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3836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:a16="http://schemas.microsoft.com/office/drawing/2014/main" id="{74174AA6-4BB7-476E-8106-192726106F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94300"/>
            <a:ext cx="9144000" cy="1015663"/>
          </a:xfrm>
        </p:spPr>
        <p:txBody>
          <a:bodyPr/>
          <a:lstStyle/>
          <a:p>
            <a:r>
              <a:rPr lang="es-MX" dirty="0"/>
              <a:t>Calendario 2022</a:t>
            </a:r>
          </a:p>
        </p:txBody>
      </p:sp>
      <p:sp>
        <p:nvSpPr>
          <p:cNvPr id="11" name="Subtitle 4">
            <a:extLst>
              <a:ext uri="{FF2B5EF4-FFF2-40B4-BE49-F238E27FC236}">
                <a16:creationId xmlns:a16="http://schemas.microsoft.com/office/drawing/2014/main" id="{BD539434-FE8D-456D-BA8C-71A8F67C1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s-MX"/>
              <a:t>3 Meses (Trimestres)</a:t>
            </a:r>
          </a:p>
        </p:txBody>
      </p:sp>
    </p:spTree>
    <p:extLst>
      <p:ext uri="{BB962C8B-B14F-4D97-AF65-F5344CB8AC3E}">
        <p14:creationId xmlns:p14="http://schemas.microsoft.com/office/powerpoint/2010/main" val="247950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FB956E67-B118-4FC1-A0C1-67B905DC8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23" name="Subtitle 30">
            <a:extLst>
              <a:ext uri="{FF2B5EF4-FFF2-40B4-BE49-F238E27FC236}">
                <a16:creationId xmlns:a16="http://schemas.microsoft.com/office/drawing/2014/main" id="{487EFCB2-7ACA-4565-9DEF-928ACB6ADC12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2860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24" name="Table 4">
            <a:extLst>
              <a:ext uri="{FF2B5EF4-FFF2-40B4-BE49-F238E27FC236}">
                <a16:creationId xmlns:a16="http://schemas.microsoft.com/office/drawing/2014/main" id="{D3423EA6-CC4D-4510-9668-E41C25680A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591089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25" name="Table 5">
            <a:extLst>
              <a:ext uri="{FF2B5EF4-FFF2-40B4-BE49-F238E27FC236}">
                <a16:creationId xmlns:a16="http://schemas.microsoft.com/office/drawing/2014/main" id="{9E903A1C-8D6C-4647-81E2-C8FA968252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963736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26" name="Table 6">
            <a:extLst>
              <a:ext uri="{FF2B5EF4-FFF2-40B4-BE49-F238E27FC236}">
                <a16:creationId xmlns:a16="http://schemas.microsoft.com/office/drawing/2014/main" id="{0D76CF51-B58E-416E-A2AE-8FB3AE561B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623800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27" name="Table 9">
            <a:extLst>
              <a:ext uri="{FF2B5EF4-FFF2-40B4-BE49-F238E27FC236}">
                <a16:creationId xmlns:a16="http://schemas.microsoft.com/office/drawing/2014/main" id="{4E41D5C6-28CC-405B-B84C-D214569CDB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012162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28" name="Table 10">
            <a:extLst>
              <a:ext uri="{FF2B5EF4-FFF2-40B4-BE49-F238E27FC236}">
                <a16:creationId xmlns:a16="http://schemas.microsoft.com/office/drawing/2014/main" id="{1E66AB50-9358-418F-97EF-E83EEBF5E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904995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30" name="Table 11">
            <a:extLst>
              <a:ext uri="{FF2B5EF4-FFF2-40B4-BE49-F238E27FC236}">
                <a16:creationId xmlns:a16="http://schemas.microsoft.com/office/drawing/2014/main" id="{32947BDC-7E2B-40C5-B56A-3D5ED6A2D2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833511"/>
              </p:ext>
            </p:extLst>
          </p:nvPr>
        </p:nvGraphicFramePr>
        <p:xfrm>
          <a:off x="6210903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32" name="Table 12">
            <a:extLst>
              <a:ext uri="{FF2B5EF4-FFF2-40B4-BE49-F238E27FC236}">
                <a16:creationId xmlns:a16="http://schemas.microsoft.com/office/drawing/2014/main" id="{68381367-57F1-4DED-B53F-7112112E24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970939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33" name="Table 13">
            <a:extLst>
              <a:ext uri="{FF2B5EF4-FFF2-40B4-BE49-F238E27FC236}">
                <a16:creationId xmlns:a16="http://schemas.microsoft.com/office/drawing/2014/main" id="{B960483F-7AF4-41F4-AD32-139D118B83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733177"/>
              </p:ext>
            </p:extLst>
          </p:nvPr>
        </p:nvGraphicFramePr>
        <p:xfrm>
          <a:off x="3415416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03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221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20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34" name="Table 14">
            <a:extLst>
              <a:ext uri="{FF2B5EF4-FFF2-40B4-BE49-F238E27FC236}">
                <a16:creationId xmlns:a16="http://schemas.microsoft.com/office/drawing/2014/main" id="{76BFCA52-729B-4A64-83E5-14828C739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274479"/>
              </p:ext>
            </p:extLst>
          </p:nvPr>
        </p:nvGraphicFramePr>
        <p:xfrm>
          <a:off x="3415416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187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Octubre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312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85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35" name="Table 21">
            <a:extLst>
              <a:ext uri="{FF2B5EF4-FFF2-40B4-BE49-F238E27FC236}">
                <a16:creationId xmlns:a16="http://schemas.microsoft.com/office/drawing/2014/main" id="{E4F2B57E-A00D-4FB6-8BF0-21CA20063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512990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6881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129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64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48" name="Table 22">
            <a:extLst>
              <a:ext uri="{FF2B5EF4-FFF2-40B4-BE49-F238E27FC236}">
                <a16:creationId xmlns:a16="http://schemas.microsoft.com/office/drawing/2014/main" id="{726F4441-D630-4931-88E1-2E64E9731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187345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Agosto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49" name="Table 23">
            <a:extLst>
              <a:ext uri="{FF2B5EF4-FFF2-40B4-BE49-F238E27FC236}">
                <a16:creationId xmlns:a16="http://schemas.microsoft.com/office/drawing/2014/main" id="{49B6B729-3AC2-423B-AB6F-01780D4306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49356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77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Diciembre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065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02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8297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>
            <a:extLst>
              <a:ext uri="{FF2B5EF4-FFF2-40B4-BE49-F238E27FC236}">
                <a16:creationId xmlns:a16="http://schemas.microsoft.com/office/drawing/2014/main" id="{E0B3C028-2FC3-4FE3-AA87-0C14E0294F0B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48" name="Subtitle 30">
            <a:extLst>
              <a:ext uri="{FF2B5EF4-FFF2-40B4-BE49-F238E27FC236}">
                <a16:creationId xmlns:a16="http://schemas.microsoft.com/office/drawing/2014/main" id="{68AA834B-28B1-4797-A1F9-8198C9FE0D57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1.</a:t>
            </a:r>
            <a:r>
              <a:rPr lang="es-419" b="1" cap="all" baseline="30000"/>
              <a:t>er</a:t>
            </a:r>
            <a:r>
              <a:rPr lang="es-419" b="1" cap="all"/>
              <a:t> Trimestre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50" name="Table 4">
            <a:extLst>
              <a:ext uri="{FF2B5EF4-FFF2-40B4-BE49-F238E27FC236}">
                <a16:creationId xmlns:a16="http://schemas.microsoft.com/office/drawing/2014/main" id="{09B48620-AED3-425A-8BE4-7071C86D72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2430"/>
              </p:ext>
            </p:extLst>
          </p:nvPr>
        </p:nvGraphicFramePr>
        <p:xfrm>
          <a:off x="619932" y="1642047"/>
          <a:ext cx="3490053" cy="219700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985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Enero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51" name="Table 12">
            <a:extLst>
              <a:ext uri="{FF2B5EF4-FFF2-40B4-BE49-F238E27FC236}">
                <a16:creationId xmlns:a16="http://schemas.microsoft.com/office/drawing/2014/main" id="{38DF077F-DDB4-4A69-AE33-073E6C5066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789720"/>
              </p:ext>
            </p:extLst>
          </p:nvPr>
        </p:nvGraphicFramePr>
        <p:xfrm>
          <a:off x="4355503" y="1642047"/>
          <a:ext cx="3480995" cy="219380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972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Febrero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3" name="Table 21">
            <a:extLst>
              <a:ext uri="{FF2B5EF4-FFF2-40B4-BE49-F238E27FC236}">
                <a16:creationId xmlns:a16="http://schemas.microsoft.com/office/drawing/2014/main" id="{D8214AD1-3E6F-4A0E-9EB6-1AC12C133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358944"/>
              </p:ext>
            </p:extLst>
          </p:nvPr>
        </p:nvGraphicFramePr>
        <p:xfrm>
          <a:off x="8077294" y="1642047"/>
          <a:ext cx="3480988" cy="219456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972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Marzo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4" name="TextBox 6">
            <a:extLst>
              <a:ext uri="{FF2B5EF4-FFF2-40B4-BE49-F238E27FC236}">
                <a16:creationId xmlns:a16="http://schemas.microsoft.com/office/drawing/2014/main" id="{02AA1679-5D37-4407-9D64-75B4A8AA3FA1}"/>
              </a:ext>
            </a:extLst>
          </p:cNvPr>
          <p:cNvSpPr txBox="1"/>
          <p:nvPr/>
        </p:nvSpPr>
        <p:spPr>
          <a:xfrm>
            <a:off x="61993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1"/>
                </a:solidFill>
              </a:rPr>
              <a:t>Enero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5" name="TextBox 15">
            <a:extLst>
              <a:ext uri="{FF2B5EF4-FFF2-40B4-BE49-F238E27FC236}">
                <a16:creationId xmlns:a16="http://schemas.microsoft.com/office/drawing/2014/main" id="{40B3013E-176E-461A-A877-1F538F522791}"/>
              </a:ext>
            </a:extLst>
          </p:cNvPr>
          <p:cNvSpPr txBox="1"/>
          <p:nvPr/>
        </p:nvSpPr>
        <p:spPr>
          <a:xfrm>
            <a:off x="435097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2"/>
                </a:solidFill>
              </a:rPr>
              <a:t>Febrero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6" name="TextBox 17">
            <a:extLst>
              <a:ext uri="{FF2B5EF4-FFF2-40B4-BE49-F238E27FC236}">
                <a16:creationId xmlns:a16="http://schemas.microsoft.com/office/drawing/2014/main" id="{3CD029E7-8F03-4C2B-9DD8-7A7A5FB1E049}"/>
              </a:ext>
            </a:extLst>
          </p:cNvPr>
          <p:cNvSpPr txBox="1"/>
          <p:nvPr/>
        </p:nvSpPr>
        <p:spPr>
          <a:xfrm>
            <a:off x="8070559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4"/>
                </a:solidFill>
              </a:rPr>
              <a:t>Marzo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D9EBA35F-B7B4-40F2-96B6-A25541F9A091}"/>
              </a:ext>
            </a:extLst>
          </p:cNvPr>
          <p:cNvSpPr txBox="1"/>
          <p:nvPr/>
        </p:nvSpPr>
        <p:spPr>
          <a:xfrm>
            <a:off x="619934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8" name="TextBox 18">
            <a:extLst>
              <a:ext uri="{FF2B5EF4-FFF2-40B4-BE49-F238E27FC236}">
                <a16:creationId xmlns:a16="http://schemas.microsoft.com/office/drawing/2014/main" id="{7DF69D06-634A-433A-A566-C61DF2016205}"/>
              </a:ext>
            </a:extLst>
          </p:cNvPr>
          <p:cNvSpPr txBox="1"/>
          <p:nvPr/>
        </p:nvSpPr>
        <p:spPr>
          <a:xfrm>
            <a:off x="4350972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9" name="TextBox 20">
            <a:extLst>
              <a:ext uri="{FF2B5EF4-FFF2-40B4-BE49-F238E27FC236}">
                <a16:creationId xmlns:a16="http://schemas.microsoft.com/office/drawing/2014/main" id="{A796EFE9-8943-4E7A-9EAD-74F78BE39ABE}"/>
              </a:ext>
            </a:extLst>
          </p:cNvPr>
          <p:cNvSpPr txBox="1"/>
          <p:nvPr/>
        </p:nvSpPr>
        <p:spPr>
          <a:xfrm>
            <a:off x="8070561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60" name="Straight Connector 11">
            <a:extLst>
              <a:ext uri="{FF2B5EF4-FFF2-40B4-BE49-F238E27FC236}">
                <a16:creationId xmlns:a16="http://schemas.microsoft.com/office/drawing/2014/main" id="{B893A9F7-90D7-4E7C-B01E-CFCE16631A2F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23">
            <a:extLst>
              <a:ext uri="{FF2B5EF4-FFF2-40B4-BE49-F238E27FC236}">
                <a16:creationId xmlns:a16="http://schemas.microsoft.com/office/drawing/2014/main" id="{476B2861-D908-43A3-8253-6BD43991F227}"/>
              </a:ext>
            </a:extLst>
          </p:cNvPr>
          <p:cNvCxnSpPr>
            <a:cxnSpLocks/>
          </p:cNvCxnSpPr>
          <p:nvPr/>
        </p:nvCxnSpPr>
        <p:spPr>
          <a:xfrm>
            <a:off x="4352481" y="4463469"/>
            <a:ext cx="3487039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25">
            <a:extLst>
              <a:ext uri="{FF2B5EF4-FFF2-40B4-BE49-F238E27FC236}">
                <a16:creationId xmlns:a16="http://schemas.microsoft.com/office/drawing/2014/main" id="{D9C3687F-65D6-4E74-AB91-FC02F8ACDB4B}"/>
              </a:ext>
            </a:extLst>
          </p:cNvPr>
          <p:cNvCxnSpPr>
            <a:cxnSpLocks/>
          </p:cNvCxnSpPr>
          <p:nvPr/>
        </p:nvCxnSpPr>
        <p:spPr>
          <a:xfrm>
            <a:off x="8070560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46">
            <a:extLst>
              <a:ext uri="{FF2B5EF4-FFF2-40B4-BE49-F238E27FC236}">
                <a16:creationId xmlns:a16="http://schemas.microsoft.com/office/drawing/2014/main" id="{6DAD06C8-0A41-4DE6-92E7-D456234E0CE0}"/>
              </a:ext>
            </a:extLst>
          </p:cNvPr>
          <p:cNvSpPr/>
          <p:nvPr/>
        </p:nvSpPr>
        <p:spPr>
          <a:xfrm>
            <a:off x="2259410" y="2850159"/>
            <a:ext cx="288032" cy="237744"/>
          </a:xfrm>
          <a:prstGeom prst="rect">
            <a:avLst/>
          </a:prstGeom>
          <a:solidFill>
            <a:srgbClr val="2980B9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12</a:t>
            </a:r>
          </a:p>
        </p:txBody>
      </p:sp>
      <p:sp>
        <p:nvSpPr>
          <p:cNvPr id="64" name="Rectangle 47">
            <a:extLst>
              <a:ext uri="{FF2B5EF4-FFF2-40B4-BE49-F238E27FC236}">
                <a16:creationId xmlns:a16="http://schemas.microsoft.com/office/drawing/2014/main" id="{53A66D65-1BA8-494B-A225-57045AE477BF}"/>
              </a:ext>
            </a:extLst>
          </p:cNvPr>
          <p:cNvSpPr/>
          <p:nvPr/>
        </p:nvSpPr>
        <p:spPr>
          <a:xfrm>
            <a:off x="2774000" y="2852936"/>
            <a:ext cx="288032" cy="237744"/>
          </a:xfrm>
          <a:prstGeom prst="rect">
            <a:avLst/>
          </a:prstGeom>
          <a:solidFill>
            <a:srgbClr val="2980B9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13</a:t>
            </a:r>
          </a:p>
        </p:txBody>
      </p:sp>
      <p:sp>
        <p:nvSpPr>
          <p:cNvPr id="65" name="Rectangle 48">
            <a:extLst>
              <a:ext uri="{FF2B5EF4-FFF2-40B4-BE49-F238E27FC236}">
                <a16:creationId xmlns:a16="http://schemas.microsoft.com/office/drawing/2014/main" id="{377EDBB2-3289-4B7F-80AA-CB40AC86577A}"/>
              </a:ext>
            </a:extLst>
          </p:cNvPr>
          <p:cNvSpPr/>
          <p:nvPr/>
        </p:nvSpPr>
        <p:spPr>
          <a:xfrm>
            <a:off x="5015880" y="3335272"/>
            <a:ext cx="288032" cy="23774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28</a:t>
            </a:r>
          </a:p>
        </p:txBody>
      </p:sp>
      <p:sp>
        <p:nvSpPr>
          <p:cNvPr id="66" name="Rectangle 49">
            <a:extLst>
              <a:ext uri="{FF2B5EF4-FFF2-40B4-BE49-F238E27FC236}">
                <a16:creationId xmlns:a16="http://schemas.microsoft.com/office/drawing/2014/main" id="{02970D0D-3547-4B03-94B1-828EE78B0E76}"/>
              </a:ext>
            </a:extLst>
          </p:cNvPr>
          <p:cNvSpPr/>
          <p:nvPr/>
        </p:nvSpPr>
        <p:spPr>
          <a:xfrm>
            <a:off x="6960096" y="2602594"/>
            <a:ext cx="288032" cy="23774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11</a:t>
            </a:r>
          </a:p>
        </p:txBody>
      </p:sp>
      <p:sp>
        <p:nvSpPr>
          <p:cNvPr id="67" name="Rectangle 50">
            <a:extLst>
              <a:ext uri="{FF2B5EF4-FFF2-40B4-BE49-F238E27FC236}">
                <a16:creationId xmlns:a16="http://schemas.microsoft.com/office/drawing/2014/main" id="{9E7F34E6-5415-4FA3-89FC-DE778DA05EAD}"/>
              </a:ext>
            </a:extLst>
          </p:cNvPr>
          <p:cNvSpPr/>
          <p:nvPr/>
        </p:nvSpPr>
        <p:spPr>
          <a:xfrm>
            <a:off x="9696400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23</a:t>
            </a:r>
          </a:p>
        </p:txBody>
      </p:sp>
      <p:sp>
        <p:nvSpPr>
          <p:cNvPr id="68" name="Rectangle 51">
            <a:extLst>
              <a:ext uri="{FF2B5EF4-FFF2-40B4-BE49-F238E27FC236}">
                <a16:creationId xmlns:a16="http://schemas.microsoft.com/office/drawing/2014/main" id="{81A782F6-3CA2-481B-85D8-9C4BF8D2F311}"/>
              </a:ext>
            </a:extLst>
          </p:cNvPr>
          <p:cNvSpPr/>
          <p:nvPr/>
        </p:nvSpPr>
        <p:spPr>
          <a:xfrm>
            <a:off x="9192344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22</a:t>
            </a:r>
          </a:p>
        </p:txBody>
      </p:sp>
      <p:sp>
        <p:nvSpPr>
          <p:cNvPr id="69" name="Rectangle 52">
            <a:extLst>
              <a:ext uri="{FF2B5EF4-FFF2-40B4-BE49-F238E27FC236}">
                <a16:creationId xmlns:a16="http://schemas.microsoft.com/office/drawing/2014/main" id="{529E279E-6430-404C-B03A-34A642DA0DAC}"/>
              </a:ext>
            </a:extLst>
          </p:cNvPr>
          <p:cNvSpPr/>
          <p:nvPr/>
        </p:nvSpPr>
        <p:spPr>
          <a:xfrm>
            <a:off x="10200456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24</a:t>
            </a:r>
          </a:p>
        </p:txBody>
      </p:sp>
      <p:sp>
        <p:nvSpPr>
          <p:cNvPr id="70" name="Rectangle 53">
            <a:extLst>
              <a:ext uri="{FF2B5EF4-FFF2-40B4-BE49-F238E27FC236}">
                <a16:creationId xmlns:a16="http://schemas.microsoft.com/office/drawing/2014/main" id="{4D1BFA46-68F5-474C-896F-033F8BCC5799}"/>
              </a:ext>
            </a:extLst>
          </p:cNvPr>
          <p:cNvSpPr/>
          <p:nvPr/>
        </p:nvSpPr>
        <p:spPr>
          <a:xfrm>
            <a:off x="10704512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29605763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>
            <a:extLst>
              <a:ext uri="{FF2B5EF4-FFF2-40B4-BE49-F238E27FC236}">
                <a16:creationId xmlns:a16="http://schemas.microsoft.com/office/drawing/2014/main" id="{068EC8CA-B7AE-437B-9C07-5198409058DC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49" name="Subtitle 30">
            <a:extLst>
              <a:ext uri="{FF2B5EF4-FFF2-40B4-BE49-F238E27FC236}">
                <a16:creationId xmlns:a16="http://schemas.microsoft.com/office/drawing/2014/main" id="{D601E44B-D968-40E5-A085-781756399E9E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2.</a:t>
            </a:r>
            <a:r>
              <a:rPr lang="es-419" b="1" cap="all" baseline="30000"/>
              <a:t>o</a:t>
            </a:r>
            <a:r>
              <a:rPr lang="es-419" b="1" cap="all"/>
              <a:t> Trimestre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51" name="Table 4">
            <a:extLst>
              <a:ext uri="{FF2B5EF4-FFF2-40B4-BE49-F238E27FC236}">
                <a16:creationId xmlns:a16="http://schemas.microsoft.com/office/drawing/2014/main" id="{E56A1E45-7FC3-438D-B88A-21856ADA7B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604201"/>
              </p:ext>
            </p:extLst>
          </p:nvPr>
        </p:nvGraphicFramePr>
        <p:xfrm>
          <a:off x="619932" y="1642047"/>
          <a:ext cx="3490053" cy="2197007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985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Abril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52" name="Table 12">
            <a:extLst>
              <a:ext uri="{FF2B5EF4-FFF2-40B4-BE49-F238E27FC236}">
                <a16:creationId xmlns:a16="http://schemas.microsoft.com/office/drawing/2014/main" id="{240F615A-45E9-40F4-9AD1-26D00A16F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675599"/>
              </p:ext>
            </p:extLst>
          </p:nvPr>
        </p:nvGraphicFramePr>
        <p:xfrm>
          <a:off x="4355503" y="1642047"/>
          <a:ext cx="3480995" cy="2197007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4972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Mayo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3" name="Table 21">
            <a:extLst>
              <a:ext uri="{FF2B5EF4-FFF2-40B4-BE49-F238E27FC236}">
                <a16:creationId xmlns:a16="http://schemas.microsoft.com/office/drawing/2014/main" id="{D2ED9B91-CC7C-4E29-ACE9-056E635710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89030"/>
              </p:ext>
            </p:extLst>
          </p:nvPr>
        </p:nvGraphicFramePr>
        <p:xfrm>
          <a:off x="8077294" y="1642047"/>
          <a:ext cx="3480988" cy="2194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972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Junio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4" name="TextBox 6">
            <a:extLst>
              <a:ext uri="{FF2B5EF4-FFF2-40B4-BE49-F238E27FC236}">
                <a16:creationId xmlns:a16="http://schemas.microsoft.com/office/drawing/2014/main" id="{2A4AEB12-3C98-4308-8723-5CFAF3FD9F79}"/>
              </a:ext>
            </a:extLst>
          </p:cNvPr>
          <p:cNvSpPr txBox="1"/>
          <p:nvPr/>
        </p:nvSpPr>
        <p:spPr>
          <a:xfrm>
            <a:off x="61993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3"/>
                </a:solidFill>
              </a:rPr>
              <a:t>Abril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5" name="TextBox 15">
            <a:extLst>
              <a:ext uri="{FF2B5EF4-FFF2-40B4-BE49-F238E27FC236}">
                <a16:creationId xmlns:a16="http://schemas.microsoft.com/office/drawing/2014/main" id="{BF29567B-7B7A-4E0A-902C-003EB44B1E2A}"/>
              </a:ext>
            </a:extLst>
          </p:cNvPr>
          <p:cNvSpPr txBox="1"/>
          <p:nvPr/>
        </p:nvSpPr>
        <p:spPr>
          <a:xfrm>
            <a:off x="435097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5"/>
                </a:solidFill>
              </a:rPr>
              <a:t>Mayo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6" name="TextBox 17">
            <a:extLst>
              <a:ext uri="{FF2B5EF4-FFF2-40B4-BE49-F238E27FC236}">
                <a16:creationId xmlns:a16="http://schemas.microsoft.com/office/drawing/2014/main" id="{711FDB8F-62F1-4E9A-8931-6CBF1BACAC5D}"/>
              </a:ext>
            </a:extLst>
          </p:cNvPr>
          <p:cNvSpPr txBox="1"/>
          <p:nvPr/>
        </p:nvSpPr>
        <p:spPr>
          <a:xfrm>
            <a:off x="8070559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6"/>
                </a:solidFill>
              </a:rPr>
              <a:t>Junio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F028DE71-AEC3-4A27-90F8-8DA66A3F8FF5}"/>
              </a:ext>
            </a:extLst>
          </p:cNvPr>
          <p:cNvSpPr txBox="1"/>
          <p:nvPr/>
        </p:nvSpPr>
        <p:spPr>
          <a:xfrm>
            <a:off x="619934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8" name="TextBox 18">
            <a:extLst>
              <a:ext uri="{FF2B5EF4-FFF2-40B4-BE49-F238E27FC236}">
                <a16:creationId xmlns:a16="http://schemas.microsoft.com/office/drawing/2014/main" id="{7D2EA93B-41B4-490F-B16B-27B26A8E2F07}"/>
              </a:ext>
            </a:extLst>
          </p:cNvPr>
          <p:cNvSpPr txBox="1"/>
          <p:nvPr/>
        </p:nvSpPr>
        <p:spPr>
          <a:xfrm>
            <a:off x="4350972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9" name="TextBox 20">
            <a:extLst>
              <a:ext uri="{FF2B5EF4-FFF2-40B4-BE49-F238E27FC236}">
                <a16:creationId xmlns:a16="http://schemas.microsoft.com/office/drawing/2014/main" id="{E249D18C-6335-4991-82B9-089E6450B753}"/>
              </a:ext>
            </a:extLst>
          </p:cNvPr>
          <p:cNvSpPr txBox="1"/>
          <p:nvPr/>
        </p:nvSpPr>
        <p:spPr>
          <a:xfrm>
            <a:off x="8070561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60" name="Straight Connector 11">
            <a:extLst>
              <a:ext uri="{FF2B5EF4-FFF2-40B4-BE49-F238E27FC236}">
                <a16:creationId xmlns:a16="http://schemas.microsoft.com/office/drawing/2014/main" id="{F39F8677-BFF6-4AC8-9DD2-500F1AED993B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23">
            <a:extLst>
              <a:ext uri="{FF2B5EF4-FFF2-40B4-BE49-F238E27FC236}">
                <a16:creationId xmlns:a16="http://schemas.microsoft.com/office/drawing/2014/main" id="{92B89CA3-4D55-4F1E-BA7F-4BD39385D2D3}"/>
              </a:ext>
            </a:extLst>
          </p:cNvPr>
          <p:cNvCxnSpPr>
            <a:cxnSpLocks/>
          </p:cNvCxnSpPr>
          <p:nvPr/>
        </p:nvCxnSpPr>
        <p:spPr>
          <a:xfrm>
            <a:off x="4352481" y="4463469"/>
            <a:ext cx="3487039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25">
            <a:extLst>
              <a:ext uri="{FF2B5EF4-FFF2-40B4-BE49-F238E27FC236}">
                <a16:creationId xmlns:a16="http://schemas.microsoft.com/office/drawing/2014/main" id="{FC6F84F8-B84E-4B3E-A582-83F9A8E0069A}"/>
              </a:ext>
            </a:extLst>
          </p:cNvPr>
          <p:cNvCxnSpPr>
            <a:cxnSpLocks/>
          </p:cNvCxnSpPr>
          <p:nvPr/>
        </p:nvCxnSpPr>
        <p:spPr>
          <a:xfrm>
            <a:off x="8070560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36">
            <a:extLst>
              <a:ext uri="{FF2B5EF4-FFF2-40B4-BE49-F238E27FC236}">
                <a16:creationId xmlns:a16="http://schemas.microsoft.com/office/drawing/2014/main" id="{EB0D568A-D902-4672-B158-C1D708A1528D}"/>
              </a:ext>
            </a:extLst>
          </p:cNvPr>
          <p:cNvSpPr/>
          <p:nvPr/>
        </p:nvSpPr>
        <p:spPr>
          <a:xfrm>
            <a:off x="2259410" y="2850159"/>
            <a:ext cx="288032" cy="237744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13</a:t>
            </a:r>
          </a:p>
        </p:txBody>
      </p:sp>
      <p:sp>
        <p:nvSpPr>
          <p:cNvPr id="64" name="Rectangle 37">
            <a:extLst>
              <a:ext uri="{FF2B5EF4-FFF2-40B4-BE49-F238E27FC236}">
                <a16:creationId xmlns:a16="http://schemas.microsoft.com/office/drawing/2014/main" id="{2F5464C4-8A6E-4B5A-8192-D22B2504EDAF}"/>
              </a:ext>
            </a:extLst>
          </p:cNvPr>
          <p:cNvSpPr/>
          <p:nvPr/>
        </p:nvSpPr>
        <p:spPr>
          <a:xfrm>
            <a:off x="2774000" y="2852936"/>
            <a:ext cx="288032" cy="237744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14</a:t>
            </a:r>
          </a:p>
        </p:txBody>
      </p:sp>
      <p:sp>
        <p:nvSpPr>
          <p:cNvPr id="65" name="Rectangle 38">
            <a:extLst>
              <a:ext uri="{FF2B5EF4-FFF2-40B4-BE49-F238E27FC236}">
                <a16:creationId xmlns:a16="http://schemas.microsoft.com/office/drawing/2014/main" id="{B8D8594A-F795-4D2C-BE42-043F5CE2671B}"/>
              </a:ext>
            </a:extLst>
          </p:cNvPr>
          <p:cNvSpPr/>
          <p:nvPr/>
        </p:nvSpPr>
        <p:spPr>
          <a:xfrm>
            <a:off x="5015880" y="3335272"/>
            <a:ext cx="288032" cy="237744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30</a:t>
            </a:r>
          </a:p>
        </p:txBody>
      </p:sp>
      <p:sp>
        <p:nvSpPr>
          <p:cNvPr id="66" name="Rectangle 39">
            <a:extLst>
              <a:ext uri="{FF2B5EF4-FFF2-40B4-BE49-F238E27FC236}">
                <a16:creationId xmlns:a16="http://schemas.microsoft.com/office/drawing/2014/main" id="{3BBB14E3-C5B3-4DBB-9BAD-E3921E964AB1}"/>
              </a:ext>
            </a:extLst>
          </p:cNvPr>
          <p:cNvSpPr/>
          <p:nvPr/>
        </p:nvSpPr>
        <p:spPr>
          <a:xfrm>
            <a:off x="6960096" y="2602594"/>
            <a:ext cx="288032" cy="237744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13</a:t>
            </a:r>
          </a:p>
        </p:txBody>
      </p:sp>
      <p:sp>
        <p:nvSpPr>
          <p:cNvPr id="67" name="Rectangle 40">
            <a:extLst>
              <a:ext uri="{FF2B5EF4-FFF2-40B4-BE49-F238E27FC236}">
                <a16:creationId xmlns:a16="http://schemas.microsoft.com/office/drawing/2014/main" id="{AA08B96E-DD9B-4F7A-9BCA-EFE9149CC277}"/>
              </a:ext>
            </a:extLst>
          </p:cNvPr>
          <p:cNvSpPr/>
          <p:nvPr/>
        </p:nvSpPr>
        <p:spPr>
          <a:xfrm>
            <a:off x="9696400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22</a:t>
            </a:r>
          </a:p>
        </p:txBody>
      </p:sp>
      <p:sp>
        <p:nvSpPr>
          <p:cNvPr id="68" name="Rectangle 41">
            <a:extLst>
              <a:ext uri="{FF2B5EF4-FFF2-40B4-BE49-F238E27FC236}">
                <a16:creationId xmlns:a16="http://schemas.microsoft.com/office/drawing/2014/main" id="{F9C02C15-4B2C-4D5A-9FED-FE71B0A749E1}"/>
              </a:ext>
            </a:extLst>
          </p:cNvPr>
          <p:cNvSpPr/>
          <p:nvPr/>
        </p:nvSpPr>
        <p:spPr>
          <a:xfrm>
            <a:off x="9192344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21</a:t>
            </a:r>
          </a:p>
        </p:txBody>
      </p:sp>
      <p:sp>
        <p:nvSpPr>
          <p:cNvPr id="69" name="Rectangle 42">
            <a:extLst>
              <a:ext uri="{FF2B5EF4-FFF2-40B4-BE49-F238E27FC236}">
                <a16:creationId xmlns:a16="http://schemas.microsoft.com/office/drawing/2014/main" id="{42A51ECC-4796-4096-A190-ECBDF15FF630}"/>
              </a:ext>
            </a:extLst>
          </p:cNvPr>
          <p:cNvSpPr/>
          <p:nvPr/>
        </p:nvSpPr>
        <p:spPr>
          <a:xfrm>
            <a:off x="10200456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23</a:t>
            </a:r>
          </a:p>
        </p:txBody>
      </p:sp>
      <p:sp>
        <p:nvSpPr>
          <p:cNvPr id="70" name="Rectangle 43">
            <a:extLst>
              <a:ext uri="{FF2B5EF4-FFF2-40B4-BE49-F238E27FC236}">
                <a16:creationId xmlns:a16="http://schemas.microsoft.com/office/drawing/2014/main" id="{830F8FAE-2884-4A79-B74F-884612F0046E}"/>
              </a:ext>
            </a:extLst>
          </p:cNvPr>
          <p:cNvSpPr/>
          <p:nvPr/>
        </p:nvSpPr>
        <p:spPr>
          <a:xfrm>
            <a:off x="10704512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15778610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>
            <a:extLst>
              <a:ext uri="{FF2B5EF4-FFF2-40B4-BE49-F238E27FC236}">
                <a16:creationId xmlns:a16="http://schemas.microsoft.com/office/drawing/2014/main" id="{054DAF61-D78B-4852-85F7-8BBA5D71F694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49" name="Subtitle 30">
            <a:extLst>
              <a:ext uri="{FF2B5EF4-FFF2-40B4-BE49-F238E27FC236}">
                <a16:creationId xmlns:a16="http://schemas.microsoft.com/office/drawing/2014/main" id="{79037343-1DC8-4924-A724-CAD4EA6A6F54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3.</a:t>
            </a:r>
            <a:r>
              <a:rPr lang="es-419" b="1" cap="all" baseline="30000"/>
              <a:t>er</a:t>
            </a:r>
            <a:r>
              <a:rPr lang="es-419" b="1" cap="all"/>
              <a:t> Trimestre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51" name="Table 4">
            <a:extLst>
              <a:ext uri="{FF2B5EF4-FFF2-40B4-BE49-F238E27FC236}">
                <a16:creationId xmlns:a16="http://schemas.microsoft.com/office/drawing/2014/main" id="{FB8DCB78-C23D-4E0B-A665-269DF7FA5D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906012"/>
              </p:ext>
            </p:extLst>
          </p:nvPr>
        </p:nvGraphicFramePr>
        <p:xfrm>
          <a:off x="619932" y="1642047"/>
          <a:ext cx="3490053" cy="219700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985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Julio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52" name="Table 12">
            <a:extLst>
              <a:ext uri="{FF2B5EF4-FFF2-40B4-BE49-F238E27FC236}">
                <a16:creationId xmlns:a16="http://schemas.microsoft.com/office/drawing/2014/main" id="{1A568B49-026B-4909-B151-E682074B7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420088"/>
              </p:ext>
            </p:extLst>
          </p:nvPr>
        </p:nvGraphicFramePr>
        <p:xfrm>
          <a:off x="4355503" y="1642047"/>
          <a:ext cx="3480995" cy="2197007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972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Agosto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3" name="Table 21">
            <a:extLst>
              <a:ext uri="{FF2B5EF4-FFF2-40B4-BE49-F238E27FC236}">
                <a16:creationId xmlns:a16="http://schemas.microsoft.com/office/drawing/2014/main" id="{76612DDF-934C-42B1-B185-8D612BE1E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143860"/>
              </p:ext>
            </p:extLst>
          </p:nvPr>
        </p:nvGraphicFramePr>
        <p:xfrm>
          <a:off x="8077294" y="1642047"/>
          <a:ext cx="3480988" cy="219456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972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Septiembre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4" name="TextBox 6">
            <a:extLst>
              <a:ext uri="{FF2B5EF4-FFF2-40B4-BE49-F238E27FC236}">
                <a16:creationId xmlns:a16="http://schemas.microsoft.com/office/drawing/2014/main" id="{7C430C18-B262-4DBC-B389-2DA92E5FE7CA}"/>
              </a:ext>
            </a:extLst>
          </p:cNvPr>
          <p:cNvSpPr txBox="1"/>
          <p:nvPr/>
        </p:nvSpPr>
        <p:spPr>
          <a:xfrm>
            <a:off x="61993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1"/>
                </a:solidFill>
              </a:rPr>
              <a:t>Julio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5" name="TextBox 15">
            <a:extLst>
              <a:ext uri="{FF2B5EF4-FFF2-40B4-BE49-F238E27FC236}">
                <a16:creationId xmlns:a16="http://schemas.microsoft.com/office/drawing/2014/main" id="{7F6AB55A-F8F9-4B73-A29F-7762591BEE40}"/>
              </a:ext>
            </a:extLst>
          </p:cNvPr>
          <p:cNvSpPr txBox="1"/>
          <p:nvPr/>
        </p:nvSpPr>
        <p:spPr>
          <a:xfrm>
            <a:off x="435097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2"/>
                </a:solidFill>
              </a:rPr>
              <a:t>Agosto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6" name="TextBox 17">
            <a:extLst>
              <a:ext uri="{FF2B5EF4-FFF2-40B4-BE49-F238E27FC236}">
                <a16:creationId xmlns:a16="http://schemas.microsoft.com/office/drawing/2014/main" id="{DF9233CD-5E71-4473-B20F-CE78079CE159}"/>
              </a:ext>
            </a:extLst>
          </p:cNvPr>
          <p:cNvSpPr txBox="1"/>
          <p:nvPr/>
        </p:nvSpPr>
        <p:spPr>
          <a:xfrm>
            <a:off x="8070559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4"/>
                </a:solidFill>
              </a:rPr>
              <a:t>Septiembre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C648C880-6166-4624-AE17-ED38E5DA9ECF}"/>
              </a:ext>
            </a:extLst>
          </p:cNvPr>
          <p:cNvSpPr txBox="1"/>
          <p:nvPr/>
        </p:nvSpPr>
        <p:spPr>
          <a:xfrm>
            <a:off x="619934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8" name="TextBox 18">
            <a:extLst>
              <a:ext uri="{FF2B5EF4-FFF2-40B4-BE49-F238E27FC236}">
                <a16:creationId xmlns:a16="http://schemas.microsoft.com/office/drawing/2014/main" id="{C5F82441-FDC6-4149-97C0-BB2DCEF96396}"/>
              </a:ext>
            </a:extLst>
          </p:cNvPr>
          <p:cNvSpPr txBox="1"/>
          <p:nvPr/>
        </p:nvSpPr>
        <p:spPr>
          <a:xfrm>
            <a:off x="4350972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9" name="TextBox 20">
            <a:extLst>
              <a:ext uri="{FF2B5EF4-FFF2-40B4-BE49-F238E27FC236}">
                <a16:creationId xmlns:a16="http://schemas.microsoft.com/office/drawing/2014/main" id="{3DE9E4C8-339E-4332-ABE3-BD1F144EFC83}"/>
              </a:ext>
            </a:extLst>
          </p:cNvPr>
          <p:cNvSpPr txBox="1"/>
          <p:nvPr/>
        </p:nvSpPr>
        <p:spPr>
          <a:xfrm>
            <a:off x="8070561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60" name="Straight Connector 11">
            <a:extLst>
              <a:ext uri="{FF2B5EF4-FFF2-40B4-BE49-F238E27FC236}">
                <a16:creationId xmlns:a16="http://schemas.microsoft.com/office/drawing/2014/main" id="{D3984A67-ADA7-4290-A1EB-B2CB5BEBDB92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23">
            <a:extLst>
              <a:ext uri="{FF2B5EF4-FFF2-40B4-BE49-F238E27FC236}">
                <a16:creationId xmlns:a16="http://schemas.microsoft.com/office/drawing/2014/main" id="{6B78C456-EF8F-408C-9F73-A61651140382}"/>
              </a:ext>
            </a:extLst>
          </p:cNvPr>
          <p:cNvCxnSpPr>
            <a:cxnSpLocks/>
          </p:cNvCxnSpPr>
          <p:nvPr/>
        </p:nvCxnSpPr>
        <p:spPr>
          <a:xfrm>
            <a:off x="4352481" y="4463469"/>
            <a:ext cx="3487039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25">
            <a:extLst>
              <a:ext uri="{FF2B5EF4-FFF2-40B4-BE49-F238E27FC236}">
                <a16:creationId xmlns:a16="http://schemas.microsoft.com/office/drawing/2014/main" id="{9EC8EEBD-8759-42E5-8837-B3F11FD1E57D}"/>
              </a:ext>
            </a:extLst>
          </p:cNvPr>
          <p:cNvCxnSpPr>
            <a:cxnSpLocks/>
          </p:cNvCxnSpPr>
          <p:nvPr/>
        </p:nvCxnSpPr>
        <p:spPr>
          <a:xfrm>
            <a:off x="8070560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36">
            <a:extLst>
              <a:ext uri="{FF2B5EF4-FFF2-40B4-BE49-F238E27FC236}">
                <a16:creationId xmlns:a16="http://schemas.microsoft.com/office/drawing/2014/main" id="{D8C0CB7D-3410-4E27-A913-E6F2D24088F0}"/>
              </a:ext>
            </a:extLst>
          </p:cNvPr>
          <p:cNvSpPr/>
          <p:nvPr/>
        </p:nvSpPr>
        <p:spPr>
          <a:xfrm>
            <a:off x="2259410" y="2850159"/>
            <a:ext cx="288032" cy="237744"/>
          </a:xfrm>
          <a:prstGeom prst="rect">
            <a:avLst/>
          </a:prstGeom>
          <a:solidFill>
            <a:srgbClr val="2980B9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13</a:t>
            </a:r>
          </a:p>
        </p:txBody>
      </p:sp>
      <p:sp>
        <p:nvSpPr>
          <p:cNvPr id="64" name="Rectangle 37">
            <a:extLst>
              <a:ext uri="{FF2B5EF4-FFF2-40B4-BE49-F238E27FC236}">
                <a16:creationId xmlns:a16="http://schemas.microsoft.com/office/drawing/2014/main" id="{BE16A7D2-543D-4DB1-B6D8-3FEC95F50117}"/>
              </a:ext>
            </a:extLst>
          </p:cNvPr>
          <p:cNvSpPr/>
          <p:nvPr/>
        </p:nvSpPr>
        <p:spPr>
          <a:xfrm>
            <a:off x="2774000" y="2852936"/>
            <a:ext cx="288032" cy="237744"/>
          </a:xfrm>
          <a:prstGeom prst="rect">
            <a:avLst/>
          </a:prstGeom>
          <a:solidFill>
            <a:srgbClr val="2980B9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14</a:t>
            </a:r>
          </a:p>
        </p:txBody>
      </p:sp>
      <p:sp>
        <p:nvSpPr>
          <p:cNvPr id="65" name="Rectangle 38">
            <a:extLst>
              <a:ext uri="{FF2B5EF4-FFF2-40B4-BE49-F238E27FC236}">
                <a16:creationId xmlns:a16="http://schemas.microsoft.com/office/drawing/2014/main" id="{0332E2C2-820D-43E3-B654-639EA9FD42D2}"/>
              </a:ext>
            </a:extLst>
          </p:cNvPr>
          <p:cNvSpPr/>
          <p:nvPr/>
        </p:nvSpPr>
        <p:spPr>
          <a:xfrm>
            <a:off x="5015880" y="3335272"/>
            <a:ext cx="288032" cy="23774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29</a:t>
            </a:r>
          </a:p>
        </p:txBody>
      </p:sp>
      <p:sp>
        <p:nvSpPr>
          <p:cNvPr id="66" name="Rectangle 39">
            <a:extLst>
              <a:ext uri="{FF2B5EF4-FFF2-40B4-BE49-F238E27FC236}">
                <a16:creationId xmlns:a16="http://schemas.microsoft.com/office/drawing/2014/main" id="{C9760781-74A5-4965-9923-A12E557765D3}"/>
              </a:ext>
            </a:extLst>
          </p:cNvPr>
          <p:cNvSpPr/>
          <p:nvPr/>
        </p:nvSpPr>
        <p:spPr>
          <a:xfrm>
            <a:off x="6960096" y="2602594"/>
            <a:ext cx="288032" cy="23774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12</a:t>
            </a:r>
          </a:p>
        </p:txBody>
      </p:sp>
      <p:sp>
        <p:nvSpPr>
          <p:cNvPr id="67" name="Rectangle 40">
            <a:extLst>
              <a:ext uri="{FF2B5EF4-FFF2-40B4-BE49-F238E27FC236}">
                <a16:creationId xmlns:a16="http://schemas.microsoft.com/office/drawing/2014/main" id="{F5F9EF88-91FC-474E-BF55-98C2443FF1DE}"/>
              </a:ext>
            </a:extLst>
          </p:cNvPr>
          <p:cNvSpPr/>
          <p:nvPr/>
        </p:nvSpPr>
        <p:spPr>
          <a:xfrm>
            <a:off x="9696400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21</a:t>
            </a:r>
          </a:p>
        </p:txBody>
      </p:sp>
      <p:sp>
        <p:nvSpPr>
          <p:cNvPr id="68" name="Rectangle 41">
            <a:extLst>
              <a:ext uri="{FF2B5EF4-FFF2-40B4-BE49-F238E27FC236}">
                <a16:creationId xmlns:a16="http://schemas.microsoft.com/office/drawing/2014/main" id="{B38D1A43-86E5-425A-8323-9DC2609B86A7}"/>
              </a:ext>
            </a:extLst>
          </p:cNvPr>
          <p:cNvSpPr/>
          <p:nvPr/>
        </p:nvSpPr>
        <p:spPr>
          <a:xfrm>
            <a:off x="9192344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20</a:t>
            </a:r>
          </a:p>
        </p:txBody>
      </p:sp>
      <p:sp>
        <p:nvSpPr>
          <p:cNvPr id="69" name="Rectangle 42">
            <a:extLst>
              <a:ext uri="{FF2B5EF4-FFF2-40B4-BE49-F238E27FC236}">
                <a16:creationId xmlns:a16="http://schemas.microsoft.com/office/drawing/2014/main" id="{512D27C3-69E2-476A-8F2A-6C77D5AB5D49}"/>
              </a:ext>
            </a:extLst>
          </p:cNvPr>
          <p:cNvSpPr/>
          <p:nvPr/>
        </p:nvSpPr>
        <p:spPr>
          <a:xfrm>
            <a:off x="10200456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22</a:t>
            </a:r>
          </a:p>
        </p:txBody>
      </p:sp>
      <p:sp>
        <p:nvSpPr>
          <p:cNvPr id="70" name="Rectangle 43">
            <a:extLst>
              <a:ext uri="{FF2B5EF4-FFF2-40B4-BE49-F238E27FC236}">
                <a16:creationId xmlns:a16="http://schemas.microsoft.com/office/drawing/2014/main" id="{47F8605F-2D99-406D-92D5-7AB43E017709}"/>
              </a:ext>
            </a:extLst>
          </p:cNvPr>
          <p:cNvSpPr/>
          <p:nvPr/>
        </p:nvSpPr>
        <p:spPr>
          <a:xfrm>
            <a:off x="10704512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29767666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1">
            <a:extLst>
              <a:ext uri="{FF2B5EF4-FFF2-40B4-BE49-F238E27FC236}">
                <a16:creationId xmlns:a16="http://schemas.microsoft.com/office/drawing/2014/main" id="{CB54DA3D-4684-4571-B8BE-F8EA090B3E09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50" name="Subtitle 30">
            <a:extLst>
              <a:ext uri="{FF2B5EF4-FFF2-40B4-BE49-F238E27FC236}">
                <a16:creationId xmlns:a16="http://schemas.microsoft.com/office/drawing/2014/main" id="{368DDB28-71BF-4888-BB82-DF490C467DEA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4.</a:t>
            </a:r>
            <a:r>
              <a:rPr lang="es-419" b="1" cap="all" baseline="30000"/>
              <a:t>o</a:t>
            </a:r>
            <a:r>
              <a:rPr lang="es-419" b="1" cap="all"/>
              <a:t> Trimestre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51" name="Table 4">
            <a:extLst>
              <a:ext uri="{FF2B5EF4-FFF2-40B4-BE49-F238E27FC236}">
                <a16:creationId xmlns:a16="http://schemas.microsoft.com/office/drawing/2014/main" id="{B7CE43F6-0ABC-4971-BD81-CEB0638139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55654"/>
              </p:ext>
            </p:extLst>
          </p:nvPr>
        </p:nvGraphicFramePr>
        <p:xfrm>
          <a:off x="619932" y="1642047"/>
          <a:ext cx="3490053" cy="2197007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985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Octubre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52" name="Table 12">
            <a:extLst>
              <a:ext uri="{FF2B5EF4-FFF2-40B4-BE49-F238E27FC236}">
                <a16:creationId xmlns:a16="http://schemas.microsoft.com/office/drawing/2014/main" id="{6E8CED1C-53BA-46C1-A7B9-A9DE895BEF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472530"/>
              </p:ext>
            </p:extLst>
          </p:nvPr>
        </p:nvGraphicFramePr>
        <p:xfrm>
          <a:off x="4355503" y="1642047"/>
          <a:ext cx="3480995" cy="2197007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4972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729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Noviembre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3" name="Table 21">
            <a:extLst>
              <a:ext uri="{FF2B5EF4-FFF2-40B4-BE49-F238E27FC236}">
                <a16:creationId xmlns:a16="http://schemas.microsoft.com/office/drawing/2014/main" id="{96857645-E416-4AF6-8AF7-B07189F513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414426"/>
              </p:ext>
            </p:extLst>
          </p:nvPr>
        </p:nvGraphicFramePr>
        <p:xfrm>
          <a:off x="8077294" y="1642047"/>
          <a:ext cx="3480988" cy="2194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972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Diciembre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4" name="TextBox 6">
            <a:extLst>
              <a:ext uri="{FF2B5EF4-FFF2-40B4-BE49-F238E27FC236}">
                <a16:creationId xmlns:a16="http://schemas.microsoft.com/office/drawing/2014/main" id="{287800C1-B50D-4054-B5B1-71B5A7D0E025}"/>
              </a:ext>
            </a:extLst>
          </p:cNvPr>
          <p:cNvSpPr txBox="1"/>
          <p:nvPr/>
        </p:nvSpPr>
        <p:spPr>
          <a:xfrm>
            <a:off x="61993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3"/>
                </a:solidFill>
              </a:rPr>
              <a:t>Octubre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5" name="TextBox 15">
            <a:extLst>
              <a:ext uri="{FF2B5EF4-FFF2-40B4-BE49-F238E27FC236}">
                <a16:creationId xmlns:a16="http://schemas.microsoft.com/office/drawing/2014/main" id="{17B17F13-89DD-4048-B99F-6E70D50A0346}"/>
              </a:ext>
            </a:extLst>
          </p:cNvPr>
          <p:cNvSpPr txBox="1"/>
          <p:nvPr/>
        </p:nvSpPr>
        <p:spPr>
          <a:xfrm>
            <a:off x="435097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5"/>
                </a:solidFill>
              </a:rPr>
              <a:t>Noviembre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6" name="TextBox 17">
            <a:extLst>
              <a:ext uri="{FF2B5EF4-FFF2-40B4-BE49-F238E27FC236}">
                <a16:creationId xmlns:a16="http://schemas.microsoft.com/office/drawing/2014/main" id="{119EA780-FB61-439F-A677-B2C2D6990230}"/>
              </a:ext>
            </a:extLst>
          </p:cNvPr>
          <p:cNvSpPr txBox="1"/>
          <p:nvPr/>
        </p:nvSpPr>
        <p:spPr>
          <a:xfrm>
            <a:off x="8070559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6"/>
                </a:solidFill>
              </a:rPr>
              <a:t>Diciembre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8C3E66EB-41B0-45FB-807F-6E6A64E3849A}"/>
              </a:ext>
            </a:extLst>
          </p:cNvPr>
          <p:cNvSpPr txBox="1"/>
          <p:nvPr/>
        </p:nvSpPr>
        <p:spPr>
          <a:xfrm>
            <a:off x="619934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8" name="TextBox 18">
            <a:extLst>
              <a:ext uri="{FF2B5EF4-FFF2-40B4-BE49-F238E27FC236}">
                <a16:creationId xmlns:a16="http://schemas.microsoft.com/office/drawing/2014/main" id="{47585A22-B344-470A-9A74-167B88CA67E4}"/>
              </a:ext>
            </a:extLst>
          </p:cNvPr>
          <p:cNvSpPr txBox="1"/>
          <p:nvPr/>
        </p:nvSpPr>
        <p:spPr>
          <a:xfrm>
            <a:off x="4350972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9" name="TextBox 20">
            <a:extLst>
              <a:ext uri="{FF2B5EF4-FFF2-40B4-BE49-F238E27FC236}">
                <a16:creationId xmlns:a16="http://schemas.microsoft.com/office/drawing/2014/main" id="{33A22DAC-E709-4876-A345-A97B99E8B49C}"/>
              </a:ext>
            </a:extLst>
          </p:cNvPr>
          <p:cNvSpPr txBox="1"/>
          <p:nvPr/>
        </p:nvSpPr>
        <p:spPr>
          <a:xfrm>
            <a:off x="8070561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60" name="Straight Connector 11">
            <a:extLst>
              <a:ext uri="{FF2B5EF4-FFF2-40B4-BE49-F238E27FC236}">
                <a16:creationId xmlns:a16="http://schemas.microsoft.com/office/drawing/2014/main" id="{B342E36B-F098-4D33-860E-C9F166BD3D20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23">
            <a:extLst>
              <a:ext uri="{FF2B5EF4-FFF2-40B4-BE49-F238E27FC236}">
                <a16:creationId xmlns:a16="http://schemas.microsoft.com/office/drawing/2014/main" id="{1FFAF3EA-8AF8-49B8-876F-D175D07FF935}"/>
              </a:ext>
            </a:extLst>
          </p:cNvPr>
          <p:cNvCxnSpPr>
            <a:cxnSpLocks/>
          </p:cNvCxnSpPr>
          <p:nvPr/>
        </p:nvCxnSpPr>
        <p:spPr>
          <a:xfrm>
            <a:off x="4352481" y="4463469"/>
            <a:ext cx="3487039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25">
            <a:extLst>
              <a:ext uri="{FF2B5EF4-FFF2-40B4-BE49-F238E27FC236}">
                <a16:creationId xmlns:a16="http://schemas.microsoft.com/office/drawing/2014/main" id="{AADAAECB-6341-4DA7-958F-E36EB5F1F101}"/>
              </a:ext>
            </a:extLst>
          </p:cNvPr>
          <p:cNvCxnSpPr>
            <a:cxnSpLocks/>
          </p:cNvCxnSpPr>
          <p:nvPr/>
        </p:nvCxnSpPr>
        <p:spPr>
          <a:xfrm>
            <a:off x="8070560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36">
            <a:extLst>
              <a:ext uri="{FF2B5EF4-FFF2-40B4-BE49-F238E27FC236}">
                <a16:creationId xmlns:a16="http://schemas.microsoft.com/office/drawing/2014/main" id="{B0759F68-D3F1-4231-B409-BC2015F79D2A}"/>
              </a:ext>
            </a:extLst>
          </p:cNvPr>
          <p:cNvSpPr/>
          <p:nvPr/>
        </p:nvSpPr>
        <p:spPr>
          <a:xfrm>
            <a:off x="2259410" y="2850159"/>
            <a:ext cx="288032" cy="237744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12</a:t>
            </a:r>
          </a:p>
        </p:txBody>
      </p:sp>
      <p:sp>
        <p:nvSpPr>
          <p:cNvPr id="64" name="Rectangle 37">
            <a:extLst>
              <a:ext uri="{FF2B5EF4-FFF2-40B4-BE49-F238E27FC236}">
                <a16:creationId xmlns:a16="http://schemas.microsoft.com/office/drawing/2014/main" id="{C42C71C8-FED4-42DB-9551-9CC9F2219179}"/>
              </a:ext>
            </a:extLst>
          </p:cNvPr>
          <p:cNvSpPr/>
          <p:nvPr/>
        </p:nvSpPr>
        <p:spPr>
          <a:xfrm>
            <a:off x="2774000" y="2852936"/>
            <a:ext cx="288032" cy="237744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13</a:t>
            </a:r>
          </a:p>
        </p:txBody>
      </p:sp>
      <p:sp>
        <p:nvSpPr>
          <p:cNvPr id="65" name="Rectangle 38">
            <a:extLst>
              <a:ext uri="{FF2B5EF4-FFF2-40B4-BE49-F238E27FC236}">
                <a16:creationId xmlns:a16="http://schemas.microsoft.com/office/drawing/2014/main" id="{BD94883F-8EC2-4715-837C-C23008461D2A}"/>
              </a:ext>
            </a:extLst>
          </p:cNvPr>
          <p:cNvSpPr/>
          <p:nvPr/>
        </p:nvSpPr>
        <p:spPr>
          <a:xfrm>
            <a:off x="5015880" y="3335272"/>
            <a:ext cx="288032" cy="237744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28</a:t>
            </a:r>
          </a:p>
        </p:txBody>
      </p:sp>
      <p:sp>
        <p:nvSpPr>
          <p:cNvPr id="66" name="Rectangle 39">
            <a:extLst>
              <a:ext uri="{FF2B5EF4-FFF2-40B4-BE49-F238E27FC236}">
                <a16:creationId xmlns:a16="http://schemas.microsoft.com/office/drawing/2014/main" id="{9043590B-9717-40C7-8C2E-EA802107FF64}"/>
              </a:ext>
            </a:extLst>
          </p:cNvPr>
          <p:cNvSpPr/>
          <p:nvPr/>
        </p:nvSpPr>
        <p:spPr>
          <a:xfrm>
            <a:off x="6960096" y="2602594"/>
            <a:ext cx="288032" cy="237744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11</a:t>
            </a:r>
          </a:p>
        </p:txBody>
      </p:sp>
      <p:sp>
        <p:nvSpPr>
          <p:cNvPr id="67" name="Rectangle 40">
            <a:extLst>
              <a:ext uri="{FF2B5EF4-FFF2-40B4-BE49-F238E27FC236}">
                <a16:creationId xmlns:a16="http://schemas.microsoft.com/office/drawing/2014/main" id="{4F692E4A-16B8-4A86-9B35-1B8DE979F1E0}"/>
              </a:ext>
            </a:extLst>
          </p:cNvPr>
          <p:cNvSpPr/>
          <p:nvPr/>
        </p:nvSpPr>
        <p:spPr>
          <a:xfrm>
            <a:off x="9696400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21</a:t>
            </a:r>
          </a:p>
        </p:txBody>
      </p:sp>
      <p:sp>
        <p:nvSpPr>
          <p:cNvPr id="68" name="Rectangle 41">
            <a:extLst>
              <a:ext uri="{FF2B5EF4-FFF2-40B4-BE49-F238E27FC236}">
                <a16:creationId xmlns:a16="http://schemas.microsoft.com/office/drawing/2014/main" id="{A54BDBBC-80D5-45C1-A886-B418652E9506}"/>
              </a:ext>
            </a:extLst>
          </p:cNvPr>
          <p:cNvSpPr/>
          <p:nvPr/>
        </p:nvSpPr>
        <p:spPr>
          <a:xfrm>
            <a:off x="9192344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20</a:t>
            </a:r>
          </a:p>
        </p:txBody>
      </p:sp>
      <p:sp>
        <p:nvSpPr>
          <p:cNvPr id="69" name="Rectangle 42">
            <a:extLst>
              <a:ext uri="{FF2B5EF4-FFF2-40B4-BE49-F238E27FC236}">
                <a16:creationId xmlns:a16="http://schemas.microsoft.com/office/drawing/2014/main" id="{D152D7FD-748C-4E9A-92B0-22208348F39D}"/>
              </a:ext>
            </a:extLst>
          </p:cNvPr>
          <p:cNvSpPr/>
          <p:nvPr/>
        </p:nvSpPr>
        <p:spPr>
          <a:xfrm>
            <a:off x="10200456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22</a:t>
            </a:r>
          </a:p>
        </p:txBody>
      </p:sp>
      <p:sp>
        <p:nvSpPr>
          <p:cNvPr id="70" name="Rectangle 43">
            <a:extLst>
              <a:ext uri="{FF2B5EF4-FFF2-40B4-BE49-F238E27FC236}">
                <a16:creationId xmlns:a16="http://schemas.microsoft.com/office/drawing/2014/main" id="{09FEA039-F150-40E9-BB30-6BD34352C87B}"/>
              </a:ext>
            </a:extLst>
          </p:cNvPr>
          <p:cNvSpPr/>
          <p:nvPr/>
        </p:nvSpPr>
        <p:spPr>
          <a:xfrm>
            <a:off x="10704512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2926765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>
            <a:extLst>
              <a:ext uri="{FF2B5EF4-FFF2-40B4-BE49-F238E27FC236}">
                <a16:creationId xmlns:a16="http://schemas.microsoft.com/office/drawing/2014/main" id="{212845BE-1401-4863-8A80-5C9AE088D29D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50" name="Subtitle 30">
            <a:extLst>
              <a:ext uri="{FF2B5EF4-FFF2-40B4-BE49-F238E27FC236}">
                <a16:creationId xmlns:a16="http://schemas.microsoft.com/office/drawing/2014/main" id="{330C2A34-2EBC-446D-BCFC-677F3D05446D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1.</a:t>
            </a:r>
            <a:r>
              <a:rPr lang="es-419" b="1" cap="all" baseline="30000"/>
              <a:t>er</a:t>
            </a:r>
            <a:r>
              <a:rPr lang="es-419" b="1" cap="all"/>
              <a:t> Trimestre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51" name="Table 4">
            <a:extLst>
              <a:ext uri="{FF2B5EF4-FFF2-40B4-BE49-F238E27FC236}">
                <a16:creationId xmlns:a16="http://schemas.microsoft.com/office/drawing/2014/main" id="{F7C0C2B2-BF56-4762-B681-F3327A7219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804317"/>
              </p:ext>
            </p:extLst>
          </p:nvPr>
        </p:nvGraphicFramePr>
        <p:xfrm>
          <a:off x="619932" y="1642047"/>
          <a:ext cx="3490053" cy="219776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985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Enero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52" name="Table 12">
            <a:extLst>
              <a:ext uri="{FF2B5EF4-FFF2-40B4-BE49-F238E27FC236}">
                <a16:creationId xmlns:a16="http://schemas.microsoft.com/office/drawing/2014/main" id="{99745602-391C-4E6E-A1B9-EC14CC179B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019830"/>
              </p:ext>
            </p:extLst>
          </p:nvPr>
        </p:nvGraphicFramePr>
        <p:xfrm>
          <a:off x="4355503" y="1642047"/>
          <a:ext cx="3480995" cy="219776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972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Febrero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3" name="Table 21">
            <a:extLst>
              <a:ext uri="{FF2B5EF4-FFF2-40B4-BE49-F238E27FC236}">
                <a16:creationId xmlns:a16="http://schemas.microsoft.com/office/drawing/2014/main" id="{4AE6FF0D-5E29-4192-BEA1-4CF100D37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90403"/>
              </p:ext>
            </p:extLst>
          </p:nvPr>
        </p:nvGraphicFramePr>
        <p:xfrm>
          <a:off x="8077294" y="1642047"/>
          <a:ext cx="3480988" cy="219456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972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Marzo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4" name="TextBox 6">
            <a:extLst>
              <a:ext uri="{FF2B5EF4-FFF2-40B4-BE49-F238E27FC236}">
                <a16:creationId xmlns:a16="http://schemas.microsoft.com/office/drawing/2014/main" id="{26EF31AA-96EE-44E9-AF67-874C75BFD670}"/>
              </a:ext>
            </a:extLst>
          </p:cNvPr>
          <p:cNvSpPr txBox="1"/>
          <p:nvPr/>
        </p:nvSpPr>
        <p:spPr>
          <a:xfrm>
            <a:off x="61993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1"/>
                </a:solidFill>
              </a:rPr>
              <a:t>Enero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5" name="TextBox 15">
            <a:extLst>
              <a:ext uri="{FF2B5EF4-FFF2-40B4-BE49-F238E27FC236}">
                <a16:creationId xmlns:a16="http://schemas.microsoft.com/office/drawing/2014/main" id="{50C3E8EC-E06A-45DC-91CD-C64284C8B99E}"/>
              </a:ext>
            </a:extLst>
          </p:cNvPr>
          <p:cNvSpPr txBox="1"/>
          <p:nvPr/>
        </p:nvSpPr>
        <p:spPr>
          <a:xfrm>
            <a:off x="435097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2"/>
                </a:solidFill>
              </a:rPr>
              <a:t>Febrero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6" name="TextBox 17">
            <a:extLst>
              <a:ext uri="{FF2B5EF4-FFF2-40B4-BE49-F238E27FC236}">
                <a16:creationId xmlns:a16="http://schemas.microsoft.com/office/drawing/2014/main" id="{EEFE0569-4A54-43E0-91C7-3F48BAAB2D0F}"/>
              </a:ext>
            </a:extLst>
          </p:cNvPr>
          <p:cNvSpPr txBox="1"/>
          <p:nvPr/>
        </p:nvSpPr>
        <p:spPr>
          <a:xfrm>
            <a:off x="8070559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4"/>
                </a:solidFill>
              </a:rPr>
              <a:t>Marzo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A96B7ED3-7080-4B7E-B060-A156B302DF61}"/>
              </a:ext>
            </a:extLst>
          </p:cNvPr>
          <p:cNvSpPr txBox="1"/>
          <p:nvPr/>
        </p:nvSpPr>
        <p:spPr>
          <a:xfrm>
            <a:off x="619934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8" name="TextBox 18">
            <a:extLst>
              <a:ext uri="{FF2B5EF4-FFF2-40B4-BE49-F238E27FC236}">
                <a16:creationId xmlns:a16="http://schemas.microsoft.com/office/drawing/2014/main" id="{8CBE9D6F-5483-4D68-8FD0-F033A084CA14}"/>
              </a:ext>
            </a:extLst>
          </p:cNvPr>
          <p:cNvSpPr txBox="1"/>
          <p:nvPr/>
        </p:nvSpPr>
        <p:spPr>
          <a:xfrm>
            <a:off x="4350972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9" name="TextBox 20">
            <a:extLst>
              <a:ext uri="{FF2B5EF4-FFF2-40B4-BE49-F238E27FC236}">
                <a16:creationId xmlns:a16="http://schemas.microsoft.com/office/drawing/2014/main" id="{E73BFECF-6655-4483-820A-CFD385D8E65D}"/>
              </a:ext>
            </a:extLst>
          </p:cNvPr>
          <p:cNvSpPr txBox="1"/>
          <p:nvPr/>
        </p:nvSpPr>
        <p:spPr>
          <a:xfrm>
            <a:off x="8070561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60" name="Straight Connector 11">
            <a:extLst>
              <a:ext uri="{FF2B5EF4-FFF2-40B4-BE49-F238E27FC236}">
                <a16:creationId xmlns:a16="http://schemas.microsoft.com/office/drawing/2014/main" id="{C32DF64B-6F0D-4216-A8E6-EEE8EEF35E53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23">
            <a:extLst>
              <a:ext uri="{FF2B5EF4-FFF2-40B4-BE49-F238E27FC236}">
                <a16:creationId xmlns:a16="http://schemas.microsoft.com/office/drawing/2014/main" id="{7210FCB2-7915-483F-B7DE-23EC52F1F8FD}"/>
              </a:ext>
            </a:extLst>
          </p:cNvPr>
          <p:cNvCxnSpPr>
            <a:cxnSpLocks/>
          </p:cNvCxnSpPr>
          <p:nvPr/>
        </p:nvCxnSpPr>
        <p:spPr>
          <a:xfrm>
            <a:off x="4352481" y="4463469"/>
            <a:ext cx="3487039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25">
            <a:extLst>
              <a:ext uri="{FF2B5EF4-FFF2-40B4-BE49-F238E27FC236}">
                <a16:creationId xmlns:a16="http://schemas.microsoft.com/office/drawing/2014/main" id="{D61E223C-5C0A-4193-84EC-03DB6340B04F}"/>
              </a:ext>
            </a:extLst>
          </p:cNvPr>
          <p:cNvCxnSpPr>
            <a:cxnSpLocks/>
          </p:cNvCxnSpPr>
          <p:nvPr/>
        </p:nvCxnSpPr>
        <p:spPr>
          <a:xfrm>
            <a:off x="8070560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44">
            <a:extLst>
              <a:ext uri="{FF2B5EF4-FFF2-40B4-BE49-F238E27FC236}">
                <a16:creationId xmlns:a16="http://schemas.microsoft.com/office/drawing/2014/main" id="{A213A90C-BBB5-49B8-8718-DC8E7575626F}"/>
              </a:ext>
            </a:extLst>
          </p:cNvPr>
          <p:cNvSpPr/>
          <p:nvPr/>
        </p:nvSpPr>
        <p:spPr>
          <a:xfrm>
            <a:off x="2259410" y="2850159"/>
            <a:ext cx="288032" cy="237744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13</a:t>
            </a:r>
          </a:p>
        </p:txBody>
      </p:sp>
      <p:sp>
        <p:nvSpPr>
          <p:cNvPr id="64" name="Rectangle 45">
            <a:extLst>
              <a:ext uri="{FF2B5EF4-FFF2-40B4-BE49-F238E27FC236}">
                <a16:creationId xmlns:a16="http://schemas.microsoft.com/office/drawing/2014/main" id="{3F27B971-3BE5-41F2-BA6C-CBC96A5C5CB1}"/>
              </a:ext>
            </a:extLst>
          </p:cNvPr>
          <p:cNvSpPr/>
          <p:nvPr/>
        </p:nvSpPr>
        <p:spPr>
          <a:xfrm>
            <a:off x="2774000" y="2850159"/>
            <a:ext cx="288032" cy="237744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14</a:t>
            </a:r>
          </a:p>
        </p:txBody>
      </p:sp>
      <p:sp>
        <p:nvSpPr>
          <p:cNvPr id="65" name="Rectangle 46">
            <a:extLst>
              <a:ext uri="{FF2B5EF4-FFF2-40B4-BE49-F238E27FC236}">
                <a16:creationId xmlns:a16="http://schemas.microsoft.com/office/drawing/2014/main" id="{2425AACC-4786-4DB3-9788-718DA4E677FF}"/>
              </a:ext>
            </a:extLst>
          </p:cNvPr>
          <p:cNvSpPr/>
          <p:nvPr/>
        </p:nvSpPr>
        <p:spPr>
          <a:xfrm>
            <a:off x="5015880" y="3097528"/>
            <a:ext cx="288032" cy="23774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22</a:t>
            </a:r>
          </a:p>
        </p:txBody>
      </p:sp>
      <p:sp>
        <p:nvSpPr>
          <p:cNvPr id="66" name="Rectangle 47">
            <a:extLst>
              <a:ext uri="{FF2B5EF4-FFF2-40B4-BE49-F238E27FC236}">
                <a16:creationId xmlns:a16="http://schemas.microsoft.com/office/drawing/2014/main" id="{4FA163DA-6E00-40CA-8DDB-F29B131CDBE3}"/>
              </a:ext>
            </a:extLst>
          </p:cNvPr>
          <p:cNvSpPr/>
          <p:nvPr/>
        </p:nvSpPr>
        <p:spPr>
          <a:xfrm>
            <a:off x="6960096" y="2602594"/>
            <a:ext cx="288032" cy="23774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12</a:t>
            </a:r>
          </a:p>
        </p:txBody>
      </p:sp>
      <p:sp>
        <p:nvSpPr>
          <p:cNvPr id="67" name="Rectangle 48">
            <a:extLst>
              <a:ext uri="{FF2B5EF4-FFF2-40B4-BE49-F238E27FC236}">
                <a16:creationId xmlns:a16="http://schemas.microsoft.com/office/drawing/2014/main" id="{57142A25-E20C-40FB-936F-5E82775F9EEB}"/>
              </a:ext>
            </a:extLst>
          </p:cNvPr>
          <p:cNvSpPr/>
          <p:nvPr/>
        </p:nvSpPr>
        <p:spPr>
          <a:xfrm>
            <a:off x="9696400" y="3108362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24</a:t>
            </a:r>
          </a:p>
        </p:txBody>
      </p:sp>
      <p:sp>
        <p:nvSpPr>
          <p:cNvPr id="68" name="Rectangle 49">
            <a:extLst>
              <a:ext uri="{FF2B5EF4-FFF2-40B4-BE49-F238E27FC236}">
                <a16:creationId xmlns:a16="http://schemas.microsoft.com/office/drawing/2014/main" id="{4A589865-DF91-4FCB-8356-5FCB29733A48}"/>
              </a:ext>
            </a:extLst>
          </p:cNvPr>
          <p:cNvSpPr/>
          <p:nvPr/>
        </p:nvSpPr>
        <p:spPr>
          <a:xfrm>
            <a:off x="9192344" y="3108362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23</a:t>
            </a:r>
          </a:p>
        </p:txBody>
      </p:sp>
      <p:sp>
        <p:nvSpPr>
          <p:cNvPr id="69" name="Rectangle 50">
            <a:extLst>
              <a:ext uri="{FF2B5EF4-FFF2-40B4-BE49-F238E27FC236}">
                <a16:creationId xmlns:a16="http://schemas.microsoft.com/office/drawing/2014/main" id="{0738FE4D-6486-49FB-806B-FF42F9FA7754}"/>
              </a:ext>
            </a:extLst>
          </p:cNvPr>
          <p:cNvSpPr/>
          <p:nvPr/>
        </p:nvSpPr>
        <p:spPr>
          <a:xfrm>
            <a:off x="10200456" y="3108362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25</a:t>
            </a:r>
          </a:p>
        </p:txBody>
      </p:sp>
      <p:sp>
        <p:nvSpPr>
          <p:cNvPr id="70" name="Rectangle 51">
            <a:extLst>
              <a:ext uri="{FF2B5EF4-FFF2-40B4-BE49-F238E27FC236}">
                <a16:creationId xmlns:a16="http://schemas.microsoft.com/office/drawing/2014/main" id="{180C8FF5-4162-47BB-9DD0-9604C784AFB2}"/>
              </a:ext>
            </a:extLst>
          </p:cNvPr>
          <p:cNvSpPr/>
          <p:nvPr/>
        </p:nvSpPr>
        <p:spPr>
          <a:xfrm>
            <a:off x="8701454" y="3108362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949717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>
            <a:extLst>
              <a:ext uri="{FF2B5EF4-FFF2-40B4-BE49-F238E27FC236}">
                <a16:creationId xmlns:a16="http://schemas.microsoft.com/office/drawing/2014/main" id="{0302411F-312F-4E1B-B22F-566CD94186CF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50" name="Subtitle 30">
            <a:extLst>
              <a:ext uri="{FF2B5EF4-FFF2-40B4-BE49-F238E27FC236}">
                <a16:creationId xmlns:a16="http://schemas.microsoft.com/office/drawing/2014/main" id="{8BE75B09-ACB1-46FB-BADC-CD8E28CAC96E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2.</a:t>
            </a:r>
            <a:r>
              <a:rPr lang="es-419" b="1" cap="all" baseline="30000"/>
              <a:t>o</a:t>
            </a:r>
            <a:r>
              <a:rPr lang="es-419" b="1" cap="all"/>
              <a:t> Trimestre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51" name="Table 4">
            <a:extLst>
              <a:ext uri="{FF2B5EF4-FFF2-40B4-BE49-F238E27FC236}">
                <a16:creationId xmlns:a16="http://schemas.microsoft.com/office/drawing/2014/main" id="{A0E666B4-62C0-475D-AFC0-828315B3F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675477"/>
              </p:ext>
            </p:extLst>
          </p:nvPr>
        </p:nvGraphicFramePr>
        <p:xfrm>
          <a:off x="619932" y="1642047"/>
          <a:ext cx="3490053" cy="2197764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985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Abril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52" name="Table 12">
            <a:extLst>
              <a:ext uri="{FF2B5EF4-FFF2-40B4-BE49-F238E27FC236}">
                <a16:creationId xmlns:a16="http://schemas.microsoft.com/office/drawing/2014/main" id="{5F736A53-61DC-4CA4-9FC9-333CEA19F5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435698"/>
              </p:ext>
            </p:extLst>
          </p:nvPr>
        </p:nvGraphicFramePr>
        <p:xfrm>
          <a:off x="4355503" y="1642047"/>
          <a:ext cx="3480995" cy="2197764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4972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Mayo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3" name="Table 21">
            <a:extLst>
              <a:ext uri="{FF2B5EF4-FFF2-40B4-BE49-F238E27FC236}">
                <a16:creationId xmlns:a16="http://schemas.microsoft.com/office/drawing/2014/main" id="{A1D26B5A-774A-48AC-B7C4-C40AB95F12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203767"/>
              </p:ext>
            </p:extLst>
          </p:nvPr>
        </p:nvGraphicFramePr>
        <p:xfrm>
          <a:off x="8077294" y="1642047"/>
          <a:ext cx="3480988" cy="2194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972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Junio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4" name="TextBox 6">
            <a:extLst>
              <a:ext uri="{FF2B5EF4-FFF2-40B4-BE49-F238E27FC236}">
                <a16:creationId xmlns:a16="http://schemas.microsoft.com/office/drawing/2014/main" id="{5ADC050D-B7D2-4345-AD4D-5A5E7EE947B8}"/>
              </a:ext>
            </a:extLst>
          </p:cNvPr>
          <p:cNvSpPr txBox="1"/>
          <p:nvPr/>
        </p:nvSpPr>
        <p:spPr>
          <a:xfrm>
            <a:off x="61993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3"/>
                </a:solidFill>
              </a:rPr>
              <a:t>Abril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5" name="TextBox 15">
            <a:extLst>
              <a:ext uri="{FF2B5EF4-FFF2-40B4-BE49-F238E27FC236}">
                <a16:creationId xmlns:a16="http://schemas.microsoft.com/office/drawing/2014/main" id="{6B9A9BCA-4BF8-4A6F-8DC9-1970C8504F56}"/>
              </a:ext>
            </a:extLst>
          </p:cNvPr>
          <p:cNvSpPr txBox="1"/>
          <p:nvPr/>
        </p:nvSpPr>
        <p:spPr>
          <a:xfrm>
            <a:off x="435097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5"/>
                </a:solidFill>
              </a:rPr>
              <a:t>Mayo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6" name="TextBox 17">
            <a:extLst>
              <a:ext uri="{FF2B5EF4-FFF2-40B4-BE49-F238E27FC236}">
                <a16:creationId xmlns:a16="http://schemas.microsoft.com/office/drawing/2014/main" id="{5E25DB69-860C-4797-B992-7D70E9618FD4}"/>
              </a:ext>
            </a:extLst>
          </p:cNvPr>
          <p:cNvSpPr txBox="1"/>
          <p:nvPr/>
        </p:nvSpPr>
        <p:spPr>
          <a:xfrm>
            <a:off x="8070559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6"/>
                </a:solidFill>
              </a:rPr>
              <a:t>Junio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83790CFA-6EC9-4ECD-B1D3-F87C28938322}"/>
              </a:ext>
            </a:extLst>
          </p:cNvPr>
          <p:cNvSpPr txBox="1"/>
          <p:nvPr/>
        </p:nvSpPr>
        <p:spPr>
          <a:xfrm>
            <a:off x="619934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8" name="TextBox 18">
            <a:extLst>
              <a:ext uri="{FF2B5EF4-FFF2-40B4-BE49-F238E27FC236}">
                <a16:creationId xmlns:a16="http://schemas.microsoft.com/office/drawing/2014/main" id="{5CE2B6CE-1F85-4D7C-954D-6062E195494B}"/>
              </a:ext>
            </a:extLst>
          </p:cNvPr>
          <p:cNvSpPr txBox="1"/>
          <p:nvPr/>
        </p:nvSpPr>
        <p:spPr>
          <a:xfrm>
            <a:off x="4350972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9" name="TextBox 20">
            <a:extLst>
              <a:ext uri="{FF2B5EF4-FFF2-40B4-BE49-F238E27FC236}">
                <a16:creationId xmlns:a16="http://schemas.microsoft.com/office/drawing/2014/main" id="{5AB27017-76FB-41D4-B0CE-3ED1B735A584}"/>
              </a:ext>
            </a:extLst>
          </p:cNvPr>
          <p:cNvSpPr txBox="1"/>
          <p:nvPr/>
        </p:nvSpPr>
        <p:spPr>
          <a:xfrm>
            <a:off x="8070561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60" name="Straight Connector 11">
            <a:extLst>
              <a:ext uri="{FF2B5EF4-FFF2-40B4-BE49-F238E27FC236}">
                <a16:creationId xmlns:a16="http://schemas.microsoft.com/office/drawing/2014/main" id="{0D0CFC63-4A8F-4914-82F9-5818A6CC7124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23">
            <a:extLst>
              <a:ext uri="{FF2B5EF4-FFF2-40B4-BE49-F238E27FC236}">
                <a16:creationId xmlns:a16="http://schemas.microsoft.com/office/drawing/2014/main" id="{FF739E4A-F2BB-467F-BAEE-453E7BE78787}"/>
              </a:ext>
            </a:extLst>
          </p:cNvPr>
          <p:cNvCxnSpPr>
            <a:cxnSpLocks/>
          </p:cNvCxnSpPr>
          <p:nvPr/>
        </p:nvCxnSpPr>
        <p:spPr>
          <a:xfrm>
            <a:off x="4352481" y="4463469"/>
            <a:ext cx="3487039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25">
            <a:extLst>
              <a:ext uri="{FF2B5EF4-FFF2-40B4-BE49-F238E27FC236}">
                <a16:creationId xmlns:a16="http://schemas.microsoft.com/office/drawing/2014/main" id="{39AB308B-6B6C-4F27-B2B3-87C69A175858}"/>
              </a:ext>
            </a:extLst>
          </p:cNvPr>
          <p:cNvCxnSpPr>
            <a:cxnSpLocks/>
          </p:cNvCxnSpPr>
          <p:nvPr/>
        </p:nvCxnSpPr>
        <p:spPr>
          <a:xfrm>
            <a:off x="8070560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44">
            <a:extLst>
              <a:ext uri="{FF2B5EF4-FFF2-40B4-BE49-F238E27FC236}">
                <a16:creationId xmlns:a16="http://schemas.microsoft.com/office/drawing/2014/main" id="{1FC1E362-C983-4E27-9505-8A887EC6B07C}"/>
              </a:ext>
            </a:extLst>
          </p:cNvPr>
          <p:cNvSpPr/>
          <p:nvPr/>
        </p:nvSpPr>
        <p:spPr>
          <a:xfrm>
            <a:off x="2259410" y="2850159"/>
            <a:ext cx="288032" cy="237744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14</a:t>
            </a:r>
          </a:p>
        </p:txBody>
      </p:sp>
      <p:sp>
        <p:nvSpPr>
          <p:cNvPr id="64" name="Rectangle 45">
            <a:extLst>
              <a:ext uri="{FF2B5EF4-FFF2-40B4-BE49-F238E27FC236}">
                <a16:creationId xmlns:a16="http://schemas.microsoft.com/office/drawing/2014/main" id="{3EFC85B6-FA31-400C-B91D-156CE9025E9A}"/>
              </a:ext>
            </a:extLst>
          </p:cNvPr>
          <p:cNvSpPr/>
          <p:nvPr/>
        </p:nvSpPr>
        <p:spPr>
          <a:xfrm>
            <a:off x="2774000" y="2850159"/>
            <a:ext cx="288032" cy="237744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15</a:t>
            </a:r>
          </a:p>
        </p:txBody>
      </p:sp>
      <p:sp>
        <p:nvSpPr>
          <p:cNvPr id="65" name="Rectangle 46">
            <a:extLst>
              <a:ext uri="{FF2B5EF4-FFF2-40B4-BE49-F238E27FC236}">
                <a16:creationId xmlns:a16="http://schemas.microsoft.com/office/drawing/2014/main" id="{2924B401-853D-465A-995F-8729F05835AE}"/>
              </a:ext>
            </a:extLst>
          </p:cNvPr>
          <p:cNvSpPr/>
          <p:nvPr/>
        </p:nvSpPr>
        <p:spPr>
          <a:xfrm>
            <a:off x="5015880" y="3335272"/>
            <a:ext cx="288032" cy="237744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24</a:t>
            </a:r>
          </a:p>
        </p:txBody>
      </p:sp>
      <p:sp>
        <p:nvSpPr>
          <p:cNvPr id="66" name="Rectangle 47">
            <a:extLst>
              <a:ext uri="{FF2B5EF4-FFF2-40B4-BE49-F238E27FC236}">
                <a16:creationId xmlns:a16="http://schemas.microsoft.com/office/drawing/2014/main" id="{7D182B72-DA82-419A-AFF5-8BD55EE503EB}"/>
              </a:ext>
            </a:extLst>
          </p:cNvPr>
          <p:cNvSpPr/>
          <p:nvPr/>
        </p:nvSpPr>
        <p:spPr>
          <a:xfrm>
            <a:off x="6960096" y="2602594"/>
            <a:ext cx="288032" cy="237744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7</a:t>
            </a:r>
          </a:p>
        </p:txBody>
      </p:sp>
      <p:sp>
        <p:nvSpPr>
          <p:cNvPr id="67" name="Rectangle 48">
            <a:extLst>
              <a:ext uri="{FF2B5EF4-FFF2-40B4-BE49-F238E27FC236}">
                <a16:creationId xmlns:a16="http://schemas.microsoft.com/office/drawing/2014/main" id="{5C116646-B02C-476F-A4E9-F48DC21AC24F}"/>
              </a:ext>
            </a:extLst>
          </p:cNvPr>
          <p:cNvSpPr/>
          <p:nvPr/>
        </p:nvSpPr>
        <p:spPr>
          <a:xfrm>
            <a:off x="9696400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23</a:t>
            </a:r>
          </a:p>
        </p:txBody>
      </p:sp>
      <p:sp>
        <p:nvSpPr>
          <p:cNvPr id="68" name="Rectangle 49">
            <a:extLst>
              <a:ext uri="{FF2B5EF4-FFF2-40B4-BE49-F238E27FC236}">
                <a16:creationId xmlns:a16="http://schemas.microsoft.com/office/drawing/2014/main" id="{23C75FD3-657A-4ECC-9F46-520E445C037B}"/>
              </a:ext>
            </a:extLst>
          </p:cNvPr>
          <p:cNvSpPr/>
          <p:nvPr/>
        </p:nvSpPr>
        <p:spPr>
          <a:xfrm>
            <a:off x="9192344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22</a:t>
            </a:r>
          </a:p>
        </p:txBody>
      </p:sp>
      <p:sp>
        <p:nvSpPr>
          <p:cNvPr id="69" name="Rectangle 50">
            <a:extLst>
              <a:ext uri="{FF2B5EF4-FFF2-40B4-BE49-F238E27FC236}">
                <a16:creationId xmlns:a16="http://schemas.microsoft.com/office/drawing/2014/main" id="{038049C6-B4A0-4BC6-90C8-550C593599C6}"/>
              </a:ext>
            </a:extLst>
          </p:cNvPr>
          <p:cNvSpPr/>
          <p:nvPr/>
        </p:nvSpPr>
        <p:spPr>
          <a:xfrm>
            <a:off x="10200456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24</a:t>
            </a:r>
          </a:p>
        </p:txBody>
      </p:sp>
      <p:sp>
        <p:nvSpPr>
          <p:cNvPr id="70" name="Rectangle 51">
            <a:extLst>
              <a:ext uri="{FF2B5EF4-FFF2-40B4-BE49-F238E27FC236}">
                <a16:creationId xmlns:a16="http://schemas.microsoft.com/office/drawing/2014/main" id="{05110559-A805-4FFA-AA20-FA5677B685F9}"/>
              </a:ext>
            </a:extLst>
          </p:cNvPr>
          <p:cNvSpPr/>
          <p:nvPr/>
        </p:nvSpPr>
        <p:spPr>
          <a:xfrm>
            <a:off x="8701454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8364786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9AA2E4A6-50B1-4A4C-B3C7-D7CC8C905959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25" name="Subtitle 30">
            <a:extLst>
              <a:ext uri="{FF2B5EF4-FFF2-40B4-BE49-F238E27FC236}">
                <a16:creationId xmlns:a16="http://schemas.microsoft.com/office/drawing/2014/main" id="{632BFC9D-171C-4269-9A51-3124307A8AF7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3.</a:t>
            </a:r>
            <a:r>
              <a:rPr lang="es-419" b="1" cap="all" baseline="30000"/>
              <a:t>er</a:t>
            </a:r>
            <a:r>
              <a:rPr lang="es-419" b="1" cap="all"/>
              <a:t> Trimestre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26" name="Table 4">
            <a:extLst>
              <a:ext uri="{FF2B5EF4-FFF2-40B4-BE49-F238E27FC236}">
                <a16:creationId xmlns:a16="http://schemas.microsoft.com/office/drawing/2014/main" id="{999ADF34-27B8-4942-BEAA-A8D3D15D31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033554"/>
              </p:ext>
            </p:extLst>
          </p:nvPr>
        </p:nvGraphicFramePr>
        <p:xfrm>
          <a:off x="619932" y="1642047"/>
          <a:ext cx="3490053" cy="219776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985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Julio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27" name="Table 12">
            <a:extLst>
              <a:ext uri="{FF2B5EF4-FFF2-40B4-BE49-F238E27FC236}">
                <a16:creationId xmlns:a16="http://schemas.microsoft.com/office/drawing/2014/main" id="{17CC2BBA-0541-437C-840D-E66ACBAF57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991996"/>
              </p:ext>
            </p:extLst>
          </p:nvPr>
        </p:nvGraphicFramePr>
        <p:xfrm>
          <a:off x="4355503" y="1642047"/>
          <a:ext cx="3480995" cy="219776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972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Agosto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28" name="Table 21">
            <a:extLst>
              <a:ext uri="{FF2B5EF4-FFF2-40B4-BE49-F238E27FC236}">
                <a16:creationId xmlns:a16="http://schemas.microsoft.com/office/drawing/2014/main" id="{B7D61A85-BD08-4D38-851A-C4388E17E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073909"/>
              </p:ext>
            </p:extLst>
          </p:nvPr>
        </p:nvGraphicFramePr>
        <p:xfrm>
          <a:off x="8077294" y="1642047"/>
          <a:ext cx="3480988" cy="219456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972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Septiembre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29" name="TextBox 6">
            <a:extLst>
              <a:ext uri="{FF2B5EF4-FFF2-40B4-BE49-F238E27FC236}">
                <a16:creationId xmlns:a16="http://schemas.microsoft.com/office/drawing/2014/main" id="{17685F49-0B24-4E15-AF34-74B4EFB0252B}"/>
              </a:ext>
            </a:extLst>
          </p:cNvPr>
          <p:cNvSpPr txBox="1"/>
          <p:nvPr/>
        </p:nvSpPr>
        <p:spPr>
          <a:xfrm>
            <a:off x="61993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1"/>
                </a:solidFill>
              </a:rPr>
              <a:t>Julio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30" name="TextBox 15">
            <a:extLst>
              <a:ext uri="{FF2B5EF4-FFF2-40B4-BE49-F238E27FC236}">
                <a16:creationId xmlns:a16="http://schemas.microsoft.com/office/drawing/2014/main" id="{A7C4EE9A-E66A-4E70-B800-A6278081A314}"/>
              </a:ext>
            </a:extLst>
          </p:cNvPr>
          <p:cNvSpPr txBox="1"/>
          <p:nvPr/>
        </p:nvSpPr>
        <p:spPr>
          <a:xfrm>
            <a:off x="435097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2"/>
                </a:solidFill>
              </a:rPr>
              <a:t>Agosto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31" name="TextBox 17">
            <a:extLst>
              <a:ext uri="{FF2B5EF4-FFF2-40B4-BE49-F238E27FC236}">
                <a16:creationId xmlns:a16="http://schemas.microsoft.com/office/drawing/2014/main" id="{A6253CDB-A58D-4593-894D-381738432AFA}"/>
              </a:ext>
            </a:extLst>
          </p:cNvPr>
          <p:cNvSpPr txBox="1"/>
          <p:nvPr/>
        </p:nvSpPr>
        <p:spPr>
          <a:xfrm>
            <a:off x="8070559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4"/>
                </a:solidFill>
              </a:rPr>
              <a:t>Septiembre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32" name="TextBox 8">
            <a:extLst>
              <a:ext uri="{FF2B5EF4-FFF2-40B4-BE49-F238E27FC236}">
                <a16:creationId xmlns:a16="http://schemas.microsoft.com/office/drawing/2014/main" id="{7AC7DC2C-FF1B-4D46-AE2C-2E0C7E63C2D4}"/>
              </a:ext>
            </a:extLst>
          </p:cNvPr>
          <p:cNvSpPr txBox="1"/>
          <p:nvPr/>
        </p:nvSpPr>
        <p:spPr>
          <a:xfrm>
            <a:off x="619934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33" name="TextBox 18">
            <a:extLst>
              <a:ext uri="{FF2B5EF4-FFF2-40B4-BE49-F238E27FC236}">
                <a16:creationId xmlns:a16="http://schemas.microsoft.com/office/drawing/2014/main" id="{D1D1220C-3E3C-45CF-B182-A458F5CD88FC}"/>
              </a:ext>
            </a:extLst>
          </p:cNvPr>
          <p:cNvSpPr txBox="1"/>
          <p:nvPr/>
        </p:nvSpPr>
        <p:spPr>
          <a:xfrm>
            <a:off x="4350972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34" name="TextBox 20">
            <a:extLst>
              <a:ext uri="{FF2B5EF4-FFF2-40B4-BE49-F238E27FC236}">
                <a16:creationId xmlns:a16="http://schemas.microsoft.com/office/drawing/2014/main" id="{2443180C-8FB1-4228-9F73-656322D77D29}"/>
              </a:ext>
            </a:extLst>
          </p:cNvPr>
          <p:cNvSpPr txBox="1"/>
          <p:nvPr/>
        </p:nvSpPr>
        <p:spPr>
          <a:xfrm>
            <a:off x="8070561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35" name="Straight Connector 11">
            <a:extLst>
              <a:ext uri="{FF2B5EF4-FFF2-40B4-BE49-F238E27FC236}">
                <a16:creationId xmlns:a16="http://schemas.microsoft.com/office/drawing/2014/main" id="{A64E7C3B-D083-42B6-9E2E-63203454446A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23">
            <a:extLst>
              <a:ext uri="{FF2B5EF4-FFF2-40B4-BE49-F238E27FC236}">
                <a16:creationId xmlns:a16="http://schemas.microsoft.com/office/drawing/2014/main" id="{BE042438-B235-4F2E-AFA2-5FBB75134C98}"/>
              </a:ext>
            </a:extLst>
          </p:cNvPr>
          <p:cNvCxnSpPr>
            <a:cxnSpLocks/>
          </p:cNvCxnSpPr>
          <p:nvPr/>
        </p:nvCxnSpPr>
        <p:spPr>
          <a:xfrm>
            <a:off x="4352481" y="4463469"/>
            <a:ext cx="3487039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25">
            <a:extLst>
              <a:ext uri="{FF2B5EF4-FFF2-40B4-BE49-F238E27FC236}">
                <a16:creationId xmlns:a16="http://schemas.microsoft.com/office/drawing/2014/main" id="{80B39E37-8B37-4094-ABC0-7342F976FF50}"/>
              </a:ext>
            </a:extLst>
          </p:cNvPr>
          <p:cNvCxnSpPr>
            <a:cxnSpLocks/>
          </p:cNvCxnSpPr>
          <p:nvPr/>
        </p:nvCxnSpPr>
        <p:spPr>
          <a:xfrm>
            <a:off x="8070560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Rectangle 44">
            <a:extLst>
              <a:ext uri="{FF2B5EF4-FFF2-40B4-BE49-F238E27FC236}">
                <a16:creationId xmlns:a16="http://schemas.microsoft.com/office/drawing/2014/main" id="{A66BBE8B-7CDD-436D-963D-807358E49817}"/>
              </a:ext>
            </a:extLst>
          </p:cNvPr>
          <p:cNvSpPr/>
          <p:nvPr/>
        </p:nvSpPr>
        <p:spPr>
          <a:xfrm>
            <a:off x="2259410" y="2850159"/>
            <a:ext cx="288032" cy="237744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14</a:t>
            </a:r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45E8CD33-3FF8-4FA1-BE91-0FC6787D37F1}"/>
              </a:ext>
            </a:extLst>
          </p:cNvPr>
          <p:cNvSpPr/>
          <p:nvPr/>
        </p:nvSpPr>
        <p:spPr>
          <a:xfrm>
            <a:off x="2774000" y="2850159"/>
            <a:ext cx="288032" cy="237744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15</a:t>
            </a:r>
          </a:p>
        </p:txBody>
      </p:sp>
      <p:sp>
        <p:nvSpPr>
          <p:cNvPr id="40" name="Rectangle 46">
            <a:extLst>
              <a:ext uri="{FF2B5EF4-FFF2-40B4-BE49-F238E27FC236}">
                <a16:creationId xmlns:a16="http://schemas.microsoft.com/office/drawing/2014/main" id="{AF332CA5-93AC-42EB-B018-FEDA4CA6AED2}"/>
              </a:ext>
            </a:extLst>
          </p:cNvPr>
          <p:cNvSpPr/>
          <p:nvPr/>
        </p:nvSpPr>
        <p:spPr>
          <a:xfrm>
            <a:off x="5015880" y="3335272"/>
            <a:ext cx="288032" cy="23774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30</a:t>
            </a:r>
          </a:p>
        </p:txBody>
      </p:sp>
      <p:sp>
        <p:nvSpPr>
          <p:cNvPr id="41" name="Rectangle 47">
            <a:extLst>
              <a:ext uri="{FF2B5EF4-FFF2-40B4-BE49-F238E27FC236}">
                <a16:creationId xmlns:a16="http://schemas.microsoft.com/office/drawing/2014/main" id="{4EC813B1-AC56-43EE-83CA-92502BFB8830}"/>
              </a:ext>
            </a:extLst>
          </p:cNvPr>
          <p:cNvSpPr/>
          <p:nvPr/>
        </p:nvSpPr>
        <p:spPr>
          <a:xfrm>
            <a:off x="6960096" y="2602594"/>
            <a:ext cx="288032" cy="23774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13</a:t>
            </a:r>
          </a:p>
        </p:txBody>
      </p:sp>
      <p:sp>
        <p:nvSpPr>
          <p:cNvPr id="42" name="Rectangle 48">
            <a:extLst>
              <a:ext uri="{FF2B5EF4-FFF2-40B4-BE49-F238E27FC236}">
                <a16:creationId xmlns:a16="http://schemas.microsoft.com/office/drawing/2014/main" id="{DC8217BC-83D5-4941-B4AE-02BA8D130B71}"/>
              </a:ext>
            </a:extLst>
          </p:cNvPr>
          <p:cNvSpPr/>
          <p:nvPr/>
        </p:nvSpPr>
        <p:spPr>
          <a:xfrm>
            <a:off x="9696400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22</a:t>
            </a:r>
          </a:p>
        </p:txBody>
      </p:sp>
      <p:sp>
        <p:nvSpPr>
          <p:cNvPr id="43" name="Rectangle 49">
            <a:extLst>
              <a:ext uri="{FF2B5EF4-FFF2-40B4-BE49-F238E27FC236}">
                <a16:creationId xmlns:a16="http://schemas.microsoft.com/office/drawing/2014/main" id="{684B27E3-D250-460F-8E58-E8938C0E358A}"/>
              </a:ext>
            </a:extLst>
          </p:cNvPr>
          <p:cNvSpPr/>
          <p:nvPr/>
        </p:nvSpPr>
        <p:spPr>
          <a:xfrm>
            <a:off x="9192344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21</a:t>
            </a:r>
          </a:p>
        </p:txBody>
      </p:sp>
      <p:sp>
        <p:nvSpPr>
          <p:cNvPr id="44" name="Rectangle 50">
            <a:extLst>
              <a:ext uri="{FF2B5EF4-FFF2-40B4-BE49-F238E27FC236}">
                <a16:creationId xmlns:a16="http://schemas.microsoft.com/office/drawing/2014/main" id="{5E9BD885-3730-4CC8-9E49-AF72F340CCA6}"/>
              </a:ext>
            </a:extLst>
          </p:cNvPr>
          <p:cNvSpPr/>
          <p:nvPr/>
        </p:nvSpPr>
        <p:spPr>
          <a:xfrm>
            <a:off x="10200456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23</a:t>
            </a:r>
          </a:p>
        </p:txBody>
      </p:sp>
      <p:sp>
        <p:nvSpPr>
          <p:cNvPr id="45" name="Rectangle 51">
            <a:extLst>
              <a:ext uri="{FF2B5EF4-FFF2-40B4-BE49-F238E27FC236}">
                <a16:creationId xmlns:a16="http://schemas.microsoft.com/office/drawing/2014/main" id="{C1D1AC52-DECE-41D3-B0E1-E9F551264BE2}"/>
              </a:ext>
            </a:extLst>
          </p:cNvPr>
          <p:cNvSpPr/>
          <p:nvPr/>
        </p:nvSpPr>
        <p:spPr>
          <a:xfrm>
            <a:off x="8701454" y="3097528"/>
            <a:ext cx="288032" cy="2377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3267064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1">
            <a:extLst>
              <a:ext uri="{FF2B5EF4-FFF2-40B4-BE49-F238E27FC236}">
                <a16:creationId xmlns:a16="http://schemas.microsoft.com/office/drawing/2014/main" id="{E8599230-C363-4400-84BE-B66A3F9D8DEA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/>
          <a:lstStyle>
            <a:lvl1pPr algn="r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 dirty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47" name="Subtitle 30">
            <a:extLst>
              <a:ext uri="{FF2B5EF4-FFF2-40B4-BE49-F238E27FC236}">
                <a16:creationId xmlns:a16="http://schemas.microsoft.com/office/drawing/2014/main" id="{CB36DAE9-23D1-445D-B4D2-FA1367B42B1A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/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4.</a:t>
            </a:r>
            <a:r>
              <a:rPr lang="es-419" b="1" cap="all" baseline="30000"/>
              <a:t>o</a:t>
            </a:r>
            <a:r>
              <a:rPr lang="es-419" b="1" cap="all"/>
              <a:t> Trimestre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48" name="Table 4">
            <a:extLst>
              <a:ext uri="{FF2B5EF4-FFF2-40B4-BE49-F238E27FC236}">
                <a16:creationId xmlns:a16="http://schemas.microsoft.com/office/drawing/2014/main" id="{CCD4CF44-D96C-40B7-96D8-1D3A76D267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967804"/>
              </p:ext>
            </p:extLst>
          </p:nvPr>
        </p:nvGraphicFramePr>
        <p:xfrm>
          <a:off x="619932" y="1642047"/>
          <a:ext cx="3490053" cy="2197764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985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85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Octubre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49" name="Table 12">
            <a:extLst>
              <a:ext uri="{FF2B5EF4-FFF2-40B4-BE49-F238E27FC236}">
                <a16:creationId xmlns:a16="http://schemas.microsoft.com/office/drawing/2014/main" id="{4E3054D2-28FF-4660-97FF-CA28BFD7EC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402448"/>
              </p:ext>
            </p:extLst>
          </p:nvPr>
        </p:nvGraphicFramePr>
        <p:xfrm>
          <a:off x="4355503" y="1642047"/>
          <a:ext cx="3480995" cy="2197764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497285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5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Noviembre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838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0" name="Table 21">
            <a:extLst>
              <a:ext uri="{FF2B5EF4-FFF2-40B4-BE49-F238E27FC236}">
                <a16:creationId xmlns:a16="http://schemas.microsoft.com/office/drawing/2014/main" id="{F1C63CBB-1D99-449B-92B1-33C23DE8F1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925535"/>
              </p:ext>
            </p:extLst>
          </p:nvPr>
        </p:nvGraphicFramePr>
        <p:xfrm>
          <a:off x="8077294" y="1642047"/>
          <a:ext cx="3480988" cy="2194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97284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497284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4805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800" u="none" strike="noStrike" cap="all" baseline="0" noProof="0">
                          <a:effectLst/>
                        </a:rPr>
                        <a:t>Diciembre</a:t>
                      </a:r>
                      <a:endParaRPr lang="es-419" sz="18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Lu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Ma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Mi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Ju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Vi</a:t>
                      </a:r>
                      <a:endParaRPr lang="es-419" sz="1400" b="1" i="0" u="none" strike="noStrike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Sá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</a:rPr>
                        <a:t>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sp>
        <p:nvSpPr>
          <p:cNvPr id="51" name="TextBox 6">
            <a:extLst>
              <a:ext uri="{FF2B5EF4-FFF2-40B4-BE49-F238E27FC236}">
                <a16:creationId xmlns:a16="http://schemas.microsoft.com/office/drawing/2014/main" id="{65C2647A-23F8-494E-A9FB-9C38B9AAABFA}"/>
              </a:ext>
            </a:extLst>
          </p:cNvPr>
          <p:cNvSpPr txBox="1"/>
          <p:nvPr/>
        </p:nvSpPr>
        <p:spPr>
          <a:xfrm>
            <a:off x="61993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3"/>
                </a:solidFill>
              </a:rPr>
              <a:t>Octubre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2" name="TextBox 15">
            <a:extLst>
              <a:ext uri="{FF2B5EF4-FFF2-40B4-BE49-F238E27FC236}">
                <a16:creationId xmlns:a16="http://schemas.microsoft.com/office/drawing/2014/main" id="{23FB72CF-175E-44FA-AF66-6BE0C390E0FA}"/>
              </a:ext>
            </a:extLst>
          </p:cNvPr>
          <p:cNvSpPr txBox="1"/>
          <p:nvPr/>
        </p:nvSpPr>
        <p:spPr>
          <a:xfrm>
            <a:off x="4350972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5"/>
                </a:solidFill>
              </a:rPr>
              <a:t>Noviembre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3" name="TextBox 17">
            <a:extLst>
              <a:ext uri="{FF2B5EF4-FFF2-40B4-BE49-F238E27FC236}">
                <a16:creationId xmlns:a16="http://schemas.microsoft.com/office/drawing/2014/main" id="{B706F052-F936-41A6-86F0-C68166E60885}"/>
              </a:ext>
            </a:extLst>
          </p:cNvPr>
          <p:cNvSpPr txBox="1"/>
          <p:nvPr/>
        </p:nvSpPr>
        <p:spPr>
          <a:xfrm>
            <a:off x="8070559" y="4029729"/>
            <a:ext cx="3490057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s-419" b="1" cap="all">
                <a:solidFill>
                  <a:schemeClr val="accent6"/>
                </a:solidFill>
              </a:rPr>
              <a:t>Diciembre</a:t>
            </a:r>
            <a:r>
              <a:rPr lang="es-419" b="1" cap="all">
                <a:solidFill>
                  <a:schemeClr val="tx1">
                    <a:lumMod val="50000"/>
                  </a:schemeClr>
                </a:solidFill>
              </a:rPr>
              <a:t> - Lorem Ipsum</a:t>
            </a:r>
          </a:p>
        </p:txBody>
      </p:sp>
      <p:sp>
        <p:nvSpPr>
          <p:cNvPr id="54" name="TextBox 8">
            <a:extLst>
              <a:ext uri="{FF2B5EF4-FFF2-40B4-BE49-F238E27FC236}">
                <a16:creationId xmlns:a16="http://schemas.microsoft.com/office/drawing/2014/main" id="{DA56918E-CA88-4D4F-8504-2470EDD8131C}"/>
              </a:ext>
            </a:extLst>
          </p:cNvPr>
          <p:cNvSpPr txBox="1"/>
          <p:nvPr/>
        </p:nvSpPr>
        <p:spPr>
          <a:xfrm>
            <a:off x="619934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5" name="TextBox 18">
            <a:extLst>
              <a:ext uri="{FF2B5EF4-FFF2-40B4-BE49-F238E27FC236}">
                <a16:creationId xmlns:a16="http://schemas.microsoft.com/office/drawing/2014/main" id="{F3F6088F-9BA7-4734-8B37-BD5D69F69874}"/>
              </a:ext>
            </a:extLst>
          </p:cNvPr>
          <p:cNvSpPr txBox="1"/>
          <p:nvPr/>
        </p:nvSpPr>
        <p:spPr>
          <a:xfrm>
            <a:off x="4350972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sp>
        <p:nvSpPr>
          <p:cNvPr id="56" name="TextBox 20">
            <a:extLst>
              <a:ext uri="{FF2B5EF4-FFF2-40B4-BE49-F238E27FC236}">
                <a16:creationId xmlns:a16="http://schemas.microsoft.com/office/drawing/2014/main" id="{3380EB4F-8AEA-45B0-9EC2-2A337C590E33}"/>
              </a:ext>
            </a:extLst>
          </p:cNvPr>
          <p:cNvSpPr txBox="1"/>
          <p:nvPr/>
        </p:nvSpPr>
        <p:spPr>
          <a:xfrm>
            <a:off x="8070561" y="4527877"/>
            <a:ext cx="3490056" cy="132343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/>
            <a:r>
              <a:rPr lang="es-419" sz="1600">
                <a:solidFill>
                  <a:schemeClr val="tx1">
                    <a:lumMod val="75000"/>
                  </a:schemeClr>
                </a:solidFill>
              </a:rPr>
              <a:t>Lorem ipsum dolor sit amet, consectetur adipiscing elit, sed do eiusmod tempor incididunt ut labore et dolore magna aliqua. Facilisis magna etiam tempor orci eu lobortis.</a:t>
            </a:r>
          </a:p>
        </p:txBody>
      </p:sp>
      <p:cxnSp>
        <p:nvCxnSpPr>
          <p:cNvPr id="57" name="Straight Connector 11">
            <a:extLst>
              <a:ext uri="{FF2B5EF4-FFF2-40B4-BE49-F238E27FC236}">
                <a16:creationId xmlns:a16="http://schemas.microsoft.com/office/drawing/2014/main" id="{8E8FC4A1-7D79-4FF7-8DD3-157CBE163E46}"/>
              </a:ext>
            </a:extLst>
          </p:cNvPr>
          <p:cNvCxnSpPr>
            <a:cxnSpLocks/>
          </p:cNvCxnSpPr>
          <p:nvPr/>
        </p:nvCxnSpPr>
        <p:spPr>
          <a:xfrm>
            <a:off x="619933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23">
            <a:extLst>
              <a:ext uri="{FF2B5EF4-FFF2-40B4-BE49-F238E27FC236}">
                <a16:creationId xmlns:a16="http://schemas.microsoft.com/office/drawing/2014/main" id="{182B51DC-427C-46AA-9DE6-32ADCD587EAF}"/>
              </a:ext>
            </a:extLst>
          </p:cNvPr>
          <p:cNvCxnSpPr>
            <a:cxnSpLocks/>
          </p:cNvCxnSpPr>
          <p:nvPr/>
        </p:nvCxnSpPr>
        <p:spPr>
          <a:xfrm>
            <a:off x="4352481" y="4463469"/>
            <a:ext cx="3487039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25">
            <a:extLst>
              <a:ext uri="{FF2B5EF4-FFF2-40B4-BE49-F238E27FC236}">
                <a16:creationId xmlns:a16="http://schemas.microsoft.com/office/drawing/2014/main" id="{86DA642B-7D15-41E0-9CA6-757D329750FC}"/>
              </a:ext>
            </a:extLst>
          </p:cNvPr>
          <p:cNvCxnSpPr>
            <a:cxnSpLocks/>
          </p:cNvCxnSpPr>
          <p:nvPr/>
        </p:nvCxnSpPr>
        <p:spPr>
          <a:xfrm>
            <a:off x="8070560" y="4463469"/>
            <a:ext cx="3490056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Rectangle 44">
            <a:extLst>
              <a:ext uri="{FF2B5EF4-FFF2-40B4-BE49-F238E27FC236}">
                <a16:creationId xmlns:a16="http://schemas.microsoft.com/office/drawing/2014/main" id="{4E026C4C-2021-40E7-A0A5-37237E96E9F2}"/>
              </a:ext>
            </a:extLst>
          </p:cNvPr>
          <p:cNvSpPr/>
          <p:nvPr/>
        </p:nvSpPr>
        <p:spPr>
          <a:xfrm>
            <a:off x="2259410" y="2850159"/>
            <a:ext cx="288032" cy="237744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13</a:t>
            </a:r>
          </a:p>
        </p:txBody>
      </p:sp>
      <p:sp>
        <p:nvSpPr>
          <p:cNvPr id="61" name="Rectangle 45">
            <a:extLst>
              <a:ext uri="{FF2B5EF4-FFF2-40B4-BE49-F238E27FC236}">
                <a16:creationId xmlns:a16="http://schemas.microsoft.com/office/drawing/2014/main" id="{91110633-4E56-49DE-9F0C-4E013784BA50}"/>
              </a:ext>
            </a:extLst>
          </p:cNvPr>
          <p:cNvSpPr/>
          <p:nvPr/>
        </p:nvSpPr>
        <p:spPr>
          <a:xfrm>
            <a:off x="2774000" y="2850159"/>
            <a:ext cx="288032" cy="237744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14</a:t>
            </a:r>
          </a:p>
        </p:txBody>
      </p:sp>
      <p:sp>
        <p:nvSpPr>
          <p:cNvPr id="62" name="Rectangle 46">
            <a:extLst>
              <a:ext uri="{FF2B5EF4-FFF2-40B4-BE49-F238E27FC236}">
                <a16:creationId xmlns:a16="http://schemas.microsoft.com/office/drawing/2014/main" id="{5D45ECC7-E8BD-4648-B428-6836915CEC76}"/>
              </a:ext>
            </a:extLst>
          </p:cNvPr>
          <p:cNvSpPr/>
          <p:nvPr/>
        </p:nvSpPr>
        <p:spPr>
          <a:xfrm>
            <a:off x="5015880" y="3335272"/>
            <a:ext cx="288032" cy="237744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29</a:t>
            </a:r>
          </a:p>
        </p:txBody>
      </p:sp>
      <p:sp>
        <p:nvSpPr>
          <p:cNvPr id="63" name="Rectangle 47">
            <a:extLst>
              <a:ext uri="{FF2B5EF4-FFF2-40B4-BE49-F238E27FC236}">
                <a16:creationId xmlns:a16="http://schemas.microsoft.com/office/drawing/2014/main" id="{EE1D38C3-65E4-47C9-AA95-96E2832C9E1C}"/>
              </a:ext>
            </a:extLst>
          </p:cNvPr>
          <p:cNvSpPr/>
          <p:nvPr/>
        </p:nvSpPr>
        <p:spPr>
          <a:xfrm>
            <a:off x="6960096" y="2602594"/>
            <a:ext cx="288032" cy="237744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12</a:t>
            </a:r>
          </a:p>
        </p:txBody>
      </p:sp>
      <p:sp>
        <p:nvSpPr>
          <p:cNvPr id="64" name="Rectangle 48">
            <a:extLst>
              <a:ext uri="{FF2B5EF4-FFF2-40B4-BE49-F238E27FC236}">
                <a16:creationId xmlns:a16="http://schemas.microsoft.com/office/drawing/2014/main" id="{00AC7AD8-7114-4364-AA02-3CD26B964F8E}"/>
              </a:ext>
            </a:extLst>
          </p:cNvPr>
          <p:cNvSpPr/>
          <p:nvPr/>
        </p:nvSpPr>
        <p:spPr>
          <a:xfrm>
            <a:off x="9696400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22</a:t>
            </a:r>
          </a:p>
        </p:txBody>
      </p:sp>
      <p:sp>
        <p:nvSpPr>
          <p:cNvPr id="65" name="Rectangle 49">
            <a:extLst>
              <a:ext uri="{FF2B5EF4-FFF2-40B4-BE49-F238E27FC236}">
                <a16:creationId xmlns:a16="http://schemas.microsoft.com/office/drawing/2014/main" id="{6867CCB1-07CF-42E4-A892-4835A044AFD8}"/>
              </a:ext>
            </a:extLst>
          </p:cNvPr>
          <p:cNvSpPr/>
          <p:nvPr/>
        </p:nvSpPr>
        <p:spPr>
          <a:xfrm>
            <a:off x="9192344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21</a:t>
            </a:r>
          </a:p>
        </p:txBody>
      </p:sp>
      <p:sp>
        <p:nvSpPr>
          <p:cNvPr id="66" name="Rectangle 50">
            <a:extLst>
              <a:ext uri="{FF2B5EF4-FFF2-40B4-BE49-F238E27FC236}">
                <a16:creationId xmlns:a16="http://schemas.microsoft.com/office/drawing/2014/main" id="{80F55CD7-06EC-4095-A016-9007C09A2CFD}"/>
              </a:ext>
            </a:extLst>
          </p:cNvPr>
          <p:cNvSpPr/>
          <p:nvPr/>
        </p:nvSpPr>
        <p:spPr>
          <a:xfrm>
            <a:off x="10200456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23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0615226B-F857-4793-A2DE-F4F28C07F09C}"/>
              </a:ext>
            </a:extLst>
          </p:cNvPr>
          <p:cNvSpPr/>
          <p:nvPr/>
        </p:nvSpPr>
        <p:spPr>
          <a:xfrm>
            <a:off x="8701454" y="3097528"/>
            <a:ext cx="288032" cy="237744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9519181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:a16="http://schemas.microsoft.com/office/drawing/2014/main" id="{A6AEC64C-0C83-4E55-BAB3-A3F06CB64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94300"/>
            <a:ext cx="9144000" cy="1015663"/>
          </a:xfrm>
        </p:spPr>
        <p:txBody>
          <a:bodyPr/>
          <a:lstStyle/>
          <a:p>
            <a:r>
              <a:rPr lang="es-MX" dirty="0"/>
              <a:t>Calendario 2022</a:t>
            </a:r>
          </a:p>
        </p:txBody>
      </p:sp>
      <p:sp>
        <p:nvSpPr>
          <p:cNvPr id="11" name="Subtitle 4">
            <a:extLst>
              <a:ext uri="{FF2B5EF4-FFF2-40B4-BE49-F238E27FC236}">
                <a16:creationId xmlns:a16="http://schemas.microsoft.com/office/drawing/2014/main" id="{076B3A27-F94B-4F29-9527-64810C722B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s-MX"/>
              <a:t>1 Mes // 1.</a:t>
            </a:r>
            <a:r>
              <a:rPr lang="es-MX" baseline="30000"/>
              <a:t>er</a:t>
            </a:r>
            <a:r>
              <a:rPr lang="es-MX"/>
              <a:t> día de la semana: Domingo</a:t>
            </a:r>
          </a:p>
        </p:txBody>
      </p:sp>
    </p:spTree>
    <p:extLst>
      <p:ext uri="{BB962C8B-B14F-4D97-AF65-F5344CB8AC3E}">
        <p14:creationId xmlns:p14="http://schemas.microsoft.com/office/powerpoint/2010/main" val="2731187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2">
            <a:extLst>
              <a:ext uri="{FF2B5EF4-FFF2-40B4-BE49-F238E27FC236}">
                <a16:creationId xmlns:a16="http://schemas.microsoft.com/office/drawing/2014/main" id="{C511F120-5313-4EF4-A336-F014D1F46E93}"/>
              </a:ext>
            </a:extLst>
          </p:cNvPr>
          <p:cNvSpPr/>
          <p:nvPr/>
        </p:nvSpPr>
        <p:spPr>
          <a:xfrm>
            <a:off x="1019436" y="6271881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3BEE22F-48FC-45A0-BA77-ABE31E6C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8" name="Subtitle 30">
            <a:extLst>
              <a:ext uri="{FF2B5EF4-FFF2-40B4-BE49-F238E27FC236}">
                <a16:creationId xmlns:a16="http://schemas.microsoft.com/office/drawing/2014/main" id="{828059DA-6E7D-4211-BC0B-35A3E5031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Enero</a:t>
            </a:r>
            <a:r>
              <a:rPr lang="es-419" b="1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9" name="Table Placeholder 5">
            <a:extLst>
              <a:ext uri="{FF2B5EF4-FFF2-40B4-BE49-F238E27FC236}">
                <a16:creationId xmlns:a16="http://schemas.microsoft.com/office/drawing/2014/main" id="{72033D78-7CD6-4D51-AB67-320473ABD8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9161559"/>
              </p:ext>
            </p:extLst>
          </p:nvPr>
        </p:nvGraphicFramePr>
        <p:xfrm>
          <a:off x="623888" y="1628774"/>
          <a:ext cx="7993062" cy="4968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Enero</a:t>
                      </a:r>
                      <a:endParaRPr lang="es-419" sz="2800" b="1" i="0" u="none" strike="noStrike" cap="all" baseline="0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243793"/>
                  </a:ext>
                </a:extLst>
              </a:tr>
            </a:tbl>
          </a:graphicData>
        </a:graphic>
      </p:graphicFrame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FC7AB864-9F74-46F3-9064-7E7478195DE7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1" name="Rectangle: Rounded Corners 6">
            <a:extLst>
              <a:ext uri="{FF2B5EF4-FFF2-40B4-BE49-F238E27FC236}">
                <a16:creationId xmlns:a16="http://schemas.microsoft.com/office/drawing/2014/main" id="{D1679932-858F-4CAF-80ED-681CF2C864E8}"/>
              </a:ext>
            </a:extLst>
          </p:cNvPr>
          <p:cNvSpPr/>
          <p:nvPr/>
        </p:nvSpPr>
        <p:spPr>
          <a:xfrm>
            <a:off x="1775520" y="5643800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515B4E6-C932-47D9-A9BA-4C214E68BAE8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504D6AA-23F5-4419-8399-DC0DB902A047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9A90B8E-17B7-4962-9DA3-B00B18DC84E1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F6FCF3A-143C-41EC-9A78-DACD0B6CCC98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6" name="Oval 9">
              <a:extLst>
                <a:ext uri="{FF2B5EF4-FFF2-40B4-BE49-F238E27FC236}">
                  <a16:creationId xmlns:a16="http://schemas.microsoft.com/office/drawing/2014/main" id="{E81D1E70-11F1-404B-8361-6E37899C0F5B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0">
              <a:extLst>
                <a:ext uri="{FF2B5EF4-FFF2-40B4-BE49-F238E27FC236}">
                  <a16:creationId xmlns:a16="http://schemas.microsoft.com/office/drawing/2014/main" id="{86FF7447-7A30-44C8-A37E-488E37BE4292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8" name="Group 18">
            <a:extLst>
              <a:ext uri="{FF2B5EF4-FFF2-40B4-BE49-F238E27FC236}">
                <a16:creationId xmlns:a16="http://schemas.microsoft.com/office/drawing/2014/main" id="{4FCF5C9C-ADC9-415A-BC7D-D8C7E9D0AE1E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9" name="Oval 20">
              <a:extLst>
                <a:ext uri="{FF2B5EF4-FFF2-40B4-BE49-F238E27FC236}">
                  <a16:creationId xmlns:a16="http://schemas.microsoft.com/office/drawing/2014/main" id="{609E15F4-FF9A-4C9D-9E2D-FA044231300A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21">
              <a:extLst>
                <a:ext uri="{FF2B5EF4-FFF2-40B4-BE49-F238E27FC236}">
                  <a16:creationId xmlns:a16="http://schemas.microsoft.com/office/drawing/2014/main" id="{FBA83265-5F74-464C-9A48-614EEFDB1419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21" name="Group 22">
            <a:extLst>
              <a:ext uri="{FF2B5EF4-FFF2-40B4-BE49-F238E27FC236}">
                <a16:creationId xmlns:a16="http://schemas.microsoft.com/office/drawing/2014/main" id="{72AEA25C-41F5-4F0A-845D-43D473DC9958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22" name="Oval 23">
              <a:extLst>
                <a:ext uri="{FF2B5EF4-FFF2-40B4-BE49-F238E27FC236}">
                  <a16:creationId xmlns:a16="http://schemas.microsoft.com/office/drawing/2014/main" id="{535F9FB6-F09D-409B-9280-E53D42B2E358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4">
              <a:extLst>
                <a:ext uri="{FF2B5EF4-FFF2-40B4-BE49-F238E27FC236}">
                  <a16:creationId xmlns:a16="http://schemas.microsoft.com/office/drawing/2014/main" id="{E6F66BE3-5E2B-49A0-A9FB-1717FC262BC1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24" name="Group 25">
            <a:extLst>
              <a:ext uri="{FF2B5EF4-FFF2-40B4-BE49-F238E27FC236}">
                <a16:creationId xmlns:a16="http://schemas.microsoft.com/office/drawing/2014/main" id="{AD8A3401-079E-42E6-AEBF-D5D958932805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5" name="Group 26">
              <a:extLst>
                <a:ext uri="{FF2B5EF4-FFF2-40B4-BE49-F238E27FC236}">
                  <a16:creationId xmlns:a16="http://schemas.microsoft.com/office/drawing/2014/main" id="{DBA09102-B32D-4096-BB7F-97D73F3CA9F7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30" name="Rectangle: Rounded Corners 32">
                <a:extLst>
                  <a:ext uri="{FF2B5EF4-FFF2-40B4-BE49-F238E27FC236}">
                    <a16:creationId xmlns:a16="http://schemas.microsoft.com/office/drawing/2014/main" id="{CA014EEE-234C-49A2-93A8-9E38565D2B24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1" name="Rectangle: Rounded Corners 33">
                <a:extLst>
                  <a:ext uri="{FF2B5EF4-FFF2-40B4-BE49-F238E27FC236}">
                    <a16:creationId xmlns:a16="http://schemas.microsoft.com/office/drawing/2014/main" id="{7D343469-204D-4967-B3FD-2560F798B90A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2" name="Rectangle: Rounded Corners 34">
                <a:extLst>
                  <a:ext uri="{FF2B5EF4-FFF2-40B4-BE49-F238E27FC236}">
                    <a16:creationId xmlns:a16="http://schemas.microsoft.com/office/drawing/2014/main" id="{96CF4819-7F11-4A3E-A4FF-855BC3514E88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3" name="Rectangle: Rounded Corners 35">
                <a:extLst>
                  <a:ext uri="{FF2B5EF4-FFF2-40B4-BE49-F238E27FC236}">
                    <a16:creationId xmlns:a16="http://schemas.microsoft.com/office/drawing/2014/main" id="{E7300469-BF25-4434-AF97-89AD362ECCF4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63A9CE22-E39F-4A69-8B17-EEC3297D8A90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4BE096DF-8A33-41B4-A109-465294BA3D9F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665A970C-1F21-403D-902F-163B2C70967C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9" name="Rectangle 31">
              <a:extLst>
                <a:ext uri="{FF2B5EF4-FFF2-40B4-BE49-F238E27FC236}">
                  <a16:creationId xmlns:a16="http://schemas.microsoft.com/office/drawing/2014/main" id="{4BBC441D-C1DC-4F90-9DCC-EF9C6ED165F1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34" name="Oval 36">
            <a:extLst>
              <a:ext uri="{FF2B5EF4-FFF2-40B4-BE49-F238E27FC236}">
                <a16:creationId xmlns:a16="http://schemas.microsoft.com/office/drawing/2014/main" id="{92BF846C-0E05-4C7A-8AA4-B5C14DBC80DA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5" name="Oval 37">
            <a:extLst>
              <a:ext uri="{FF2B5EF4-FFF2-40B4-BE49-F238E27FC236}">
                <a16:creationId xmlns:a16="http://schemas.microsoft.com/office/drawing/2014/main" id="{817AC7D8-1324-4370-B71A-4CEA3FB83F8A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6" name="Oval 38">
            <a:extLst>
              <a:ext uri="{FF2B5EF4-FFF2-40B4-BE49-F238E27FC236}">
                <a16:creationId xmlns:a16="http://schemas.microsoft.com/office/drawing/2014/main" id="{9E034AC4-89FA-4BFE-BB9A-0B926BB1926F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7" name="Rectangle 39">
            <a:extLst>
              <a:ext uri="{FF2B5EF4-FFF2-40B4-BE49-F238E27FC236}">
                <a16:creationId xmlns:a16="http://schemas.microsoft.com/office/drawing/2014/main" id="{44A15275-E95E-473D-BFBA-8D8DDF4F2161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8" name="Rectangle 40">
            <a:extLst>
              <a:ext uri="{FF2B5EF4-FFF2-40B4-BE49-F238E27FC236}">
                <a16:creationId xmlns:a16="http://schemas.microsoft.com/office/drawing/2014/main" id="{793D3745-B212-4A18-B418-8A3495412460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9" name="Rectangle 41">
            <a:extLst>
              <a:ext uri="{FF2B5EF4-FFF2-40B4-BE49-F238E27FC236}">
                <a16:creationId xmlns:a16="http://schemas.microsoft.com/office/drawing/2014/main" id="{44CB2162-1A6B-4056-8D3C-39719925766F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2593716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1">
            <a:extLst>
              <a:ext uri="{FF2B5EF4-FFF2-40B4-BE49-F238E27FC236}">
                <a16:creationId xmlns:a16="http://schemas.microsoft.com/office/drawing/2014/main" id="{89AE2EE4-FFB3-4585-812E-4883E46F6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37" name="Subtitle 30">
            <a:extLst>
              <a:ext uri="{FF2B5EF4-FFF2-40B4-BE49-F238E27FC236}">
                <a16:creationId xmlns:a16="http://schemas.microsoft.com/office/drawing/2014/main" id="{B9E49C41-5BC6-44CD-8E48-86DC0E40C664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10944226" cy="523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2860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38" name="Table 4">
            <a:extLst>
              <a:ext uri="{FF2B5EF4-FFF2-40B4-BE49-F238E27FC236}">
                <a16:creationId xmlns:a16="http://schemas.microsoft.com/office/drawing/2014/main" id="{84B9CD73-608F-43DE-A789-923E6A41B3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510054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Enero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39" name="Table 5">
            <a:extLst>
              <a:ext uri="{FF2B5EF4-FFF2-40B4-BE49-F238E27FC236}">
                <a16:creationId xmlns:a16="http://schemas.microsoft.com/office/drawing/2014/main" id="{74B3AD3D-41C5-4E55-BED2-47179A0446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241432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Mayo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40" name="Table 6">
            <a:extLst>
              <a:ext uri="{FF2B5EF4-FFF2-40B4-BE49-F238E27FC236}">
                <a16:creationId xmlns:a16="http://schemas.microsoft.com/office/drawing/2014/main" id="{5B74A037-739F-43B6-B9FB-562A0E3D26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498731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41" name="Table 9">
            <a:extLst>
              <a:ext uri="{FF2B5EF4-FFF2-40B4-BE49-F238E27FC236}">
                <a16:creationId xmlns:a16="http://schemas.microsoft.com/office/drawing/2014/main" id="{E6658371-D783-4FDE-A87F-34E0C82D70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218103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Marzo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42" name="Table 10">
            <a:extLst>
              <a:ext uri="{FF2B5EF4-FFF2-40B4-BE49-F238E27FC236}">
                <a16:creationId xmlns:a16="http://schemas.microsoft.com/office/drawing/2014/main" id="{5CC1E124-637F-4BD0-9D21-40709EB7A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669504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Julio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43" name="Table 11">
            <a:extLst>
              <a:ext uri="{FF2B5EF4-FFF2-40B4-BE49-F238E27FC236}">
                <a16:creationId xmlns:a16="http://schemas.microsoft.com/office/drawing/2014/main" id="{52B48E97-331C-4DBD-A71B-F7FDAABC8E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278107"/>
              </p:ext>
            </p:extLst>
          </p:nvPr>
        </p:nvGraphicFramePr>
        <p:xfrm>
          <a:off x="6210903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Noviembre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44" name="Table 12">
            <a:extLst>
              <a:ext uri="{FF2B5EF4-FFF2-40B4-BE49-F238E27FC236}">
                <a16:creationId xmlns:a16="http://schemas.microsoft.com/office/drawing/2014/main" id="{CB496AEB-2657-4ACF-B979-DE58DECEE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525447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Febrero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45" name="Table 13">
            <a:extLst>
              <a:ext uri="{FF2B5EF4-FFF2-40B4-BE49-F238E27FC236}">
                <a16:creationId xmlns:a16="http://schemas.microsoft.com/office/drawing/2014/main" id="{AE778219-2A84-402C-99EB-FC44C728B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875312"/>
              </p:ext>
            </p:extLst>
          </p:nvPr>
        </p:nvGraphicFramePr>
        <p:xfrm>
          <a:off x="3415416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03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Junio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221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20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46" name="Table 14">
            <a:extLst>
              <a:ext uri="{FF2B5EF4-FFF2-40B4-BE49-F238E27FC236}">
                <a16:creationId xmlns:a16="http://schemas.microsoft.com/office/drawing/2014/main" id="{D3024B83-495F-4DBF-9ECD-5BB21AA9FD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743880"/>
              </p:ext>
            </p:extLst>
          </p:nvPr>
        </p:nvGraphicFramePr>
        <p:xfrm>
          <a:off x="3415416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187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Octubre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312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85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47" name="Table 21">
            <a:extLst>
              <a:ext uri="{FF2B5EF4-FFF2-40B4-BE49-F238E27FC236}">
                <a16:creationId xmlns:a16="http://schemas.microsoft.com/office/drawing/2014/main" id="{CAC3EFE8-9955-44E5-88C3-50405213AC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585631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6881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Abril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129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64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48" name="Table 22">
            <a:extLst>
              <a:ext uri="{FF2B5EF4-FFF2-40B4-BE49-F238E27FC236}">
                <a16:creationId xmlns:a16="http://schemas.microsoft.com/office/drawing/2014/main" id="{1CFBCAB2-5989-40C5-9D46-A93017152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894669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Agosto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49" name="Table 23">
            <a:extLst>
              <a:ext uri="{FF2B5EF4-FFF2-40B4-BE49-F238E27FC236}">
                <a16:creationId xmlns:a16="http://schemas.microsoft.com/office/drawing/2014/main" id="{5955B6B6-C1A5-459E-A50F-430D3538A2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398099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77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Diciembre</a:t>
                      </a:r>
                      <a:endParaRPr lang="es-419" sz="1400" b="1" i="0" u="none" strike="noStrike" cap="all" baseline="0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065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02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9347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19">
            <a:extLst>
              <a:ext uri="{FF2B5EF4-FFF2-40B4-BE49-F238E27FC236}">
                <a16:creationId xmlns:a16="http://schemas.microsoft.com/office/drawing/2014/main" id="{097DD078-2935-4C8C-A0CA-7E4DF324DB3E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itle 1">
            <a:extLst>
              <a:ext uri="{FF2B5EF4-FFF2-40B4-BE49-F238E27FC236}">
                <a16:creationId xmlns:a16="http://schemas.microsoft.com/office/drawing/2014/main" id="{F0B28AAE-B27B-4DE0-AFF4-A7E2C0FDA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78" name="Subtitle 30">
            <a:extLst>
              <a:ext uri="{FF2B5EF4-FFF2-40B4-BE49-F238E27FC236}">
                <a16:creationId xmlns:a16="http://schemas.microsoft.com/office/drawing/2014/main" id="{1C5096B8-6528-4B52-B39D-617062A70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Febrero</a:t>
            </a:r>
            <a:r>
              <a:rPr lang="es-419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79" name="Table Placeholder 5">
            <a:extLst>
              <a:ext uri="{FF2B5EF4-FFF2-40B4-BE49-F238E27FC236}">
                <a16:creationId xmlns:a16="http://schemas.microsoft.com/office/drawing/2014/main" id="{8AB3FB0C-3B9F-4887-AA36-198367340D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6750098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Febrero</a:t>
                      </a:r>
                      <a:endParaRPr lang="es-419" sz="2800" b="1" i="0" u="none" strike="noStrike" cap="all" baseline="0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80" name="Text Placeholder 4">
            <a:extLst>
              <a:ext uri="{FF2B5EF4-FFF2-40B4-BE49-F238E27FC236}">
                <a16:creationId xmlns:a16="http://schemas.microsoft.com/office/drawing/2014/main" id="{4022C2AA-F1D3-4D7A-A242-1D187CFC9070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81" name="Rectangle: Rounded Corners 6">
            <a:extLst>
              <a:ext uri="{FF2B5EF4-FFF2-40B4-BE49-F238E27FC236}">
                <a16:creationId xmlns:a16="http://schemas.microsoft.com/office/drawing/2014/main" id="{B731307A-670A-4C6D-B42D-BDB50F6C0146}"/>
              </a:ext>
            </a:extLst>
          </p:cNvPr>
          <p:cNvSpPr/>
          <p:nvPr/>
        </p:nvSpPr>
        <p:spPr>
          <a:xfrm>
            <a:off x="1775520" y="5013176"/>
            <a:ext cx="2238340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82" name="Rectangle: Rounded Corners 11">
            <a:extLst>
              <a:ext uri="{FF2B5EF4-FFF2-40B4-BE49-F238E27FC236}">
                <a16:creationId xmlns:a16="http://schemas.microsoft.com/office/drawing/2014/main" id="{DA836625-48C5-4198-8F61-E3556FCF6210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83" name="Rectangle: Rounded Corners 12">
            <a:extLst>
              <a:ext uri="{FF2B5EF4-FFF2-40B4-BE49-F238E27FC236}">
                <a16:creationId xmlns:a16="http://schemas.microsoft.com/office/drawing/2014/main" id="{7974DF43-9BF7-4455-B541-CA81A99D0A41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84" name="Rectangle: Rounded Corners 13">
            <a:extLst>
              <a:ext uri="{FF2B5EF4-FFF2-40B4-BE49-F238E27FC236}">
                <a16:creationId xmlns:a16="http://schemas.microsoft.com/office/drawing/2014/main" id="{2DE8FD5B-EF28-406C-BE7F-9F61D0DB79D9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85" name="Group 14">
            <a:extLst>
              <a:ext uri="{FF2B5EF4-FFF2-40B4-BE49-F238E27FC236}">
                <a16:creationId xmlns:a16="http://schemas.microsoft.com/office/drawing/2014/main" id="{7C63082C-C45A-4428-BC00-F970F4EF2C9C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86" name="Oval 9">
              <a:extLst>
                <a:ext uri="{FF2B5EF4-FFF2-40B4-BE49-F238E27FC236}">
                  <a16:creationId xmlns:a16="http://schemas.microsoft.com/office/drawing/2014/main" id="{321E0C62-C352-4FC2-A9DB-2C2978532691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10">
              <a:extLst>
                <a:ext uri="{FF2B5EF4-FFF2-40B4-BE49-F238E27FC236}">
                  <a16:creationId xmlns:a16="http://schemas.microsoft.com/office/drawing/2014/main" id="{E883F7FF-E0CF-4830-AE1F-1F4530EF4CBF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88" name="Group 18">
            <a:extLst>
              <a:ext uri="{FF2B5EF4-FFF2-40B4-BE49-F238E27FC236}">
                <a16:creationId xmlns:a16="http://schemas.microsoft.com/office/drawing/2014/main" id="{FDE90333-AFD0-4AD1-BC66-908CE819C856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89" name="Oval 20">
              <a:extLst>
                <a:ext uri="{FF2B5EF4-FFF2-40B4-BE49-F238E27FC236}">
                  <a16:creationId xmlns:a16="http://schemas.microsoft.com/office/drawing/2014/main" id="{6EBF7CF6-C066-40D1-814D-FBB5EC683866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21">
              <a:extLst>
                <a:ext uri="{FF2B5EF4-FFF2-40B4-BE49-F238E27FC236}">
                  <a16:creationId xmlns:a16="http://schemas.microsoft.com/office/drawing/2014/main" id="{222185E9-B357-4230-8D17-BAD063322F1A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91" name="Group 22">
            <a:extLst>
              <a:ext uri="{FF2B5EF4-FFF2-40B4-BE49-F238E27FC236}">
                <a16:creationId xmlns:a16="http://schemas.microsoft.com/office/drawing/2014/main" id="{7D969BD1-3AE2-49E9-B231-B50A59E87564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92" name="Oval 23">
              <a:extLst>
                <a:ext uri="{FF2B5EF4-FFF2-40B4-BE49-F238E27FC236}">
                  <a16:creationId xmlns:a16="http://schemas.microsoft.com/office/drawing/2014/main" id="{3C9C49EF-645D-4DF0-8DE6-C390044D43C9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24">
              <a:extLst>
                <a:ext uri="{FF2B5EF4-FFF2-40B4-BE49-F238E27FC236}">
                  <a16:creationId xmlns:a16="http://schemas.microsoft.com/office/drawing/2014/main" id="{5B8167BA-CBDB-4778-92D6-F86141AA08B8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94" name="Group 25">
            <a:extLst>
              <a:ext uri="{FF2B5EF4-FFF2-40B4-BE49-F238E27FC236}">
                <a16:creationId xmlns:a16="http://schemas.microsoft.com/office/drawing/2014/main" id="{52C0D77A-F15D-407E-A35C-E6DD1088161F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95" name="Group 26">
              <a:extLst>
                <a:ext uri="{FF2B5EF4-FFF2-40B4-BE49-F238E27FC236}">
                  <a16:creationId xmlns:a16="http://schemas.microsoft.com/office/drawing/2014/main" id="{B3CD3CB3-E04D-441E-897E-5469172D0900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100" name="Rectangle: Rounded Corners 32">
                <a:extLst>
                  <a:ext uri="{FF2B5EF4-FFF2-40B4-BE49-F238E27FC236}">
                    <a16:creationId xmlns:a16="http://schemas.microsoft.com/office/drawing/2014/main" id="{8584B4D7-E8B9-4512-8827-74656C249283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101" name="Rectangle: Rounded Corners 33">
                <a:extLst>
                  <a:ext uri="{FF2B5EF4-FFF2-40B4-BE49-F238E27FC236}">
                    <a16:creationId xmlns:a16="http://schemas.microsoft.com/office/drawing/2014/main" id="{9A099E82-EFFF-43BE-9133-67E2C8F2A822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102" name="Rectangle: Rounded Corners 34">
                <a:extLst>
                  <a:ext uri="{FF2B5EF4-FFF2-40B4-BE49-F238E27FC236}">
                    <a16:creationId xmlns:a16="http://schemas.microsoft.com/office/drawing/2014/main" id="{60BE77E4-22F9-4765-9A62-87AF8B5E0D2F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103" name="Rectangle: Rounded Corners 35">
                <a:extLst>
                  <a:ext uri="{FF2B5EF4-FFF2-40B4-BE49-F238E27FC236}">
                    <a16:creationId xmlns:a16="http://schemas.microsoft.com/office/drawing/2014/main" id="{361954DF-0506-41DA-8BF8-E73F2F6ECC4D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96" name="Rectangle 27">
              <a:extLst>
                <a:ext uri="{FF2B5EF4-FFF2-40B4-BE49-F238E27FC236}">
                  <a16:creationId xmlns:a16="http://schemas.microsoft.com/office/drawing/2014/main" id="{8397466D-D436-4B52-8148-005D0BDB7111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97" name="Rectangle 28">
              <a:extLst>
                <a:ext uri="{FF2B5EF4-FFF2-40B4-BE49-F238E27FC236}">
                  <a16:creationId xmlns:a16="http://schemas.microsoft.com/office/drawing/2014/main" id="{7D32683E-8A6F-432C-B374-71A83BBCC210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98" name="Rectangle 29">
              <a:extLst>
                <a:ext uri="{FF2B5EF4-FFF2-40B4-BE49-F238E27FC236}">
                  <a16:creationId xmlns:a16="http://schemas.microsoft.com/office/drawing/2014/main" id="{510132DE-5AF1-4440-B837-D98CB3BE60BF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99" name="Rectangle 31">
              <a:extLst>
                <a:ext uri="{FF2B5EF4-FFF2-40B4-BE49-F238E27FC236}">
                  <a16:creationId xmlns:a16="http://schemas.microsoft.com/office/drawing/2014/main" id="{ED06D8F1-C245-4CB1-B3E4-A77CCFDEECD8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104" name="Oval 36">
            <a:extLst>
              <a:ext uri="{FF2B5EF4-FFF2-40B4-BE49-F238E27FC236}">
                <a16:creationId xmlns:a16="http://schemas.microsoft.com/office/drawing/2014/main" id="{904F4233-B213-45E6-869E-5C24CD0011CB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05" name="Oval 37">
            <a:extLst>
              <a:ext uri="{FF2B5EF4-FFF2-40B4-BE49-F238E27FC236}">
                <a16:creationId xmlns:a16="http://schemas.microsoft.com/office/drawing/2014/main" id="{CB4446A6-473A-4A99-88C7-264AD2B6FB6E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06" name="Oval 38">
            <a:extLst>
              <a:ext uri="{FF2B5EF4-FFF2-40B4-BE49-F238E27FC236}">
                <a16:creationId xmlns:a16="http://schemas.microsoft.com/office/drawing/2014/main" id="{1905626D-E8D0-4B55-8E82-B4089CA610AA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07" name="Rectangle 39">
            <a:extLst>
              <a:ext uri="{FF2B5EF4-FFF2-40B4-BE49-F238E27FC236}">
                <a16:creationId xmlns:a16="http://schemas.microsoft.com/office/drawing/2014/main" id="{ED91D930-95BB-4F4D-B49D-220195592F25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108" name="Rectangle 40">
            <a:extLst>
              <a:ext uri="{FF2B5EF4-FFF2-40B4-BE49-F238E27FC236}">
                <a16:creationId xmlns:a16="http://schemas.microsoft.com/office/drawing/2014/main" id="{B16526B5-A67B-4BE6-B30F-D93863B5EF3E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109" name="Rectangle 41">
            <a:extLst>
              <a:ext uri="{FF2B5EF4-FFF2-40B4-BE49-F238E27FC236}">
                <a16:creationId xmlns:a16="http://schemas.microsoft.com/office/drawing/2014/main" id="{BF4EED90-B08A-4283-9694-AAF5B2DBA8EA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1662915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2">
            <a:extLst>
              <a:ext uri="{FF2B5EF4-FFF2-40B4-BE49-F238E27FC236}">
                <a16:creationId xmlns:a16="http://schemas.microsoft.com/office/drawing/2014/main" id="{BD15DBA0-21DC-4478-9B4F-B1E726A9F57A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B40174D-F84B-4A99-8679-D63EF4575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10" name="Subtitle 30">
            <a:extLst>
              <a:ext uri="{FF2B5EF4-FFF2-40B4-BE49-F238E27FC236}">
                <a16:creationId xmlns:a16="http://schemas.microsoft.com/office/drawing/2014/main" id="{4BA59934-5281-43EC-94D5-C8710C079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Marzo</a:t>
            </a:r>
            <a:r>
              <a:rPr lang="es-419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11" name="Table Placeholder 5">
            <a:extLst>
              <a:ext uri="{FF2B5EF4-FFF2-40B4-BE49-F238E27FC236}">
                <a16:creationId xmlns:a16="http://schemas.microsoft.com/office/drawing/2014/main" id="{67CF9FFA-E0B6-4351-9280-3286392AD8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8693114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Marzo</a:t>
                      </a:r>
                      <a:endParaRPr lang="es-419" sz="2800" b="1" i="0" u="none" strike="noStrike" cap="all" baseline="0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15B41E6-50F6-4F6F-A08F-910DE07304A3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3" name="Rectangle: Rounded Corners 11">
            <a:extLst>
              <a:ext uri="{FF2B5EF4-FFF2-40B4-BE49-F238E27FC236}">
                <a16:creationId xmlns:a16="http://schemas.microsoft.com/office/drawing/2014/main" id="{74D68B8A-9A9B-4A9F-A0BD-B6228B54DAF5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4" name="Rectangle: Rounded Corners 12">
            <a:extLst>
              <a:ext uri="{FF2B5EF4-FFF2-40B4-BE49-F238E27FC236}">
                <a16:creationId xmlns:a16="http://schemas.microsoft.com/office/drawing/2014/main" id="{D27F7A7B-1A27-4C14-BCF2-96D7DE0535FD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5" name="Rectangle: Rounded Corners 13">
            <a:extLst>
              <a:ext uri="{FF2B5EF4-FFF2-40B4-BE49-F238E27FC236}">
                <a16:creationId xmlns:a16="http://schemas.microsoft.com/office/drawing/2014/main" id="{8F01C6EC-FB0F-4D86-BC37-2A0B21ED14EA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16" name="Group 14">
            <a:extLst>
              <a:ext uri="{FF2B5EF4-FFF2-40B4-BE49-F238E27FC236}">
                <a16:creationId xmlns:a16="http://schemas.microsoft.com/office/drawing/2014/main" id="{C2A4838E-AAA8-4C81-8F77-252879720B93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7" name="Oval 9">
              <a:extLst>
                <a:ext uri="{FF2B5EF4-FFF2-40B4-BE49-F238E27FC236}">
                  <a16:creationId xmlns:a16="http://schemas.microsoft.com/office/drawing/2014/main" id="{385CB380-EF20-45EA-B1FB-86939603A10D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0">
              <a:extLst>
                <a:ext uri="{FF2B5EF4-FFF2-40B4-BE49-F238E27FC236}">
                  <a16:creationId xmlns:a16="http://schemas.microsoft.com/office/drawing/2014/main" id="{E5F0DB7C-C067-4C17-AC26-F6BA0FAC1D0B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E1CE357-7B3E-48BB-A800-5286DA724228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20" name="Oval 20">
              <a:extLst>
                <a:ext uri="{FF2B5EF4-FFF2-40B4-BE49-F238E27FC236}">
                  <a16:creationId xmlns:a16="http://schemas.microsoft.com/office/drawing/2014/main" id="{981C888B-E7E2-40B9-9F46-12B8E21EAACC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1">
              <a:extLst>
                <a:ext uri="{FF2B5EF4-FFF2-40B4-BE49-F238E27FC236}">
                  <a16:creationId xmlns:a16="http://schemas.microsoft.com/office/drawing/2014/main" id="{C9A0CB87-7CB0-45FD-8979-CC0E263326D4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22" name="Group 22">
            <a:extLst>
              <a:ext uri="{FF2B5EF4-FFF2-40B4-BE49-F238E27FC236}">
                <a16:creationId xmlns:a16="http://schemas.microsoft.com/office/drawing/2014/main" id="{6B212F7E-90DE-42DB-B0C2-7CF9B8CF5C61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23" name="Oval 23">
              <a:extLst>
                <a:ext uri="{FF2B5EF4-FFF2-40B4-BE49-F238E27FC236}">
                  <a16:creationId xmlns:a16="http://schemas.microsoft.com/office/drawing/2014/main" id="{E76E15D6-45E7-414C-97CB-F7E9EF471F75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4">
              <a:extLst>
                <a:ext uri="{FF2B5EF4-FFF2-40B4-BE49-F238E27FC236}">
                  <a16:creationId xmlns:a16="http://schemas.microsoft.com/office/drawing/2014/main" id="{A6F5F300-1B80-49D3-88C7-E7D8331756AD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25" name="Group 25">
            <a:extLst>
              <a:ext uri="{FF2B5EF4-FFF2-40B4-BE49-F238E27FC236}">
                <a16:creationId xmlns:a16="http://schemas.microsoft.com/office/drawing/2014/main" id="{B1F874C8-9718-4BA7-A471-360C894163E4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6" name="Group 26">
              <a:extLst>
                <a:ext uri="{FF2B5EF4-FFF2-40B4-BE49-F238E27FC236}">
                  <a16:creationId xmlns:a16="http://schemas.microsoft.com/office/drawing/2014/main" id="{38DF85CD-A14D-4BF6-A836-459A4C2A1942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31" name="Rectangle: Rounded Corners 32">
                <a:extLst>
                  <a:ext uri="{FF2B5EF4-FFF2-40B4-BE49-F238E27FC236}">
                    <a16:creationId xmlns:a16="http://schemas.microsoft.com/office/drawing/2014/main" id="{749C0808-FDF3-4845-80FF-388E96D3E51B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2" name="Rectangle: Rounded Corners 33">
                <a:extLst>
                  <a:ext uri="{FF2B5EF4-FFF2-40B4-BE49-F238E27FC236}">
                    <a16:creationId xmlns:a16="http://schemas.microsoft.com/office/drawing/2014/main" id="{21CFF22A-03F5-419F-88B4-2BA87D218BA5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3" name="Rectangle: Rounded Corners 34">
                <a:extLst>
                  <a:ext uri="{FF2B5EF4-FFF2-40B4-BE49-F238E27FC236}">
                    <a16:creationId xmlns:a16="http://schemas.microsoft.com/office/drawing/2014/main" id="{1C062D51-5A8C-428D-AA48-DB67345606D9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4" name="Rectangle: Rounded Corners 35">
                <a:extLst>
                  <a:ext uri="{FF2B5EF4-FFF2-40B4-BE49-F238E27FC236}">
                    <a16:creationId xmlns:a16="http://schemas.microsoft.com/office/drawing/2014/main" id="{6D008DB3-EE98-4A33-95BA-FCC93D01290B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0548A405-7773-4C9F-A852-0B9C7CC7C90F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F9DFFF2E-9D30-4DDD-B595-211C8D8D8EEE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1D8185E3-0DA2-4F27-AE44-8B14D8163F8F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30" name="Rectangle 31">
              <a:extLst>
                <a:ext uri="{FF2B5EF4-FFF2-40B4-BE49-F238E27FC236}">
                  <a16:creationId xmlns:a16="http://schemas.microsoft.com/office/drawing/2014/main" id="{0E65A0DD-AE78-4368-9762-4E223F180D66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35" name="Oval 36">
            <a:extLst>
              <a:ext uri="{FF2B5EF4-FFF2-40B4-BE49-F238E27FC236}">
                <a16:creationId xmlns:a16="http://schemas.microsoft.com/office/drawing/2014/main" id="{7937A4C2-8606-4733-8B25-7BF0B452D610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6" name="Oval 37">
            <a:extLst>
              <a:ext uri="{FF2B5EF4-FFF2-40B4-BE49-F238E27FC236}">
                <a16:creationId xmlns:a16="http://schemas.microsoft.com/office/drawing/2014/main" id="{0F28D9F9-6FE9-4F15-ACDF-D6DB46F7E82B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7" name="Oval 38">
            <a:extLst>
              <a:ext uri="{FF2B5EF4-FFF2-40B4-BE49-F238E27FC236}">
                <a16:creationId xmlns:a16="http://schemas.microsoft.com/office/drawing/2014/main" id="{6ACE099C-B2D0-49B9-8FA1-0680D39F644D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8" name="Rectangle 39">
            <a:extLst>
              <a:ext uri="{FF2B5EF4-FFF2-40B4-BE49-F238E27FC236}">
                <a16:creationId xmlns:a16="http://schemas.microsoft.com/office/drawing/2014/main" id="{96F9180E-E844-451F-BAF4-C418FCE6E914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9" name="Rectangle 40">
            <a:extLst>
              <a:ext uri="{FF2B5EF4-FFF2-40B4-BE49-F238E27FC236}">
                <a16:creationId xmlns:a16="http://schemas.microsoft.com/office/drawing/2014/main" id="{1AA6FB2E-184C-4AE9-9680-44A28B0A2E6A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40" name="Rectangle 41">
            <a:extLst>
              <a:ext uri="{FF2B5EF4-FFF2-40B4-BE49-F238E27FC236}">
                <a16:creationId xmlns:a16="http://schemas.microsoft.com/office/drawing/2014/main" id="{938A7762-54E2-47FC-9E43-B27C34EBA7A0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41" name="Rectangle: Rounded Corners 44">
            <a:extLst>
              <a:ext uri="{FF2B5EF4-FFF2-40B4-BE49-F238E27FC236}">
                <a16:creationId xmlns:a16="http://schemas.microsoft.com/office/drawing/2014/main" id="{D6EE5F32-FFFF-451B-9A06-800599F5D146}"/>
              </a:ext>
            </a:extLst>
          </p:cNvPr>
          <p:cNvSpPr/>
          <p:nvPr/>
        </p:nvSpPr>
        <p:spPr>
          <a:xfrm>
            <a:off x="2921056" y="3140968"/>
            <a:ext cx="2238340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27478593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hlinkClick r:id="rId3" tooltip="Saltar al Sep. 2021"/>
            <a:extLst>
              <a:ext uri="{FF2B5EF4-FFF2-40B4-BE49-F238E27FC236}">
                <a16:creationId xmlns:a16="http://schemas.microsoft.com/office/drawing/2014/main" id="{8B8A2E25-7BD1-482D-B2C9-01D9F0FEB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376" y="436510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DC1C1DF7-9117-4595-9D95-63089D4B447C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D96BC2-B786-401A-A601-062C840CB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7" name="Subtitle 30">
            <a:extLst>
              <a:ext uri="{FF2B5EF4-FFF2-40B4-BE49-F238E27FC236}">
                <a16:creationId xmlns:a16="http://schemas.microsoft.com/office/drawing/2014/main" id="{A52813C1-EA60-4B5A-B70B-AAA80A433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Abril</a:t>
            </a:r>
            <a:r>
              <a:rPr lang="es-419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8" name="Table Placeholder 5">
            <a:extLst>
              <a:ext uri="{FF2B5EF4-FFF2-40B4-BE49-F238E27FC236}">
                <a16:creationId xmlns:a16="http://schemas.microsoft.com/office/drawing/2014/main" id="{4D23EFC3-603A-4D66-8AF9-86857B363A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042352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Abril</a:t>
                      </a:r>
                      <a:endParaRPr lang="es-419" sz="2800" b="1" i="0" u="none" strike="noStrike" cap="all" baseline="0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4BDC054B-F1A2-4D53-BF25-E0263F7C9BCC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0" name="Rectangle: Rounded Corners 6">
            <a:extLst>
              <a:ext uri="{FF2B5EF4-FFF2-40B4-BE49-F238E27FC236}">
                <a16:creationId xmlns:a16="http://schemas.microsoft.com/office/drawing/2014/main" id="{4482D886-ACB2-479D-9842-E4E337177FAE}"/>
              </a:ext>
            </a:extLst>
          </p:cNvPr>
          <p:cNvSpPr/>
          <p:nvPr/>
        </p:nvSpPr>
        <p:spPr>
          <a:xfrm>
            <a:off x="4079776" y="3140968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F0BA413F-1496-4D5C-883C-185CA8DE9453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2" name="Rectangle: Rounded Corners 12">
            <a:extLst>
              <a:ext uri="{FF2B5EF4-FFF2-40B4-BE49-F238E27FC236}">
                <a16:creationId xmlns:a16="http://schemas.microsoft.com/office/drawing/2014/main" id="{224467E4-7CD9-4A66-A59B-3AE7DD083467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3" name="Rectangle: Rounded Corners 13">
            <a:extLst>
              <a:ext uri="{FF2B5EF4-FFF2-40B4-BE49-F238E27FC236}">
                <a16:creationId xmlns:a16="http://schemas.microsoft.com/office/drawing/2014/main" id="{C3A18892-775D-42EC-AEE3-615BAF0B6DA2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14" name="Group 14">
            <a:extLst>
              <a:ext uri="{FF2B5EF4-FFF2-40B4-BE49-F238E27FC236}">
                <a16:creationId xmlns:a16="http://schemas.microsoft.com/office/drawing/2014/main" id="{774B689F-3E52-4EEE-B32E-95A43EFD4B1B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5" name="Oval 9">
              <a:extLst>
                <a:ext uri="{FF2B5EF4-FFF2-40B4-BE49-F238E27FC236}">
                  <a16:creationId xmlns:a16="http://schemas.microsoft.com/office/drawing/2014/main" id="{AF27D8F9-DDEC-4ACB-8879-359E0BED0DDD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0">
              <a:extLst>
                <a:ext uri="{FF2B5EF4-FFF2-40B4-BE49-F238E27FC236}">
                  <a16:creationId xmlns:a16="http://schemas.microsoft.com/office/drawing/2014/main" id="{1FD79DEA-216A-45E4-8E6E-B28F48E27BAC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7" name="Group 18">
            <a:extLst>
              <a:ext uri="{FF2B5EF4-FFF2-40B4-BE49-F238E27FC236}">
                <a16:creationId xmlns:a16="http://schemas.microsoft.com/office/drawing/2014/main" id="{4DC8EB6D-34F6-4F22-822A-C4AE55EB868F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8" name="Oval 20">
              <a:extLst>
                <a:ext uri="{FF2B5EF4-FFF2-40B4-BE49-F238E27FC236}">
                  <a16:creationId xmlns:a16="http://schemas.microsoft.com/office/drawing/2014/main" id="{E5751005-6149-447A-A878-83D73257391C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21">
              <a:extLst>
                <a:ext uri="{FF2B5EF4-FFF2-40B4-BE49-F238E27FC236}">
                  <a16:creationId xmlns:a16="http://schemas.microsoft.com/office/drawing/2014/main" id="{CF4AFCAC-AD90-472D-8ECC-293B8F5167EE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20" name="Group 22">
            <a:extLst>
              <a:ext uri="{FF2B5EF4-FFF2-40B4-BE49-F238E27FC236}">
                <a16:creationId xmlns:a16="http://schemas.microsoft.com/office/drawing/2014/main" id="{5570025B-0038-40CF-8F2C-8F4C0CA55915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21" name="Oval 23">
              <a:extLst>
                <a:ext uri="{FF2B5EF4-FFF2-40B4-BE49-F238E27FC236}">
                  <a16:creationId xmlns:a16="http://schemas.microsoft.com/office/drawing/2014/main" id="{7A313328-522D-4EC5-AE71-A253E4FF42C8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4">
              <a:extLst>
                <a:ext uri="{FF2B5EF4-FFF2-40B4-BE49-F238E27FC236}">
                  <a16:creationId xmlns:a16="http://schemas.microsoft.com/office/drawing/2014/main" id="{7C3A32E4-E9BA-4125-906F-B4C7A68B0999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5CF14F50-22AF-470C-87E4-73694CEC114D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4" name="Group 26">
              <a:extLst>
                <a:ext uri="{FF2B5EF4-FFF2-40B4-BE49-F238E27FC236}">
                  <a16:creationId xmlns:a16="http://schemas.microsoft.com/office/drawing/2014/main" id="{79C0054E-5BB9-4BF5-9540-B4C43AFF0271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9" name="Rectangle: Rounded Corners 32">
                <a:extLst>
                  <a:ext uri="{FF2B5EF4-FFF2-40B4-BE49-F238E27FC236}">
                    <a16:creationId xmlns:a16="http://schemas.microsoft.com/office/drawing/2014/main" id="{1B9A2A66-7EF6-45CE-81B4-562192923E3F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0" name="Rectangle: Rounded Corners 33">
                <a:extLst>
                  <a:ext uri="{FF2B5EF4-FFF2-40B4-BE49-F238E27FC236}">
                    <a16:creationId xmlns:a16="http://schemas.microsoft.com/office/drawing/2014/main" id="{4AFFBF3A-BD79-452B-BE30-EA70FCD9A32C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1" name="Rectangle: Rounded Corners 34">
                <a:extLst>
                  <a:ext uri="{FF2B5EF4-FFF2-40B4-BE49-F238E27FC236}">
                    <a16:creationId xmlns:a16="http://schemas.microsoft.com/office/drawing/2014/main" id="{2AFE8D0D-B491-4E2C-9ABB-CEEE5344371F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2" name="Rectangle: Rounded Corners 35">
                <a:extLst>
                  <a:ext uri="{FF2B5EF4-FFF2-40B4-BE49-F238E27FC236}">
                    <a16:creationId xmlns:a16="http://schemas.microsoft.com/office/drawing/2014/main" id="{491B92FC-0C71-4752-870B-E79A0877E2A8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5" name="Rectangle 27">
              <a:extLst>
                <a:ext uri="{FF2B5EF4-FFF2-40B4-BE49-F238E27FC236}">
                  <a16:creationId xmlns:a16="http://schemas.microsoft.com/office/drawing/2014/main" id="{E2873474-AC28-4181-B5FC-7A1B4AD0F58D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6" name="Rectangle 28">
              <a:extLst>
                <a:ext uri="{FF2B5EF4-FFF2-40B4-BE49-F238E27FC236}">
                  <a16:creationId xmlns:a16="http://schemas.microsoft.com/office/drawing/2014/main" id="{F1A0DABB-1DCE-4CE5-A046-E1B09EA29C5E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7" name="Rectangle 29">
              <a:extLst>
                <a:ext uri="{FF2B5EF4-FFF2-40B4-BE49-F238E27FC236}">
                  <a16:creationId xmlns:a16="http://schemas.microsoft.com/office/drawing/2014/main" id="{17DB4CF3-946E-4C2B-BF2F-87DD2C87957F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8" name="Rectangle 31">
              <a:extLst>
                <a:ext uri="{FF2B5EF4-FFF2-40B4-BE49-F238E27FC236}">
                  <a16:creationId xmlns:a16="http://schemas.microsoft.com/office/drawing/2014/main" id="{8B899DBC-6603-4A56-A3A2-D85CF52DA922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33" name="Oval 36">
            <a:extLst>
              <a:ext uri="{FF2B5EF4-FFF2-40B4-BE49-F238E27FC236}">
                <a16:creationId xmlns:a16="http://schemas.microsoft.com/office/drawing/2014/main" id="{2BE463B3-1A61-46C9-9E34-29A62445F26C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4" name="Oval 37">
            <a:extLst>
              <a:ext uri="{FF2B5EF4-FFF2-40B4-BE49-F238E27FC236}">
                <a16:creationId xmlns:a16="http://schemas.microsoft.com/office/drawing/2014/main" id="{CC2B11D1-D817-4A51-A89D-757215411E71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5" name="Oval 38">
            <a:extLst>
              <a:ext uri="{FF2B5EF4-FFF2-40B4-BE49-F238E27FC236}">
                <a16:creationId xmlns:a16="http://schemas.microsoft.com/office/drawing/2014/main" id="{9AF4FB9E-B055-4B42-B490-6004A11023EB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6" name="Rectangle 39">
            <a:extLst>
              <a:ext uri="{FF2B5EF4-FFF2-40B4-BE49-F238E27FC236}">
                <a16:creationId xmlns:a16="http://schemas.microsoft.com/office/drawing/2014/main" id="{4A980D3A-9D7C-4AA9-A374-E59377284800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7" name="Rectangle 40">
            <a:extLst>
              <a:ext uri="{FF2B5EF4-FFF2-40B4-BE49-F238E27FC236}">
                <a16:creationId xmlns:a16="http://schemas.microsoft.com/office/drawing/2014/main" id="{2FA52002-C12C-4092-A4FA-9252890483A4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8" name="Rectangle 41">
            <a:extLst>
              <a:ext uri="{FF2B5EF4-FFF2-40B4-BE49-F238E27FC236}">
                <a16:creationId xmlns:a16="http://schemas.microsoft.com/office/drawing/2014/main" id="{889C38B6-E17E-467E-8482-5FA8889719A5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13419138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2">
            <a:extLst>
              <a:ext uri="{FF2B5EF4-FFF2-40B4-BE49-F238E27FC236}">
                <a16:creationId xmlns:a16="http://schemas.microsoft.com/office/drawing/2014/main" id="{0EF0A83B-D530-4756-9792-DD1CBB254B9D}"/>
              </a:ext>
            </a:extLst>
          </p:cNvPr>
          <p:cNvSpPr/>
          <p:nvPr/>
        </p:nvSpPr>
        <p:spPr>
          <a:xfrm>
            <a:off x="1019436" y="5603726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090951A-6A0D-442D-A840-F1C9E858D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9" name="Subtitle 30">
            <a:extLst>
              <a:ext uri="{FF2B5EF4-FFF2-40B4-BE49-F238E27FC236}">
                <a16:creationId xmlns:a16="http://schemas.microsoft.com/office/drawing/2014/main" id="{53EB180A-B013-4B78-ABD8-E5BED28D8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Mayo</a:t>
            </a:r>
            <a:r>
              <a:rPr lang="es-419" b="1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10" name="Table Placeholder 5">
            <a:extLst>
              <a:ext uri="{FF2B5EF4-FFF2-40B4-BE49-F238E27FC236}">
                <a16:creationId xmlns:a16="http://schemas.microsoft.com/office/drawing/2014/main" id="{F034AD34-58A1-4D39-A14F-0804979026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8625573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Mayo</a:t>
                      </a:r>
                      <a:endParaRPr lang="es-419" sz="2800" b="1" i="0" u="none" strike="noStrike" cap="all" baseline="0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4DA3EB-B929-4C87-9612-EEB31ED4E155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2" name="Rectangle: Rounded Corners 6">
            <a:extLst>
              <a:ext uri="{FF2B5EF4-FFF2-40B4-BE49-F238E27FC236}">
                <a16:creationId xmlns:a16="http://schemas.microsoft.com/office/drawing/2014/main" id="{6801FB35-4993-4C86-BD29-B6BEFEEE9DEE}"/>
              </a:ext>
            </a:extLst>
          </p:cNvPr>
          <p:cNvSpPr/>
          <p:nvPr/>
        </p:nvSpPr>
        <p:spPr>
          <a:xfrm>
            <a:off x="1775520" y="5643800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3" name="Rectangle: Rounded Corners 11">
            <a:extLst>
              <a:ext uri="{FF2B5EF4-FFF2-40B4-BE49-F238E27FC236}">
                <a16:creationId xmlns:a16="http://schemas.microsoft.com/office/drawing/2014/main" id="{088EFFD7-BA78-4FF8-AB5C-83081D7128E3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4" name="Rectangle: Rounded Corners 12">
            <a:extLst>
              <a:ext uri="{FF2B5EF4-FFF2-40B4-BE49-F238E27FC236}">
                <a16:creationId xmlns:a16="http://schemas.microsoft.com/office/drawing/2014/main" id="{EB9EA859-294D-4E4D-B620-41A40178D22C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5" name="Rectangle: Rounded Corners 13">
            <a:extLst>
              <a:ext uri="{FF2B5EF4-FFF2-40B4-BE49-F238E27FC236}">
                <a16:creationId xmlns:a16="http://schemas.microsoft.com/office/drawing/2014/main" id="{D4BAFD76-8D49-413F-9C9F-BD599A2D1138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16" name="Group 14">
            <a:extLst>
              <a:ext uri="{FF2B5EF4-FFF2-40B4-BE49-F238E27FC236}">
                <a16:creationId xmlns:a16="http://schemas.microsoft.com/office/drawing/2014/main" id="{0EB3EDB9-4229-447E-95A2-3F85AE0AD153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7" name="Oval 9">
              <a:extLst>
                <a:ext uri="{FF2B5EF4-FFF2-40B4-BE49-F238E27FC236}">
                  <a16:creationId xmlns:a16="http://schemas.microsoft.com/office/drawing/2014/main" id="{36C9BF0F-6F70-4944-B4CA-2B296AC6F132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0">
              <a:extLst>
                <a:ext uri="{FF2B5EF4-FFF2-40B4-BE49-F238E27FC236}">
                  <a16:creationId xmlns:a16="http://schemas.microsoft.com/office/drawing/2014/main" id="{69310A5D-2771-4685-8E87-121254BC3158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A65FEF9-799D-476E-B19E-6B48DAD07668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20" name="Oval 20">
              <a:extLst>
                <a:ext uri="{FF2B5EF4-FFF2-40B4-BE49-F238E27FC236}">
                  <a16:creationId xmlns:a16="http://schemas.microsoft.com/office/drawing/2014/main" id="{6B276397-EC6B-4840-82A9-4D5C28020BDD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1">
              <a:extLst>
                <a:ext uri="{FF2B5EF4-FFF2-40B4-BE49-F238E27FC236}">
                  <a16:creationId xmlns:a16="http://schemas.microsoft.com/office/drawing/2014/main" id="{2572F2B1-577A-4D28-9A61-1044C3DB4861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22" name="Group 22">
            <a:extLst>
              <a:ext uri="{FF2B5EF4-FFF2-40B4-BE49-F238E27FC236}">
                <a16:creationId xmlns:a16="http://schemas.microsoft.com/office/drawing/2014/main" id="{FC953589-5B1F-402E-B407-62225DDBC77D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23" name="Oval 23">
              <a:extLst>
                <a:ext uri="{FF2B5EF4-FFF2-40B4-BE49-F238E27FC236}">
                  <a16:creationId xmlns:a16="http://schemas.microsoft.com/office/drawing/2014/main" id="{52556FCB-554C-4072-9C54-3B39F2310E2B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4">
              <a:extLst>
                <a:ext uri="{FF2B5EF4-FFF2-40B4-BE49-F238E27FC236}">
                  <a16:creationId xmlns:a16="http://schemas.microsoft.com/office/drawing/2014/main" id="{66E52339-60BA-45EC-96F8-5E05D3AD77D7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25" name="Group 25">
            <a:extLst>
              <a:ext uri="{FF2B5EF4-FFF2-40B4-BE49-F238E27FC236}">
                <a16:creationId xmlns:a16="http://schemas.microsoft.com/office/drawing/2014/main" id="{F184CDA6-7F00-41F0-A841-7A3CD56C6A5F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6" name="Group 26">
              <a:extLst>
                <a:ext uri="{FF2B5EF4-FFF2-40B4-BE49-F238E27FC236}">
                  <a16:creationId xmlns:a16="http://schemas.microsoft.com/office/drawing/2014/main" id="{8DC22BD5-1C08-4D15-B2A7-2777AD11F911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31" name="Rectangle: Rounded Corners 32">
                <a:extLst>
                  <a:ext uri="{FF2B5EF4-FFF2-40B4-BE49-F238E27FC236}">
                    <a16:creationId xmlns:a16="http://schemas.microsoft.com/office/drawing/2014/main" id="{47464905-F5A8-4C21-9DFA-D988BD376584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2" name="Rectangle: Rounded Corners 33">
                <a:extLst>
                  <a:ext uri="{FF2B5EF4-FFF2-40B4-BE49-F238E27FC236}">
                    <a16:creationId xmlns:a16="http://schemas.microsoft.com/office/drawing/2014/main" id="{7265FA72-57CD-4C6B-9888-AE8F5D3CD7C7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3" name="Rectangle: Rounded Corners 34">
                <a:extLst>
                  <a:ext uri="{FF2B5EF4-FFF2-40B4-BE49-F238E27FC236}">
                    <a16:creationId xmlns:a16="http://schemas.microsoft.com/office/drawing/2014/main" id="{F3699575-7343-42C9-BDA2-256ED4363A92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4" name="Rectangle: Rounded Corners 35">
                <a:extLst>
                  <a:ext uri="{FF2B5EF4-FFF2-40B4-BE49-F238E27FC236}">
                    <a16:creationId xmlns:a16="http://schemas.microsoft.com/office/drawing/2014/main" id="{680EADA7-FF40-4F46-81C0-9A28ABB5B9F1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3E2AB619-5736-483B-A575-AE92AF242AB3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12092F0C-9FE4-4171-A086-2B1444D7E0A3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1928841A-9521-483C-8F0D-AB789DAF763F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30" name="Rectangle 31">
              <a:extLst>
                <a:ext uri="{FF2B5EF4-FFF2-40B4-BE49-F238E27FC236}">
                  <a16:creationId xmlns:a16="http://schemas.microsoft.com/office/drawing/2014/main" id="{31D1DC1C-B722-456A-8B44-E22ECF284BFB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35" name="Oval 36">
            <a:extLst>
              <a:ext uri="{FF2B5EF4-FFF2-40B4-BE49-F238E27FC236}">
                <a16:creationId xmlns:a16="http://schemas.microsoft.com/office/drawing/2014/main" id="{B8EEB7F1-D578-4A0A-B7A6-B773B60BA293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6" name="Oval 37">
            <a:extLst>
              <a:ext uri="{FF2B5EF4-FFF2-40B4-BE49-F238E27FC236}">
                <a16:creationId xmlns:a16="http://schemas.microsoft.com/office/drawing/2014/main" id="{970E68E8-1D52-455B-8651-4D6C0BE0283E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7" name="Oval 38">
            <a:extLst>
              <a:ext uri="{FF2B5EF4-FFF2-40B4-BE49-F238E27FC236}">
                <a16:creationId xmlns:a16="http://schemas.microsoft.com/office/drawing/2014/main" id="{59CD9074-FDFA-44BC-A8EB-7DEBDC7D4D42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8" name="Rectangle 39">
            <a:extLst>
              <a:ext uri="{FF2B5EF4-FFF2-40B4-BE49-F238E27FC236}">
                <a16:creationId xmlns:a16="http://schemas.microsoft.com/office/drawing/2014/main" id="{1330B3A2-DA73-4731-B030-7A5327EF82FC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9" name="Rectangle 40">
            <a:extLst>
              <a:ext uri="{FF2B5EF4-FFF2-40B4-BE49-F238E27FC236}">
                <a16:creationId xmlns:a16="http://schemas.microsoft.com/office/drawing/2014/main" id="{1A947CB8-583F-4191-B7F3-4EA830F09C72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40" name="Rectangle 41">
            <a:extLst>
              <a:ext uri="{FF2B5EF4-FFF2-40B4-BE49-F238E27FC236}">
                <a16:creationId xmlns:a16="http://schemas.microsoft.com/office/drawing/2014/main" id="{9B1CCBDA-80CC-4541-9930-F212A54607EA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317492084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2">
            <a:extLst>
              <a:ext uri="{FF2B5EF4-FFF2-40B4-BE49-F238E27FC236}">
                <a16:creationId xmlns:a16="http://schemas.microsoft.com/office/drawing/2014/main" id="{B3859005-CE70-4AF9-8EC1-2B4DCD36CAB3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72FEDF4-A80E-40EE-8577-3B10C8E38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6" name="Subtitle 30">
            <a:extLst>
              <a:ext uri="{FF2B5EF4-FFF2-40B4-BE49-F238E27FC236}">
                <a16:creationId xmlns:a16="http://schemas.microsoft.com/office/drawing/2014/main" id="{E4282B5A-7E3E-4D34-B474-8E7EF59B9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Junio</a:t>
            </a:r>
            <a:r>
              <a:rPr lang="es-419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7" name="Table Placeholder 5">
            <a:extLst>
              <a:ext uri="{FF2B5EF4-FFF2-40B4-BE49-F238E27FC236}">
                <a16:creationId xmlns:a16="http://schemas.microsoft.com/office/drawing/2014/main" id="{D6CBA31C-80D0-476D-BCF7-AA007A87D3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3434931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Junio</a:t>
                      </a:r>
                      <a:endParaRPr lang="es-419" sz="2800" b="1" i="0" u="none" strike="noStrike" cap="all" baseline="0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9F3B625-EC7E-40FC-8D10-A0A9984F9679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9" name="Rectangle: Rounded Corners 11">
            <a:extLst>
              <a:ext uri="{FF2B5EF4-FFF2-40B4-BE49-F238E27FC236}">
                <a16:creationId xmlns:a16="http://schemas.microsoft.com/office/drawing/2014/main" id="{18384218-428A-4C55-AD28-8135AEF79C95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0" name="Rectangle: Rounded Corners 12">
            <a:extLst>
              <a:ext uri="{FF2B5EF4-FFF2-40B4-BE49-F238E27FC236}">
                <a16:creationId xmlns:a16="http://schemas.microsoft.com/office/drawing/2014/main" id="{5C53FFCD-042B-44B2-A569-804F3D274323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" name="Rectangle: Rounded Corners 13">
            <a:extLst>
              <a:ext uri="{FF2B5EF4-FFF2-40B4-BE49-F238E27FC236}">
                <a16:creationId xmlns:a16="http://schemas.microsoft.com/office/drawing/2014/main" id="{C592A960-BB1A-4AE2-A5A4-768BEDBB2D82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12" name="Group 14">
            <a:extLst>
              <a:ext uri="{FF2B5EF4-FFF2-40B4-BE49-F238E27FC236}">
                <a16:creationId xmlns:a16="http://schemas.microsoft.com/office/drawing/2014/main" id="{C693AF3C-F5E5-4A5E-A1BE-DAA3C442D891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3" name="Oval 9">
              <a:extLst>
                <a:ext uri="{FF2B5EF4-FFF2-40B4-BE49-F238E27FC236}">
                  <a16:creationId xmlns:a16="http://schemas.microsoft.com/office/drawing/2014/main" id="{66309BA3-A48F-44A6-ADBA-52C09D02BA78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0">
              <a:extLst>
                <a:ext uri="{FF2B5EF4-FFF2-40B4-BE49-F238E27FC236}">
                  <a16:creationId xmlns:a16="http://schemas.microsoft.com/office/drawing/2014/main" id="{6080B98A-356E-45FD-8322-396CB297C773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CF6C78A2-1DB6-408D-8CA4-189301F7E4B4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6" name="Oval 20">
              <a:extLst>
                <a:ext uri="{FF2B5EF4-FFF2-40B4-BE49-F238E27FC236}">
                  <a16:creationId xmlns:a16="http://schemas.microsoft.com/office/drawing/2014/main" id="{C3996E0E-336E-4BEE-ADD5-007B7A930FCA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21">
              <a:extLst>
                <a:ext uri="{FF2B5EF4-FFF2-40B4-BE49-F238E27FC236}">
                  <a16:creationId xmlns:a16="http://schemas.microsoft.com/office/drawing/2014/main" id="{CAB38BEF-4C04-4F90-A6DD-605E0E8BCAC3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8" name="Group 22">
            <a:extLst>
              <a:ext uri="{FF2B5EF4-FFF2-40B4-BE49-F238E27FC236}">
                <a16:creationId xmlns:a16="http://schemas.microsoft.com/office/drawing/2014/main" id="{28C5040A-1A8B-41D7-BA0D-6DCFB25C88C6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19" name="Oval 23">
              <a:extLst>
                <a:ext uri="{FF2B5EF4-FFF2-40B4-BE49-F238E27FC236}">
                  <a16:creationId xmlns:a16="http://schemas.microsoft.com/office/drawing/2014/main" id="{22133F10-9B49-4665-B6E3-68FDE55E669C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24">
              <a:extLst>
                <a:ext uri="{FF2B5EF4-FFF2-40B4-BE49-F238E27FC236}">
                  <a16:creationId xmlns:a16="http://schemas.microsoft.com/office/drawing/2014/main" id="{ED9649F9-A043-48E7-B334-A30C96766AAB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21" name="Group 25">
            <a:extLst>
              <a:ext uri="{FF2B5EF4-FFF2-40B4-BE49-F238E27FC236}">
                <a16:creationId xmlns:a16="http://schemas.microsoft.com/office/drawing/2014/main" id="{6B048AE3-9325-4758-AB8C-28C7578C405C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2" name="Group 26">
              <a:extLst>
                <a:ext uri="{FF2B5EF4-FFF2-40B4-BE49-F238E27FC236}">
                  <a16:creationId xmlns:a16="http://schemas.microsoft.com/office/drawing/2014/main" id="{1ABA7ED1-48B2-4205-BE27-64A3C08CDABC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7" name="Rectangle: Rounded Corners 32">
                <a:extLst>
                  <a:ext uri="{FF2B5EF4-FFF2-40B4-BE49-F238E27FC236}">
                    <a16:creationId xmlns:a16="http://schemas.microsoft.com/office/drawing/2014/main" id="{C5B1ADA4-5D96-4CB7-804A-80F08B3CA953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8" name="Rectangle: Rounded Corners 33">
                <a:extLst>
                  <a:ext uri="{FF2B5EF4-FFF2-40B4-BE49-F238E27FC236}">
                    <a16:creationId xmlns:a16="http://schemas.microsoft.com/office/drawing/2014/main" id="{3834ADF5-1367-4634-BFC8-840231B5FE2A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9" name="Rectangle: Rounded Corners 34">
                <a:extLst>
                  <a:ext uri="{FF2B5EF4-FFF2-40B4-BE49-F238E27FC236}">
                    <a16:creationId xmlns:a16="http://schemas.microsoft.com/office/drawing/2014/main" id="{CEDC266D-EE59-4DAB-A7CA-867FC28EB890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0" name="Rectangle: Rounded Corners 35">
                <a:extLst>
                  <a:ext uri="{FF2B5EF4-FFF2-40B4-BE49-F238E27FC236}">
                    <a16:creationId xmlns:a16="http://schemas.microsoft.com/office/drawing/2014/main" id="{DC9719B3-3D24-48CB-8E96-95AD1D888BB5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42493B1F-0A81-471A-8685-920EC5F49452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CBB360F9-FF19-42A6-9476-B74DDA550752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5" name="Rectangle 29">
              <a:extLst>
                <a:ext uri="{FF2B5EF4-FFF2-40B4-BE49-F238E27FC236}">
                  <a16:creationId xmlns:a16="http://schemas.microsoft.com/office/drawing/2014/main" id="{37151FD2-B4B1-4F2B-82F8-1A77EE1C6FE8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6" name="Rectangle 31">
              <a:extLst>
                <a:ext uri="{FF2B5EF4-FFF2-40B4-BE49-F238E27FC236}">
                  <a16:creationId xmlns:a16="http://schemas.microsoft.com/office/drawing/2014/main" id="{B7EF1D80-3062-42B6-B95C-65A26B770ED0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31" name="Oval 36">
            <a:extLst>
              <a:ext uri="{FF2B5EF4-FFF2-40B4-BE49-F238E27FC236}">
                <a16:creationId xmlns:a16="http://schemas.microsoft.com/office/drawing/2014/main" id="{CFF5AE3D-F6B2-4F92-B7C1-BF43021056FC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2" name="Oval 37">
            <a:extLst>
              <a:ext uri="{FF2B5EF4-FFF2-40B4-BE49-F238E27FC236}">
                <a16:creationId xmlns:a16="http://schemas.microsoft.com/office/drawing/2014/main" id="{A1453AE4-A59E-4E09-BF9E-C4BFCC50799D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3" name="Oval 38">
            <a:extLst>
              <a:ext uri="{FF2B5EF4-FFF2-40B4-BE49-F238E27FC236}">
                <a16:creationId xmlns:a16="http://schemas.microsoft.com/office/drawing/2014/main" id="{5869576C-47C3-4686-837A-4CBE0DF84F6E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4" name="Rectangle 39">
            <a:extLst>
              <a:ext uri="{FF2B5EF4-FFF2-40B4-BE49-F238E27FC236}">
                <a16:creationId xmlns:a16="http://schemas.microsoft.com/office/drawing/2014/main" id="{F9DEA4ED-0CCA-4340-B896-B40454611DCF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5" name="Rectangle 40">
            <a:extLst>
              <a:ext uri="{FF2B5EF4-FFF2-40B4-BE49-F238E27FC236}">
                <a16:creationId xmlns:a16="http://schemas.microsoft.com/office/drawing/2014/main" id="{22A82479-63DB-484F-AAB2-E1A289062FF7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6" name="Rectangle 41">
            <a:extLst>
              <a:ext uri="{FF2B5EF4-FFF2-40B4-BE49-F238E27FC236}">
                <a16:creationId xmlns:a16="http://schemas.microsoft.com/office/drawing/2014/main" id="{D051AAE4-9392-46C2-9B3E-398A24244E7A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7215193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45">
            <a:extLst>
              <a:ext uri="{FF2B5EF4-FFF2-40B4-BE49-F238E27FC236}">
                <a16:creationId xmlns:a16="http://schemas.microsoft.com/office/drawing/2014/main" id="{7ED2A689-131A-478B-8553-388789AB81F3}"/>
              </a:ext>
            </a:extLst>
          </p:cNvPr>
          <p:cNvSpPr/>
          <p:nvPr/>
        </p:nvSpPr>
        <p:spPr>
          <a:xfrm>
            <a:off x="1019436" y="6271881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itle 1">
            <a:extLst>
              <a:ext uri="{FF2B5EF4-FFF2-40B4-BE49-F238E27FC236}">
                <a16:creationId xmlns:a16="http://schemas.microsoft.com/office/drawing/2014/main" id="{BD7CD806-FF25-439D-84DF-98AB53127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41" name="Subtitle 30">
            <a:extLst>
              <a:ext uri="{FF2B5EF4-FFF2-40B4-BE49-F238E27FC236}">
                <a16:creationId xmlns:a16="http://schemas.microsoft.com/office/drawing/2014/main" id="{1398A51F-EB69-4B02-AD87-8807345AC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Julio</a:t>
            </a:r>
            <a:r>
              <a:rPr lang="es-419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42" name="Table Placeholder 5">
            <a:extLst>
              <a:ext uri="{FF2B5EF4-FFF2-40B4-BE49-F238E27FC236}">
                <a16:creationId xmlns:a16="http://schemas.microsoft.com/office/drawing/2014/main" id="{EBBD297C-B8F7-4471-8AD1-B5B535F6B9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2938274"/>
              </p:ext>
            </p:extLst>
          </p:nvPr>
        </p:nvGraphicFramePr>
        <p:xfrm>
          <a:off x="623888" y="1628774"/>
          <a:ext cx="7993062" cy="4968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Julio</a:t>
                      </a:r>
                      <a:endParaRPr lang="es-419" sz="2800" b="1" i="0" u="none" strike="noStrike" cap="all" baseline="0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noProof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noProof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noProof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noProof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noProof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noProof="0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877872"/>
                  </a:ext>
                </a:extLst>
              </a:tr>
            </a:tbl>
          </a:graphicData>
        </a:graphic>
      </p:graphicFrame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08D491FE-7B86-4653-8C8C-39B0B79C64F8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44" name="Rectangle: Rounded Corners 6">
            <a:extLst>
              <a:ext uri="{FF2B5EF4-FFF2-40B4-BE49-F238E27FC236}">
                <a16:creationId xmlns:a16="http://schemas.microsoft.com/office/drawing/2014/main" id="{65D88C0B-C32C-4170-8419-D3F7E4AA35A9}"/>
              </a:ext>
            </a:extLst>
          </p:cNvPr>
          <p:cNvSpPr/>
          <p:nvPr/>
        </p:nvSpPr>
        <p:spPr>
          <a:xfrm>
            <a:off x="2927648" y="3140968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45" name="Rectangle: Rounded Corners 11">
            <a:extLst>
              <a:ext uri="{FF2B5EF4-FFF2-40B4-BE49-F238E27FC236}">
                <a16:creationId xmlns:a16="http://schemas.microsoft.com/office/drawing/2014/main" id="{20E18145-4D6F-44F8-A6F0-78988F4548C3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46" name="Rectangle: Rounded Corners 12">
            <a:extLst>
              <a:ext uri="{FF2B5EF4-FFF2-40B4-BE49-F238E27FC236}">
                <a16:creationId xmlns:a16="http://schemas.microsoft.com/office/drawing/2014/main" id="{CCAA1A0D-EAC2-414A-9649-0B14BC9A46F2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47" name="Rectangle: Rounded Corners 13">
            <a:extLst>
              <a:ext uri="{FF2B5EF4-FFF2-40B4-BE49-F238E27FC236}">
                <a16:creationId xmlns:a16="http://schemas.microsoft.com/office/drawing/2014/main" id="{7E27AD16-6603-43A7-A9B7-80CFACDB7CBF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48" name="Group 14">
            <a:extLst>
              <a:ext uri="{FF2B5EF4-FFF2-40B4-BE49-F238E27FC236}">
                <a16:creationId xmlns:a16="http://schemas.microsoft.com/office/drawing/2014/main" id="{B77E2876-D6C8-4050-88B2-1B6B5B4F87C2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49" name="Oval 9">
              <a:extLst>
                <a:ext uri="{FF2B5EF4-FFF2-40B4-BE49-F238E27FC236}">
                  <a16:creationId xmlns:a16="http://schemas.microsoft.com/office/drawing/2014/main" id="{A59BD760-7F2E-4D5B-A4D8-8A18D17AC5F4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10">
              <a:extLst>
                <a:ext uri="{FF2B5EF4-FFF2-40B4-BE49-F238E27FC236}">
                  <a16:creationId xmlns:a16="http://schemas.microsoft.com/office/drawing/2014/main" id="{0C0F8B6B-5F5A-45AE-961F-4B12AF13B3DF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51" name="Group 18">
            <a:extLst>
              <a:ext uri="{FF2B5EF4-FFF2-40B4-BE49-F238E27FC236}">
                <a16:creationId xmlns:a16="http://schemas.microsoft.com/office/drawing/2014/main" id="{4BCB9E67-24C0-418B-8AB6-D1EECEC05D35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52" name="Oval 20">
              <a:extLst>
                <a:ext uri="{FF2B5EF4-FFF2-40B4-BE49-F238E27FC236}">
                  <a16:creationId xmlns:a16="http://schemas.microsoft.com/office/drawing/2014/main" id="{29BB6466-655B-4DA2-9E43-D03C53212480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21">
              <a:extLst>
                <a:ext uri="{FF2B5EF4-FFF2-40B4-BE49-F238E27FC236}">
                  <a16:creationId xmlns:a16="http://schemas.microsoft.com/office/drawing/2014/main" id="{20618E45-E9ED-4B44-980C-C9CF4FED5D11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54" name="Group 22">
            <a:extLst>
              <a:ext uri="{FF2B5EF4-FFF2-40B4-BE49-F238E27FC236}">
                <a16:creationId xmlns:a16="http://schemas.microsoft.com/office/drawing/2014/main" id="{516AC1A1-EE6F-4D41-985C-49A0E6F47D9C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55" name="Oval 23">
              <a:extLst>
                <a:ext uri="{FF2B5EF4-FFF2-40B4-BE49-F238E27FC236}">
                  <a16:creationId xmlns:a16="http://schemas.microsoft.com/office/drawing/2014/main" id="{AEB37B4A-5B26-4E23-A371-26E5F32120D4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24">
              <a:extLst>
                <a:ext uri="{FF2B5EF4-FFF2-40B4-BE49-F238E27FC236}">
                  <a16:creationId xmlns:a16="http://schemas.microsoft.com/office/drawing/2014/main" id="{D3A014C8-F556-48F9-B473-AEFB63FDD5AC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57" name="Group 25">
            <a:extLst>
              <a:ext uri="{FF2B5EF4-FFF2-40B4-BE49-F238E27FC236}">
                <a16:creationId xmlns:a16="http://schemas.microsoft.com/office/drawing/2014/main" id="{1DEDB9D1-DE5D-4149-8905-F2C249D2B451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58" name="Group 26">
              <a:extLst>
                <a:ext uri="{FF2B5EF4-FFF2-40B4-BE49-F238E27FC236}">
                  <a16:creationId xmlns:a16="http://schemas.microsoft.com/office/drawing/2014/main" id="{22630E7F-35CB-4151-B3DC-859CC77C52A1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63" name="Rectangle: Rounded Corners 32">
                <a:extLst>
                  <a:ext uri="{FF2B5EF4-FFF2-40B4-BE49-F238E27FC236}">
                    <a16:creationId xmlns:a16="http://schemas.microsoft.com/office/drawing/2014/main" id="{95AEE511-8647-4B3F-A4CD-A7967B087603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4" name="Rectangle: Rounded Corners 33">
                <a:extLst>
                  <a:ext uri="{FF2B5EF4-FFF2-40B4-BE49-F238E27FC236}">
                    <a16:creationId xmlns:a16="http://schemas.microsoft.com/office/drawing/2014/main" id="{47937339-A2A0-46DC-B911-9D00C5D1BCCB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5" name="Rectangle: Rounded Corners 34">
                <a:extLst>
                  <a:ext uri="{FF2B5EF4-FFF2-40B4-BE49-F238E27FC236}">
                    <a16:creationId xmlns:a16="http://schemas.microsoft.com/office/drawing/2014/main" id="{C13C92ED-F2DB-43C2-8CAB-AA6615CD6ABD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6" name="Rectangle: Rounded Corners 35">
                <a:extLst>
                  <a:ext uri="{FF2B5EF4-FFF2-40B4-BE49-F238E27FC236}">
                    <a16:creationId xmlns:a16="http://schemas.microsoft.com/office/drawing/2014/main" id="{9E0C032D-4414-462E-9068-B3D1879B638B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59" name="Rectangle 27">
              <a:extLst>
                <a:ext uri="{FF2B5EF4-FFF2-40B4-BE49-F238E27FC236}">
                  <a16:creationId xmlns:a16="http://schemas.microsoft.com/office/drawing/2014/main" id="{1BA86CBA-3572-4FDC-9CE7-DFF7CB47F04F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60" name="Rectangle 28">
              <a:extLst>
                <a:ext uri="{FF2B5EF4-FFF2-40B4-BE49-F238E27FC236}">
                  <a16:creationId xmlns:a16="http://schemas.microsoft.com/office/drawing/2014/main" id="{FFE2D649-1823-470D-A671-5B472EC2FEDE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61" name="Rectangle 29">
              <a:extLst>
                <a:ext uri="{FF2B5EF4-FFF2-40B4-BE49-F238E27FC236}">
                  <a16:creationId xmlns:a16="http://schemas.microsoft.com/office/drawing/2014/main" id="{47742244-9289-44DA-874D-CF536C331D1C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62" name="Rectangle 31">
              <a:extLst>
                <a:ext uri="{FF2B5EF4-FFF2-40B4-BE49-F238E27FC236}">
                  <a16:creationId xmlns:a16="http://schemas.microsoft.com/office/drawing/2014/main" id="{B69A6067-6F53-4678-A8BB-788CBAD5A9F8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67" name="Oval 36">
            <a:extLst>
              <a:ext uri="{FF2B5EF4-FFF2-40B4-BE49-F238E27FC236}">
                <a16:creationId xmlns:a16="http://schemas.microsoft.com/office/drawing/2014/main" id="{80242428-26C6-47B6-9F78-2A4E077660E2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68" name="Oval 37">
            <a:extLst>
              <a:ext uri="{FF2B5EF4-FFF2-40B4-BE49-F238E27FC236}">
                <a16:creationId xmlns:a16="http://schemas.microsoft.com/office/drawing/2014/main" id="{1C9C2FD3-084A-4BDA-9617-6A7E2B11E111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69" name="Oval 38">
            <a:extLst>
              <a:ext uri="{FF2B5EF4-FFF2-40B4-BE49-F238E27FC236}">
                <a16:creationId xmlns:a16="http://schemas.microsoft.com/office/drawing/2014/main" id="{43EF77DF-CF33-4D0D-B45A-DDB50D8EFC90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70" name="Rectangle 39">
            <a:extLst>
              <a:ext uri="{FF2B5EF4-FFF2-40B4-BE49-F238E27FC236}">
                <a16:creationId xmlns:a16="http://schemas.microsoft.com/office/drawing/2014/main" id="{F37D63CB-3417-4330-8E4F-D209FB2BA233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71" name="Rectangle 40">
            <a:extLst>
              <a:ext uri="{FF2B5EF4-FFF2-40B4-BE49-F238E27FC236}">
                <a16:creationId xmlns:a16="http://schemas.microsoft.com/office/drawing/2014/main" id="{8F15461B-5253-420A-92B6-A083CF8900EB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72" name="Rectangle 41">
            <a:extLst>
              <a:ext uri="{FF2B5EF4-FFF2-40B4-BE49-F238E27FC236}">
                <a16:creationId xmlns:a16="http://schemas.microsoft.com/office/drawing/2014/main" id="{3608C5E9-ACA4-4171-91A2-A8DFDAE6E781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38159771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19">
            <a:extLst>
              <a:ext uri="{FF2B5EF4-FFF2-40B4-BE49-F238E27FC236}">
                <a16:creationId xmlns:a16="http://schemas.microsoft.com/office/drawing/2014/main" id="{1127E1C7-71FD-41D9-96E5-31D30EA47C50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itle 1">
            <a:extLst>
              <a:ext uri="{FF2B5EF4-FFF2-40B4-BE49-F238E27FC236}">
                <a16:creationId xmlns:a16="http://schemas.microsoft.com/office/drawing/2014/main" id="{BAFBFF0E-52B3-48D5-BD8B-BA47715B7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75" name="Subtitle 30">
            <a:extLst>
              <a:ext uri="{FF2B5EF4-FFF2-40B4-BE49-F238E27FC236}">
                <a16:creationId xmlns:a16="http://schemas.microsoft.com/office/drawing/2014/main" id="{2A49C867-99A8-49C6-A3E5-89BD89298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Agosto</a:t>
            </a:r>
            <a:r>
              <a:rPr lang="es-419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76" name="Table Placeholder 5">
            <a:extLst>
              <a:ext uri="{FF2B5EF4-FFF2-40B4-BE49-F238E27FC236}">
                <a16:creationId xmlns:a16="http://schemas.microsoft.com/office/drawing/2014/main" id="{764A3C97-E461-43B4-9252-D2DD84DD8A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1168795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Agosto</a:t>
                      </a:r>
                      <a:endParaRPr lang="es-419" sz="2800" b="1" i="0" u="none" strike="noStrike" cap="all" baseline="0" noProof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77" name="Text Placeholder 4">
            <a:extLst>
              <a:ext uri="{FF2B5EF4-FFF2-40B4-BE49-F238E27FC236}">
                <a16:creationId xmlns:a16="http://schemas.microsoft.com/office/drawing/2014/main" id="{BE2B3AF3-F9A1-47EE-9AB4-F384879C4A10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78" name="Rectangle: Rounded Corners 6">
            <a:extLst>
              <a:ext uri="{FF2B5EF4-FFF2-40B4-BE49-F238E27FC236}">
                <a16:creationId xmlns:a16="http://schemas.microsoft.com/office/drawing/2014/main" id="{4A1C28FD-7BB5-4D36-9A70-E453580B8C2E}"/>
              </a:ext>
            </a:extLst>
          </p:cNvPr>
          <p:cNvSpPr/>
          <p:nvPr/>
        </p:nvSpPr>
        <p:spPr>
          <a:xfrm>
            <a:off x="2927648" y="3140968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79" name="Rectangle: Rounded Corners 11">
            <a:extLst>
              <a:ext uri="{FF2B5EF4-FFF2-40B4-BE49-F238E27FC236}">
                <a16:creationId xmlns:a16="http://schemas.microsoft.com/office/drawing/2014/main" id="{87DCE932-35FE-4F81-995F-11B730FC8E13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80" name="Rectangle: Rounded Corners 12">
            <a:extLst>
              <a:ext uri="{FF2B5EF4-FFF2-40B4-BE49-F238E27FC236}">
                <a16:creationId xmlns:a16="http://schemas.microsoft.com/office/drawing/2014/main" id="{0E3430FC-A635-44B5-AE4E-58ECB40F8A28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81" name="Rectangle: Rounded Corners 13">
            <a:extLst>
              <a:ext uri="{FF2B5EF4-FFF2-40B4-BE49-F238E27FC236}">
                <a16:creationId xmlns:a16="http://schemas.microsoft.com/office/drawing/2014/main" id="{64E2855D-D7D7-44AD-B221-A2DD02610A2B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82" name="Group 14">
            <a:extLst>
              <a:ext uri="{FF2B5EF4-FFF2-40B4-BE49-F238E27FC236}">
                <a16:creationId xmlns:a16="http://schemas.microsoft.com/office/drawing/2014/main" id="{491B41F0-3078-4342-B0D9-AB5B24BA9E72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83" name="Oval 9">
              <a:extLst>
                <a:ext uri="{FF2B5EF4-FFF2-40B4-BE49-F238E27FC236}">
                  <a16:creationId xmlns:a16="http://schemas.microsoft.com/office/drawing/2014/main" id="{A0A1AD92-1D2F-4F26-A216-2354B0EB0A05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10">
              <a:extLst>
                <a:ext uri="{FF2B5EF4-FFF2-40B4-BE49-F238E27FC236}">
                  <a16:creationId xmlns:a16="http://schemas.microsoft.com/office/drawing/2014/main" id="{82E70702-A6EE-45A3-9F84-204A48104260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85" name="Group 18">
            <a:extLst>
              <a:ext uri="{FF2B5EF4-FFF2-40B4-BE49-F238E27FC236}">
                <a16:creationId xmlns:a16="http://schemas.microsoft.com/office/drawing/2014/main" id="{470E7538-22C0-452A-971D-32F23B6E5F16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86" name="Oval 20">
              <a:extLst>
                <a:ext uri="{FF2B5EF4-FFF2-40B4-BE49-F238E27FC236}">
                  <a16:creationId xmlns:a16="http://schemas.microsoft.com/office/drawing/2014/main" id="{51E3516D-E31C-4474-B91D-31E212CD2625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21">
              <a:extLst>
                <a:ext uri="{FF2B5EF4-FFF2-40B4-BE49-F238E27FC236}">
                  <a16:creationId xmlns:a16="http://schemas.microsoft.com/office/drawing/2014/main" id="{F55C79C0-0530-424D-9815-2900F3E014B6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88" name="Group 22">
            <a:extLst>
              <a:ext uri="{FF2B5EF4-FFF2-40B4-BE49-F238E27FC236}">
                <a16:creationId xmlns:a16="http://schemas.microsoft.com/office/drawing/2014/main" id="{11736ECF-79A6-4140-A23A-C6F747ADB45A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89" name="Oval 23">
              <a:extLst>
                <a:ext uri="{FF2B5EF4-FFF2-40B4-BE49-F238E27FC236}">
                  <a16:creationId xmlns:a16="http://schemas.microsoft.com/office/drawing/2014/main" id="{D9E33130-40CE-496C-85C6-E5A63CEA61E8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24">
              <a:extLst>
                <a:ext uri="{FF2B5EF4-FFF2-40B4-BE49-F238E27FC236}">
                  <a16:creationId xmlns:a16="http://schemas.microsoft.com/office/drawing/2014/main" id="{CA8083D9-04A7-44D6-A389-3397BDC68CE9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91" name="Group 25">
            <a:extLst>
              <a:ext uri="{FF2B5EF4-FFF2-40B4-BE49-F238E27FC236}">
                <a16:creationId xmlns:a16="http://schemas.microsoft.com/office/drawing/2014/main" id="{9B9147E3-1173-4336-AF47-ED43180E81BE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92" name="Group 26">
              <a:extLst>
                <a:ext uri="{FF2B5EF4-FFF2-40B4-BE49-F238E27FC236}">
                  <a16:creationId xmlns:a16="http://schemas.microsoft.com/office/drawing/2014/main" id="{0AAF4665-A724-4910-BAF4-457C8A8E2D7C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97" name="Rectangle: Rounded Corners 32">
                <a:extLst>
                  <a:ext uri="{FF2B5EF4-FFF2-40B4-BE49-F238E27FC236}">
                    <a16:creationId xmlns:a16="http://schemas.microsoft.com/office/drawing/2014/main" id="{5B0C902A-EB09-4E42-BE9F-DE792217F29E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98" name="Rectangle: Rounded Corners 33">
                <a:extLst>
                  <a:ext uri="{FF2B5EF4-FFF2-40B4-BE49-F238E27FC236}">
                    <a16:creationId xmlns:a16="http://schemas.microsoft.com/office/drawing/2014/main" id="{48730396-6D14-4879-AC3D-AE911D6E0462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99" name="Rectangle: Rounded Corners 34">
                <a:extLst>
                  <a:ext uri="{FF2B5EF4-FFF2-40B4-BE49-F238E27FC236}">
                    <a16:creationId xmlns:a16="http://schemas.microsoft.com/office/drawing/2014/main" id="{B5AC4117-CDE7-42E1-9B68-8B30453ABDCE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100" name="Rectangle: Rounded Corners 35">
                <a:extLst>
                  <a:ext uri="{FF2B5EF4-FFF2-40B4-BE49-F238E27FC236}">
                    <a16:creationId xmlns:a16="http://schemas.microsoft.com/office/drawing/2014/main" id="{B73F9AEF-6204-4E17-96C7-C2738DB37D4B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93" name="Rectangle 27">
              <a:extLst>
                <a:ext uri="{FF2B5EF4-FFF2-40B4-BE49-F238E27FC236}">
                  <a16:creationId xmlns:a16="http://schemas.microsoft.com/office/drawing/2014/main" id="{A4A5C198-7831-4E5B-BE13-D1441AAE0041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94" name="Rectangle 28">
              <a:extLst>
                <a:ext uri="{FF2B5EF4-FFF2-40B4-BE49-F238E27FC236}">
                  <a16:creationId xmlns:a16="http://schemas.microsoft.com/office/drawing/2014/main" id="{2151897A-784C-4579-854D-436EA1693B03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95" name="Rectangle 29">
              <a:extLst>
                <a:ext uri="{FF2B5EF4-FFF2-40B4-BE49-F238E27FC236}">
                  <a16:creationId xmlns:a16="http://schemas.microsoft.com/office/drawing/2014/main" id="{C7B0EE7B-C363-4B9C-A495-8E77CED43B02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96" name="Rectangle 31">
              <a:extLst>
                <a:ext uri="{FF2B5EF4-FFF2-40B4-BE49-F238E27FC236}">
                  <a16:creationId xmlns:a16="http://schemas.microsoft.com/office/drawing/2014/main" id="{06DEBDE1-3F0E-4604-88DC-7AE35D1496F2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101" name="Oval 36">
            <a:extLst>
              <a:ext uri="{FF2B5EF4-FFF2-40B4-BE49-F238E27FC236}">
                <a16:creationId xmlns:a16="http://schemas.microsoft.com/office/drawing/2014/main" id="{5291EC6B-376B-48A5-85DA-722960E937E4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02" name="Oval 37">
            <a:extLst>
              <a:ext uri="{FF2B5EF4-FFF2-40B4-BE49-F238E27FC236}">
                <a16:creationId xmlns:a16="http://schemas.microsoft.com/office/drawing/2014/main" id="{763C1D64-9762-4B2F-9046-06A3F6995F55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03" name="Oval 38">
            <a:extLst>
              <a:ext uri="{FF2B5EF4-FFF2-40B4-BE49-F238E27FC236}">
                <a16:creationId xmlns:a16="http://schemas.microsoft.com/office/drawing/2014/main" id="{7F528873-1AC6-4360-83FC-7874A548BC51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04" name="Rectangle 39">
            <a:extLst>
              <a:ext uri="{FF2B5EF4-FFF2-40B4-BE49-F238E27FC236}">
                <a16:creationId xmlns:a16="http://schemas.microsoft.com/office/drawing/2014/main" id="{0515E097-F09A-4B81-8C2B-4748555B2CD0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105" name="Rectangle 40">
            <a:extLst>
              <a:ext uri="{FF2B5EF4-FFF2-40B4-BE49-F238E27FC236}">
                <a16:creationId xmlns:a16="http://schemas.microsoft.com/office/drawing/2014/main" id="{17FFB1FD-5B63-47DC-A65B-50ACBC76BC3D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106" name="Rectangle 41">
            <a:extLst>
              <a:ext uri="{FF2B5EF4-FFF2-40B4-BE49-F238E27FC236}">
                <a16:creationId xmlns:a16="http://schemas.microsoft.com/office/drawing/2014/main" id="{B0F225E6-1B3F-4D35-B7C1-F6549855F622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31778742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43">
            <a:extLst>
              <a:ext uri="{FF2B5EF4-FFF2-40B4-BE49-F238E27FC236}">
                <a16:creationId xmlns:a16="http://schemas.microsoft.com/office/drawing/2014/main" id="{E53DD022-E9B5-4987-B336-C4F29BDC2D82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itle 1">
            <a:extLst>
              <a:ext uri="{FF2B5EF4-FFF2-40B4-BE49-F238E27FC236}">
                <a16:creationId xmlns:a16="http://schemas.microsoft.com/office/drawing/2014/main" id="{05968815-BED1-42E2-8963-6E20422D9A5B}"/>
              </a:ext>
            </a:extLst>
          </p:cNvPr>
          <p:cNvSpPr txBox="1">
            <a:spLocks/>
          </p:cNvSpPr>
          <p:nvPr/>
        </p:nvSpPr>
        <p:spPr>
          <a:xfrm>
            <a:off x="623887" y="137160"/>
            <a:ext cx="9797831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l" defTabSz="914354" rtl="0" eaLnBrk="1" latinLnBrk="0" hangingPunct="1">
              <a:spcBef>
                <a:spcPct val="0"/>
              </a:spcBef>
              <a:buNone/>
              <a:defRPr lang="en-US" sz="4000" b="1" kern="1200" cap="all" normalizeH="0" baseline="0">
                <a:solidFill>
                  <a:srgbClr val="2F3A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419"/>
              <a:t>Calendario 2022</a:t>
            </a:r>
          </a:p>
        </p:txBody>
      </p:sp>
      <p:sp>
        <p:nvSpPr>
          <p:cNvPr id="110" name="Subtitle 30">
            <a:extLst>
              <a:ext uri="{FF2B5EF4-FFF2-40B4-BE49-F238E27FC236}">
                <a16:creationId xmlns:a16="http://schemas.microsoft.com/office/drawing/2014/main" id="{2D998BF2-4484-40E1-B718-00231B1AFF56}"/>
              </a:ext>
            </a:extLst>
          </p:cNvPr>
          <p:cNvSpPr txBox="1">
            <a:spLocks/>
          </p:cNvSpPr>
          <p:nvPr/>
        </p:nvSpPr>
        <p:spPr>
          <a:xfrm>
            <a:off x="623887" y="845046"/>
            <a:ext cx="9797831" cy="523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2860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354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cap="all"/>
              <a:t>Septiembre</a:t>
            </a:r>
            <a:r>
              <a:rPr lang="es-419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111" name="Table Placeholder 5">
            <a:extLst>
              <a:ext uri="{FF2B5EF4-FFF2-40B4-BE49-F238E27FC236}">
                <a16:creationId xmlns:a16="http://schemas.microsoft.com/office/drawing/2014/main" id="{2D1E0852-54FD-45EE-99DC-23FA07A957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5903163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Septiembre</a:t>
                      </a:r>
                      <a:endParaRPr lang="es-419" sz="2800" b="1" i="0" u="none" strike="noStrike" cap="all" baseline="0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112" name="Text Placeholder 4">
            <a:extLst>
              <a:ext uri="{FF2B5EF4-FFF2-40B4-BE49-F238E27FC236}">
                <a16:creationId xmlns:a16="http://schemas.microsoft.com/office/drawing/2014/main" id="{70521822-1379-4481-B331-D60E2AFE3C2A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13" name="Rectangle: Rounded Corners 6">
            <a:extLst>
              <a:ext uri="{FF2B5EF4-FFF2-40B4-BE49-F238E27FC236}">
                <a16:creationId xmlns:a16="http://schemas.microsoft.com/office/drawing/2014/main" id="{B25F3E65-186B-4826-BAAC-7B3CAB151727}"/>
              </a:ext>
            </a:extLst>
          </p:cNvPr>
          <p:cNvSpPr/>
          <p:nvPr/>
        </p:nvSpPr>
        <p:spPr>
          <a:xfrm>
            <a:off x="2927648" y="3140968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4" name="Rectangle: Rounded Corners 11">
            <a:extLst>
              <a:ext uri="{FF2B5EF4-FFF2-40B4-BE49-F238E27FC236}">
                <a16:creationId xmlns:a16="http://schemas.microsoft.com/office/drawing/2014/main" id="{A532FC21-797B-46A7-8959-AEE75A98E0AC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5" name="Rectangle: Rounded Corners 12">
            <a:extLst>
              <a:ext uri="{FF2B5EF4-FFF2-40B4-BE49-F238E27FC236}">
                <a16:creationId xmlns:a16="http://schemas.microsoft.com/office/drawing/2014/main" id="{1DC9E2E6-E834-4C3F-9DAA-B54D4A288A4E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6" name="Rectangle: Rounded Corners 13">
            <a:extLst>
              <a:ext uri="{FF2B5EF4-FFF2-40B4-BE49-F238E27FC236}">
                <a16:creationId xmlns:a16="http://schemas.microsoft.com/office/drawing/2014/main" id="{A81A5E23-9E8A-4511-BCC1-714D5B3D799A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117" name="Group 14">
            <a:extLst>
              <a:ext uri="{FF2B5EF4-FFF2-40B4-BE49-F238E27FC236}">
                <a16:creationId xmlns:a16="http://schemas.microsoft.com/office/drawing/2014/main" id="{17A8F42D-5F8B-46EF-94D8-006A6362B069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18" name="Oval 9">
              <a:extLst>
                <a:ext uri="{FF2B5EF4-FFF2-40B4-BE49-F238E27FC236}">
                  <a16:creationId xmlns:a16="http://schemas.microsoft.com/office/drawing/2014/main" id="{C79831A3-A0BB-4E68-AB38-375884E8A3BB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TextBox 10">
              <a:extLst>
                <a:ext uri="{FF2B5EF4-FFF2-40B4-BE49-F238E27FC236}">
                  <a16:creationId xmlns:a16="http://schemas.microsoft.com/office/drawing/2014/main" id="{E247DF0A-DBD0-4619-BC9B-6794FCDEA919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20" name="Group 18">
            <a:extLst>
              <a:ext uri="{FF2B5EF4-FFF2-40B4-BE49-F238E27FC236}">
                <a16:creationId xmlns:a16="http://schemas.microsoft.com/office/drawing/2014/main" id="{AFFCF7FA-CD3E-4958-BE21-DA588811AC38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21" name="Oval 20">
              <a:extLst>
                <a:ext uri="{FF2B5EF4-FFF2-40B4-BE49-F238E27FC236}">
                  <a16:creationId xmlns:a16="http://schemas.microsoft.com/office/drawing/2014/main" id="{4B99188C-718F-4E83-AEEA-2FCF6196E4F7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extBox 21">
              <a:extLst>
                <a:ext uri="{FF2B5EF4-FFF2-40B4-BE49-F238E27FC236}">
                  <a16:creationId xmlns:a16="http://schemas.microsoft.com/office/drawing/2014/main" id="{D73FA914-7642-4AE7-9A89-9F701712E055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23" name="Group 22">
            <a:extLst>
              <a:ext uri="{FF2B5EF4-FFF2-40B4-BE49-F238E27FC236}">
                <a16:creationId xmlns:a16="http://schemas.microsoft.com/office/drawing/2014/main" id="{49A664E9-95DF-44FF-A72E-5342AF750751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124" name="Oval 23">
              <a:extLst>
                <a:ext uri="{FF2B5EF4-FFF2-40B4-BE49-F238E27FC236}">
                  <a16:creationId xmlns:a16="http://schemas.microsoft.com/office/drawing/2014/main" id="{AD644CCD-5F98-4DD4-9B70-19A00A5C8A84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TextBox 24">
              <a:extLst>
                <a:ext uri="{FF2B5EF4-FFF2-40B4-BE49-F238E27FC236}">
                  <a16:creationId xmlns:a16="http://schemas.microsoft.com/office/drawing/2014/main" id="{98F8B92D-73CC-4A51-9757-DDC2515073D4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26" name="Group 25">
            <a:extLst>
              <a:ext uri="{FF2B5EF4-FFF2-40B4-BE49-F238E27FC236}">
                <a16:creationId xmlns:a16="http://schemas.microsoft.com/office/drawing/2014/main" id="{70672FDE-CD26-4078-9177-BE415EE17071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127" name="Group 26">
              <a:extLst>
                <a:ext uri="{FF2B5EF4-FFF2-40B4-BE49-F238E27FC236}">
                  <a16:creationId xmlns:a16="http://schemas.microsoft.com/office/drawing/2014/main" id="{7941AF0A-3DD8-4EC3-A05E-DBB0F626F73C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132" name="Rectangle: Rounded Corners 32">
                <a:extLst>
                  <a:ext uri="{FF2B5EF4-FFF2-40B4-BE49-F238E27FC236}">
                    <a16:creationId xmlns:a16="http://schemas.microsoft.com/office/drawing/2014/main" id="{6D41B7BF-5EDC-49D8-B5C7-9EE9399C4980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133" name="Rectangle: Rounded Corners 33">
                <a:extLst>
                  <a:ext uri="{FF2B5EF4-FFF2-40B4-BE49-F238E27FC236}">
                    <a16:creationId xmlns:a16="http://schemas.microsoft.com/office/drawing/2014/main" id="{AE2C54A6-B9B7-4874-A815-7F0224F9C4EF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134" name="Rectangle: Rounded Corners 34">
                <a:extLst>
                  <a:ext uri="{FF2B5EF4-FFF2-40B4-BE49-F238E27FC236}">
                    <a16:creationId xmlns:a16="http://schemas.microsoft.com/office/drawing/2014/main" id="{78AAF391-5707-4EA9-84F2-E1A0E0B8ADFD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135" name="Rectangle: Rounded Corners 35">
                <a:extLst>
                  <a:ext uri="{FF2B5EF4-FFF2-40B4-BE49-F238E27FC236}">
                    <a16:creationId xmlns:a16="http://schemas.microsoft.com/office/drawing/2014/main" id="{4D087C83-B0D3-4EC0-AFB2-23AA5A0D0813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128" name="Rectangle 27">
              <a:extLst>
                <a:ext uri="{FF2B5EF4-FFF2-40B4-BE49-F238E27FC236}">
                  <a16:creationId xmlns:a16="http://schemas.microsoft.com/office/drawing/2014/main" id="{B267DC64-0EAB-4CDB-8611-FE470FA8D1D7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129" name="Rectangle 28">
              <a:extLst>
                <a:ext uri="{FF2B5EF4-FFF2-40B4-BE49-F238E27FC236}">
                  <a16:creationId xmlns:a16="http://schemas.microsoft.com/office/drawing/2014/main" id="{2D19CF2F-8A74-4FB6-A56C-B5D6F9C3A6F0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130" name="Rectangle 29">
              <a:extLst>
                <a:ext uri="{FF2B5EF4-FFF2-40B4-BE49-F238E27FC236}">
                  <a16:creationId xmlns:a16="http://schemas.microsoft.com/office/drawing/2014/main" id="{03857575-48AD-4160-A45C-E721ECCDB54C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131" name="Rectangle 31">
              <a:extLst>
                <a:ext uri="{FF2B5EF4-FFF2-40B4-BE49-F238E27FC236}">
                  <a16:creationId xmlns:a16="http://schemas.microsoft.com/office/drawing/2014/main" id="{407B1208-05A7-4F90-956B-17274C21BE4B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136" name="Oval 36">
            <a:extLst>
              <a:ext uri="{FF2B5EF4-FFF2-40B4-BE49-F238E27FC236}">
                <a16:creationId xmlns:a16="http://schemas.microsoft.com/office/drawing/2014/main" id="{5A2C1801-3676-451B-ACDE-3C224B5F2AE4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37" name="Oval 37">
            <a:extLst>
              <a:ext uri="{FF2B5EF4-FFF2-40B4-BE49-F238E27FC236}">
                <a16:creationId xmlns:a16="http://schemas.microsoft.com/office/drawing/2014/main" id="{0782809E-2C8D-47B5-8513-21653371C400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38" name="Oval 38">
            <a:extLst>
              <a:ext uri="{FF2B5EF4-FFF2-40B4-BE49-F238E27FC236}">
                <a16:creationId xmlns:a16="http://schemas.microsoft.com/office/drawing/2014/main" id="{AE9521C8-E889-4D52-974F-744D1B126ACE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39" name="Rectangle 39">
            <a:extLst>
              <a:ext uri="{FF2B5EF4-FFF2-40B4-BE49-F238E27FC236}">
                <a16:creationId xmlns:a16="http://schemas.microsoft.com/office/drawing/2014/main" id="{55E7D747-FE41-4421-86B3-CDB221A4685C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140" name="Rectangle 40">
            <a:extLst>
              <a:ext uri="{FF2B5EF4-FFF2-40B4-BE49-F238E27FC236}">
                <a16:creationId xmlns:a16="http://schemas.microsoft.com/office/drawing/2014/main" id="{23187D3F-9702-4A1B-8BC6-DA53D80804A9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141" name="Rectangle 41">
            <a:extLst>
              <a:ext uri="{FF2B5EF4-FFF2-40B4-BE49-F238E27FC236}">
                <a16:creationId xmlns:a16="http://schemas.microsoft.com/office/drawing/2014/main" id="{F71352A1-3C29-4FE4-871F-ADA375EF5293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399356245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42">
            <a:extLst>
              <a:ext uri="{FF2B5EF4-FFF2-40B4-BE49-F238E27FC236}">
                <a16:creationId xmlns:a16="http://schemas.microsoft.com/office/drawing/2014/main" id="{29E44C7A-2F78-41F0-8A53-1AA0588C95F4}"/>
              </a:ext>
            </a:extLst>
          </p:cNvPr>
          <p:cNvSpPr/>
          <p:nvPr/>
        </p:nvSpPr>
        <p:spPr>
          <a:xfrm>
            <a:off x="1019436" y="6271881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0638D804-4FC3-4BCA-A733-7BAFD21C5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38" name="Subtitle 30">
            <a:extLst>
              <a:ext uri="{FF2B5EF4-FFF2-40B4-BE49-F238E27FC236}">
                <a16:creationId xmlns:a16="http://schemas.microsoft.com/office/drawing/2014/main" id="{6B09963B-210C-48E4-8FFB-B0D02555D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Octubre</a:t>
            </a:r>
            <a:r>
              <a:rPr lang="es-419" b="1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39" name="Table Placeholder 5">
            <a:extLst>
              <a:ext uri="{FF2B5EF4-FFF2-40B4-BE49-F238E27FC236}">
                <a16:creationId xmlns:a16="http://schemas.microsoft.com/office/drawing/2014/main" id="{62442BCB-828C-4D7C-9F6F-216E041DF9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0764907"/>
              </p:ext>
            </p:extLst>
          </p:nvPr>
        </p:nvGraphicFramePr>
        <p:xfrm>
          <a:off x="623888" y="1628774"/>
          <a:ext cx="7993062" cy="4968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Octubre</a:t>
                      </a:r>
                      <a:endParaRPr lang="es-419" sz="2800" b="1" i="0" u="none" strike="noStrike" cap="all" baseline="0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243793"/>
                  </a:ext>
                </a:extLst>
              </a:tr>
            </a:tbl>
          </a:graphicData>
        </a:graphic>
      </p:graphicFrame>
      <p:sp>
        <p:nvSpPr>
          <p:cNvPr id="40" name="Text Placeholder 4">
            <a:extLst>
              <a:ext uri="{FF2B5EF4-FFF2-40B4-BE49-F238E27FC236}">
                <a16:creationId xmlns:a16="http://schemas.microsoft.com/office/drawing/2014/main" id="{738E3E9F-CF61-46B4-8E51-B67C5A0E7E57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41" name="Rectangle: Rounded Corners 6">
            <a:extLst>
              <a:ext uri="{FF2B5EF4-FFF2-40B4-BE49-F238E27FC236}">
                <a16:creationId xmlns:a16="http://schemas.microsoft.com/office/drawing/2014/main" id="{514773DC-1D2E-4D36-A5EC-5C3F3C4BA96D}"/>
              </a:ext>
            </a:extLst>
          </p:cNvPr>
          <p:cNvSpPr/>
          <p:nvPr/>
        </p:nvSpPr>
        <p:spPr>
          <a:xfrm>
            <a:off x="1775520" y="5643800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42" name="Rectangle: Rounded Corners 11">
            <a:extLst>
              <a:ext uri="{FF2B5EF4-FFF2-40B4-BE49-F238E27FC236}">
                <a16:creationId xmlns:a16="http://schemas.microsoft.com/office/drawing/2014/main" id="{93C13CAA-59E9-4D4F-8EF4-7EE17213900C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43" name="Rectangle: Rounded Corners 12">
            <a:extLst>
              <a:ext uri="{FF2B5EF4-FFF2-40B4-BE49-F238E27FC236}">
                <a16:creationId xmlns:a16="http://schemas.microsoft.com/office/drawing/2014/main" id="{DEC0B56C-26E0-4D32-991B-CDA6201630B6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44" name="Rectangle: Rounded Corners 13">
            <a:extLst>
              <a:ext uri="{FF2B5EF4-FFF2-40B4-BE49-F238E27FC236}">
                <a16:creationId xmlns:a16="http://schemas.microsoft.com/office/drawing/2014/main" id="{61C614C2-7373-417B-8A83-5DCC8A4BC8D7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45" name="Group 14">
            <a:extLst>
              <a:ext uri="{FF2B5EF4-FFF2-40B4-BE49-F238E27FC236}">
                <a16:creationId xmlns:a16="http://schemas.microsoft.com/office/drawing/2014/main" id="{696D8A16-48F8-4EEA-9558-495227493532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46" name="Oval 9">
              <a:extLst>
                <a:ext uri="{FF2B5EF4-FFF2-40B4-BE49-F238E27FC236}">
                  <a16:creationId xmlns:a16="http://schemas.microsoft.com/office/drawing/2014/main" id="{B208771E-9EA6-4413-9C27-46C74FC2B7F1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10">
              <a:extLst>
                <a:ext uri="{FF2B5EF4-FFF2-40B4-BE49-F238E27FC236}">
                  <a16:creationId xmlns:a16="http://schemas.microsoft.com/office/drawing/2014/main" id="{B0952F48-EEB1-4B34-A947-E23C5A52B8F0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48" name="Group 18">
            <a:extLst>
              <a:ext uri="{FF2B5EF4-FFF2-40B4-BE49-F238E27FC236}">
                <a16:creationId xmlns:a16="http://schemas.microsoft.com/office/drawing/2014/main" id="{442B1E2B-0826-463A-9630-D72B1A474DE5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49" name="Oval 20">
              <a:extLst>
                <a:ext uri="{FF2B5EF4-FFF2-40B4-BE49-F238E27FC236}">
                  <a16:creationId xmlns:a16="http://schemas.microsoft.com/office/drawing/2014/main" id="{98FB1483-B048-49D9-9DBB-8557EAF45677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21">
              <a:extLst>
                <a:ext uri="{FF2B5EF4-FFF2-40B4-BE49-F238E27FC236}">
                  <a16:creationId xmlns:a16="http://schemas.microsoft.com/office/drawing/2014/main" id="{712A3E5D-4B44-4FE2-83D4-37FCFB45AC48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51" name="Group 22">
            <a:extLst>
              <a:ext uri="{FF2B5EF4-FFF2-40B4-BE49-F238E27FC236}">
                <a16:creationId xmlns:a16="http://schemas.microsoft.com/office/drawing/2014/main" id="{B25B8E1E-16D6-4FAF-B269-07F26893CB1B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52" name="Oval 23">
              <a:extLst>
                <a:ext uri="{FF2B5EF4-FFF2-40B4-BE49-F238E27FC236}">
                  <a16:creationId xmlns:a16="http://schemas.microsoft.com/office/drawing/2014/main" id="{662A5A1F-3C7C-477D-8360-B60265D08D56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24">
              <a:extLst>
                <a:ext uri="{FF2B5EF4-FFF2-40B4-BE49-F238E27FC236}">
                  <a16:creationId xmlns:a16="http://schemas.microsoft.com/office/drawing/2014/main" id="{DCD0AA01-10D5-4BD0-97A6-CCCAA9E93F18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54" name="Group 25">
            <a:extLst>
              <a:ext uri="{FF2B5EF4-FFF2-40B4-BE49-F238E27FC236}">
                <a16:creationId xmlns:a16="http://schemas.microsoft.com/office/drawing/2014/main" id="{E88067B6-FE12-42DA-9D67-5B134D615FA3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55" name="Group 26">
              <a:extLst>
                <a:ext uri="{FF2B5EF4-FFF2-40B4-BE49-F238E27FC236}">
                  <a16:creationId xmlns:a16="http://schemas.microsoft.com/office/drawing/2014/main" id="{67A19620-D0EA-4B4F-80D0-348EAFB7963D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60" name="Rectangle: Rounded Corners 32">
                <a:extLst>
                  <a:ext uri="{FF2B5EF4-FFF2-40B4-BE49-F238E27FC236}">
                    <a16:creationId xmlns:a16="http://schemas.microsoft.com/office/drawing/2014/main" id="{CE209790-18A5-46DD-9009-30933C47D122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1" name="Rectangle: Rounded Corners 33">
                <a:extLst>
                  <a:ext uri="{FF2B5EF4-FFF2-40B4-BE49-F238E27FC236}">
                    <a16:creationId xmlns:a16="http://schemas.microsoft.com/office/drawing/2014/main" id="{D6C3DAD8-D469-4BD0-B289-6DDBC559D6BC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2" name="Rectangle: Rounded Corners 34">
                <a:extLst>
                  <a:ext uri="{FF2B5EF4-FFF2-40B4-BE49-F238E27FC236}">
                    <a16:creationId xmlns:a16="http://schemas.microsoft.com/office/drawing/2014/main" id="{24EB0373-A5F7-4FAE-8259-D2AF6B65E237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3" name="Rectangle: Rounded Corners 35">
                <a:extLst>
                  <a:ext uri="{FF2B5EF4-FFF2-40B4-BE49-F238E27FC236}">
                    <a16:creationId xmlns:a16="http://schemas.microsoft.com/office/drawing/2014/main" id="{46DE2EBC-999C-46F8-882B-F9E1D9C7B2D0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56" name="Rectangle 27">
              <a:extLst>
                <a:ext uri="{FF2B5EF4-FFF2-40B4-BE49-F238E27FC236}">
                  <a16:creationId xmlns:a16="http://schemas.microsoft.com/office/drawing/2014/main" id="{0A761136-CA08-46F0-B93B-1EB36438C67C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57" name="Rectangle 28">
              <a:extLst>
                <a:ext uri="{FF2B5EF4-FFF2-40B4-BE49-F238E27FC236}">
                  <a16:creationId xmlns:a16="http://schemas.microsoft.com/office/drawing/2014/main" id="{AEECE741-BDCA-49DD-8930-BEC5734013B9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58" name="Rectangle 29">
              <a:extLst>
                <a:ext uri="{FF2B5EF4-FFF2-40B4-BE49-F238E27FC236}">
                  <a16:creationId xmlns:a16="http://schemas.microsoft.com/office/drawing/2014/main" id="{412B3BC5-93F9-4808-B0C9-95D8D0DBC8C6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59" name="Rectangle 31">
              <a:extLst>
                <a:ext uri="{FF2B5EF4-FFF2-40B4-BE49-F238E27FC236}">
                  <a16:creationId xmlns:a16="http://schemas.microsoft.com/office/drawing/2014/main" id="{E9ECD57E-9631-465A-9615-9FED54F89525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64" name="Oval 36">
            <a:extLst>
              <a:ext uri="{FF2B5EF4-FFF2-40B4-BE49-F238E27FC236}">
                <a16:creationId xmlns:a16="http://schemas.microsoft.com/office/drawing/2014/main" id="{36CEA4AB-816F-4E46-9150-9918F994DDE3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65" name="Oval 37">
            <a:extLst>
              <a:ext uri="{FF2B5EF4-FFF2-40B4-BE49-F238E27FC236}">
                <a16:creationId xmlns:a16="http://schemas.microsoft.com/office/drawing/2014/main" id="{ED41043B-534C-439D-B851-10DC4B064ADA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66" name="Oval 38">
            <a:extLst>
              <a:ext uri="{FF2B5EF4-FFF2-40B4-BE49-F238E27FC236}">
                <a16:creationId xmlns:a16="http://schemas.microsoft.com/office/drawing/2014/main" id="{DC34A2AC-4411-47F0-B75D-0044E3C0E302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67" name="Rectangle 39">
            <a:extLst>
              <a:ext uri="{FF2B5EF4-FFF2-40B4-BE49-F238E27FC236}">
                <a16:creationId xmlns:a16="http://schemas.microsoft.com/office/drawing/2014/main" id="{697E4984-B0B5-44BE-AF4D-98A80A9BEDFB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68" name="Rectangle 40">
            <a:extLst>
              <a:ext uri="{FF2B5EF4-FFF2-40B4-BE49-F238E27FC236}">
                <a16:creationId xmlns:a16="http://schemas.microsoft.com/office/drawing/2014/main" id="{F0EAE96A-473C-4FE3-AC97-A917BEFA039B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69" name="Rectangle 41">
            <a:extLst>
              <a:ext uri="{FF2B5EF4-FFF2-40B4-BE49-F238E27FC236}">
                <a16:creationId xmlns:a16="http://schemas.microsoft.com/office/drawing/2014/main" id="{5A055C06-FBD8-4454-9F40-27D3645D6756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2910472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19">
            <a:extLst>
              <a:ext uri="{FF2B5EF4-FFF2-40B4-BE49-F238E27FC236}">
                <a16:creationId xmlns:a16="http://schemas.microsoft.com/office/drawing/2014/main" id="{C256CE68-E615-4D78-9A6D-1ACC9D843A94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itle 1">
            <a:extLst>
              <a:ext uri="{FF2B5EF4-FFF2-40B4-BE49-F238E27FC236}">
                <a16:creationId xmlns:a16="http://schemas.microsoft.com/office/drawing/2014/main" id="{AC1C67A8-455C-40C1-97B6-6A6120D34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72" name="Subtitle 30">
            <a:extLst>
              <a:ext uri="{FF2B5EF4-FFF2-40B4-BE49-F238E27FC236}">
                <a16:creationId xmlns:a16="http://schemas.microsoft.com/office/drawing/2014/main" id="{16B67188-9742-406E-A2A8-DCFE0B87F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Noviembre</a:t>
            </a:r>
            <a:r>
              <a:rPr lang="es-419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73" name="Table Placeholder 5">
            <a:extLst>
              <a:ext uri="{FF2B5EF4-FFF2-40B4-BE49-F238E27FC236}">
                <a16:creationId xmlns:a16="http://schemas.microsoft.com/office/drawing/2014/main" id="{9BB384BE-A4B0-4A18-BA43-3B81C18070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088408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Noviembre</a:t>
                      </a:r>
                      <a:endParaRPr lang="es-419" sz="2800" b="1" i="0" u="none" strike="noStrike" cap="all" baseline="0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74" name="Text Placeholder 4">
            <a:extLst>
              <a:ext uri="{FF2B5EF4-FFF2-40B4-BE49-F238E27FC236}">
                <a16:creationId xmlns:a16="http://schemas.microsoft.com/office/drawing/2014/main" id="{9AD345D4-B08A-4F22-9595-87EC59E6FF35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75" name="Rectangle: Rounded Corners 11">
            <a:extLst>
              <a:ext uri="{FF2B5EF4-FFF2-40B4-BE49-F238E27FC236}">
                <a16:creationId xmlns:a16="http://schemas.microsoft.com/office/drawing/2014/main" id="{F2B5208A-3CD7-489D-A894-1B72920567C6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76" name="Rectangle: Rounded Corners 12">
            <a:extLst>
              <a:ext uri="{FF2B5EF4-FFF2-40B4-BE49-F238E27FC236}">
                <a16:creationId xmlns:a16="http://schemas.microsoft.com/office/drawing/2014/main" id="{F004D864-F43D-4C99-8939-2FCEDF0829C3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77" name="Rectangle: Rounded Corners 13">
            <a:extLst>
              <a:ext uri="{FF2B5EF4-FFF2-40B4-BE49-F238E27FC236}">
                <a16:creationId xmlns:a16="http://schemas.microsoft.com/office/drawing/2014/main" id="{E9D47270-487C-4AAB-849D-B7AA81D7E934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78" name="Group 14">
            <a:extLst>
              <a:ext uri="{FF2B5EF4-FFF2-40B4-BE49-F238E27FC236}">
                <a16:creationId xmlns:a16="http://schemas.microsoft.com/office/drawing/2014/main" id="{A95AD2CE-3B5D-4D90-8CDC-2824481C05FA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79" name="Oval 9">
              <a:extLst>
                <a:ext uri="{FF2B5EF4-FFF2-40B4-BE49-F238E27FC236}">
                  <a16:creationId xmlns:a16="http://schemas.microsoft.com/office/drawing/2014/main" id="{A17274F4-CBB3-48D9-B5F4-81BA6D446B99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10">
              <a:extLst>
                <a:ext uri="{FF2B5EF4-FFF2-40B4-BE49-F238E27FC236}">
                  <a16:creationId xmlns:a16="http://schemas.microsoft.com/office/drawing/2014/main" id="{F3A03E55-3F08-4F0D-A357-B4CD6FD3B93B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81" name="Group 18">
            <a:extLst>
              <a:ext uri="{FF2B5EF4-FFF2-40B4-BE49-F238E27FC236}">
                <a16:creationId xmlns:a16="http://schemas.microsoft.com/office/drawing/2014/main" id="{92B29713-9634-467B-A2C7-041F08C400C8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82" name="Oval 20">
              <a:extLst>
                <a:ext uri="{FF2B5EF4-FFF2-40B4-BE49-F238E27FC236}">
                  <a16:creationId xmlns:a16="http://schemas.microsoft.com/office/drawing/2014/main" id="{DA7871F8-3351-47BB-8EDD-8574A1533AD9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21">
              <a:extLst>
                <a:ext uri="{FF2B5EF4-FFF2-40B4-BE49-F238E27FC236}">
                  <a16:creationId xmlns:a16="http://schemas.microsoft.com/office/drawing/2014/main" id="{47431B80-9444-4181-944C-4BC58F4FFE4B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84" name="Group 22">
            <a:extLst>
              <a:ext uri="{FF2B5EF4-FFF2-40B4-BE49-F238E27FC236}">
                <a16:creationId xmlns:a16="http://schemas.microsoft.com/office/drawing/2014/main" id="{0417C332-90A9-49AE-8895-7C4FFB4F6F7C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85" name="Oval 23">
              <a:extLst>
                <a:ext uri="{FF2B5EF4-FFF2-40B4-BE49-F238E27FC236}">
                  <a16:creationId xmlns:a16="http://schemas.microsoft.com/office/drawing/2014/main" id="{D4756ABD-52ED-4129-8D6A-87E9FFA58FCB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24">
              <a:extLst>
                <a:ext uri="{FF2B5EF4-FFF2-40B4-BE49-F238E27FC236}">
                  <a16:creationId xmlns:a16="http://schemas.microsoft.com/office/drawing/2014/main" id="{18A7E160-7DA2-4302-8509-DC2C04011C35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87" name="Group 25">
            <a:extLst>
              <a:ext uri="{FF2B5EF4-FFF2-40B4-BE49-F238E27FC236}">
                <a16:creationId xmlns:a16="http://schemas.microsoft.com/office/drawing/2014/main" id="{88183189-D30E-4381-817D-8AF560068B50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88" name="Group 26">
              <a:extLst>
                <a:ext uri="{FF2B5EF4-FFF2-40B4-BE49-F238E27FC236}">
                  <a16:creationId xmlns:a16="http://schemas.microsoft.com/office/drawing/2014/main" id="{66D8F554-DE82-4798-9935-FBBA18143C67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93" name="Rectangle: Rounded Corners 32">
                <a:extLst>
                  <a:ext uri="{FF2B5EF4-FFF2-40B4-BE49-F238E27FC236}">
                    <a16:creationId xmlns:a16="http://schemas.microsoft.com/office/drawing/2014/main" id="{F45D28A3-B0EB-4ABE-AC21-39BABB7CEC47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94" name="Rectangle: Rounded Corners 33">
                <a:extLst>
                  <a:ext uri="{FF2B5EF4-FFF2-40B4-BE49-F238E27FC236}">
                    <a16:creationId xmlns:a16="http://schemas.microsoft.com/office/drawing/2014/main" id="{6B06C2EB-7557-4D3E-B683-8FFC4B9A8040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95" name="Rectangle: Rounded Corners 34">
                <a:extLst>
                  <a:ext uri="{FF2B5EF4-FFF2-40B4-BE49-F238E27FC236}">
                    <a16:creationId xmlns:a16="http://schemas.microsoft.com/office/drawing/2014/main" id="{B5A51248-31C7-48E7-BF20-61A3F955A1D8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96" name="Rectangle: Rounded Corners 35">
                <a:extLst>
                  <a:ext uri="{FF2B5EF4-FFF2-40B4-BE49-F238E27FC236}">
                    <a16:creationId xmlns:a16="http://schemas.microsoft.com/office/drawing/2014/main" id="{56C52C96-4AB9-461E-8816-8B871AA53167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89" name="Rectangle 27">
              <a:extLst>
                <a:ext uri="{FF2B5EF4-FFF2-40B4-BE49-F238E27FC236}">
                  <a16:creationId xmlns:a16="http://schemas.microsoft.com/office/drawing/2014/main" id="{C8881E5C-CDAA-4DE7-BE94-CA38F3C8242C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90" name="Rectangle 28">
              <a:extLst>
                <a:ext uri="{FF2B5EF4-FFF2-40B4-BE49-F238E27FC236}">
                  <a16:creationId xmlns:a16="http://schemas.microsoft.com/office/drawing/2014/main" id="{59ECB837-EB8E-4B1B-BFE7-C97E17901FEA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91" name="Rectangle 29">
              <a:extLst>
                <a:ext uri="{FF2B5EF4-FFF2-40B4-BE49-F238E27FC236}">
                  <a16:creationId xmlns:a16="http://schemas.microsoft.com/office/drawing/2014/main" id="{116250A1-7DDF-499A-92FE-294EEF7FF6C9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92" name="Rectangle 31">
              <a:extLst>
                <a:ext uri="{FF2B5EF4-FFF2-40B4-BE49-F238E27FC236}">
                  <a16:creationId xmlns:a16="http://schemas.microsoft.com/office/drawing/2014/main" id="{44F3EA72-8763-4121-9E1F-EECA9028FCC2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97" name="Oval 36">
            <a:extLst>
              <a:ext uri="{FF2B5EF4-FFF2-40B4-BE49-F238E27FC236}">
                <a16:creationId xmlns:a16="http://schemas.microsoft.com/office/drawing/2014/main" id="{3897D753-D618-48ED-887A-D2E2AC86CBA4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98" name="Oval 37">
            <a:extLst>
              <a:ext uri="{FF2B5EF4-FFF2-40B4-BE49-F238E27FC236}">
                <a16:creationId xmlns:a16="http://schemas.microsoft.com/office/drawing/2014/main" id="{DE36762C-13CD-48E7-8E97-BFF1C6C18957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99" name="Oval 38">
            <a:extLst>
              <a:ext uri="{FF2B5EF4-FFF2-40B4-BE49-F238E27FC236}">
                <a16:creationId xmlns:a16="http://schemas.microsoft.com/office/drawing/2014/main" id="{EE12842E-FB0C-455B-968E-0599CD56E46F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00" name="Rectangle 39">
            <a:extLst>
              <a:ext uri="{FF2B5EF4-FFF2-40B4-BE49-F238E27FC236}">
                <a16:creationId xmlns:a16="http://schemas.microsoft.com/office/drawing/2014/main" id="{D119CC27-5A03-47D0-BD50-11955A6FADBA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101" name="Rectangle 40">
            <a:extLst>
              <a:ext uri="{FF2B5EF4-FFF2-40B4-BE49-F238E27FC236}">
                <a16:creationId xmlns:a16="http://schemas.microsoft.com/office/drawing/2014/main" id="{79F6C07C-200C-4476-9924-9EEB3A1C535A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102" name="Rectangle 41">
            <a:extLst>
              <a:ext uri="{FF2B5EF4-FFF2-40B4-BE49-F238E27FC236}">
                <a16:creationId xmlns:a16="http://schemas.microsoft.com/office/drawing/2014/main" id="{C45610F7-7E10-4898-887B-7C5E14E0E162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103" name="Rectangle: Rounded Corners 43">
            <a:extLst>
              <a:ext uri="{FF2B5EF4-FFF2-40B4-BE49-F238E27FC236}">
                <a16:creationId xmlns:a16="http://schemas.microsoft.com/office/drawing/2014/main" id="{5BB0FBFA-4491-4F8E-ACB1-D1839506D005}"/>
              </a:ext>
            </a:extLst>
          </p:cNvPr>
          <p:cNvSpPr/>
          <p:nvPr/>
        </p:nvSpPr>
        <p:spPr>
          <a:xfrm>
            <a:off x="2921556" y="3140968"/>
            <a:ext cx="2238340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 dirty="0"/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2689460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le 1">
            <a:extLst>
              <a:ext uri="{FF2B5EF4-FFF2-40B4-BE49-F238E27FC236}">
                <a16:creationId xmlns:a16="http://schemas.microsoft.com/office/drawing/2014/main" id="{29C1CC82-3EC7-4D39-8A21-C21FE1F0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87" name="Subtitle 30">
            <a:extLst>
              <a:ext uri="{FF2B5EF4-FFF2-40B4-BE49-F238E27FC236}">
                <a16:creationId xmlns:a16="http://schemas.microsoft.com/office/drawing/2014/main" id="{91138C2F-BC5B-475C-8C86-CBD574AC1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10944226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88" name="Table 4">
            <a:extLst>
              <a:ext uri="{FF2B5EF4-FFF2-40B4-BE49-F238E27FC236}">
                <a16:creationId xmlns:a16="http://schemas.microsoft.com/office/drawing/2014/main" id="{E0D12E46-C769-447B-8797-CA45BFCD80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808962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89" name="Table 5">
            <a:extLst>
              <a:ext uri="{FF2B5EF4-FFF2-40B4-BE49-F238E27FC236}">
                <a16:creationId xmlns:a16="http://schemas.microsoft.com/office/drawing/2014/main" id="{12A76267-B4E7-4776-B876-847F4755FE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743005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90" name="Table 6">
            <a:extLst>
              <a:ext uri="{FF2B5EF4-FFF2-40B4-BE49-F238E27FC236}">
                <a16:creationId xmlns:a16="http://schemas.microsoft.com/office/drawing/2014/main" id="{99FB3251-59E6-45C1-B841-296DD8E544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179766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91" name="Table 9">
            <a:extLst>
              <a:ext uri="{FF2B5EF4-FFF2-40B4-BE49-F238E27FC236}">
                <a16:creationId xmlns:a16="http://schemas.microsoft.com/office/drawing/2014/main" id="{17D4EBBF-A475-468E-9679-0289147E0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149635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92" name="Table 10">
            <a:extLst>
              <a:ext uri="{FF2B5EF4-FFF2-40B4-BE49-F238E27FC236}">
                <a16:creationId xmlns:a16="http://schemas.microsoft.com/office/drawing/2014/main" id="{5568F0CB-B15B-4054-AB2B-AA5A3AF090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225112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Julio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93" name="Table 11">
            <a:extLst>
              <a:ext uri="{FF2B5EF4-FFF2-40B4-BE49-F238E27FC236}">
                <a16:creationId xmlns:a16="http://schemas.microsoft.com/office/drawing/2014/main" id="{8F50ECFE-8531-4E81-BCEE-DF353923C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413781"/>
              </p:ext>
            </p:extLst>
          </p:nvPr>
        </p:nvGraphicFramePr>
        <p:xfrm>
          <a:off x="6210903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94" name="Table 12">
            <a:extLst>
              <a:ext uri="{FF2B5EF4-FFF2-40B4-BE49-F238E27FC236}">
                <a16:creationId xmlns:a16="http://schemas.microsoft.com/office/drawing/2014/main" id="{E03A7C55-1FBE-4295-9C00-6075CD70F0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117089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95" name="Table 13">
            <a:extLst>
              <a:ext uri="{FF2B5EF4-FFF2-40B4-BE49-F238E27FC236}">
                <a16:creationId xmlns:a16="http://schemas.microsoft.com/office/drawing/2014/main" id="{C3063359-93B9-46ED-A0C6-FEF51E62E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855474"/>
              </p:ext>
            </p:extLst>
          </p:nvPr>
        </p:nvGraphicFramePr>
        <p:xfrm>
          <a:off x="3415416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03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221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20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96" name="Table 14">
            <a:extLst>
              <a:ext uri="{FF2B5EF4-FFF2-40B4-BE49-F238E27FC236}">
                <a16:creationId xmlns:a16="http://schemas.microsoft.com/office/drawing/2014/main" id="{7355BE6A-04A9-4A5B-8C51-9AABC6718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840932"/>
              </p:ext>
            </p:extLst>
          </p:nvPr>
        </p:nvGraphicFramePr>
        <p:xfrm>
          <a:off x="3415416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187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Octubre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312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85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97" name="Table 21">
            <a:extLst>
              <a:ext uri="{FF2B5EF4-FFF2-40B4-BE49-F238E27FC236}">
                <a16:creationId xmlns:a16="http://schemas.microsoft.com/office/drawing/2014/main" id="{4529C269-8491-4804-90BE-A25E49E43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185453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6881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129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64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98" name="Table 22">
            <a:extLst>
              <a:ext uri="{FF2B5EF4-FFF2-40B4-BE49-F238E27FC236}">
                <a16:creationId xmlns:a16="http://schemas.microsoft.com/office/drawing/2014/main" id="{ADBD23AA-CE39-43A0-AE03-55194D068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69856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Agosto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99" name="Table 23">
            <a:extLst>
              <a:ext uri="{FF2B5EF4-FFF2-40B4-BE49-F238E27FC236}">
                <a16:creationId xmlns:a16="http://schemas.microsoft.com/office/drawing/2014/main" id="{07E643C7-4A93-43B6-A3F0-35E62F70E8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239860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77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Diciembre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065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02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/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612588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43">
            <a:extLst>
              <a:ext uri="{FF2B5EF4-FFF2-40B4-BE49-F238E27FC236}">
                <a16:creationId xmlns:a16="http://schemas.microsoft.com/office/drawing/2014/main" id="{6E6E3FC7-F002-406D-B337-D0AE2C01B936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4A7EE039-0885-4142-BE90-6FF1C7D1B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42" name="Subtitle 30">
            <a:extLst>
              <a:ext uri="{FF2B5EF4-FFF2-40B4-BE49-F238E27FC236}">
                <a16:creationId xmlns:a16="http://schemas.microsoft.com/office/drawing/2014/main" id="{478BF69B-BACD-4822-900C-A08099CB3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Diciembre</a:t>
            </a:r>
            <a:r>
              <a:rPr lang="es-419"/>
              <a:t>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43" name="Table Placeholder 5">
            <a:extLst>
              <a:ext uri="{FF2B5EF4-FFF2-40B4-BE49-F238E27FC236}">
                <a16:creationId xmlns:a16="http://schemas.microsoft.com/office/drawing/2014/main" id="{70D1BA97-FECB-4663-AA18-7A178B4BEB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7993316"/>
              </p:ext>
            </p:extLst>
          </p:nvPr>
        </p:nvGraphicFramePr>
        <p:xfrm>
          <a:off x="623888" y="1628775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Diciembre</a:t>
                      </a:r>
                      <a:endParaRPr lang="es-419" sz="2800" b="1" i="0" u="none" strike="noStrike" cap="all" baseline="0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Domingo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Lunes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Martes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Miércoles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Jueves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Viernes</a:t>
                      </a:r>
                      <a:endParaRPr lang="es-419" sz="14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0">
                          <a:effectLst/>
                          <a:latin typeface="+mn-lt"/>
                        </a:rPr>
                        <a:t>Sábado</a:t>
                      </a:r>
                      <a:endParaRPr lang="es-419" sz="1400" b="1" i="0" u="none" strike="noStrike" noProof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noProof="0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44" name="Text Placeholder 4">
            <a:extLst>
              <a:ext uri="{FF2B5EF4-FFF2-40B4-BE49-F238E27FC236}">
                <a16:creationId xmlns:a16="http://schemas.microsoft.com/office/drawing/2014/main" id="{0D02335F-E3D8-40D8-B438-8C1C04A6C1DC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noProof="1"/>
              <a:t>Lorem ipsum dolor sit amet, consectetur adipiscing elit, sed do eiusmod tempor incididunt ut labore et dolore magna aliqua.</a:t>
            </a:r>
          </a:p>
          <a:p>
            <a:r>
              <a:rPr lang="en-US" noProof="1"/>
              <a:t>Eros quis ligula pede non ad diam, wisi mi fugiat ultrices, tellus eget placerat.</a:t>
            </a:r>
          </a:p>
        </p:txBody>
      </p:sp>
      <p:sp>
        <p:nvSpPr>
          <p:cNvPr id="45" name="Rectangle: Rounded Corners 6">
            <a:extLst>
              <a:ext uri="{FF2B5EF4-FFF2-40B4-BE49-F238E27FC236}">
                <a16:creationId xmlns:a16="http://schemas.microsoft.com/office/drawing/2014/main" id="{DB62DB67-90BB-49F0-9232-2CEB4E59C1C3}"/>
              </a:ext>
            </a:extLst>
          </p:cNvPr>
          <p:cNvSpPr/>
          <p:nvPr/>
        </p:nvSpPr>
        <p:spPr>
          <a:xfrm>
            <a:off x="2927648" y="3140968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46" name="Rectangle: Rounded Corners 11">
            <a:extLst>
              <a:ext uri="{FF2B5EF4-FFF2-40B4-BE49-F238E27FC236}">
                <a16:creationId xmlns:a16="http://schemas.microsoft.com/office/drawing/2014/main" id="{AB0860BE-695A-44EC-BD43-DB7C0BAC7F8C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47" name="Rectangle: Rounded Corners 12">
            <a:extLst>
              <a:ext uri="{FF2B5EF4-FFF2-40B4-BE49-F238E27FC236}">
                <a16:creationId xmlns:a16="http://schemas.microsoft.com/office/drawing/2014/main" id="{14932195-6E79-4694-A6D8-9178AE3CA9C5}"/>
              </a:ext>
            </a:extLst>
          </p:cNvPr>
          <p:cNvSpPr/>
          <p:nvPr/>
        </p:nvSpPr>
        <p:spPr>
          <a:xfrm>
            <a:off x="4079776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48" name="Rectangle: Rounded Corners 13">
            <a:extLst>
              <a:ext uri="{FF2B5EF4-FFF2-40B4-BE49-F238E27FC236}">
                <a16:creationId xmlns:a16="http://schemas.microsoft.com/office/drawing/2014/main" id="{D656E852-2B39-405C-B627-E9EC6BDC5793}"/>
              </a:ext>
            </a:extLst>
          </p:cNvPr>
          <p:cNvSpPr/>
          <p:nvPr/>
        </p:nvSpPr>
        <p:spPr>
          <a:xfrm>
            <a:off x="6371848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49" name="Group 14">
            <a:extLst>
              <a:ext uri="{FF2B5EF4-FFF2-40B4-BE49-F238E27FC236}">
                <a16:creationId xmlns:a16="http://schemas.microsoft.com/office/drawing/2014/main" id="{7E22F761-1B02-43CD-B357-FB30D8D77BE4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50" name="Oval 9">
              <a:extLst>
                <a:ext uri="{FF2B5EF4-FFF2-40B4-BE49-F238E27FC236}">
                  <a16:creationId xmlns:a16="http://schemas.microsoft.com/office/drawing/2014/main" id="{82124476-C232-44E3-86A6-3FFE3247EB6A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10">
              <a:extLst>
                <a:ext uri="{FF2B5EF4-FFF2-40B4-BE49-F238E27FC236}">
                  <a16:creationId xmlns:a16="http://schemas.microsoft.com/office/drawing/2014/main" id="{A9EECAB1-25DE-4C18-9935-38CC91282904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52" name="Group 18">
            <a:extLst>
              <a:ext uri="{FF2B5EF4-FFF2-40B4-BE49-F238E27FC236}">
                <a16:creationId xmlns:a16="http://schemas.microsoft.com/office/drawing/2014/main" id="{BB52DB78-B1C7-4BD8-91D6-84D4834B1274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53" name="Oval 20">
              <a:extLst>
                <a:ext uri="{FF2B5EF4-FFF2-40B4-BE49-F238E27FC236}">
                  <a16:creationId xmlns:a16="http://schemas.microsoft.com/office/drawing/2014/main" id="{311790FF-E2F1-4818-A4C6-ECA8413BFB76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21">
              <a:extLst>
                <a:ext uri="{FF2B5EF4-FFF2-40B4-BE49-F238E27FC236}">
                  <a16:creationId xmlns:a16="http://schemas.microsoft.com/office/drawing/2014/main" id="{3026CFED-E7B8-42C7-9BB0-42035324D505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55" name="Group 22">
            <a:extLst>
              <a:ext uri="{FF2B5EF4-FFF2-40B4-BE49-F238E27FC236}">
                <a16:creationId xmlns:a16="http://schemas.microsoft.com/office/drawing/2014/main" id="{B8CAD673-7F5F-4BE8-8112-6D77D0E5792C}"/>
              </a:ext>
            </a:extLst>
          </p:cNvPr>
          <p:cNvGrpSpPr/>
          <p:nvPr/>
        </p:nvGrpSpPr>
        <p:grpSpPr>
          <a:xfrm>
            <a:off x="6431524" y="3758552"/>
            <a:ext cx="681268" cy="276999"/>
            <a:chOff x="1847528" y="4334616"/>
            <a:chExt cx="681268" cy="276999"/>
          </a:xfrm>
        </p:grpSpPr>
        <p:sp>
          <p:nvSpPr>
            <p:cNvPr id="56" name="Oval 23">
              <a:extLst>
                <a:ext uri="{FF2B5EF4-FFF2-40B4-BE49-F238E27FC236}">
                  <a16:creationId xmlns:a16="http://schemas.microsoft.com/office/drawing/2014/main" id="{7F4FEF14-B454-431F-BB94-41D1B7CC2866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24">
              <a:extLst>
                <a:ext uri="{FF2B5EF4-FFF2-40B4-BE49-F238E27FC236}">
                  <a16:creationId xmlns:a16="http://schemas.microsoft.com/office/drawing/2014/main" id="{7885731C-28AB-4282-94A2-5284E824DCF3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356A2E47-091D-466D-B897-C862503DCAC2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59" name="Group 26">
              <a:extLst>
                <a:ext uri="{FF2B5EF4-FFF2-40B4-BE49-F238E27FC236}">
                  <a16:creationId xmlns:a16="http://schemas.microsoft.com/office/drawing/2014/main" id="{82B9E80D-9347-4902-AC36-33CED7E003FD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64" name="Rectangle: Rounded Corners 32">
                <a:extLst>
                  <a:ext uri="{FF2B5EF4-FFF2-40B4-BE49-F238E27FC236}">
                    <a16:creationId xmlns:a16="http://schemas.microsoft.com/office/drawing/2014/main" id="{81562CD3-2B63-46AE-A2D4-3F53E2E0E027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5" name="Rectangle: Rounded Corners 33">
                <a:extLst>
                  <a:ext uri="{FF2B5EF4-FFF2-40B4-BE49-F238E27FC236}">
                    <a16:creationId xmlns:a16="http://schemas.microsoft.com/office/drawing/2014/main" id="{48B8C0C2-9F21-4752-BC62-3F540CBA18D1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6" name="Rectangle: Rounded Corners 34">
                <a:extLst>
                  <a:ext uri="{FF2B5EF4-FFF2-40B4-BE49-F238E27FC236}">
                    <a16:creationId xmlns:a16="http://schemas.microsoft.com/office/drawing/2014/main" id="{2ECDB4B0-FEAA-4714-8051-A471822ADD13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7" name="Rectangle: Rounded Corners 35">
                <a:extLst>
                  <a:ext uri="{FF2B5EF4-FFF2-40B4-BE49-F238E27FC236}">
                    <a16:creationId xmlns:a16="http://schemas.microsoft.com/office/drawing/2014/main" id="{2469DC3E-3A85-4DFF-8206-AC37BC4A0127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60" name="Rectangle 27">
              <a:extLst>
                <a:ext uri="{FF2B5EF4-FFF2-40B4-BE49-F238E27FC236}">
                  <a16:creationId xmlns:a16="http://schemas.microsoft.com/office/drawing/2014/main" id="{E7FFEBCB-09C6-4F05-9059-0904BE7C57E7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61" name="Rectangle 28">
              <a:extLst>
                <a:ext uri="{FF2B5EF4-FFF2-40B4-BE49-F238E27FC236}">
                  <a16:creationId xmlns:a16="http://schemas.microsoft.com/office/drawing/2014/main" id="{E50DF213-C046-488B-B32C-75089FE96BE5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62" name="Rectangle 29">
              <a:extLst>
                <a:ext uri="{FF2B5EF4-FFF2-40B4-BE49-F238E27FC236}">
                  <a16:creationId xmlns:a16="http://schemas.microsoft.com/office/drawing/2014/main" id="{C6CEA17D-A500-4EAE-A4DB-ACC0EB9F6E89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63" name="Rectangle 31">
              <a:extLst>
                <a:ext uri="{FF2B5EF4-FFF2-40B4-BE49-F238E27FC236}">
                  <a16:creationId xmlns:a16="http://schemas.microsoft.com/office/drawing/2014/main" id="{EA8C3643-50E7-4165-8E7F-EC1A55A04E71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68" name="Oval 36">
            <a:extLst>
              <a:ext uri="{FF2B5EF4-FFF2-40B4-BE49-F238E27FC236}">
                <a16:creationId xmlns:a16="http://schemas.microsoft.com/office/drawing/2014/main" id="{460BC6CB-A5FB-495E-AEBF-F212CB92C177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69" name="Oval 37">
            <a:extLst>
              <a:ext uri="{FF2B5EF4-FFF2-40B4-BE49-F238E27FC236}">
                <a16:creationId xmlns:a16="http://schemas.microsoft.com/office/drawing/2014/main" id="{8973B492-2F07-4D82-9295-3EDF2957F620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04" name="Oval 38">
            <a:extLst>
              <a:ext uri="{FF2B5EF4-FFF2-40B4-BE49-F238E27FC236}">
                <a16:creationId xmlns:a16="http://schemas.microsoft.com/office/drawing/2014/main" id="{6F633D6A-4FF8-4676-B82E-E56F6D049DAF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105" name="Rectangle 39">
            <a:extLst>
              <a:ext uri="{FF2B5EF4-FFF2-40B4-BE49-F238E27FC236}">
                <a16:creationId xmlns:a16="http://schemas.microsoft.com/office/drawing/2014/main" id="{54E89B4D-C01A-4C09-B8BA-32DA8CEB69D3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106" name="Rectangle 40">
            <a:extLst>
              <a:ext uri="{FF2B5EF4-FFF2-40B4-BE49-F238E27FC236}">
                <a16:creationId xmlns:a16="http://schemas.microsoft.com/office/drawing/2014/main" id="{F0DC6C6C-43AC-4D55-8F69-CCB3B617EA8E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107" name="Rectangle 41">
            <a:extLst>
              <a:ext uri="{FF2B5EF4-FFF2-40B4-BE49-F238E27FC236}">
                <a16:creationId xmlns:a16="http://schemas.microsoft.com/office/drawing/2014/main" id="{13A780D1-3AA8-44EE-9D66-D602D7E3C3CA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38174392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>
            <a:extLst>
              <a:ext uri="{FF2B5EF4-FFF2-40B4-BE49-F238E27FC236}">
                <a16:creationId xmlns:a16="http://schemas.microsoft.com/office/drawing/2014/main" id="{E3CAF751-1AC7-42EA-A018-524083A41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94300"/>
            <a:ext cx="9144000" cy="1015663"/>
          </a:xfrm>
        </p:spPr>
        <p:txBody>
          <a:bodyPr/>
          <a:lstStyle/>
          <a:p>
            <a:r>
              <a:rPr lang="es-MX" dirty="0"/>
              <a:t>Calendario 2022</a:t>
            </a:r>
          </a:p>
        </p:txBody>
      </p:sp>
      <p:sp>
        <p:nvSpPr>
          <p:cNvPr id="9" name="Subtitle 4">
            <a:extLst>
              <a:ext uri="{FF2B5EF4-FFF2-40B4-BE49-F238E27FC236}">
                <a16:creationId xmlns:a16="http://schemas.microsoft.com/office/drawing/2014/main" id="{995344A3-A9FA-493C-A713-03AF3D811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s-MX"/>
              <a:t>1 Mes // 1.</a:t>
            </a:r>
            <a:r>
              <a:rPr lang="es-MX" baseline="30000"/>
              <a:t>er</a:t>
            </a:r>
            <a:r>
              <a:rPr lang="es-MX"/>
              <a:t> día de la semana: Lunes</a:t>
            </a:r>
          </a:p>
        </p:txBody>
      </p:sp>
    </p:spTree>
    <p:extLst>
      <p:ext uri="{BB962C8B-B14F-4D97-AF65-F5344CB8AC3E}">
        <p14:creationId xmlns:p14="http://schemas.microsoft.com/office/powerpoint/2010/main" val="4391866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3">
            <a:extLst>
              <a:ext uri="{FF2B5EF4-FFF2-40B4-BE49-F238E27FC236}">
                <a16:creationId xmlns:a16="http://schemas.microsoft.com/office/drawing/2014/main" id="{244A3980-8F25-4258-A358-062BB086FDCA}"/>
              </a:ext>
            </a:extLst>
          </p:cNvPr>
          <p:cNvSpPr/>
          <p:nvPr/>
        </p:nvSpPr>
        <p:spPr>
          <a:xfrm>
            <a:off x="1019436" y="6271881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B5491AD-3566-4C9D-9F20-677C128F5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5" name="Subtitle 30">
            <a:extLst>
              <a:ext uri="{FF2B5EF4-FFF2-40B4-BE49-F238E27FC236}">
                <a16:creationId xmlns:a16="http://schemas.microsoft.com/office/drawing/2014/main" id="{58725DA4-FAFD-409D-9CBE-53F817B5F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noProof="1"/>
              <a:t>ENERO</a:t>
            </a:r>
            <a:r>
              <a:rPr lang="es-419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7" name="Table Placeholder 5">
            <a:extLst>
              <a:ext uri="{FF2B5EF4-FFF2-40B4-BE49-F238E27FC236}">
                <a16:creationId xmlns:a16="http://schemas.microsoft.com/office/drawing/2014/main" id="{A473385F-C01E-406F-932F-B976116A8B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4651730"/>
              </p:ext>
            </p:extLst>
          </p:nvPr>
        </p:nvGraphicFramePr>
        <p:xfrm>
          <a:off x="623888" y="1628774"/>
          <a:ext cx="7993062" cy="4968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Enero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028303"/>
                  </a:ext>
                </a:extLst>
              </a:tr>
            </a:tbl>
          </a:graphicData>
        </a:graphic>
      </p:graphicFrame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D89887E-B2EE-4496-814D-65BE7B5A7793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9" name="Rectangle: Rounded Corners 6">
            <a:extLst>
              <a:ext uri="{FF2B5EF4-FFF2-40B4-BE49-F238E27FC236}">
                <a16:creationId xmlns:a16="http://schemas.microsoft.com/office/drawing/2014/main" id="{615B0128-B061-4329-BD5F-C5BDDF803245}"/>
              </a:ext>
            </a:extLst>
          </p:cNvPr>
          <p:cNvSpPr/>
          <p:nvPr/>
        </p:nvSpPr>
        <p:spPr>
          <a:xfrm>
            <a:off x="2927648" y="3140968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0" name="Rectangle: Rounded Corners 11">
            <a:extLst>
              <a:ext uri="{FF2B5EF4-FFF2-40B4-BE49-F238E27FC236}">
                <a16:creationId xmlns:a16="http://schemas.microsoft.com/office/drawing/2014/main" id="{C839E734-AA1F-4E68-B1E8-FB8A5331EE64}"/>
              </a:ext>
            </a:extLst>
          </p:cNvPr>
          <p:cNvSpPr/>
          <p:nvPr/>
        </p:nvSpPr>
        <p:spPr>
          <a:xfrm>
            <a:off x="695400" y="3789040"/>
            <a:ext cx="2160240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 dirty="0"/>
              <a:t>Event Lorem Ipsum</a:t>
            </a:r>
          </a:p>
        </p:txBody>
      </p:sp>
      <p:sp>
        <p:nvSpPr>
          <p:cNvPr id="11" name="Rectangle: Rounded Corners 12">
            <a:extLst>
              <a:ext uri="{FF2B5EF4-FFF2-40B4-BE49-F238E27FC236}">
                <a16:creationId xmlns:a16="http://schemas.microsoft.com/office/drawing/2014/main" id="{DCFC8D72-B2E3-4E70-B180-7C55F593C636}"/>
              </a:ext>
            </a:extLst>
          </p:cNvPr>
          <p:cNvSpPr/>
          <p:nvPr/>
        </p:nvSpPr>
        <p:spPr>
          <a:xfrm>
            <a:off x="4079776" y="5013176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2" name="Rectangle: Rounded Corners 13">
            <a:extLst>
              <a:ext uri="{FF2B5EF4-FFF2-40B4-BE49-F238E27FC236}">
                <a16:creationId xmlns:a16="http://schemas.microsoft.com/office/drawing/2014/main" id="{977C4E61-0F3C-4B79-AAB7-24274B4F32B1}"/>
              </a:ext>
            </a:extLst>
          </p:cNvPr>
          <p:cNvSpPr/>
          <p:nvPr/>
        </p:nvSpPr>
        <p:spPr>
          <a:xfrm>
            <a:off x="4079776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13" name="Group 14">
            <a:extLst>
              <a:ext uri="{FF2B5EF4-FFF2-40B4-BE49-F238E27FC236}">
                <a16:creationId xmlns:a16="http://schemas.microsoft.com/office/drawing/2014/main" id="{B267CE1B-7971-42C5-BF64-6E7700790067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4" name="Oval 9">
              <a:extLst>
                <a:ext uri="{FF2B5EF4-FFF2-40B4-BE49-F238E27FC236}">
                  <a16:creationId xmlns:a16="http://schemas.microsoft.com/office/drawing/2014/main" id="{AF354209-7E4D-4C01-B650-FC6CF9FC3E52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EB31ABCA-067F-40F6-A865-4A89F5A1CDF3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6" name="Group 18">
            <a:extLst>
              <a:ext uri="{FF2B5EF4-FFF2-40B4-BE49-F238E27FC236}">
                <a16:creationId xmlns:a16="http://schemas.microsoft.com/office/drawing/2014/main" id="{87BF4478-0880-45C3-8F5A-050BD7558E03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6BDB30BF-80C6-4F12-B74D-CB747A0DB7EF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21">
              <a:extLst>
                <a:ext uri="{FF2B5EF4-FFF2-40B4-BE49-F238E27FC236}">
                  <a16:creationId xmlns:a16="http://schemas.microsoft.com/office/drawing/2014/main" id="{9F6C1DD3-AC0C-4335-894D-38DBBEB9A5B0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9" name="Group 22">
            <a:extLst>
              <a:ext uri="{FF2B5EF4-FFF2-40B4-BE49-F238E27FC236}">
                <a16:creationId xmlns:a16="http://schemas.microsoft.com/office/drawing/2014/main" id="{0F27B20A-9EC1-445F-AD65-235195D7EAE5}"/>
              </a:ext>
            </a:extLst>
          </p:cNvPr>
          <p:cNvGrpSpPr/>
          <p:nvPr/>
        </p:nvGrpSpPr>
        <p:grpSpPr>
          <a:xfrm>
            <a:off x="2981099" y="4982688"/>
            <a:ext cx="681268" cy="276999"/>
            <a:chOff x="1847528" y="4334616"/>
            <a:chExt cx="681268" cy="276999"/>
          </a:xfrm>
        </p:grpSpPr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916C6C90-5E5D-4702-B2B6-DAA5B8D5A7AD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4">
              <a:extLst>
                <a:ext uri="{FF2B5EF4-FFF2-40B4-BE49-F238E27FC236}">
                  <a16:creationId xmlns:a16="http://schemas.microsoft.com/office/drawing/2014/main" id="{2183E916-C3CE-4CAD-A253-2AE2AD035494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22" name="Group 25">
            <a:extLst>
              <a:ext uri="{FF2B5EF4-FFF2-40B4-BE49-F238E27FC236}">
                <a16:creationId xmlns:a16="http://schemas.microsoft.com/office/drawing/2014/main" id="{B27B3AF0-7361-455F-9E88-67C74C5BD7D7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3" name="Group 26">
              <a:extLst>
                <a:ext uri="{FF2B5EF4-FFF2-40B4-BE49-F238E27FC236}">
                  <a16:creationId xmlns:a16="http://schemas.microsoft.com/office/drawing/2014/main" id="{DCEB1350-CF91-4B23-9D91-F8E98AAC22AE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8" name="Rectangle: Rounded Corners 32">
                <a:extLst>
                  <a:ext uri="{FF2B5EF4-FFF2-40B4-BE49-F238E27FC236}">
                    <a16:creationId xmlns:a16="http://schemas.microsoft.com/office/drawing/2014/main" id="{119ECBEC-FAB3-41EC-8267-DCB993F98780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9" name="Rectangle: Rounded Corners 33">
                <a:extLst>
                  <a:ext uri="{FF2B5EF4-FFF2-40B4-BE49-F238E27FC236}">
                    <a16:creationId xmlns:a16="http://schemas.microsoft.com/office/drawing/2014/main" id="{DF91EBD0-281D-4379-A709-5BD8D47A4326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0" name="Rectangle: Rounded Corners 34">
                <a:extLst>
                  <a:ext uri="{FF2B5EF4-FFF2-40B4-BE49-F238E27FC236}">
                    <a16:creationId xmlns:a16="http://schemas.microsoft.com/office/drawing/2014/main" id="{62C9465E-5ECE-41AD-B1D5-D183C61A5C0A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1" name="Rectangle: Rounded Corners 35">
                <a:extLst>
                  <a:ext uri="{FF2B5EF4-FFF2-40B4-BE49-F238E27FC236}">
                    <a16:creationId xmlns:a16="http://schemas.microsoft.com/office/drawing/2014/main" id="{68847FCA-C2F8-472A-AE41-246B8FE9A9BC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4" name="Rectangle 27">
              <a:extLst>
                <a:ext uri="{FF2B5EF4-FFF2-40B4-BE49-F238E27FC236}">
                  <a16:creationId xmlns:a16="http://schemas.microsoft.com/office/drawing/2014/main" id="{D85D2756-99BD-4015-BD9F-E8118B18476B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5" name="Rectangle 28">
              <a:extLst>
                <a:ext uri="{FF2B5EF4-FFF2-40B4-BE49-F238E27FC236}">
                  <a16:creationId xmlns:a16="http://schemas.microsoft.com/office/drawing/2014/main" id="{8482276A-D09E-46CE-81C7-7BF66EB7BD2F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6" name="Rectangle 29">
              <a:extLst>
                <a:ext uri="{FF2B5EF4-FFF2-40B4-BE49-F238E27FC236}">
                  <a16:creationId xmlns:a16="http://schemas.microsoft.com/office/drawing/2014/main" id="{85AA57AB-B607-4E19-B842-72ABEC33962E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7" name="Rectangle 31">
              <a:extLst>
                <a:ext uri="{FF2B5EF4-FFF2-40B4-BE49-F238E27FC236}">
                  <a16:creationId xmlns:a16="http://schemas.microsoft.com/office/drawing/2014/main" id="{6444D115-18E1-49F8-BD60-E86715460DE9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32" name="Oval 36">
            <a:extLst>
              <a:ext uri="{FF2B5EF4-FFF2-40B4-BE49-F238E27FC236}">
                <a16:creationId xmlns:a16="http://schemas.microsoft.com/office/drawing/2014/main" id="{BD0354C9-4E03-4815-BA82-69DEC498B6C3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3" name="Oval 37">
            <a:extLst>
              <a:ext uri="{FF2B5EF4-FFF2-40B4-BE49-F238E27FC236}">
                <a16:creationId xmlns:a16="http://schemas.microsoft.com/office/drawing/2014/main" id="{249BBEB1-E1EB-4E71-B0A1-A8A8B8BC98B7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4" name="Oval 38">
            <a:extLst>
              <a:ext uri="{FF2B5EF4-FFF2-40B4-BE49-F238E27FC236}">
                <a16:creationId xmlns:a16="http://schemas.microsoft.com/office/drawing/2014/main" id="{D8473B4F-7EB2-4D2E-88E2-32B1AF1AD9D0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5" name="Rectangle 39">
            <a:extLst>
              <a:ext uri="{FF2B5EF4-FFF2-40B4-BE49-F238E27FC236}">
                <a16:creationId xmlns:a16="http://schemas.microsoft.com/office/drawing/2014/main" id="{916798ED-E88A-4AFF-ACE6-4E3792BCF1A9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B611B877-DFD7-4C9D-BA3A-723DF307AFA5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7" name="Rectangle 41">
            <a:extLst>
              <a:ext uri="{FF2B5EF4-FFF2-40B4-BE49-F238E27FC236}">
                <a16:creationId xmlns:a16="http://schemas.microsoft.com/office/drawing/2014/main" id="{9B4C0519-A4CB-41A4-A5EB-4FD29B8286A8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186548366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2C3E36-9F0A-41C9-B90B-FE7F1AD4E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53</a:t>
            </a:fld>
            <a:endParaRPr lang="en-US" dirty="0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0E4B116E-A977-49B4-922B-DDBE1CFC83AB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18CCA10-C420-4AAD-8DB6-E2392F697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8" name="Subtitle 30">
            <a:extLst>
              <a:ext uri="{FF2B5EF4-FFF2-40B4-BE49-F238E27FC236}">
                <a16:creationId xmlns:a16="http://schemas.microsoft.com/office/drawing/2014/main" id="{DE884E0D-7AE3-4DBD-A1B2-B43CF2290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 noProof="1"/>
              <a:t>Febrero</a:t>
            </a:r>
            <a:r>
              <a:rPr lang="es-419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9" name="Table Placeholder 5">
            <a:extLst>
              <a:ext uri="{FF2B5EF4-FFF2-40B4-BE49-F238E27FC236}">
                <a16:creationId xmlns:a16="http://schemas.microsoft.com/office/drawing/2014/main" id="{A7F1A107-D2FC-48E0-B7ED-37667A0BF7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321648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Febrero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551690"/>
                  </a:ext>
                </a:extLst>
              </a:tr>
            </a:tbl>
          </a:graphicData>
        </a:graphic>
      </p:graphicFrame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4A28F24-B8A6-4493-9614-B7BF3F351112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1" name="Rectangle: Rounded Corners 6">
            <a:extLst>
              <a:ext uri="{FF2B5EF4-FFF2-40B4-BE49-F238E27FC236}">
                <a16:creationId xmlns:a16="http://schemas.microsoft.com/office/drawing/2014/main" id="{19F7F924-F9FD-424C-9E3D-7DA435143549}"/>
              </a:ext>
            </a:extLst>
          </p:cNvPr>
          <p:cNvSpPr/>
          <p:nvPr/>
        </p:nvSpPr>
        <p:spPr>
          <a:xfrm>
            <a:off x="4079776" y="3107149"/>
            <a:ext cx="2220064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 dirty="0"/>
              <a:t>Event Lorem Ipsum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E56454C-FC03-44AB-A8A3-9435996B6B4B}"/>
              </a:ext>
            </a:extLst>
          </p:cNvPr>
          <p:cNvSpPr/>
          <p:nvPr/>
        </p:nvSpPr>
        <p:spPr>
          <a:xfrm>
            <a:off x="1847528" y="3789040"/>
            <a:ext cx="2160240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B11DAF2-9C14-478E-9049-3D2C1E4E4508}"/>
              </a:ext>
            </a:extLst>
          </p:cNvPr>
          <p:cNvSpPr/>
          <p:nvPr/>
        </p:nvSpPr>
        <p:spPr>
          <a:xfrm>
            <a:off x="2915464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23BD162-13F0-4D0C-98F7-8CA4ECA7C0D0}"/>
              </a:ext>
            </a:extLst>
          </p:cNvPr>
          <p:cNvSpPr/>
          <p:nvPr/>
        </p:nvSpPr>
        <p:spPr>
          <a:xfrm>
            <a:off x="2915464" y="4365104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852DFE7-24A1-44D5-B60D-D560719445CA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6" name="Oval 9">
              <a:extLst>
                <a:ext uri="{FF2B5EF4-FFF2-40B4-BE49-F238E27FC236}">
                  <a16:creationId xmlns:a16="http://schemas.microsoft.com/office/drawing/2014/main" id="{0B781FAF-C8FC-40B4-8F6A-ACECD8863E2C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0">
              <a:extLst>
                <a:ext uri="{FF2B5EF4-FFF2-40B4-BE49-F238E27FC236}">
                  <a16:creationId xmlns:a16="http://schemas.microsoft.com/office/drawing/2014/main" id="{DDCDF35D-8DE4-4A48-883A-41393CBB43CA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8" name="Group 18">
            <a:extLst>
              <a:ext uri="{FF2B5EF4-FFF2-40B4-BE49-F238E27FC236}">
                <a16:creationId xmlns:a16="http://schemas.microsoft.com/office/drawing/2014/main" id="{1A0ED6C7-43A9-4F13-8860-CF5ED16EF339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9" name="Oval 20">
              <a:extLst>
                <a:ext uri="{FF2B5EF4-FFF2-40B4-BE49-F238E27FC236}">
                  <a16:creationId xmlns:a16="http://schemas.microsoft.com/office/drawing/2014/main" id="{117E5697-7FBB-4FBF-BD7E-579D1F08DB52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21">
              <a:extLst>
                <a:ext uri="{FF2B5EF4-FFF2-40B4-BE49-F238E27FC236}">
                  <a16:creationId xmlns:a16="http://schemas.microsoft.com/office/drawing/2014/main" id="{C393BE94-E334-4A0F-B566-668447AB4A9A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21" name="Group 22">
            <a:extLst>
              <a:ext uri="{FF2B5EF4-FFF2-40B4-BE49-F238E27FC236}">
                <a16:creationId xmlns:a16="http://schemas.microsoft.com/office/drawing/2014/main" id="{A6F3F5E8-E90E-4DF3-8C1F-2EA817AA7007}"/>
              </a:ext>
            </a:extLst>
          </p:cNvPr>
          <p:cNvGrpSpPr/>
          <p:nvPr/>
        </p:nvGrpSpPr>
        <p:grpSpPr>
          <a:xfrm>
            <a:off x="793542" y="3755876"/>
            <a:ext cx="681268" cy="276999"/>
            <a:chOff x="1847528" y="4334616"/>
            <a:chExt cx="681268" cy="276999"/>
          </a:xfrm>
        </p:grpSpPr>
        <p:sp>
          <p:nvSpPr>
            <p:cNvPr id="22" name="Oval 23">
              <a:extLst>
                <a:ext uri="{FF2B5EF4-FFF2-40B4-BE49-F238E27FC236}">
                  <a16:creationId xmlns:a16="http://schemas.microsoft.com/office/drawing/2014/main" id="{012417FC-689A-424E-8395-45B807A2A706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4">
              <a:extLst>
                <a:ext uri="{FF2B5EF4-FFF2-40B4-BE49-F238E27FC236}">
                  <a16:creationId xmlns:a16="http://schemas.microsoft.com/office/drawing/2014/main" id="{35BD7114-961A-43C7-B5CA-748CCD486E9B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24" name="Group 25">
            <a:extLst>
              <a:ext uri="{FF2B5EF4-FFF2-40B4-BE49-F238E27FC236}">
                <a16:creationId xmlns:a16="http://schemas.microsoft.com/office/drawing/2014/main" id="{E48EE807-3B49-4F6A-AA20-8144C99970A5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5" name="Group 26">
              <a:extLst>
                <a:ext uri="{FF2B5EF4-FFF2-40B4-BE49-F238E27FC236}">
                  <a16:creationId xmlns:a16="http://schemas.microsoft.com/office/drawing/2014/main" id="{ED730CDA-C8AE-4B75-B8E9-3B339F574F20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30" name="Rectangle: Rounded Corners 32">
                <a:extLst>
                  <a:ext uri="{FF2B5EF4-FFF2-40B4-BE49-F238E27FC236}">
                    <a16:creationId xmlns:a16="http://schemas.microsoft.com/office/drawing/2014/main" id="{5BAE9610-6DDA-4C2F-A800-3C46EE77A126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1" name="Rectangle: Rounded Corners 33">
                <a:extLst>
                  <a:ext uri="{FF2B5EF4-FFF2-40B4-BE49-F238E27FC236}">
                    <a16:creationId xmlns:a16="http://schemas.microsoft.com/office/drawing/2014/main" id="{F758AB3F-D4FB-4BA4-9F5D-A19DB1568FAB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2" name="Rectangle: Rounded Corners 34">
                <a:extLst>
                  <a:ext uri="{FF2B5EF4-FFF2-40B4-BE49-F238E27FC236}">
                    <a16:creationId xmlns:a16="http://schemas.microsoft.com/office/drawing/2014/main" id="{D885080C-73E4-450E-80F8-2869D21A90F9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3" name="Rectangle: Rounded Corners 35">
                <a:extLst>
                  <a:ext uri="{FF2B5EF4-FFF2-40B4-BE49-F238E27FC236}">
                    <a16:creationId xmlns:a16="http://schemas.microsoft.com/office/drawing/2014/main" id="{5580C25B-354B-4BDB-80BB-543547605EC5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A079825B-D3B4-4B0A-9E8C-433398ED90A5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7D663B98-6D56-49C9-BB56-A07D51171141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6DCB2356-38B5-492D-829B-DD7DBD27D29B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9" name="Rectangle 31">
              <a:extLst>
                <a:ext uri="{FF2B5EF4-FFF2-40B4-BE49-F238E27FC236}">
                  <a16:creationId xmlns:a16="http://schemas.microsoft.com/office/drawing/2014/main" id="{6A5FC76C-82F5-49B8-8DD1-DA24052873C1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34" name="Oval 36">
            <a:extLst>
              <a:ext uri="{FF2B5EF4-FFF2-40B4-BE49-F238E27FC236}">
                <a16:creationId xmlns:a16="http://schemas.microsoft.com/office/drawing/2014/main" id="{1006D7C8-3D25-4EAF-9571-AC752AC39518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5" name="Oval 37">
            <a:extLst>
              <a:ext uri="{FF2B5EF4-FFF2-40B4-BE49-F238E27FC236}">
                <a16:creationId xmlns:a16="http://schemas.microsoft.com/office/drawing/2014/main" id="{6DE2D6A7-F652-4A0B-B356-5CB45CE83E51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6" name="Oval 38">
            <a:extLst>
              <a:ext uri="{FF2B5EF4-FFF2-40B4-BE49-F238E27FC236}">
                <a16:creationId xmlns:a16="http://schemas.microsoft.com/office/drawing/2014/main" id="{CB75F00D-CFA3-4135-9718-7B80C625C0FD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7" name="Rectangle 39">
            <a:extLst>
              <a:ext uri="{FF2B5EF4-FFF2-40B4-BE49-F238E27FC236}">
                <a16:creationId xmlns:a16="http://schemas.microsoft.com/office/drawing/2014/main" id="{A4D94D7A-DFA1-4178-8367-751474E96C8E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8" name="Rectangle 40">
            <a:extLst>
              <a:ext uri="{FF2B5EF4-FFF2-40B4-BE49-F238E27FC236}">
                <a16:creationId xmlns:a16="http://schemas.microsoft.com/office/drawing/2014/main" id="{78F4AD65-DCD1-4F5A-980C-42BD048AC4F8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9" name="Rectangle 41">
            <a:extLst>
              <a:ext uri="{FF2B5EF4-FFF2-40B4-BE49-F238E27FC236}">
                <a16:creationId xmlns:a16="http://schemas.microsoft.com/office/drawing/2014/main" id="{9816819E-8AA2-4111-8163-767199E0A83D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27415974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9">
            <a:extLst>
              <a:ext uri="{FF2B5EF4-FFF2-40B4-BE49-F238E27FC236}">
                <a16:creationId xmlns:a16="http://schemas.microsoft.com/office/drawing/2014/main" id="{5DA27AFC-64FC-41A7-B691-39E9DA97C231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642BB61-2F7A-4FEB-82A2-56265E268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7" name="Subtitle 30">
            <a:extLst>
              <a:ext uri="{FF2B5EF4-FFF2-40B4-BE49-F238E27FC236}">
                <a16:creationId xmlns:a16="http://schemas.microsoft.com/office/drawing/2014/main" id="{F0BAE0D8-3E54-444C-A83F-490BE4F06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 noProof="1"/>
              <a:t>Marzo</a:t>
            </a:r>
            <a:r>
              <a:rPr lang="es-419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8" name="Table Placeholder 5">
            <a:extLst>
              <a:ext uri="{FF2B5EF4-FFF2-40B4-BE49-F238E27FC236}">
                <a16:creationId xmlns:a16="http://schemas.microsoft.com/office/drawing/2014/main" id="{81637CA9-5ACB-485D-BDC9-42D363C8E7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6748983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Marzo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A70816BE-2F06-44B2-93DF-55970241FDAF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0" name="Rectangle: Rounded Corners 6">
            <a:extLst>
              <a:ext uri="{FF2B5EF4-FFF2-40B4-BE49-F238E27FC236}">
                <a16:creationId xmlns:a16="http://schemas.microsoft.com/office/drawing/2014/main" id="{2FAA9BCE-1025-4AC1-972E-BEE02FE61F34}"/>
              </a:ext>
            </a:extLst>
          </p:cNvPr>
          <p:cNvSpPr/>
          <p:nvPr/>
        </p:nvSpPr>
        <p:spPr>
          <a:xfrm>
            <a:off x="2927648" y="3140968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B880656E-3EE8-4C3C-ADF4-421D79E0B0E2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2" name="Rectangle: Rounded Corners 12">
            <a:extLst>
              <a:ext uri="{FF2B5EF4-FFF2-40B4-BE49-F238E27FC236}">
                <a16:creationId xmlns:a16="http://schemas.microsoft.com/office/drawing/2014/main" id="{76A89F14-07C6-4CCF-AEE8-BDE409911345}"/>
              </a:ext>
            </a:extLst>
          </p:cNvPr>
          <p:cNvSpPr/>
          <p:nvPr/>
        </p:nvSpPr>
        <p:spPr>
          <a:xfrm>
            <a:off x="2927648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grpSp>
        <p:nvGrpSpPr>
          <p:cNvPr id="13" name="Group 14">
            <a:extLst>
              <a:ext uri="{FF2B5EF4-FFF2-40B4-BE49-F238E27FC236}">
                <a16:creationId xmlns:a16="http://schemas.microsoft.com/office/drawing/2014/main" id="{810942FC-893C-45F7-9724-DD3B0A1A5883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4" name="Oval 9">
              <a:extLst>
                <a:ext uri="{FF2B5EF4-FFF2-40B4-BE49-F238E27FC236}">
                  <a16:creationId xmlns:a16="http://schemas.microsoft.com/office/drawing/2014/main" id="{AAFA3EC6-2BED-4E1B-AAE8-5CF394F07AAF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FAE00AEE-E43F-4C69-AA3D-88346119A596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6" name="Group 18">
            <a:extLst>
              <a:ext uri="{FF2B5EF4-FFF2-40B4-BE49-F238E27FC236}">
                <a16:creationId xmlns:a16="http://schemas.microsoft.com/office/drawing/2014/main" id="{4F454C89-7ACE-4F0D-ABC6-0508A49A95A9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501B3CC6-3756-4C3A-A5E3-0C67CE27970C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21">
              <a:extLst>
                <a:ext uri="{FF2B5EF4-FFF2-40B4-BE49-F238E27FC236}">
                  <a16:creationId xmlns:a16="http://schemas.microsoft.com/office/drawing/2014/main" id="{B9CEEA29-ECFA-4606-A642-F5407EF83793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9" name="Group 22">
            <a:extLst>
              <a:ext uri="{FF2B5EF4-FFF2-40B4-BE49-F238E27FC236}">
                <a16:creationId xmlns:a16="http://schemas.microsoft.com/office/drawing/2014/main" id="{87524CD2-D918-4A2F-B624-FDABF9FF6C4C}"/>
              </a:ext>
            </a:extLst>
          </p:cNvPr>
          <p:cNvGrpSpPr/>
          <p:nvPr/>
        </p:nvGrpSpPr>
        <p:grpSpPr>
          <a:xfrm>
            <a:off x="717751" y="4978550"/>
            <a:ext cx="681268" cy="276999"/>
            <a:chOff x="1847528" y="4334616"/>
            <a:chExt cx="681268" cy="276999"/>
          </a:xfrm>
        </p:grpSpPr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9D8E63C7-750E-4C8E-BBB8-4EAA3F59F3EB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4">
              <a:extLst>
                <a:ext uri="{FF2B5EF4-FFF2-40B4-BE49-F238E27FC236}">
                  <a16:creationId xmlns:a16="http://schemas.microsoft.com/office/drawing/2014/main" id="{685DE3B7-70FB-47E7-830B-2A415B1CD96E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 dirty="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22" name="Group 25">
            <a:extLst>
              <a:ext uri="{FF2B5EF4-FFF2-40B4-BE49-F238E27FC236}">
                <a16:creationId xmlns:a16="http://schemas.microsoft.com/office/drawing/2014/main" id="{D6001AA1-1484-4F10-9360-56CA8B141B85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3" name="Group 26">
              <a:extLst>
                <a:ext uri="{FF2B5EF4-FFF2-40B4-BE49-F238E27FC236}">
                  <a16:creationId xmlns:a16="http://schemas.microsoft.com/office/drawing/2014/main" id="{42F15D71-3095-4DE6-BADD-8E2BAFCD13C4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8" name="Rectangle: Rounded Corners 32">
                <a:extLst>
                  <a:ext uri="{FF2B5EF4-FFF2-40B4-BE49-F238E27FC236}">
                    <a16:creationId xmlns:a16="http://schemas.microsoft.com/office/drawing/2014/main" id="{33486357-4F5D-48EA-B006-6F19DD7FB647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9" name="Rectangle: Rounded Corners 33">
                <a:extLst>
                  <a:ext uri="{FF2B5EF4-FFF2-40B4-BE49-F238E27FC236}">
                    <a16:creationId xmlns:a16="http://schemas.microsoft.com/office/drawing/2014/main" id="{C4E5B961-58BB-49AD-A143-D804A592748B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0" name="Rectangle: Rounded Corners 34">
                <a:extLst>
                  <a:ext uri="{FF2B5EF4-FFF2-40B4-BE49-F238E27FC236}">
                    <a16:creationId xmlns:a16="http://schemas.microsoft.com/office/drawing/2014/main" id="{0917061F-3EDB-416B-8528-98507DA3C690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1" name="Rectangle: Rounded Corners 35">
                <a:extLst>
                  <a:ext uri="{FF2B5EF4-FFF2-40B4-BE49-F238E27FC236}">
                    <a16:creationId xmlns:a16="http://schemas.microsoft.com/office/drawing/2014/main" id="{9922CEB4-6B7B-426F-90BC-D6AE8B445D54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4" name="Rectangle 27">
              <a:extLst>
                <a:ext uri="{FF2B5EF4-FFF2-40B4-BE49-F238E27FC236}">
                  <a16:creationId xmlns:a16="http://schemas.microsoft.com/office/drawing/2014/main" id="{1BC9343B-FF38-49A0-8234-4CA411427520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5" name="Rectangle 28">
              <a:extLst>
                <a:ext uri="{FF2B5EF4-FFF2-40B4-BE49-F238E27FC236}">
                  <a16:creationId xmlns:a16="http://schemas.microsoft.com/office/drawing/2014/main" id="{27A2A988-67E8-4AAD-B6BF-379CD728BB68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6" name="Rectangle 29">
              <a:extLst>
                <a:ext uri="{FF2B5EF4-FFF2-40B4-BE49-F238E27FC236}">
                  <a16:creationId xmlns:a16="http://schemas.microsoft.com/office/drawing/2014/main" id="{724146E4-0EB1-4C44-8319-3895F4E1A498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7" name="Rectangle 31">
              <a:extLst>
                <a:ext uri="{FF2B5EF4-FFF2-40B4-BE49-F238E27FC236}">
                  <a16:creationId xmlns:a16="http://schemas.microsoft.com/office/drawing/2014/main" id="{3639819B-4E7B-4D11-99FE-24D1D6BD679C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32" name="Oval 36">
            <a:extLst>
              <a:ext uri="{FF2B5EF4-FFF2-40B4-BE49-F238E27FC236}">
                <a16:creationId xmlns:a16="http://schemas.microsoft.com/office/drawing/2014/main" id="{BB21DCB8-5151-4FD7-90CC-9C71A49D217B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3" name="Oval 37">
            <a:extLst>
              <a:ext uri="{FF2B5EF4-FFF2-40B4-BE49-F238E27FC236}">
                <a16:creationId xmlns:a16="http://schemas.microsoft.com/office/drawing/2014/main" id="{DE2CB942-FAF1-4EF9-809A-41B653111ED5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4" name="Oval 38">
            <a:extLst>
              <a:ext uri="{FF2B5EF4-FFF2-40B4-BE49-F238E27FC236}">
                <a16:creationId xmlns:a16="http://schemas.microsoft.com/office/drawing/2014/main" id="{52A938A6-DAA9-4E83-8A70-B6850C6A527D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5" name="Rectangle 39">
            <a:extLst>
              <a:ext uri="{FF2B5EF4-FFF2-40B4-BE49-F238E27FC236}">
                <a16:creationId xmlns:a16="http://schemas.microsoft.com/office/drawing/2014/main" id="{E2933FB8-1652-4B5D-AEA5-0DC31E4E60AD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5C09B163-EF3D-4832-A643-260C15DB9BAB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7" name="Rectangle 41">
            <a:extLst>
              <a:ext uri="{FF2B5EF4-FFF2-40B4-BE49-F238E27FC236}">
                <a16:creationId xmlns:a16="http://schemas.microsoft.com/office/drawing/2014/main" id="{84009723-0D02-495F-A8E2-EBEA501FA8CC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8" name="Rectangle: Rounded Corners 42">
            <a:extLst>
              <a:ext uri="{FF2B5EF4-FFF2-40B4-BE49-F238E27FC236}">
                <a16:creationId xmlns:a16="http://schemas.microsoft.com/office/drawing/2014/main" id="{AC6FFECC-BE7D-4561-BCBA-394798C74E0A}"/>
              </a:ext>
            </a:extLst>
          </p:cNvPr>
          <p:cNvSpPr/>
          <p:nvPr/>
        </p:nvSpPr>
        <p:spPr>
          <a:xfrm>
            <a:off x="658075" y="5661248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 dirty="0"/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2389503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9">
            <a:extLst>
              <a:ext uri="{FF2B5EF4-FFF2-40B4-BE49-F238E27FC236}">
                <a16:creationId xmlns:a16="http://schemas.microsoft.com/office/drawing/2014/main" id="{4626E010-17F4-4C07-897B-7FEDE3C24085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AF5690D-47E9-446A-91FF-898E37180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7" name="Subtitle 30">
            <a:extLst>
              <a:ext uri="{FF2B5EF4-FFF2-40B4-BE49-F238E27FC236}">
                <a16:creationId xmlns:a16="http://schemas.microsoft.com/office/drawing/2014/main" id="{59E7E970-7FEA-41D1-9EEC-E7575B4A92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 noProof="1"/>
              <a:t>Abril</a:t>
            </a:r>
            <a:r>
              <a:rPr lang="es-419" b="1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8" name="Table Placeholder 5">
            <a:extLst>
              <a:ext uri="{FF2B5EF4-FFF2-40B4-BE49-F238E27FC236}">
                <a16:creationId xmlns:a16="http://schemas.microsoft.com/office/drawing/2014/main" id="{BBC359D5-CDB7-445F-B2CA-0CB18626E8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7892213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Abril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ECECAE2C-CC0B-49CB-BEBF-92B53CBEB669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0" name="Rectangle: Rounded Corners 6">
            <a:extLst>
              <a:ext uri="{FF2B5EF4-FFF2-40B4-BE49-F238E27FC236}">
                <a16:creationId xmlns:a16="http://schemas.microsoft.com/office/drawing/2014/main" id="{AE333DD8-BF54-402D-A915-200D4160A69A}"/>
              </a:ext>
            </a:extLst>
          </p:cNvPr>
          <p:cNvSpPr/>
          <p:nvPr/>
        </p:nvSpPr>
        <p:spPr>
          <a:xfrm>
            <a:off x="2927648" y="5661248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E66E38E9-F0C4-4517-BB86-9E42135DC2A1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2" name="Rectangle: Rounded Corners 12">
            <a:extLst>
              <a:ext uri="{FF2B5EF4-FFF2-40B4-BE49-F238E27FC236}">
                <a16:creationId xmlns:a16="http://schemas.microsoft.com/office/drawing/2014/main" id="{9737E1B3-4643-4481-BE4D-EEED4BC8A7A3}"/>
              </a:ext>
            </a:extLst>
          </p:cNvPr>
          <p:cNvSpPr/>
          <p:nvPr/>
        </p:nvSpPr>
        <p:spPr>
          <a:xfrm>
            <a:off x="4079776" y="5013176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grpSp>
        <p:nvGrpSpPr>
          <p:cNvPr id="13" name="Group 14">
            <a:extLst>
              <a:ext uri="{FF2B5EF4-FFF2-40B4-BE49-F238E27FC236}">
                <a16:creationId xmlns:a16="http://schemas.microsoft.com/office/drawing/2014/main" id="{96102A7A-E2EE-46D8-A19A-CD32E771E0B0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4" name="Oval 9">
              <a:extLst>
                <a:ext uri="{FF2B5EF4-FFF2-40B4-BE49-F238E27FC236}">
                  <a16:creationId xmlns:a16="http://schemas.microsoft.com/office/drawing/2014/main" id="{2824CD1F-B770-4E90-8B42-DBDB83DDE778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5B7482B1-5F93-465C-8DB6-BB096E53E019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6" name="Group 18">
            <a:extLst>
              <a:ext uri="{FF2B5EF4-FFF2-40B4-BE49-F238E27FC236}">
                <a16:creationId xmlns:a16="http://schemas.microsoft.com/office/drawing/2014/main" id="{844850E0-C3CA-4E12-913B-6F0A0877D030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BD335777-AD0B-4FE0-8FFA-58B4B0CC9A74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21">
              <a:extLst>
                <a:ext uri="{FF2B5EF4-FFF2-40B4-BE49-F238E27FC236}">
                  <a16:creationId xmlns:a16="http://schemas.microsoft.com/office/drawing/2014/main" id="{1BDA9A94-E156-45BE-88FC-3C2CDF5DC064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9" name="Group 25">
            <a:extLst>
              <a:ext uri="{FF2B5EF4-FFF2-40B4-BE49-F238E27FC236}">
                <a16:creationId xmlns:a16="http://schemas.microsoft.com/office/drawing/2014/main" id="{EA25FC23-ED02-4F47-B3BC-571B0059119B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0" name="Group 26">
              <a:extLst>
                <a:ext uri="{FF2B5EF4-FFF2-40B4-BE49-F238E27FC236}">
                  <a16:creationId xmlns:a16="http://schemas.microsoft.com/office/drawing/2014/main" id="{D8188230-0C20-4A06-948F-28F9CB06177A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5" name="Rectangle: Rounded Corners 32">
                <a:extLst>
                  <a:ext uri="{FF2B5EF4-FFF2-40B4-BE49-F238E27FC236}">
                    <a16:creationId xmlns:a16="http://schemas.microsoft.com/office/drawing/2014/main" id="{E5C7B67B-397C-4136-AB9C-D10DB1B092D7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6" name="Rectangle: Rounded Corners 33">
                <a:extLst>
                  <a:ext uri="{FF2B5EF4-FFF2-40B4-BE49-F238E27FC236}">
                    <a16:creationId xmlns:a16="http://schemas.microsoft.com/office/drawing/2014/main" id="{A3D1EAFC-C9ED-4E98-B3DC-936DBF1AE18E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7" name="Rectangle: Rounded Corners 34">
                <a:extLst>
                  <a:ext uri="{FF2B5EF4-FFF2-40B4-BE49-F238E27FC236}">
                    <a16:creationId xmlns:a16="http://schemas.microsoft.com/office/drawing/2014/main" id="{8CA8C113-6628-40D0-940C-E2DCAFFE0E3A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8" name="Rectangle: Rounded Corners 35">
                <a:extLst>
                  <a:ext uri="{FF2B5EF4-FFF2-40B4-BE49-F238E27FC236}">
                    <a16:creationId xmlns:a16="http://schemas.microsoft.com/office/drawing/2014/main" id="{58CD2B5E-6B72-408D-ADEA-CE3EBB1208B7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1" name="Rectangle 27">
              <a:extLst>
                <a:ext uri="{FF2B5EF4-FFF2-40B4-BE49-F238E27FC236}">
                  <a16:creationId xmlns:a16="http://schemas.microsoft.com/office/drawing/2014/main" id="{D8BD70E8-3627-4F5A-BB11-A81856201DD9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2" name="Rectangle 28">
              <a:extLst>
                <a:ext uri="{FF2B5EF4-FFF2-40B4-BE49-F238E27FC236}">
                  <a16:creationId xmlns:a16="http://schemas.microsoft.com/office/drawing/2014/main" id="{510E468E-833C-440F-AF04-A5DF7C08E4B6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3" name="Rectangle 29">
              <a:extLst>
                <a:ext uri="{FF2B5EF4-FFF2-40B4-BE49-F238E27FC236}">
                  <a16:creationId xmlns:a16="http://schemas.microsoft.com/office/drawing/2014/main" id="{7D185139-1F62-448E-B149-CAFD6A17AACE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4" name="Rectangle 31">
              <a:extLst>
                <a:ext uri="{FF2B5EF4-FFF2-40B4-BE49-F238E27FC236}">
                  <a16:creationId xmlns:a16="http://schemas.microsoft.com/office/drawing/2014/main" id="{6F3097E8-B271-4743-AF26-198E57D5A7A3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29" name="Oval 36">
            <a:extLst>
              <a:ext uri="{FF2B5EF4-FFF2-40B4-BE49-F238E27FC236}">
                <a16:creationId xmlns:a16="http://schemas.microsoft.com/office/drawing/2014/main" id="{03FE43CC-EAC0-49E6-840B-5D9EE79EEF4B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0" name="Oval 37">
            <a:extLst>
              <a:ext uri="{FF2B5EF4-FFF2-40B4-BE49-F238E27FC236}">
                <a16:creationId xmlns:a16="http://schemas.microsoft.com/office/drawing/2014/main" id="{B387CA17-5FA7-44B2-80E6-5D4D152ED2F1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1" name="Oval 38">
            <a:extLst>
              <a:ext uri="{FF2B5EF4-FFF2-40B4-BE49-F238E27FC236}">
                <a16:creationId xmlns:a16="http://schemas.microsoft.com/office/drawing/2014/main" id="{7C1C7169-83C8-46CB-980C-14C20F959F95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2" name="Rectangle 39">
            <a:extLst>
              <a:ext uri="{FF2B5EF4-FFF2-40B4-BE49-F238E27FC236}">
                <a16:creationId xmlns:a16="http://schemas.microsoft.com/office/drawing/2014/main" id="{C534AD1C-2B31-4D69-B924-0E8B19D34AEC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3" name="Rectangle 40">
            <a:extLst>
              <a:ext uri="{FF2B5EF4-FFF2-40B4-BE49-F238E27FC236}">
                <a16:creationId xmlns:a16="http://schemas.microsoft.com/office/drawing/2014/main" id="{2136C7D7-F20C-4B1E-8005-761AB1285D0B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4" name="Rectangle 41">
            <a:extLst>
              <a:ext uri="{FF2B5EF4-FFF2-40B4-BE49-F238E27FC236}">
                <a16:creationId xmlns:a16="http://schemas.microsoft.com/office/drawing/2014/main" id="{ACC59453-3893-4A3F-94E3-8D59E2ED373C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5" name="Rectangle: Rounded Corners 42">
            <a:extLst>
              <a:ext uri="{FF2B5EF4-FFF2-40B4-BE49-F238E27FC236}">
                <a16:creationId xmlns:a16="http://schemas.microsoft.com/office/drawing/2014/main" id="{7FA38580-B508-4538-B7C6-F02D51B951F0}"/>
              </a:ext>
            </a:extLst>
          </p:cNvPr>
          <p:cNvSpPr/>
          <p:nvPr/>
        </p:nvSpPr>
        <p:spPr>
          <a:xfrm>
            <a:off x="658075" y="5661248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36" name="Group 43">
            <a:extLst>
              <a:ext uri="{FF2B5EF4-FFF2-40B4-BE49-F238E27FC236}">
                <a16:creationId xmlns:a16="http://schemas.microsoft.com/office/drawing/2014/main" id="{CC17A818-FFDB-4832-9515-18176E26A1C7}"/>
              </a:ext>
            </a:extLst>
          </p:cNvPr>
          <p:cNvGrpSpPr/>
          <p:nvPr/>
        </p:nvGrpSpPr>
        <p:grpSpPr>
          <a:xfrm>
            <a:off x="717751" y="4978550"/>
            <a:ext cx="681268" cy="276999"/>
            <a:chOff x="1847528" y="4334616"/>
            <a:chExt cx="681268" cy="276999"/>
          </a:xfrm>
        </p:grpSpPr>
        <p:sp>
          <p:nvSpPr>
            <p:cNvPr id="37" name="Oval 44">
              <a:extLst>
                <a:ext uri="{FF2B5EF4-FFF2-40B4-BE49-F238E27FC236}">
                  <a16:creationId xmlns:a16="http://schemas.microsoft.com/office/drawing/2014/main" id="{1012B303-9FE3-476F-9D4E-6E921F0B180F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45">
              <a:extLst>
                <a:ext uri="{FF2B5EF4-FFF2-40B4-BE49-F238E27FC236}">
                  <a16:creationId xmlns:a16="http://schemas.microsoft.com/office/drawing/2014/main" id="{81DF82A7-6AB4-4D19-A9B6-C9B7AF6AB164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 dirty="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847964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2C3E36-9F0A-41C9-B90B-FE7F1AD4E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5" name="Rectangle 42">
            <a:extLst>
              <a:ext uri="{FF2B5EF4-FFF2-40B4-BE49-F238E27FC236}">
                <a16:creationId xmlns:a16="http://schemas.microsoft.com/office/drawing/2014/main" id="{7998DB16-2DE9-466F-8F15-B9A600804157}"/>
              </a:ext>
            </a:extLst>
          </p:cNvPr>
          <p:cNvSpPr/>
          <p:nvPr/>
        </p:nvSpPr>
        <p:spPr>
          <a:xfrm>
            <a:off x="1019436" y="6271881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299188-C550-407C-8D59-E83AFFDB2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7" name="Subtitle 30">
            <a:extLst>
              <a:ext uri="{FF2B5EF4-FFF2-40B4-BE49-F238E27FC236}">
                <a16:creationId xmlns:a16="http://schemas.microsoft.com/office/drawing/2014/main" id="{1E03BFE3-F154-4969-B3CA-345807DF7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 noProof="1"/>
              <a:t>Mayo</a:t>
            </a:r>
            <a:r>
              <a:rPr lang="es-419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8" name="Table Placeholder 5">
            <a:extLst>
              <a:ext uri="{FF2B5EF4-FFF2-40B4-BE49-F238E27FC236}">
                <a16:creationId xmlns:a16="http://schemas.microsoft.com/office/drawing/2014/main" id="{E1D7B0FE-1F4B-4A77-BE3E-A18CFDA1A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0798140"/>
              </p:ext>
            </p:extLst>
          </p:nvPr>
        </p:nvGraphicFramePr>
        <p:xfrm>
          <a:off x="623888" y="1628774"/>
          <a:ext cx="7993062" cy="4968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Mayo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364381"/>
                  </a:ext>
                </a:extLst>
              </a:tr>
            </a:tbl>
          </a:graphicData>
        </a:graphic>
      </p:graphicFrame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E6E4BF60-28D2-4F29-AEB3-4308E210CCCE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0" name="Rectangle: Rounded Corners 6">
            <a:extLst>
              <a:ext uri="{FF2B5EF4-FFF2-40B4-BE49-F238E27FC236}">
                <a16:creationId xmlns:a16="http://schemas.microsoft.com/office/drawing/2014/main" id="{E6923D81-2A32-4792-A26B-C2519F517590}"/>
              </a:ext>
            </a:extLst>
          </p:cNvPr>
          <p:cNvSpPr/>
          <p:nvPr/>
        </p:nvSpPr>
        <p:spPr>
          <a:xfrm>
            <a:off x="4079776" y="4411742"/>
            <a:ext cx="224519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9FC55197-81D4-4C03-BB6D-CAF6075E8530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2" name="Rectangle: Rounded Corners 12">
            <a:extLst>
              <a:ext uri="{FF2B5EF4-FFF2-40B4-BE49-F238E27FC236}">
                <a16:creationId xmlns:a16="http://schemas.microsoft.com/office/drawing/2014/main" id="{54C70CBC-C26B-420C-8371-B8C0F4FC11EB}"/>
              </a:ext>
            </a:extLst>
          </p:cNvPr>
          <p:cNvSpPr/>
          <p:nvPr/>
        </p:nvSpPr>
        <p:spPr>
          <a:xfrm>
            <a:off x="1778119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grpSp>
        <p:nvGrpSpPr>
          <p:cNvPr id="13" name="Group 14">
            <a:extLst>
              <a:ext uri="{FF2B5EF4-FFF2-40B4-BE49-F238E27FC236}">
                <a16:creationId xmlns:a16="http://schemas.microsoft.com/office/drawing/2014/main" id="{52D7EAFC-B913-4358-837A-690642A42538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4" name="Oval 9">
              <a:extLst>
                <a:ext uri="{FF2B5EF4-FFF2-40B4-BE49-F238E27FC236}">
                  <a16:creationId xmlns:a16="http://schemas.microsoft.com/office/drawing/2014/main" id="{F4995A60-1213-4C37-AFDB-99E846A949ED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8CC66048-27C1-4819-9FA6-769F765FD0A3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6" name="Group 18">
            <a:extLst>
              <a:ext uri="{FF2B5EF4-FFF2-40B4-BE49-F238E27FC236}">
                <a16:creationId xmlns:a16="http://schemas.microsoft.com/office/drawing/2014/main" id="{719DB2EE-3401-4A55-8927-7CA959E3BA88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ED2810B4-08DF-47D3-B68A-477B4AB15F6A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21">
              <a:extLst>
                <a:ext uri="{FF2B5EF4-FFF2-40B4-BE49-F238E27FC236}">
                  <a16:creationId xmlns:a16="http://schemas.microsoft.com/office/drawing/2014/main" id="{5BF2F792-2E34-4972-9AEF-58E11B4F1BBE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9" name="Group 25">
            <a:extLst>
              <a:ext uri="{FF2B5EF4-FFF2-40B4-BE49-F238E27FC236}">
                <a16:creationId xmlns:a16="http://schemas.microsoft.com/office/drawing/2014/main" id="{0F2E9034-E51E-4B16-BC05-63BCEA62273E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0" name="Group 26">
              <a:extLst>
                <a:ext uri="{FF2B5EF4-FFF2-40B4-BE49-F238E27FC236}">
                  <a16:creationId xmlns:a16="http://schemas.microsoft.com/office/drawing/2014/main" id="{47825053-43F4-4024-9791-27E40A3434E3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5" name="Rectangle: Rounded Corners 32">
                <a:extLst>
                  <a:ext uri="{FF2B5EF4-FFF2-40B4-BE49-F238E27FC236}">
                    <a16:creationId xmlns:a16="http://schemas.microsoft.com/office/drawing/2014/main" id="{7E693E84-5CD2-4963-885F-78720467E4EC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6" name="Rectangle: Rounded Corners 33">
                <a:extLst>
                  <a:ext uri="{FF2B5EF4-FFF2-40B4-BE49-F238E27FC236}">
                    <a16:creationId xmlns:a16="http://schemas.microsoft.com/office/drawing/2014/main" id="{B3713DCF-37C1-4E9E-94E6-3548DB3D5098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7" name="Rectangle: Rounded Corners 34">
                <a:extLst>
                  <a:ext uri="{FF2B5EF4-FFF2-40B4-BE49-F238E27FC236}">
                    <a16:creationId xmlns:a16="http://schemas.microsoft.com/office/drawing/2014/main" id="{D807F1C3-37CE-45AB-BE11-9B458DC54322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8" name="Rectangle: Rounded Corners 35">
                <a:extLst>
                  <a:ext uri="{FF2B5EF4-FFF2-40B4-BE49-F238E27FC236}">
                    <a16:creationId xmlns:a16="http://schemas.microsoft.com/office/drawing/2014/main" id="{6A03229C-90FA-4C29-B2A0-DF87BA438C7B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1" name="Rectangle 27">
              <a:extLst>
                <a:ext uri="{FF2B5EF4-FFF2-40B4-BE49-F238E27FC236}">
                  <a16:creationId xmlns:a16="http://schemas.microsoft.com/office/drawing/2014/main" id="{44BE3E68-1A64-4292-80C2-AFE49365365C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2" name="Rectangle 28">
              <a:extLst>
                <a:ext uri="{FF2B5EF4-FFF2-40B4-BE49-F238E27FC236}">
                  <a16:creationId xmlns:a16="http://schemas.microsoft.com/office/drawing/2014/main" id="{15808D1D-9109-4900-B28D-8370598C751A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3" name="Rectangle 29">
              <a:extLst>
                <a:ext uri="{FF2B5EF4-FFF2-40B4-BE49-F238E27FC236}">
                  <a16:creationId xmlns:a16="http://schemas.microsoft.com/office/drawing/2014/main" id="{203CC18A-23B6-46DF-BE5A-BAAA82479AC3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4" name="Rectangle 31">
              <a:extLst>
                <a:ext uri="{FF2B5EF4-FFF2-40B4-BE49-F238E27FC236}">
                  <a16:creationId xmlns:a16="http://schemas.microsoft.com/office/drawing/2014/main" id="{D2CE83C8-AB53-410B-AFE9-84D4D7FCDF00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29" name="Oval 36">
            <a:extLst>
              <a:ext uri="{FF2B5EF4-FFF2-40B4-BE49-F238E27FC236}">
                <a16:creationId xmlns:a16="http://schemas.microsoft.com/office/drawing/2014/main" id="{B5AAB50A-9479-4341-93B4-286BD4D370C3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0" name="Oval 37">
            <a:extLst>
              <a:ext uri="{FF2B5EF4-FFF2-40B4-BE49-F238E27FC236}">
                <a16:creationId xmlns:a16="http://schemas.microsoft.com/office/drawing/2014/main" id="{1E9A80D5-B963-4E4E-A774-0EA65027927D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1" name="Oval 38">
            <a:extLst>
              <a:ext uri="{FF2B5EF4-FFF2-40B4-BE49-F238E27FC236}">
                <a16:creationId xmlns:a16="http://schemas.microsoft.com/office/drawing/2014/main" id="{F55CC30E-AB05-4987-A349-50A9BD5B0BF5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2" name="Rectangle 39">
            <a:extLst>
              <a:ext uri="{FF2B5EF4-FFF2-40B4-BE49-F238E27FC236}">
                <a16:creationId xmlns:a16="http://schemas.microsoft.com/office/drawing/2014/main" id="{1CFBEEA4-A4A0-48C4-BAA3-ED209C3BCC4A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3" name="Rectangle 40">
            <a:extLst>
              <a:ext uri="{FF2B5EF4-FFF2-40B4-BE49-F238E27FC236}">
                <a16:creationId xmlns:a16="http://schemas.microsoft.com/office/drawing/2014/main" id="{32C40845-47F9-43A1-AD5E-B50190D6CE47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4" name="Rectangle 41">
            <a:extLst>
              <a:ext uri="{FF2B5EF4-FFF2-40B4-BE49-F238E27FC236}">
                <a16:creationId xmlns:a16="http://schemas.microsoft.com/office/drawing/2014/main" id="{79F21E0E-864E-4888-9917-EA83DC058E21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5" name="Rectangle: Rounded Corners 43">
            <a:extLst>
              <a:ext uri="{FF2B5EF4-FFF2-40B4-BE49-F238E27FC236}">
                <a16:creationId xmlns:a16="http://schemas.microsoft.com/office/drawing/2014/main" id="{F8069A9D-830E-4CC7-BBC5-1DAA521AC2D8}"/>
              </a:ext>
            </a:extLst>
          </p:cNvPr>
          <p:cNvSpPr/>
          <p:nvPr/>
        </p:nvSpPr>
        <p:spPr>
          <a:xfrm>
            <a:off x="658075" y="5661248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36" name="Group 44">
            <a:extLst>
              <a:ext uri="{FF2B5EF4-FFF2-40B4-BE49-F238E27FC236}">
                <a16:creationId xmlns:a16="http://schemas.microsoft.com/office/drawing/2014/main" id="{8ECCF858-100B-4B26-9D4E-6A36A26AE993}"/>
              </a:ext>
            </a:extLst>
          </p:cNvPr>
          <p:cNvGrpSpPr/>
          <p:nvPr/>
        </p:nvGrpSpPr>
        <p:grpSpPr>
          <a:xfrm>
            <a:off x="717751" y="4978550"/>
            <a:ext cx="681268" cy="276999"/>
            <a:chOff x="1847528" y="4334616"/>
            <a:chExt cx="681268" cy="276999"/>
          </a:xfrm>
        </p:grpSpPr>
        <p:sp>
          <p:nvSpPr>
            <p:cNvPr id="37" name="Oval 45">
              <a:extLst>
                <a:ext uri="{FF2B5EF4-FFF2-40B4-BE49-F238E27FC236}">
                  <a16:creationId xmlns:a16="http://schemas.microsoft.com/office/drawing/2014/main" id="{49689159-A3C0-4ECE-98FC-8338BB61C11E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46">
              <a:extLst>
                <a:ext uri="{FF2B5EF4-FFF2-40B4-BE49-F238E27FC236}">
                  <a16:creationId xmlns:a16="http://schemas.microsoft.com/office/drawing/2014/main" id="{95555474-64B8-4DBB-8A2D-3C8B3737EFE6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 dirty="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612557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9">
            <a:extLst>
              <a:ext uri="{FF2B5EF4-FFF2-40B4-BE49-F238E27FC236}">
                <a16:creationId xmlns:a16="http://schemas.microsoft.com/office/drawing/2014/main" id="{212F79AB-ABAB-437C-8E92-F19E129353FD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9106FD3-1FD8-453D-9C6D-AB17CDE26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7" name="Subtitle 30">
            <a:extLst>
              <a:ext uri="{FF2B5EF4-FFF2-40B4-BE49-F238E27FC236}">
                <a16:creationId xmlns:a16="http://schemas.microsoft.com/office/drawing/2014/main" id="{0E3E0838-D730-4063-817F-4848E3294F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 noProof="1"/>
              <a:t>Junio</a:t>
            </a:r>
            <a:r>
              <a:rPr lang="es-419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8" name="Table Placeholder 5">
            <a:extLst>
              <a:ext uri="{FF2B5EF4-FFF2-40B4-BE49-F238E27FC236}">
                <a16:creationId xmlns:a16="http://schemas.microsoft.com/office/drawing/2014/main" id="{6198EF32-D7EF-4CB2-AD02-B3CB78B6CE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938898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Junio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68FDA3A2-400D-44BA-BAFD-6FF72CBF788B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0" name="Rectangle: Rounded Corners 6">
            <a:extLst>
              <a:ext uri="{FF2B5EF4-FFF2-40B4-BE49-F238E27FC236}">
                <a16:creationId xmlns:a16="http://schemas.microsoft.com/office/drawing/2014/main" id="{F0128852-5092-46B5-9C6C-6F55235D3452}"/>
              </a:ext>
            </a:extLst>
          </p:cNvPr>
          <p:cNvSpPr/>
          <p:nvPr/>
        </p:nvSpPr>
        <p:spPr>
          <a:xfrm>
            <a:off x="2927648" y="3140968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F70D5EED-D5E9-4DE3-8FEC-C1473039DE12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2" name="Rectangle: Rounded Corners 12">
            <a:extLst>
              <a:ext uri="{FF2B5EF4-FFF2-40B4-BE49-F238E27FC236}">
                <a16:creationId xmlns:a16="http://schemas.microsoft.com/office/drawing/2014/main" id="{C724002F-373F-4F51-96DD-9B356F48683E}"/>
              </a:ext>
            </a:extLst>
          </p:cNvPr>
          <p:cNvSpPr/>
          <p:nvPr/>
        </p:nvSpPr>
        <p:spPr>
          <a:xfrm>
            <a:off x="2927648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grpSp>
        <p:nvGrpSpPr>
          <p:cNvPr id="13" name="Group 14">
            <a:extLst>
              <a:ext uri="{FF2B5EF4-FFF2-40B4-BE49-F238E27FC236}">
                <a16:creationId xmlns:a16="http://schemas.microsoft.com/office/drawing/2014/main" id="{CA8AA5D4-4FDA-433D-BD4B-7AE4C54AA78E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4" name="Oval 9">
              <a:extLst>
                <a:ext uri="{FF2B5EF4-FFF2-40B4-BE49-F238E27FC236}">
                  <a16:creationId xmlns:a16="http://schemas.microsoft.com/office/drawing/2014/main" id="{80701CD5-2431-4766-AC6A-009C7E1D20E1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90CADA4A-7835-490E-8194-29F75ECC39EE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6" name="Group 18">
            <a:extLst>
              <a:ext uri="{FF2B5EF4-FFF2-40B4-BE49-F238E27FC236}">
                <a16:creationId xmlns:a16="http://schemas.microsoft.com/office/drawing/2014/main" id="{3274119D-6025-430E-BE74-5EC92989DFEB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5D7A2215-8D46-4738-8339-3234D533857C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21">
              <a:extLst>
                <a:ext uri="{FF2B5EF4-FFF2-40B4-BE49-F238E27FC236}">
                  <a16:creationId xmlns:a16="http://schemas.microsoft.com/office/drawing/2014/main" id="{42D9E416-44CD-476C-B7C0-05E76BA5F6CA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9" name="Group 22">
            <a:extLst>
              <a:ext uri="{FF2B5EF4-FFF2-40B4-BE49-F238E27FC236}">
                <a16:creationId xmlns:a16="http://schemas.microsoft.com/office/drawing/2014/main" id="{B4324E58-20FB-4CA8-AC03-19DD877EB8D3}"/>
              </a:ext>
            </a:extLst>
          </p:cNvPr>
          <p:cNvGrpSpPr/>
          <p:nvPr/>
        </p:nvGrpSpPr>
        <p:grpSpPr>
          <a:xfrm>
            <a:off x="717751" y="4978550"/>
            <a:ext cx="681268" cy="276999"/>
            <a:chOff x="1847528" y="4334616"/>
            <a:chExt cx="681268" cy="276999"/>
          </a:xfrm>
        </p:grpSpPr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E34CD372-D33B-40A2-AE3E-4C630C4C5632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4">
              <a:extLst>
                <a:ext uri="{FF2B5EF4-FFF2-40B4-BE49-F238E27FC236}">
                  <a16:creationId xmlns:a16="http://schemas.microsoft.com/office/drawing/2014/main" id="{772F8F8D-0873-4A13-A070-89CF74172DE8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 dirty="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22" name="Group 25">
            <a:extLst>
              <a:ext uri="{FF2B5EF4-FFF2-40B4-BE49-F238E27FC236}">
                <a16:creationId xmlns:a16="http://schemas.microsoft.com/office/drawing/2014/main" id="{095B7985-8FE4-4AFB-B2B9-F90B6683BFE6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3" name="Group 26">
              <a:extLst>
                <a:ext uri="{FF2B5EF4-FFF2-40B4-BE49-F238E27FC236}">
                  <a16:creationId xmlns:a16="http://schemas.microsoft.com/office/drawing/2014/main" id="{4ED99180-5BD8-414D-8B19-734FA9B8995C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8" name="Rectangle: Rounded Corners 32">
                <a:extLst>
                  <a:ext uri="{FF2B5EF4-FFF2-40B4-BE49-F238E27FC236}">
                    <a16:creationId xmlns:a16="http://schemas.microsoft.com/office/drawing/2014/main" id="{CB00D0EB-E478-4C36-8926-947F3DE5CD3F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9" name="Rectangle: Rounded Corners 33">
                <a:extLst>
                  <a:ext uri="{FF2B5EF4-FFF2-40B4-BE49-F238E27FC236}">
                    <a16:creationId xmlns:a16="http://schemas.microsoft.com/office/drawing/2014/main" id="{E891381F-932A-45FF-AB2D-0F5B0DD6DFC2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0" name="Rectangle: Rounded Corners 34">
                <a:extLst>
                  <a:ext uri="{FF2B5EF4-FFF2-40B4-BE49-F238E27FC236}">
                    <a16:creationId xmlns:a16="http://schemas.microsoft.com/office/drawing/2014/main" id="{4DC5FB57-AF4D-44A3-AF62-072191ACF3A8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31" name="Rectangle: Rounded Corners 35">
                <a:extLst>
                  <a:ext uri="{FF2B5EF4-FFF2-40B4-BE49-F238E27FC236}">
                    <a16:creationId xmlns:a16="http://schemas.microsoft.com/office/drawing/2014/main" id="{734E2483-D690-46DA-AE61-879ABBB973EB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4" name="Rectangle 27">
              <a:extLst>
                <a:ext uri="{FF2B5EF4-FFF2-40B4-BE49-F238E27FC236}">
                  <a16:creationId xmlns:a16="http://schemas.microsoft.com/office/drawing/2014/main" id="{E993A923-D301-472C-A32E-9F2683409379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5" name="Rectangle 28">
              <a:extLst>
                <a:ext uri="{FF2B5EF4-FFF2-40B4-BE49-F238E27FC236}">
                  <a16:creationId xmlns:a16="http://schemas.microsoft.com/office/drawing/2014/main" id="{0D75741A-6C92-486F-8A87-F9ECB6109D70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6" name="Rectangle 29">
              <a:extLst>
                <a:ext uri="{FF2B5EF4-FFF2-40B4-BE49-F238E27FC236}">
                  <a16:creationId xmlns:a16="http://schemas.microsoft.com/office/drawing/2014/main" id="{31D95DB4-3521-439F-A1E2-4FFEA798C8A4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7" name="Rectangle 31">
              <a:extLst>
                <a:ext uri="{FF2B5EF4-FFF2-40B4-BE49-F238E27FC236}">
                  <a16:creationId xmlns:a16="http://schemas.microsoft.com/office/drawing/2014/main" id="{75419FF5-5453-4387-B849-3932F5D83EB2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32" name="Oval 36">
            <a:extLst>
              <a:ext uri="{FF2B5EF4-FFF2-40B4-BE49-F238E27FC236}">
                <a16:creationId xmlns:a16="http://schemas.microsoft.com/office/drawing/2014/main" id="{0527D5E7-099B-43D0-965E-3BEF6E573538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3" name="Oval 37">
            <a:extLst>
              <a:ext uri="{FF2B5EF4-FFF2-40B4-BE49-F238E27FC236}">
                <a16:creationId xmlns:a16="http://schemas.microsoft.com/office/drawing/2014/main" id="{87ED2C18-8299-4AB7-BA04-6DF41AB880BE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4" name="Oval 38">
            <a:extLst>
              <a:ext uri="{FF2B5EF4-FFF2-40B4-BE49-F238E27FC236}">
                <a16:creationId xmlns:a16="http://schemas.microsoft.com/office/drawing/2014/main" id="{59BD5995-964D-4E14-A9D9-59ECB305993D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5" name="Rectangle 39">
            <a:extLst>
              <a:ext uri="{FF2B5EF4-FFF2-40B4-BE49-F238E27FC236}">
                <a16:creationId xmlns:a16="http://schemas.microsoft.com/office/drawing/2014/main" id="{AF9AFC12-BA16-4A89-8CB0-E9A4A055C426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4F763D51-936A-4578-9A86-EEDC91529EF2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7" name="Rectangle 41">
            <a:extLst>
              <a:ext uri="{FF2B5EF4-FFF2-40B4-BE49-F238E27FC236}">
                <a16:creationId xmlns:a16="http://schemas.microsoft.com/office/drawing/2014/main" id="{38595E71-6A6F-4476-9C7D-95D13C35B1F7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8" name="Rectangle: Rounded Corners 42">
            <a:extLst>
              <a:ext uri="{FF2B5EF4-FFF2-40B4-BE49-F238E27FC236}">
                <a16:creationId xmlns:a16="http://schemas.microsoft.com/office/drawing/2014/main" id="{8DF68710-11FB-4E3B-883D-4B5D258DBE2A}"/>
              </a:ext>
            </a:extLst>
          </p:cNvPr>
          <p:cNvSpPr/>
          <p:nvPr/>
        </p:nvSpPr>
        <p:spPr>
          <a:xfrm>
            <a:off x="658075" y="5661248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</p:spTree>
    <p:extLst>
      <p:ext uri="{BB962C8B-B14F-4D97-AF65-F5344CB8AC3E}">
        <p14:creationId xmlns:p14="http://schemas.microsoft.com/office/powerpoint/2010/main" val="2870335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3">
            <a:extLst>
              <a:ext uri="{FF2B5EF4-FFF2-40B4-BE49-F238E27FC236}">
                <a16:creationId xmlns:a16="http://schemas.microsoft.com/office/drawing/2014/main" id="{423AA65C-0EF1-4590-8C2A-CBF501A6E2E7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027223C-43F5-4D8F-A58D-2290925D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7" name="Subtitle 30">
            <a:extLst>
              <a:ext uri="{FF2B5EF4-FFF2-40B4-BE49-F238E27FC236}">
                <a16:creationId xmlns:a16="http://schemas.microsoft.com/office/drawing/2014/main" id="{93DDF9A8-B42C-452D-903E-AB5734926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 noProof="1"/>
              <a:t>Julio</a:t>
            </a:r>
            <a:r>
              <a:rPr lang="es-419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8" name="Table Placeholder 5">
            <a:extLst>
              <a:ext uri="{FF2B5EF4-FFF2-40B4-BE49-F238E27FC236}">
                <a16:creationId xmlns:a16="http://schemas.microsoft.com/office/drawing/2014/main" id="{E9C31D1E-3848-41CC-822A-619700E0B2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6322974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Julio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5D960B82-6258-4BC1-BD2A-AA6EFD81EF0F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0" name="Rectangle: Rounded Corners 6">
            <a:extLst>
              <a:ext uri="{FF2B5EF4-FFF2-40B4-BE49-F238E27FC236}">
                <a16:creationId xmlns:a16="http://schemas.microsoft.com/office/drawing/2014/main" id="{8A059B2F-297A-4CB3-AD40-AB236F41957E}"/>
              </a:ext>
            </a:extLst>
          </p:cNvPr>
          <p:cNvSpPr/>
          <p:nvPr/>
        </p:nvSpPr>
        <p:spPr>
          <a:xfrm>
            <a:off x="2927648" y="3140968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94CD0187-C509-464A-95C7-B081AE5E7D8A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2" name="Rectangle: Rounded Corners 12">
            <a:extLst>
              <a:ext uri="{FF2B5EF4-FFF2-40B4-BE49-F238E27FC236}">
                <a16:creationId xmlns:a16="http://schemas.microsoft.com/office/drawing/2014/main" id="{E309232B-B54B-4E9E-BD4E-E6797131D14C}"/>
              </a:ext>
            </a:extLst>
          </p:cNvPr>
          <p:cNvSpPr/>
          <p:nvPr/>
        </p:nvSpPr>
        <p:spPr>
          <a:xfrm>
            <a:off x="4079776" y="5013176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 dirty="0"/>
              <a:t>Event Lorem Ipsum</a:t>
            </a:r>
          </a:p>
        </p:txBody>
      </p:sp>
      <p:grpSp>
        <p:nvGrpSpPr>
          <p:cNvPr id="13" name="Group 14">
            <a:extLst>
              <a:ext uri="{FF2B5EF4-FFF2-40B4-BE49-F238E27FC236}">
                <a16:creationId xmlns:a16="http://schemas.microsoft.com/office/drawing/2014/main" id="{ED70D947-CB3F-427F-8617-274E2BAC8A92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4" name="Oval 9">
              <a:extLst>
                <a:ext uri="{FF2B5EF4-FFF2-40B4-BE49-F238E27FC236}">
                  <a16:creationId xmlns:a16="http://schemas.microsoft.com/office/drawing/2014/main" id="{71504C85-474C-4BE6-9854-B5B0254877B6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7EC9879B-5B34-4F71-B9FA-E4A4E1FF36D9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6" name="Group 18">
            <a:extLst>
              <a:ext uri="{FF2B5EF4-FFF2-40B4-BE49-F238E27FC236}">
                <a16:creationId xmlns:a16="http://schemas.microsoft.com/office/drawing/2014/main" id="{A68A85ED-5EDE-42D0-9EC0-37E2E05F3770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96E42458-AF26-4D42-B5E2-BB24DFD0B4B3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21">
              <a:extLst>
                <a:ext uri="{FF2B5EF4-FFF2-40B4-BE49-F238E27FC236}">
                  <a16:creationId xmlns:a16="http://schemas.microsoft.com/office/drawing/2014/main" id="{4F3E7ADD-20EB-4B20-930D-78F37BF96576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9" name="Group 25">
            <a:extLst>
              <a:ext uri="{FF2B5EF4-FFF2-40B4-BE49-F238E27FC236}">
                <a16:creationId xmlns:a16="http://schemas.microsoft.com/office/drawing/2014/main" id="{E4C26C3B-AD4F-4281-9A0F-483385D357C4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0" name="Group 26">
              <a:extLst>
                <a:ext uri="{FF2B5EF4-FFF2-40B4-BE49-F238E27FC236}">
                  <a16:creationId xmlns:a16="http://schemas.microsoft.com/office/drawing/2014/main" id="{5505A8FF-47BC-4DC3-989D-AC1BCC7D09E7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5" name="Rectangle: Rounded Corners 32">
                <a:extLst>
                  <a:ext uri="{FF2B5EF4-FFF2-40B4-BE49-F238E27FC236}">
                    <a16:creationId xmlns:a16="http://schemas.microsoft.com/office/drawing/2014/main" id="{C5446E4D-36A0-462A-A303-62DA21344AAC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6" name="Rectangle: Rounded Corners 33">
                <a:extLst>
                  <a:ext uri="{FF2B5EF4-FFF2-40B4-BE49-F238E27FC236}">
                    <a16:creationId xmlns:a16="http://schemas.microsoft.com/office/drawing/2014/main" id="{40C0EE79-907D-44EE-B808-6AF2C2F4A0C9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7" name="Rectangle: Rounded Corners 34">
                <a:extLst>
                  <a:ext uri="{FF2B5EF4-FFF2-40B4-BE49-F238E27FC236}">
                    <a16:creationId xmlns:a16="http://schemas.microsoft.com/office/drawing/2014/main" id="{D00E6F38-5C62-4DB6-BF35-9A51A5E55905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8" name="Rectangle: Rounded Corners 35">
                <a:extLst>
                  <a:ext uri="{FF2B5EF4-FFF2-40B4-BE49-F238E27FC236}">
                    <a16:creationId xmlns:a16="http://schemas.microsoft.com/office/drawing/2014/main" id="{0ACABE8B-B1A2-4CC1-B770-B5F887F1D02B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1" name="Rectangle 27">
              <a:extLst>
                <a:ext uri="{FF2B5EF4-FFF2-40B4-BE49-F238E27FC236}">
                  <a16:creationId xmlns:a16="http://schemas.microsoft.com/office/drawing/2014/main" id="{C1E8F91E-CE8B-4EC4-80DA-314D3F452897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2" name="Rectangle 28">
              <a:extLst>
                <a:ext uri="{FF2B5EF4-FFF2-40B4-BE49-F238E27FC236}">
                  <a16:creationId xmlns:a16="http://schemas.microsoft.com/office/drawing/2014/main" id="{A599A34E-A9C5-4E78-A2A6-27224C76AB79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3" name="Rectangle 29">
              <a:extLst>
                <a:ext uri="{FF2B5EF4-FFF2-40B4-BE49-F238E27FC236}">
                  <a16:creationId xmlns:a16="http://schemas.microsoft.com/office/drawing/2014/main" id="{6E644166-E660-43AF-87CF-0CACF1E7FE52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4" name="Rectangle 31">
              <a:extLst>
                <a:ext uri="{FF2B5EF4-FFF2-40B4-BE49-F238E27FC236}">
                  <a16:creationId xmlns:a16="http://schemas.microsoft.com/office/drawing/2014/main" id="{BC4E8CEA-0F34-4141-8D8E-8F84AF69402F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29" name="Oval 36">
            <a:extLst>
              <a:ext uri="{FF2B5EF4-FFF2-40B4-BE49-F238E27FC236}">
                <a16:creationId xmlns:a16="http://schemas.microsoft.com/office/drawing/2014/main" id="{DDE7EF6D-9F2E-4AEE-95AD-6CC51BB672A3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0" name="Oval 37">
            <a:extLst>
              <a:ext uri="{FF2B5EF4-FFF2-40B4-BE49-F238E27FC236}">
                <a16:creationId xmlns:a16="http://schemas.microsoft.com/office/drawing/2014/main" id="{B05041B3-A83C-4987-AE22-A2C2248C3AB7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1" name="Oval 38">
            <a:extLst>
              <a:ext uri="{FF2B5EF4-FFF2-40B4-BE49-F238E27FC236}">
                <a16:creationId xmlns:a16="http://schemas.microsoft.com/office/drawing/2014/main" id="{14CDDDCB-79E0-4C57-885D-1F5A100AB04C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2" name="Rectangle 39">
            <a:extLst>
              <a:ext uri="{FF2B5EF4-FFF2-40B4-BE49-F238E27FC236}">
                <a16:creationId xmlns:a16="http://schemas.microsoft.com/office/drawing/2014/main" id="{C6A30157-3399-4F7F-9260-FBBCC6F76A83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3" name="Rectangle 40">
            <a:extLst>
              <a:ext uri="{FF2B5EF4-FFF2-40B4-BE49-F238E27FC236}">
                <a16:creationId xmlns:a16="http://schemas.microsoft.com/office/drawing/2014/main" id="{6823A562-54E0-40EB-B65A-454F4D964B08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4" name="Rectangle 41">
            <a:extLst>
              <a:ext uri="{FF2B5EF4-FFF2-40B4-BE49-F238E27FC236}">
                <a16:creationId xmlns:a16="http://schemas.microsoft.com/office/drawing/2014/main" id="{2EE2E32A-BA33-46CC-B2E6-08B025319A97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5" name="Rectangle: Rounded Corners 42">
            <a:extLst>
              <a:ext uri="{FF2B5EF4-FFF2-40B4-BE49-F238E27FC236}">
                <a16:creationId xmlns:a16="http://schemas.microsoft.com/office/drawing/2014/main" id="{818D3FC5-17DF-40A2-BF29-3B8855607BC7}"/>
              </a:ext>
            </a:extLst>
          </p:cNvPr>
          <p:cNvSpPr/>
          <p:nvPr/>
        </p:nvSpPr>
        <p:spPr>
          <a:xfrm>
            <a:off x="658075" y="5661248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36" name="Group 44">
            <a:extLst>
              <a:ext uri="{FF2B5EF4-FFF2-40B4-BE49-F238E27FC236}">
                <a16:creationId xmlns:a16="http://schemas.microsoft.com/office/drawing/2014/main" id="{CE0B59FA-60FC-40D2-97A0-A6C57392DD94}"/>
              </a:ext>
            </a:extLst>
          </p:cNvPr>
          <p:cNvGrpSpPr/>
          <p:nvPr/>
        </p:nvGrpSpPr>
        <p:grpSpPr>
          <a:xfrm>
            <a:off x="717751" y="4978550"/>
            <a:ext cx="681268" cy="276999"/>
            <a:chOff x="1847528" y="4334616"/>
            <a:chExt cx="681268" cy="276999"/>
          </a:xfrm>
        </p:grpSpPr>
        <p:sp>
          <p:nvSpPr>
            <p:cNvPr id="37" name="Oval 45">
              <a:extLst>
                <a:ext uri="{FF2B5EF4-FFF2-40B4-BE49-F238E27FC236}">
                  <a16:creationId xmlns:a16="http://schemas.microsoft.com/office/drawing/2014/main" id="{D08CB4DC-A04B-454A-85FD-AC2882678DEB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46">
              <a:extLst>
                <a:ext uri="{FF2B5EF4-FFF2-40B4-BE49-F238E27FC236}">
                  <a16:creationId xmlns:a16="http://schemas.microsoft.com/office/drawing/2014/main" id="{93F462AD-E081-450C-B1AD-8FDEC8DFCAF8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 dirty="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572401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2C3E36-9F0A-41C9-B90B-FE7F1AD4E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6" name="Rectangle 50">
            <a:extLst>
              <a:ext uri="{FF2B5EF4-FFF2-40B4-BE49-F238E27FC236}">
                <a16:creationId xmlns:a16="http://schemas.microsoft.com/office/drawing/2014/main" id="{D3FE512B-4A9D-4333-AD6B-912EF196EEC0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98EB4D0-5FD9-42EF-9A2C-1C33E7FE4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8" name="Subtitle 30">
            <a:extLst>
              <a:ext uri="{FF2B5EF4-FFF2-40B4-BE49-F238E27FC236}">
                <a16:creationId xmlns:a16="http://schemas.microsoft.com/office/drawing/2014/main" id="{E71A9FA2-7826-47EA-B6B1-877786915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 noProof="1"/>
              <a:t>Agosto</a:t>
            </a:r>
            <a:r>
              <a:rPr lang="es-419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9" name="Table Placeholder 5">
            <a:extLst>
              <a:ext uri="{FF2B5EF4-FFF2-40B4-BE49-F238E27FC236}">
                <a16:creationId xmlns:a16="http://schemas.microsoft.com/office/drawing/2014/main" id="{4005EED0-FECA-4756-90A3-8B58AC4FCD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0410365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Agosto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CCE2D0B-6D55-44C0-936B-D04A27641617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1" name="Rectangle: Rounded Corners 6">
            <a:extLst>
              <a:ext uri="{FF2B5EF4-FFF2-40B4-BE49-F238E27FC236}">
                <a16:creationId xmlns:a16="http://schemas.microsoft.com/office/drawing/2014/main" id="{1556461B-DF70-467C-B671-1A72E7D4C687}"/>
              </a:ext>
            </a:extLst>
          </p:cNvPr>
          <p:cNvSpPr/>
          <p:nvPr/>
        </p:nvSpPr>
        <p:spPr>
          <a:xfrm>
            <a:off x="4079776" y="4411742"/>
            <a:ext cx="2245196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A1D789F-C0C3-487F-9B6D-817C2FB76FED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60D202E-7D32-42A1-84C4-5F10D73B8CB1}"/>
              </a:ext>
            </a:extLst>
          </p:cNvPr>
          <p:cNvSpPr/>
          <p:nvPr/>
        </p:nvSpPr>
        <p:spPr>
          <a:xfrm>
            <a:off x="1778119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grpSp>
        <p:nvGrpSpPr>
          <p:cNvPr id="14" name="Group 14">
            <a:extLst>
              <a:ext uri="{FF2B5EF4-FFF2-40B4-BE49-F238E27FC236}">
                <a16:creationId xmlns:a16="http://schemas.microsoft.com/office/drawing/2014/main" id="{46AEF876-79DF-426B-A7E7-E20D446A78C6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5" name="Oval 9">
              <a:extLst>
                <a:ext uri="{FF2B5EF4-FFF2-40B4-BE49-F238E27FC236}">
                  <a16:creationId xmlns:a16="http://schemas.microsoft.com/office/drawing/2014/main" id="{3EE4F584-0B79-4BC1-ABBF-D3BEFDDB3DA3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0">
              <a:extLst>
                <a:ext uri="{FF2B5EF4-FFF2-40B4-BE49-F238E27FC236}">
                  <a16:creationId xmlns:a16="http://schemas.microsoft.com/office/drawing/2014/main" id="{B5612B0A-ABA2-4437-A7EE-CC5A4FABC53A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7" name="Group 18">
            <a:extLst>
              <a:ext uri="{FF2B5EF4-FFF2-40B4-BE49-F238E27FC236}">
                <a16:creationId xmlns:a16="http://schemas.microsoft.com/office/drawing/2014/main" id="{2C2E1684-AFC3-4F93-8E18-836E6F96C0E9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8" name="Oval 20">
              <a:extLst>
                <a:ext uri="{FF2B5EF4-FFF2-40B4-BE49-F238E27FC236}">
                  <a16:creationId xmlns:a16="http://schemas.microsoft.com/office/drawing/2014/main" id="{2216D9A3-6B43-4EF7-996D-B3D557254248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21">
              <a:extLst>
                <a:ext uri="{FF2B5EF4-FFF2-40B4-BE49-F238E27FC236}">
                  <a16:creationId xmlns:a16="http://schemas.microsoft.com/office/drawing/2014/main" id="{18598A69-0215-4BE4-9055-A1E7757BBAF5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20" name="Group 25">
            <a:extLst>
              <a:ext uri="{FF2B5EF4-FFF2-40B4-BE49-F238E27FC236}">
                <a16:creationId xmlns:a16="http://schemas.microsoft.com/office/drawing/2014/main" id="{0C2794D3-4070-438F-946D-51CA632CE25D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1" name="Group 26">
              <a:extLst>
                <a:ext uri="{FF2B5EF4-FFF2-40B4-BE49-F238E27FC236}">
                  <a16:creationId xmlns:a16="http://schemas.microsoft.com/office/drawing/2014/main" id="{D67B0C32-9118-4C77-84CF-6D61F96AE4B7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6" name="Rectangle: Rounded Corners 32">
                <a:extLst>
                  <a:ext uri="{FF2B5EF4-FFF2-40B4-BE49-F238E27FC236}">
                    <a16:creationId xmlns:a16="http://schemas.microsoft.com/office/drawing/2014/main" id="{8206F590-20E5-4794-97A6-77B09056DC50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7" name="Rectangle: Rounded Corners 33">
                <a:extLst>
                  <a:ext uri="{FF2B5EF4-FFF2-40B4-BE49-F238E27FC236}">
                    <a16:creationId xmlns:a16="http://schemas.microsoft.com/office/drawing/2014/main" id="{FB147A70-6278-4133-8E99-F7AEB0DAA0AC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8" name="Rectangle: Rounded Corners 34">
                <a:extLst>
                  <a:ext uri="{FF2B5EF4-FFF2-40B4-BE49-F238E27FC236}">
                    <a16:creationId xmlns:a16="http://schemas.microsoft.com/office/drawing/2014/main" id="{DF618760-E39F-4B3C-9BB8-E28097CB9C3D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9" name="Rectangle: Rounded Corners 35">
                <a:extLst>
                  <a:ext uri="{FF2B5EF4-FFF2-40B4-BE49-F238E27FC236}">
                    <a16:creationId xmlns:a16="http://schemas.microsoft.com/office/drawing/2014/main" id="{B1D4A9B4-E713-49DC-811B-0BF5BD87274E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2" name="Rectangle 27">
              <a:extLst>
                <a:ext uri="{FF2B5EF4-FFF2-40B4-BE49-F238E27FC236}">
                  <a16:creationId xmlns:a16="http://schemas.microsoft.com/office/drawing/2014/main" id="{E4361E1D-4271-4D1D-B48D-BED3B8460175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3" name="Rectangle 28">
              <a:extLst>
                <a:ext uri="{FF2B5EF4-FFF2-40B4-BE49-F238E27FC236}">
                  <a16:creationId xmlns:a16="http://schemas.microsoft.com/office/drawing/2014/main" id="{DC9C9544-36E1-4F54-8D44-5592DF60CE4D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4" name="Rectangle 29">
              <a:extLst>
                <a:ext uri="{FF2B5EF4-FFF2-40B4-BE49-F238E27FC236}">
                  <a16:creationId xmlns:a16="http://schemas.microsoft.com/office/drawing/2014/main" id="{CF4EF786-1800-412E-A5DD-394896383E91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5" name="Rectangle 31">
              <a:extLst>
                <a:ext uri="{FF2B5EF4-FFF2-40B4-BE49-F238E27FC236}">
                  <a16:creationId xmlns:a16="http://schemas.microsoft.com/office/drawing/2014/main" id="{E452A980-53BD-4238-B4B2-B8421BC3BB7E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30" name="Oval 36">
            <a:extLst>
              <a:ext uri="{FF2B5EF4-FFF2-40B4-BE49-F238E27FC236}">
                <a16:creationId xmlns:a16="http://schemas.microsoft.com/office/drawing/2014/main" id="{FE2B10AB-0B6F-4592-A00F-0709165AFEA8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D3F197E5-38AD-4D4B-9645-DD950EC1993D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id="{DAF3A331-D86A-43D7-B8A5-9426167BAACB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3" name="Rectangle 39">
            <a:extLst>
              <a:ext uri="{FF2B5EF4-FFF2-40B4-BE49-F238E27FC236}">
                <a16:creationId xmlns:a16="http://schemas.microsoft.com/office/drawing/2014/main" id="{96CC1013-FAF3-4878-959C-BDAD05A3DD24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4" name="Rectangle 40">
            <a:extLst>
              <a:ext uri="{FF2B5EF4-FFF2-40B4-BE49-F238E27FC236}">
                <a16:creationId xmlns:a16="http://schemas.microsoft.com/office/drawing/2014/main" id="{45FF6A38-2FFE-4ED1-80A0-BDC5F9C48860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5" name="Rectangle 41">
            <a:extLst>
              <a:ext uri="{FF2B5EF4-FFF2-40B4-BE49-F238E27FC236}">
                <a16:creationId xmlns:a16="http://schemas.microsoft.com/office/drawing/2014/main" id="{CF5BCC7D-C31A-452C-A72C-F73E41C939EB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6" name="Rectangle: Rounded Corners 43">
            <a:extLst>
              <a:ext uri="{FF2B5EF4-FFF2-40B4-BE49-F238E27FC236}">
                <a16:creationId xmlns:a16="http://schemas.microsoft.com/office/drawing/2014/main" id="{86D1B2D7-A47F-438D-BE65-0893501D016A}"/>
              </a:ext>
            </a:extLst>
          </p:cNvPr>
          <p:cNvSpPr/>
          <p:nvPr/>
        </p:nvSpPr>
        <p:spPr>
          <a:xfrm>
            <a:off x="658075" y="5661248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37" name="Group 44">
            <a:extLst>
              <a:ext uri="{FF2B5EF4-FFF2-40B4-BE49-F238E27FC236}">
                <a16:creationId xmlns:a16="http://schemas.microsoft.com/office/drawing/2014/main" id="{42EC555B-22C1-4A3D-8DDD-76EBBCC806C7}"/>
              </a:ext>
            </a:extLst>
          </p:cNvPr>
          <p:cNvGrpSpPr/>
          <p:nvPr/>
        </p:nvGrpSpPr>
        <p:grpSpPr>
          <a:xfrm>
            <a:off x="717751" y="4978550"/>
            <a:ext cx="681268" cy="276999"/>
            <a:chOff x="1847528" y="4334616"/>
            <a:chExt cx="681268" cy="276999"/>
          </a:xfrm>
        </p:grpSpPr>
        <p:sp>
          <p:nvSpPr>
            <p:cNvPr id="38" name="Oval 45">
              <a:extLst>
                <a:ext uri="{FF2B5EF4-FFF2-40B4-BE49-F238E27FC236}">
                  <a16:creationId xmlns:a16="http://schemas.microsoft.com/office/drawing/2014/main" id="{92077F7A-D329-4B52-8A8E-796C35C0ECC0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46">
              <a:extLst>
                <a:ext uri="{FF2B5EF4-FFF2-40B4-BE49-F238E27FC236}">
                  <a16:creationId xmlns:a16="http://schemas.microsoft.com/office/drawing/2014/main" id="{CC8A800D-7260-4D47-97A6-6C4C9621EAC8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 dirty="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2247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B98A785D-B97F-4439-BB70-67C7491D0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20" name="Subtitle 30">
            <a:extLst>
              <a:ext uri="{FF2B5EF4-FFF2-40B4-BE49-F238E27FC236}">
                <a16:creationId xmlns:a16="http://schemas.microsoft.com/office/drawing/2014/main" id="{D3F7F5B9-1B2C-494D-BC39-60C0B22C4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21" name="Table 4">
            <a:extLst>
              <a:ext uri="{FF2B5EF4-FFF2-40B4-BE49-F238E27FC236}">
                <a16:creationId xmlns:a16="http://schemas.microsoft.com/office/drawing/2014/main" id="{E779BC6F-E598-49C6-852D-FA749426ED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223135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22" name="Table 5">
            <a:extLst>
              <a:ext uri="{FF2B5EF4-FFF2-40B4-BE49-F238E27FC236}">
                <a16:creationId xmlns:a16="http://schemas.microsoft.com/office/drawing/2014/main" id="{D28058B6-1412-4CAE-B6FA-4415A65505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885655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23" name="Table 6">
            <a:extLst>
              <a:ext uri="{FF2B5EF4-FFF2-40B4-BE49-F238E27FC236}">
                <a16:creationId xmlns:a16="http://schemas.microsoft.com/office/drawing/2014/main" id="{FF1EA95D-A35C-48F0-8848-5FFE1359A0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661634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24" name="Table 9">
            <a:extLst>
              <a:ext uri="{FF2B5EF4-FFF2-40B4-BE49-F238E27FC236}">
                <a16:creationId xmlns:a16="http://schemas.microsoft.com/office/drawing/2014/main" id="{739C1F9B-8FA3-4801-BC1E-6F0D51A6C0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502773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25" name="Table 10">
            <a:extLst>
              <a:ext uri="{FF2B5EF4-FFF2-40B4-BE49-F238E27FC236}">
                <a16:creationId xmlns:a16="http://schemas.microsoft.com/office/drawing/2014/main" id="{F3792E70-082E-4A7B-B0F5-1C0D21BBD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38548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Julio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26" name="Table 11">
            <a:extLst>
              <a:ext uri="{FF2B5EF4-FFF2-40B4-BE49-F238E27FC236}">
                <a16:creationId xmlns:a16="http://schemas.microsoft.com/office/drawing/2014/main" id="{5ADA4FA5-76A3-42D9-A48C-9EE1D6BF3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187065"/>
              </p:ext>
            </p:extLst>
          </p:nvPr>
        </p:nvGraphicFramePr>
        <p:xfrm>
          <a:off x="6210903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27" name="Table 12">
            <a:extLst>
              <a:ext uri="{FF2B5EF4-FFF2-40B4-BE49-F238E27FC236}">
                <a16:creationId xmlns:a16="http://schemas.microsoft.com/office/drawing/2014/main" id="{BEC2B13D-196B-4980-A5B5-D4A0EBCA81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148208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28" name="Table 13">
            <a:extLst>
              <a:ext uri="{FF2B5EF4-FFF2-40B4-BE49-F238E27FC236}">
                <a16:creationId xmlns:a16="http://schemas.microsoft.com/office/drawing/2014/main" id="{10CC9306-AE08-4E1F-A1D9-711390F3C8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021957"/>
              </p:ext>
            </p:extLst>
          </p:nvPr>
        </p:nvGraphicFramePr>
        <p:xfrm>
          <a:off x="3415416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03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221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20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rgbClr val="48555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rgbClr val="2980B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29" name="Table 14">
            <a:extLst>
              <a:ext uri="{FF2B5EF4-FFF2-40B4-BE49-F238E27FC236}">
                <a16:creationId xmlns:a16="http://schemas.microsoft.com/office/drawing/2014/main" id="{71D30277-804E-4364-8E69-35480FC963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317776"/>
              </p:ext>
            </p:extLst>
          </p:nvPr>
        </p:nvGraphicFramePr>
        <p:xfrm>
          <a:off x="3415416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187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Octubre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312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85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30" name="Table 21">
            <a:extLst>
              <a:ext uri="{FF2B5EF4-FFF2-40B4-BE49-F238E27FC236}">
                <a16:creationId xmlns:a16="http://schemas.microsoft.com/office/drawing/2014/main" id="{7B386169-8C9B-4FB0-8C8D-2A39E60BF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450224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6881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129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64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32" name="Table 22">
            <a:extLst>
              <a:ext uri="{FF2B5EF4-FFF2-40B4-BE49-F238E27FC236}">
                <a16:creationId xmlns:a16="http://schemas.microsoft.com/office/drawing/2014/main" id="{89B375A2-78D5-4B8F-9D00-C2B0AA44A3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36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Agosto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33" name="Table 23">
            <a:extLst>
              <a:ext uri="{FF2B5EF4-FFF2-40B4-BE49-F238E27FC236}">
                <a16:creationId xmlns:a16="http://schemas.microsoft.com/office/drawing/2014/main" id="{20CD224D-96F2-4888-84FA-84B305EDE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255634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77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Diciembre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065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02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rgbClr val="485556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93508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2C3E36-9F0A-41C9-B90B-FE7F1AD4E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60</a:t>
            </a:fld>
            <a:endParaRPr lang="en-US" dirty="0"/>
          </a:p>
        </p:txBody>
      </p:sp>
      <p:sp>
        <p:nvSpPr>
          <p:cNvPr id="5" name="Rectangle 42">
            <a:extLst>
              <a:ext uri="{FF2B5EF4-FFF2-40B4-BE49-F238E27FC236}">
                <a16:creationId xmlns:a16="http://schemas.microsoft.com/office/drawing/2014/main" id="{F8CD47B4-DD73-45CE-860D-193D681FA163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69B2BA-FA1D-4EDE-BC5A-ADAB4C36A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7" name="Subtitle 30">
            <a:extLst>
              <a:ext uri="{FF2B5EF4-FFF2-40B4-BE49-F238E27FC236}">
                <a16:creationId xmlns:a16="http://schemas.microsoft.com/office/drawing/2014/main" id="{0A14F209-DAA7-425A-BE37-65A761B8D9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 noProof="1"/>
              <a:t>Septiembre</a:t>
            </a:r>
            <a:r>
              <a:rPr lang="es-419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8" name="Table Placeholder 5">
            <a:extLst>
              <a:ext uri="{FF2B5EF4-FFF2-40B4-BE49-F238E27FC236}">
                <a16:creationId xmlns:a16="http://schemas.microsoft.com/office/drawing/2014/main" id="{6A22F1D0-F4FA-48B2-B555-0088ACE8CD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1968487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Septiembre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BBB306A7-B1BA-4BA9-AFFF-41E623244187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0" name="Rectangle: Rounded Corners 11">
            <a:extLst>
              <a:ext uri="{FF2B5EF4-FFF2-40B4-BE49-F238E27FC236}">
                <a16:creationId xmlns:a16="http://schemas.microsoft.com/office/drawing/2014/main" id="{070FD5AA-12F8-46D7-94C1-576EFC00C2CB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" name="Rectangle: Rounded Corners 12">
            <a:extLst>
              <a:ext uri="{FF2B5EF4-FFF2-40B4-BE49-F238E27FC236}">
                <a16:creationId xmlns:a16="http://schemas.microsoft.com/office/drawing/2014/main" id="{CAF23B27-455D-4559-A950-976B8A363E85}"/>
              </a:ext>
            </a:extLst>
          </p:cNvPr>
          <p:cNvSpPr/>
          <p:nvPr/>
        </p:nvSpPr>
        <p:spPr>
          <a:xfrm>
            <a:off x="2964302" y="5013176"/>
            <a:ext cx="3347722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grpSp>
        <p:nvGrpSpPr>
          <p:cNvPr id="12" name="Group 14">
            <a:extLst>
              <a:ext uri="{FF2B5EF4-FFF2-40B4-BE49-F238E27FC236}">
                <a16:creationId xmlns:a16="http://schemas.microsoft.com/office/drawing/2014/main" id="{472CCA1B-C4A1-4876-90E3-E10DAA891AAD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3" name="Oval 9">
              <a:extLst>
                <a:ext uri="{FF2B5EF4-FFF2-40B4-BE49-F238E27FC236}">
                  <a16:creationId xmlns:a16="http://schemas.microsoft.com/office/drawing/2014/main" id="{A2946E1E-5FE8-4E6F-A334-63D5DA05527C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0">
              <a:extLst>
                <a:ext uri="{FF2B5EF4-FFF2-40B4-BE49-F238E27FC236}">
                  <a16:creationId xmlns:a16="http://schemas.microsoft.com/office/drawing/2014/main" id="{DF059D08-EBBC-4D44-A0F5-BF68905D99C4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65BEE940-E1AE-4995-9F3C-ACD1537C158E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6" name="Oval 20">
              <a:extLst>
                <a:ext uri="{FF2B5EF4-FFF2-40B4-BE49-F238E27FC236}">
                  <a16:creationId xmlns:a16="http://schemas.microsoft.com/office/drawing/2014/main" id="{2D61929A-96B8-43B7-B62A-44F62B005386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21">
              <a:extLst>
                <a:ext uri="{FF2B5EF4-FFF2-40B4-BE49-F238E27FC236}">
                  <a16:creationId xmlns:a16="http://schemas.microsoft.com/office/drawing/2014/main" id="{AE011668-8E66-4C3C-9022-3A4A8DB3E3B7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8" name="Group 25">
            <a:extLst>
              <a:ext uri="{FF2B5EF4-FFF2-40B4-BE49-F238E27FC236}">
                <a16:creationId xmlns:a16="http://schemas.microsoft.com/office/drawing/2014/main" id="{097ADE74-B14F-402F-A88C-289B5B75109B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19" name="Group 26">
              <a:extLst>
                <a:ext uri="{FF2B5EF4-FFF2-40B4-BE49-F238E27FC236}">
                  <a16:creationId xmlns:a16="http://schemas.microsoft.com/office/drawing/2014/main" id="{A048B618-E0D1-4E49-B152-7EEE4D7AB360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4" name="Rectangle: Rounded Corners 32">
                <a:extLst>
                  <a:ext uri="{FF2B5EF4-FFF2-40B4-BE49-F238E27FC236}">
                    <a16:creationId xmlns:a16="http://schemas.microsoft.com/office/drawing/2014/main" id="{F5692104-081F-4FE4-A241-E368910AEA88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5" name="Rectangle: Rounded Corners 33">
                <a:extLst>
                  <a:ext uri="{FF2B5EF4-FFF2-40B4-BE49-F238E27FC236}">
                    <a16:creationId xmlns:a16="http://schemas.microsoft.com/office/drawing/2014/main" id="{D09FD38A-447A-4062-9E69-B8D491B50E77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6" name="Rectangle: Rounded Corners 34">
                <a:extLst>
                  <a:ext uri="{FF2B5EF4-FFF2-40B4-BE49-F238E27FC236}">
                    <a16:creationId xmlns:a16="http://schemas.microsoft.com/office/drawing/2014/main" id="{54CC2882-E133-4F04-A0C5-D71396CB2A64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7" name="Rectangle: Rounded Corners 35">
                <a:extLst>
                  <a:ext uri="{FF2B5EF4-FFF2-40B4-BE49-F238E27FC236}">
                    <a16:creationId xmlns:a16="http://schemas.microsoft.com/office/drawing/2014/main" id="{EBC59BE9-0246-4AC4-87DF-F82DA44729EC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id="{1EA12E8F-6322-4F77-85F2-FB749E853168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id="{841E4DCC-8744-46D0-9FA3-9D428F1082CA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id="{B0907118-1431-4225-BA87-764E1156850D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3" name="Rectangle 31">
              <a:extLst>
                <a:ext uri="{FF2B5EF4-FFF2-40B4-BE49-F238E27FC236}">
                  <a16:creationId xmlns:a16="http://schemas.microsoft.com/office/drawing/2014/main" id="{29D56DA2-A539-4341-AE8D-0B4B41994DDB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28" name="Oval 36">
            <a:extLst>
              <a:ext uri="{FF2B5EF4-FFF2-40B4-BE49-F238E27FC236}">
                <a16:creationId xmlns:a16="http://schemas.microsoft.com/office/drawing/2014/main" id="{DFA75B53-D868-4E95-9B6E-4B8DB64B6683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29" name="Oval 37">
            <a:extLst>
              <a:ext uri="{FF2B5EF4-FFF2-40B4-BE49-F238E27FC236}">
                <a16:creationId xmlns:a16="http://schemas.microsoft.com/office/drawing/2014/main" id="{BE20DEF7-44B0-4210-A6B6-5451FF676330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0" name="Oval 38">
            <a:extLst>
              <a:ext uri="{FF2B5EF4-FFF2-40B4-BE49-F238E27FC236}">
                <a16:creationId xmlns:a16="http://schemas.microsoft.com/office/drawing/2014/main" id="{E511BE71-6A88-41E6-904A-B6126359EDF1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1" name="Rectangle 39">
            <a:extLst>
              <a:ext uri="{FF2B5EF4-FFF2-40B4-BE49-F238E27FC236}">
                <a16:creationId xmlns:a16="http://schemas.microsoft.com/office/drawing/2014/main" id="{7867398D-DF5A-45BD-AAA3-49FDD0621D8F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2" name="Rectangle 40">
            <a:extLst>
              <a:ext uri="{FF2B5EF4-FFF2-40B4-BE49-F238E27FC236}">
                <a16:creationId xmlns:a16="http://schemas.microsoft.com/office/drawing/2014/main" id="{AE4DDC9B-3E04-446D-B12D-2713E1D151EC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3" name="Rectangle 41">
            <a:extLst>
              <a:ext uri="{FF2B5EF4-FFF2-40B4-BE49-F238E27FC236}">
                <a16:creationId xmlns:a16="http://schemas.microsoft.com/office/drawing/2014/main" id="{FEC7C2F2-1127-4266-A378-23255B2BF4B1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4" name="Rectangle: Rounded Corners 44">
            <a:extLst>
              <a:ext uri="{FF2B5EF4-FFF2-40B4-BE49-F238E27FC236}">
                <a16:creationId xmlns:a16="http://schemas.microsoft.com/office/drawing/2014/main" id="{3F4E221C-9B28-4882-82E1-3AE1E93E6B9C}"/>
              </a:ext>
            </a:extLst>
          </p:cNvPr>
          <p:cNvSpPr/>
          <p:nvPr/>
        </p:nvSpPr>
        <p:spPr>
          <a:xfrm>
            <a:off x="658075" y="5661248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35" name="Group 45">
            <a:extLst>
              <a:ext uri="{FF2B5EF4-FFF2-40B4-BE49-F238E27FC236}">
                <a16:creationId xmlns:a16="http://schemas.microsoft.com/office/drawing/2014/main" id="{DA36C957-0552-4113-972B-ED897644ACCE}"/>
              </a:ext>
            </a:extLst>
          </p:cNvPr>
          <p:cNvGrpSpPr/>
          <p:nvPr/>
        </p:nvGrpSpPr>
        <p:grpSpPr>
          <a:xfrm>
            <a:off x="717751" y="4978550"/>
            <a:ext cx="681268" cy="276999"/>
            <a:chOff x="1847528" y="4334616"/>
            <a:chExt cx="681268" cy="276999"/>
          </a:xfrm>
        </p:grpSpPr>
        <p:sp>
          <p:nvSpPr>
            <p:cNvPr id="36" name="Oval 46">
              <a:extLst>
                <a:ext uri="{FF2B5EF4-FFF2-40B4-BE49-F238E27FC236}">
                  <a16:creationId xmlns:a16="http://schemas.microsoft.com/office/drawing/2014/main" id="{D0669B14-B910-4220-8218-E4B3A0AD2950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47">
              <a:extLst>
                <a:ext uri="{FF2B5EF4-FFF2-40B4-BE49-F238E27FC236}">
                  <a16:creationId xmlns:a16="http://schemas.microsoft.com/office/drawing/2014/main" id="{BC4CDEBA-DB74-410C-A765-BB57E2FECF3C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 dirty="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907680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9">
            <a:extLst>
              <a:ext uri="{FF2B5EF4-FFF2-40B4-BE49-F238E27FC236}">
                <a16:creationId xmlns:a16="http://schemas.microsoft.com/office/drawing/2014/main" id="{6D2FDC14-3246-4ADC-B28E-D8B3EA7FF342}"/>
              </a:ext>
            </a:extLst>
          </p:cNvPr>
          <p:cNvSpPr/>
          <p:nvPr/>
        </p:nvSpPr>
        <p:spPr>
          <a:xfrm>
            <a:off x="1019436" y="6271881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18D61F2-54CE-4E58-83F5-5A94672DC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7" name="Subtitle 30">
            <a:extLst>
              <a:ext uri="{FF2B5EF4-FFF2-40B4-BE49-F238E27FC236}">
                <a16:creationId xmlns:a16="http://schemas.microsoft.com/office/drawing/2014/main" id="{C7A6C6F1-4C67-45AE-9FAE-FE254386AE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 noProof="1"/>
              <a:t>Octubre</a:t>
            </a:r>
            <a:r>
              <a:rPr lang="es-419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8" name="Table Placeholder 5">
            <a:extLst>
              <a:ext uri="{FF2B5EF4-FFF2-40B4-BE49-F238E27FC236}">
                <a16:creationId xmlns:a16="http://schemas.microsoft.com/office/drawing/2014/main" id="{10A16D07-4B49-4C2E-9126-6164EC058E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7678144"/>
              </p:ext>
            </p:extLst>
          </p:nvPr>
        </p:nvGraphicFramePr>
        <p:xfrm>
          <a:off x="623888" y="1628774"/>
          <a:ext cx="7993062" cy="4968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Octubre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34517"/>
                  </a:ext>
                </a:extLst>
              </a:tr>
            </a:tbl>
          </a:graphicData>
        </a:graphic>
      </p:graphicFrame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E952EC0F-0F90-47BB-BF22-B14BE709B556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0" name="Rectangle: Rounded Corners 6">
            <a:extLst>
              <a:ext uri="{FF2B5EF4-FFF2-40B4-BE49-F238E27FC236}">
                <a16:creationId xmlns:a16="http://schemas.microsoft.com/office/drawing/2014/main" id="{CD660F6C-40E0-444F-A953-13AE28FA4DE2}"/>
              </a:ext>
            </a:extLst>
          </p:cNvPr>
          <p:cNvSpPr/>
          <p:nvPr/>
        </p:nvSpPr>
        <p:spPr>
          <a:xfrm>
            <a:off x="4079776" y="3140968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 dirty="0"/>
              <a:t>Event Lorem Ipsum</a:t>
            </a: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1388D430-60D5-49E1-8946-2EBABC74F271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2" name="Rectangle: Rounded Corners 12">
            <a:extLst>
              <a:ext uri="{FF2B5EF4-FFF2-40B4-BE49-F238E27FC236}">
                <a16:creationId xmlns:a16="http://schemas.microsoft.com/office/drawing/2014/main" id="{C69BEA34-0698-426B-A86C-5F3E28708832}"/>
              </a:ext>
            </a:extLst>
          </p:cNvPr>
          <p:cNvSpPr/>
          <p:nvPr/>
        </p:nvSpPr>
        <p:spPr>
          <a:xfrm>
            <a:off x="4079776" y="5013176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grpSp>
        <p:nvGrpSpPr>
          <p:cNvPr id="13" name="Group 14">
            <a:extLst>
              <a:ext uri="{FF2B5EF4-FFF2-40B4-BE49-F238E27FC236}">
                <a16:creationId xmlns:a16="http://schemas.microsoft.com/office/drawing/2014/main" id="{E4819443-972F-4561-845E-556DE020D2F8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4" name="Oval 9">
              <a:extLst>
                <a:ext uri="{FF2B5EF4-FFF2-40B4-BE49-F238E27FC236}">
                  <a16:creationId xmlns:a16="http://schemas.microsoft.com/office/drawing/2014/main" id="{622A1F25-6990-4448-BD80-8612454C069D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028C90BC-D1A8-4A7B-BEF5-2354D97DE9AC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6" name="Group 18">
            <a:extLst>
              <a:ext uri="{FF2B5EF4-FFF2-40B4-BE49-F238E27FC236}">
                <a16:creationId xmlns:a16="http://schemas.microsoft.com/office/drawing/2014/main" id="{DD1C8C52-30C4-409F-B9DD-B9D49FDDE248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5FC81E59-073D-4E38-966E-5ED18B46C9AA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21">
              <a:extLst>
                <a:ext uri="{FF2B5EF4-FFF2-40B4-BE49-F238E27FC236}">
                  <a16:creationId xmlns:a16="http://schemas.microsoft.com/office/drawing/2014/main" id="{2A500224-78B7-4C7F-AEB6-53A6C2F395E4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9" name="Group 25">
            <a:extLst>
              <a:ext uri="{FF2B5EF4-FFF2-40B4-BE49-F238E27FC236}">
                <a16:creationId xmlns:a16="http://schemas.microsoft.com/office/drawing/2014/main" id="{ED7DA3B1-A7BC-4DAB-9AAF-AF8D44D78E3E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0" name="Group 26">
              <a:extLst>
                <a:ext uri="{FF2B5EF4-FFF2-40B4-BE49-F238E27FC236}">
                  <a16:creationId xmlns:a16="http://schemas.microsoft.com/office/drawing/2014/main" id="{4570AA39-EFE7-46E9-B5F1-071A56803ECF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5" name="Rectangle: Rounded Corners 32">
                <a:extLst>
                  <a:ext uri="{FF2B5EF4-FFF2-40B4-BE49-F238E27FC236}">
                    <a16:creationId xmlns:a16="http://schemas.microsoft.com/office/drawing/2014/main" id="{6DDA0F5B-5F03-4155-A853-CFB71D278AE2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6" name="Rectangle: Rounded Corners 33">
                <a:extLst>
                  <a:ext uri="{FF2B5EF4-FFF2-40B4-BE49-F238E27FC236}">
                    <a16:creationId xmlns:a16="http://schemas.microsoft.com/office/drawing/2014/main" id="{4B11F48B-E521-4644-9F5B-C780AD0A4029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7" name="Rectangle: Rounded Corners 34">
                <a:extLst>
                  <a:ext uri="{FF2B5EF4-FFF2-40B4-BE49-F238E27FC236}">
                    <a16:creationId xmlns:a16="http://schemas.microsoft.com/office/drawing/2014/main" id="{3E228E52-B4BA-4213-91D7-560FC3578171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8" name="Rectangle: Rounded Corners 35">
                <a:extLst>
                  <a:ext uri="{FF2B5EF4-FFF2-40B4-BE49-F238E27FC236}">
                    <a16:creationId xmlns:a16="http://schemas.microsoft.com/office/drawing/2014/main" id="{62C3E7EC-0812-44CD-8FBF-F11D4019EC46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1" name="Rectangle 27">
              <a:extLst>
                <a:ext uri="{FF2B5EF4-FFF2-40B4-BE49-F238E27FC236}">
                  <a16:creationId xmlns:a16="http://schemas.microsoft.com/office/drawing/2014/main" id="{C8796516-2B6D-4B4C-AF08-11E8B02A586C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2" name="Rectangle 28">
              <a:extLst>
                <a:ext uri="{FF2B5EF4-FFF2-40B4-BE49-F238E27FC236}">
                  <a16:creationId xmlns:a16="http://schemas.microsoft.com/office/drawing/2014/main" id="{1EF188A2-751B-401A-BA74-3AA5B6D912BB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3" name="Rectangle 29">
              <a:extLst>
                <a:ext uri="{FF2B5EF4-FFF2-40B4-BE49-F238E27FC236}">
                  <a16:creationId xmlns:a16="http://schemas.microsoft.com/office/drawing/2014/main" id="{832D4C10-5139-4C8F-A7EB-6BE95F2F8CBB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4" name="Rectangle 31">
              <a:extLst>
                <a:ext uri="{FF2B5EF4-FFF2-40B4-BE49-F238E27FC236}">
                  <a16:creationId xmlns:a16="http://schemas.microsoft.com/office/drawing/2014/main" id="{A02EA49F-CA5C-4267-AC09-82B65563BEAC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29" name="Oval 36">
            <a:extLst>
              <a:ext uri="{FF2B5EF4-FFF2-40B4-BE49-F238E27FC236}">
                <a16:creationId xmlns:a16="http://schemas.microsoft.com/office/drawing/2014/main" id="{3EFC0D0B-9FA9-42CC-A1AA-17E6EE3A473A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0" name="Oval 37">
            <a:extLst>
              <a:ext uri="{FF2B5EF4-FFF2-40B4-BE49-F238E27FC236}">
                <a16:creationId xmlns:a16="http://schemas.microsoft.com/office/drawing/2014/main" id="{0FF50840-7E3F-48EF-9791-F60F70EFCFD1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1" name="Oval 38">
            <a:extLst>
              <a:ext uri="{FF2B5EF4-FFF2-40B4-BE49-F238E27FC236}">
                <a16:creationId xmlns:a16="http://schemas.microsoft.com/office/drawing/2014/main" id="{C0C5B84C-F64B-4121-8411-9DBE06BDC703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2" name="Rectangle 39">
            <a:extLst>
              <a:ext uri="{FF2B5EF4-FFF2-40B4-BE49-F238E27FC236}">
                <a16:creationId xmlns:a16="http://schemas.microsoft.com/office/drawing/2014/main" id="{4EC6B1CC-4812-4689-ABB2-D68C13791577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3" name="Rectangle 40">
            <a:extLst>
              <a:ext uri="{FF2B5EF4-FFF2-40B4-BE49-F238E27FC236}">
                <a16:creationId xmlns:a16="http://schemas.microsoft.com/office/drawing/2014/main" id="{4273FB9F-15BF-43D8-A65D-180EA8B0ADD8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4" name="Rectangle 41">
            <a:extLst>
              <a:ext uri="{FF2B5EF4-FFF2-40B4-BE49-F238E27FC236}">
                <a16:creationId xmlns:a16="http://schemas.microsoft.com/office/drawing/2014/main" id="{646D655F-F842-433D-A274-4BA8BF0C3BC5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5" name="Rectangle: Rounded Corners 42">
            <a:extLst>
              <a:ext uri="{FF2B5EF4-FFF2-40B4-BE49-F238E27FC236}">
                <a16:creationId xmlns:a16="http://schemas.microsoft.com/office/drawing/2014/main" id="{5962E6B8-4450-42AB-80B6-BA0C8DF27446}"/>
              </a:ext>
            </a:extLst>
          </p:cNvPr>
          <p:cNvSpPr/>
          <p:nvPr/>
        </p:nvSpPr>
        <p:spPr>
          <a:xfrm>
            <a:off x="658075" y="5661248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 dirty="0"/>
              <a:t>Event Lorem Ipsum</a:t>
            </a:r>
          </a:p>
        </p:txBody>
      </p:sp>
      <p:grpSp>
        <p:nvGrpSpPr>
          <p:cNvPr id="36" name="Group 43">
            <a:extLst>
              <a:ext uri="{FF2B5EF4-FFF2-40B4-BE49-F238E27FC236}">
                <a16:creationId xmlns:a16="http://schemas.microsoft.com/office/drawing/2014/main" id="{E3A603B5-E3CF-4939-881A-F7B136964BFB}"/>
              </a:ext>
            </a:extLst>
          </p:cNvPr>
          <p:cNvGrpSpPr/>
          <p:nvPr/>
        </p:nvGrpSpPr>
        <p:grpSpPr>
          <a:xfrm>
            <a:off x="717751" y="4978550"/>
            <a:ext cx="681268" cy="276999"/>
            <a:chOff x="1847528" y="4334616"/>
            <a:chExt cx="681268" cy="276999"/>
          </a:xfrm>
        </p:grpSpPr>
        <p:sp>
          <p:nvSpPr>
            <p:cNvPr id="37" name="Oval 44">
              <a:extLst>
                <a:ext uri="{FF2B5EF4-FFF2-40B4-BE49-F238E27FC236}">
                  <a16:creationId xmlns:a16="http://schemas.microsoft.com/office/drawing/2014/main" id="{C8907C48-7639-42A1-9984-76F3842C6A2F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45">
              <a:extLst>
                <a:ext uri="{FF2B5EF4-FFF2-40B4-BE49-F238E27FC236}">
                  <a16:creationId xmlns:a16="http://schemas.microsoft.com/office/drawing/2014/main" id="{C324156E-2B2B-47C7-A455-1F611D795924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 dirty="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24660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2C3E36-9F0A-41C9-B90B-FE7F1AD4E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90495184-FD0B-4E65-A164-13DA117E6BAE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DD76B3-2703-4271-98E4-56B5FA04E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7" name="Subtitle 30">
            <a:extLst>
              <a:ext uri="{FF2B5EF4-FFF2-40B4-BE49-F238E27FC236}">
                <a16:creationId xmlns:a16="http://schemas.microsoft.com/office/drawing/2014/main" id="{F26E491D-4496-437B-9EFE-8846287CCC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 noProof="1"/>
              <a:t>Noviembre</a:t>
            </a:r>
            <a:r>
              <a:rPr lang="es-419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8" name="Table Placeholder 5">
            <a:extLst>
              <a:ext uri="{FF2B5EF4-FFF2-40B4-BE49-F238E27FC236}">
                <a16:creationId xmlns:a16="http://schemas.microsoft.com/office/drawing/2014/main" id="{F8EF7FE5-ABD4-4A96-A933-B5FA70881E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5584576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Noviembre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AF7CF26F-4711-474B-89A9-E0E28B15C5F3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0" name="Rectangle: Rounded Corners 6">
            <a:extLst>
              <a:ext uri="{FF2B5EF4-FFF2-40B4-BE49-F238E27FC236}">
                <a16:creationId xmlns:a16="http://schemas.microsoft.com/office/drawing/2014/main" id="{A2C78409-7315-46B4-B9C5-735D0C6106E3}"/>
              </a:ext>
            </a:extLst>
          </p:cNvPr>
          <p:cNvSpPr/>
          <p:nvPr/>
        </p:nvSpPr>
        <p:spPr>
          <a:xfrm>
            <a:off x="4079776" y="3140968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 dirty="0"/>
              <a:t>Event Lorem Ipsum</a:t>
            </a: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A93544B6-9570-44ED-AEEE-5E745736BE08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2" name="Rectangle: Rounded Corners 12">
            <a:extLst>
              <a:ext uri="{FF2B5EF4-FFF2-40B4-BE49-F238E27FC236}">
                <a16:creationId xmlns:a16="http://schemas.microsoft.com/office/drawing/2014/main" id="{AB42C2B0-C082-43D0-BEF8-8B80897E7BA1}"/>
              </a:ext>
            </a:extLst>
          </p:cNvPr>
          <p:cNvSpPr/>
          <p:nvPr/>
        </p:nvSpPr>
        <p:spPr>
          <a:xfrm>
            <a:off x="4079776" y="5013176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grpSp>
        <p:nvGrpSpPr>
          <p:cNvPr id="13" name="Group 14">
            <a:extLst>
              <a:ext uri="{FF2B5EF4-FFF2-40B4-BE49-F238E27FC236}">
                <a16:creationId xmlns:a16="http://schemas.microsoft.com/office/drawing/2014/main" id="{2B6AB40B-F9EF-43A1-869B-C2528D14AFC5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4" name="Oval 9">
              <a:extLst>
                <a:ext uri="{FF2B5EF4-FFF2-40B4-BE49-F238E27FC236}">
                  <a16:creationId xmlns:a16="http://schemas.microsoft.com/office/drawing/2014/main" id="{ECFA4A91-19A8-488A-A706-65F97C4BE44D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D425472F-33F5-4753-A1F0-02BAE2D0444D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6" name="Group 18">
            <a:extLst>
              <a:ext uri="{FF2B5EF4-FFF2-40B4-BE49-F238E27FC236}">
                <a16:creationId xmlns:a16="http://schemas.microsoft.com/office/drawing/2014/main" id="{1DDDC19E-5F4C-4D16-9F68-584D37C153F4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F848C8A0-CAED-427E-94F4-0537FDA1BE57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21">
              <a:extLst>
                <a:ext uri="{FF2B5EF4-FFF2-40B4-BE49-F238E27FC236}">
                  <a16:creationId xmlns:a16="http://schemas.microsoft.com/office/drawing/2014/main" id="{DEC31808-F1D8-41D1-9106-6ABBB6B1A784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9" name="Group 25">
            <a:extLst>
              <a:ext uri="{FF2B5EF4-FFF2-40B4-BE49-F238E27FC236}">
                <a16:creationId xmlns:a16="http://schemas.microsoft.com/office/drawing/2014/main" id="{7AC916F6-7180-41DC-95B1-63C911CBB769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20" name="Group 26">
              <a:extLst>
                <a:ext uri="{FF2B5EF4-FFF2-40B4-BE49-F238E27FC236}">
                  <a16:creationId xmlns:a16="http://schemas.microsoft.com/office/drawing/2014/main" id="{3A64D897-6BD3-4A14-A937-7C368FD25DAD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5" name="Rectangle: Rounded Corners 32">
                <a:extLst>
                  <a:ext uri="{FF2B5EF4-FFF2-40B4-BE49-F238E27FC236}">
                    <a16:creationId xmlns:a16="http://schemas.microsoft.com/office/drawing/2014/main" id="{8BF38885-3CDE-46F7-937D-989A2734F25D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6" name="Rectangle: Rounded Corners 33">
                <a:extLst>
                  <a:ext uri="{FF2B5EF4-FFF2-40B4-BE49-F238E27FC236}">
                    <a16:creationId xmlns:a16="http://schemas.microsoft.com/office/drawing/2014/main" id="{CAE79C08-36C1-4C9B-8380-9D3FDD167FCB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7" name="Rectangle: Rounded Corners 34">
                <a:extLst>
                  <a:ext uri="{FF2B5EF4-FFF2-40B4-BE49-F238E27FC236}">
                    <a16:creationId xmlns:a16="http://schemas.microsoft.com/office/drawing/2014/main" id="{E9EE2D16-0B5F-4A51-A9A8-F6CD8B512AB9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8" name="Rectangle: Rounded Corners 35">
                <a:extLst>
                  <a:ext uri="{FF2B5EF4-FFF2-40B4-BE49-F238E27FC236}">
                    <a16:creationId xmlns:a16="http://schemas.microsoft.com/office/drawing/2014/main" id="{427ABACF-1043-4833-B02F-09BFF5D39F39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1" name="Rectangle 27">
              <a:extLst>
                <a:ext uri="{FF2B5EF4-FFF2-40B4-BE49-F238E27FC236}">
                  <a16:creationId xmlns:a16="http://schemas.microsoft.com/office/drawing/2014/main" id="{8E974FC4-9921-43EB-93CD-67F4CF05C1BE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2" name="Rectangle 28">
              <a:extLst>
                <a:ext uri="{FF2B5EF4-FFF2-40B4-BE49-F238E27FC236}">
                  <a16:creationId xmlns:a16="http://schemas.microsoft.com/office/drawing/2014/main" id="{CD630E24-F0F6-4197-84A3-0A02C69B2970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3" name="Rectangle 29">
              <a:extLst>
                <a:ext uri="{FF2B5EF4-FFF2-40B4-BE49-F238E27FC236}">
                  <a16:creationId xmlns:a16="http://schemas.microsoft.com/office/drawing/2014/main" id="{6542D47B-C662-4C73-A54E-54F9D91A7391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4" name="Rectangle 31">
              <a:extLst>
                <a:ext uri="{FF2B5EF4-FFF2-40B4-BE49-F238E27FC236}">
                  <a16:creationId xmlns:a16="http://schemas.microsoft.com/office/drawing/2014/main" id="{4EB02291-D996-4186-89E7-1452922567D5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29" name="Oval 36">
            <a:extLst>
              <a:ext uri="{FF2B5EF4-FFF2-40B4-BE49-F238E27FC236}">
                <a16:creationId xmlns:a16="http://schemas.microsoft.com/office/drawing/2014/main" id="{CADDF0AF-5CD5-425B-A2BB-A447CC0BC6C8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0" name="Oval 37">
            <a:extLst>
              <a:ext uri="{FF2B5EF4-FFF2-40B4-BE49-F238E27FC236}">
                <a16:creationId xmlns:a16="http://schemas.microsoft.com/office/drawing/2014/main" id="{FBE5C529-8683-4CFE-9C91-166452C25447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1" name="Oval 38">
            <a:extLst>
              <a:ext uri="{FF2B5EF4-FFF2-40B4-BE49-F238E27FC236}">
                <a16:creationId xmlns:a16="http://schemas.microsoft.com/office/drawing/2014/main" id="{885FCC2B-AB67-4FE6-96AE-7D1F5E5EB72E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2" name="Rectangle 39">
            <a:extLst>
              <a:ext uri="{FF2B5EF4-FFF2-40B4-BE49-F238E27FC236}">
                <a16:creationId xmlns:a16="http://schemas.microsoft.com/office/drawing/2014/main" id="{C3CDF595-6091-4D73-9695-AF6ED9D8CCD2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3" name="Rectangle 40">
            <a:extLst>
              <a:ext uri="{FF2B5EF4-FFF2-40B4-BE49-F238E27FC236}">
                <a16:creationId xmlns:a16="http://schemas.microsoft.com/office/drawing/2014/main" id="{38C88860-AF1A-46CF-A35D-735DC17EBD69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4" name="Rectangle 41">
            <a:extLst>
              <a:ext uri="{FF2B5EF4-FFF2-40B4-BE49-F238E27FC236}">
                <a16:creationId xmlns:a16="http://schemas.microsoft.com/office/drawing/2014/main" id="{46BE291D-C762-4A3F-A3D0-825C1418F1A3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5" name="Rectangle: Rounded Corners 42">
            <a:extLst>
              <a:ext uri="{FF2B5EF4-FFF2-40B4-BE49-F238E27FC236}">
                <a16:creationId xmlns:a16="http://schemas.microsoft.com/office/drawing/2014/main" id="{B503A24C-E39E-4E65-87E9-9AFC6C23B2AF}"/>
              </a:ext>
            </a:extLst>
          </p:cNvPr>
          <p:cNvSpPr/>
          <p:nvPr/>
        </p:nvSpPr>
        <p:spPr>
          <a:xfrm>
            <a:off x="658075" y="5661248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 dirty="0"/>
              <a:t>Event Lorem Ipsum</a:t>
            </a:r>
          </a:p>
        </p:txBody>
      </p:sp>
      <p:grpSp>
        <p:nvGrpSpPr>
          <p:cNvPr id="36" name="Group 43">
            <a:extLst>
              <a:ext uri="{FF2B5EF4-FFF2-40B4-BE49-F238E27FC236}">
                <a16:creationId xmlns:a16="http://schemas.microsoft.com/office/drawing/2014/main" id="{A0CC94B1-D082-4225-968C-F058C22F2CC4}"/>
              </a:ext>
            </a:extLst>
          </p:cNvPr>
          <p:cNvGrpSpPr/>
          <p:nvPr/>
        </p:nvGrpSpPr>
        <p:grpSpPr>
          <a:xfrm>
            <a:off x="717751" y="4978550"/>
            <a:ext cx="681268" cy="276999"/>
            <a:chOff x="1847528" y="4334616"/>
            <a:chExt cx="681268" cy="276999"/>
          </a:xfrm>
        </p:grpSpPr>
        <p:sp>
          <p:nvSpPr>
            <p:cNvPr id="37" name="Oval 44">
              <a:extLst>
                <a:ext uri="{FF2B5EF4-FFF2-40B4-BE49-F238E27FC236}">
                  <a16:creationId xmlns:a16="http://schemas.microsoft.com/office/drawing/2014/main" id="{A01BEA91-60DB-4DC6-8DDE-634DF70F8B5D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45">
              <a:extLst>
                <a:ext uri="{FF2B5EF4-FFF2-40B4-BE49-F238E27FC236}">
                  <a16:creationId xmlns:a16="http://schemas.microsoft.com/office/drawing/2014/main" id="{CE264EF9-1EF7-4DF9-8CE9-F30EF278B4FA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 dirty="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078145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2C3E36-9F0A-41C9-B90B-FE7F1AD4E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C65D688D-471B-4B3D-B0FB-3A26DA63574C}"/>
              </a:ext>
            </a:extLst>
          </p:cNvPr>
          <p:cNvSpPr/>
          <p:nvPr/>
        </p:nvSpPr>
        <p:spPr>
          <a:xfrm>
            <a:off x="1019436" y="5651717"/>
            <a:ext cx="7200800" cy="28511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55600" dist="127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F753466-E544-4FE4-8727-D575CB006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  <a:endParaRPr lang="es-419" dirty="0"/>
          </a:p>
        </p:txBody>
      </p:sp>
      <p:sp>
        <p:nvSpPr>
          <p:cNvPr id="7" name="Subtitle 30">
            <a:extLst>
              <a:ext uri="{FF2B5EF4-FFF2-40B4-BE49-F238E27FC236}">
                <a16:creationId xmlns:a16="http://schemas.microsoft.com/office/drawing/2014/main" id="{2B04573C-F23F-475B-B312-1C126B9424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 noProof="1"/>
              <a:t>Diciembre</a:t>
            </a:r>
            <a:r>
              <a:rPr lang="es-419" noProof="1"/>
              <a:t> 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 noProof="1">
                <a:solidFill>
                  <a:schemeClr val="accent1">
                    <a:lumMod val="40000"/>
                    <a:lumOff val="60000"/>
                  </a:schemeClr>
                </a:solidFill>
              </a:rPr>
              <a:t>Lunes</a:t>
            </a:r>
          </a:p>
        </p:txBody>
      </p:sp>
      <p:graphicFrame>
        <p:nvGraphicFramePr>
          <p:cNvPr id="8" name="Table Placeholder 5">
            <a:extLst>
              <a:ext uri="{FF2B5EF4-FFF2-40B4-BE49-F238E27FC236}">
                <a16:creationId xmlns:a16="http://schemas.microsoft.com/office/drawing/2014/main" id="{7AA53B04-E4F1-4062-BAE8-58D361E23D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3783353"/>
              </p:ext>
            </p:extLst>
          </p:nvPr>
        </p:nvGraphicFramePr>
        <p:xfrm>
          <a:off x="623888" y="1628774"/>
          <a:ext cx="7993062" cy="43477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866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141866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21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2800" b="1" u="none" strike="noStrike" cap="all" baseline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Diciembre</a:t>
                      </a:r>
                      <a:endParaRPr lang="es-419" sz="28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Lunes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>
                          <a:effectLst/>
                        </a:rPr>
                        <a:t>Martes</a:t>
                      </a:r>
                      <a:endParaRPr lang="es-419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Miércoles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Jueves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Viernes</a:t>
                      </a:r>
                      <a:endParaRPr lang="es-419" sz="1400" b="1" i="0" u="none" strike="noStrike" noProof="1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Sábado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noProof="1">
                          <a:effectLst/>
                        </a:rPr>
                        <a:t>Domingo</a:t>
                      </a:r>
                      <a:endParaRPr lang="es-419" sz="1400" b="1" i="0" u="none" strike="noStrike" noProof="1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endParaRPr lang="es-419" sz="1200" b="0" i="0" u="none" strike="noStrike" dirty="0">
                        <a:solidFill>
                          <a:srgbClr val="95A5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200" b="0" i="0" u="none" strike="noStrike" dirty="0">
                          <a:solidFill>
                            <a:srgbClr val="95A5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2EE3F13E-833A-4652-AE2A-6A2E9F9E9C9A}"/>
              </a:ext>
            </a:extLst>
          </p:cNvPr>
          <p:cNvSpPr txBox="1">
            <a:spLocks/>
          </p:cNvSpPr>
          <p:nvPr/>
        </p:nvSpPr>
        <p:spPr>
          <a:xfrm>
            <a:off x="8832850" y="1628775"/>
            <a:ext cx="2808288" cy="49688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882" indent="-342882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13" indent="-285737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4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20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298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474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Lorem ipsum dolor sit amet, consectetur adipiscing elit, sed do eiusmod tempor incididunt ut labore et dolore magna aliqua.</a:t>
            </a:r>
          </a:p>
          <a:p>
            <a:r>
              <a:rPr lang="en-US"/>
              <a:t>Eros quis ligula pede non ad diam, wisi mi fugiat ultrices, tellus eget placerat.</a:t>
            </a:r>
          </a:p>
        </p:txBody>
      </p:sp>
      <p:sp>
        <p:nvSpPr>
          <p:cNvPr id="10" name="Rectangle: Rounded Corners 11">
            <a:extLst>
              <a:ext uri="{FF2B5EF4-FFF2-40B4-BE49-F238E27FC236}">
                <a16:creationId xmlns:a16="http://schemas.microsoft.com/office/drawing/2014/main" id="{A0953804-75F6-4316-80CB-BCCEA5B078DA}"/>
              </a:ext>
            </a:extLst>
          </p:cNvPr>
          <p:cNvSpPr/>
          <p:nvPr/>
        </p:nvSpPr>
        <p:spPr>
          <a:xfrm>
            <a:off x="1775520" y="3789040"/>
            <a:ext cx="2232248" cy="216024"/>
          </a:xfrm>
          <a:prstGeom prst="roundRect">
            <a:avLst>
              <a:gd name="adj" fmla="val 232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sp>
        <p:nvSpPr>
          <p:cNvPr id="11" name="Rectangle: Rounded Corners 12">
            <a:extLst>
              <a:ext uri="{FF2B5EF4-FFF2-40B4-BE49-F238E27FC236}">
                <a16:creationId xmlns:a16="http://schemas.microsoft.com/office/drawing/2014/main" id="{5FC9B04A-1297-4FBB-810C-F5C8A916350F}"/>
              </a:ext>
            </a:extLst>
          </p:cNvPr>
          <p:cNvSpPr/>
          <p:nvPr/>
        </p:nvSpPr>
        <p:spPr>
          <a:xfrm>
            <a:off x="2928231" y="5013176"/>
            <a:ext cx="3384376" cy="216024"/>
          </a:xfrm>
          <a:prstGeom prst="roundRect">
            <a:avLst>
              <a:gd name="adj" fmla="val 232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1100"/>
              <a:t>Event Lorem Ipsum</a:t>
            </a:r>
          </a:p>
        </p:txBody>
      </p:sp>
      <p:grpSp>
        <p:nvGrpSpPr>
          <p:cNvPr id="12" name="Group 14">
            <a:extLst>
              <a:ext uri="{FF2B5EF4-FFF2-40B4-BE49-F238E27FC236}">
                <a16:creationId xmlns:a16="http://schemas.microsoft.com/office/drawing/2014/main" id="{4248BF2A-8434-4A46-BB02-886DE8218F71}"/>
              </a:ext>
            </a:extLst>
          </p:cNvPr>
          <p:cNvGrpSpPr/>
          <p:nvPr/>
        </p:nvGrpSpPr>
        <p:grpSpPr>
          <a:xfrm>
            <a:off x="1847528" y="4334616"/>
            <a:ext cx="681268" cy="276999"/>
            <a:chOff x="1847528" y="4334616"/>
            <a:chExt cx="681268" cy="276999"/>
          </a:xfrm>
        </p:grpSpPr>
        <p:sp>
          <p:nvSpPr>
            <p:cNvPr id="13" name="Oval 9">
              <a:extLst>
                <a:ext uri="{FF2B5EF4-FFF2-40B4-BE49-F238E27FC236}">
                  <a16:creationId xmlns:a16="http://schemas.microsoft.com/office/drawing/2014/main" id="{F5BC2D82-260E-49B4-951B-6E6A6EA133BE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0">
              <a:extLst>
                <a:ext uri="{FF2B5EF4-FFF2-40B4-BE49-F238E27FC236}">
                  <a16:creationId xmlns:a16="http://schemas.microsoft.com/office/drawing/2014/main" id="{82582E4B-05A1-4A3D-BD41-27A39BCF9944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Lorem</a:t>
              </a:r>
            </a:p>
          </p:txBody>
        </p: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1D0C5C15-BD0B-49AC-99E9-199587EEAD4E}"/>
              </a:ext>
            </a:extLst>
          </p:cNvPr>
          <p:cNvGrpSpPr/>
          <p:nvPr/>
        </p:nvGrpSpPr>
        <p:grpSpPr>
          <a:xfrm>
            <a:off x="5290457" y="3755876"/>
            <a:ext cx="681268" cy="276999"/>
            <a:chOff x="1847528" y="4334616"/>
            <a:chExt cx="681268" cy="276999"/>
          </a:xfrm>
        </p:grpSpPr>
        <p:sp>
          <p:nvSpPr>
            <p:cNvPr id="16" name="Oval 20">
              <a:extLst>
                <a:ext uri="{FF2B5EF4-FFF2-40B4-BE49-F238E27FC236}">
                  <a16:creationId xmlns:a16="http://schemas.microsoft.com/office/drawing/2014/main" id="{04FDBB11-6C28-4430-A1A4-3B7CF293809E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21">
              <a:extLst>
                <a:ext uri="{FF2B5EF4-FFF2-40B4-BE49-F238E27FC236}">
                  <a16:creationId xmlns:a16="http://schemas.microsoft.com/office/drawing/2014/main" id="{85460149-DCC3-418E-8285-6687F2F726B2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>
                  <a:solidFill>
                    <a:schemeClr val="accent1"/>
                  </a:solidFill>
                </a:rPr>
                <a:t>Lorem</a:t>
              </a:r>
            </a:p>
          </p:txBody>
        </p:sp>
      </p:grpSp>
      <p:grpSp>
        <p:nvGrpSpPr>
          <p:cNvPr id="18" name="Group 25">
            <a:extLst>
              <a:ext uri="{FF2B5EF4-FFF2-40B4-BE49-F238E27FC236}">
                <a16:creationId xmlns:a16="http://schemas.microsoft.com/office/drawing/2014/main" id="{84BE7024-F613-442E-9860-4FFE6994BDDA}"/>
              </a:ext>
            </a:extLst>
          </p:cNvPr>
          <p:cNvGrpSpPr/>
          <p:nvPr/>
        </p:nvGrpSpPr>
        <p:grpSpPr>
          <a:xfrm>
            <a:off x="8834304" y="5490001"/>
            <a:ext cx="1557371" cy="1107649"/>
            <a:chOff x="8933242" y="4909898"/>
            <a:chExt cx="1557371" cy="1107649"/>
          </a:xfrm>
        </p:grpSpPr>
        <p:grpSp>
          <p:nvGrpSpPr>
            <p:cNvPr id="19" name="Group 26">
              <a:extLst>
                <a:ext uri="{FF2B5EF4-FFF2-40B4-BE49-F238E27FC236}">
                  <a16:creationId xmlns:a16="http://schemas.microsoft.com/office/drawing/2014/main" id="{05592972-1675-445C-933E-B21922555A16}"/>
                </a:ext>
              </a:extLst>
            </p:cNvPr>
            <p:cNvGrpSpPr/>
            <p:nvPr/>
          </p:nvGrpSpPr>
          <p:grpSpPr>
            <a:xfrm>
              <a:off x="8933242" y="4960769"/>
              <a:ext cx="403118" cy="1020332"/>
              <a:chOff x="8933242" y="4960769"/>
              <a:chExt cx="683530" cy="1020332"/>
            </a:xfrm>
          </p:grpSpPr>
          <p:sp>
            <p:nvSpPr>
              <p:cNvPr id="24" name="Rectangle: Rounded Corners 32">
                <a:extLst>
                  <a:ext uri="{FF2B5EF4-FFF2-40B4-BE49-F238E27FC236}">
                    <a16:creationId xmlns:a16="http://schemas.microsoft.com/office/drawing/2014/main" id="{14E75A86-D582-4702-ABFB-BA29DAD9B80B}"/>
                  </a:ext>
                </a:extLst>
              </p:cNvPr>
              <p:cNvSpPr/>
              <p:nvPr/>
            </p:nvSpPr>
            <p:spPr>
              <a:xfrm>
                <a:off x="8933242" y="5821232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5" name="Rectangle: Rounded Corners 33">
                <a:extLst>
                  <a:ext uri="{FF2B5EF4-FFF2-40B4-BE49-F238E27FC236}">
                    <a16:creationId xmlns:a16="http://schemas.microsoft.com/office/drawing/2014/main" id="{CD591B3F-23E6-47DE-99CF-4FFF6E329E67}"/>
                  </a:ext>
                </a:extLst>
              </p:cNvPr>
              <p:cNvSpPr/>
              <p:nvPr/>
            </p:nvSpPr>
            <p:spPr>
              <a:xfrm>
                <a:off x="8933242" y="5534595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6" name="Rectangle: Rounded Corners 34">
                <a:extLst>
                  <a:ext uri="{FF2B5EF4-FFF2-40B4-BE49-F238E27FC236}">
                    <a16:creationId xmlns:a16="http://schemas.microsoft.com/office/drawing/2014/main" id="{929A6A2F-DF81-4509-8F71-C0C26AC89329}"/>
                  </a:ext>
                </a:extLst>
              </p:cNvPr>
              <p:cNvSpPr/>
              <p:nvPr/>
            </p:nvSpPr>
            <p:spPr>
              <a:xfrm>
                <a:off x="8933242" y="5247957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27" name="Rectangle: Rounded Corners 35">
                <a:extLst>
                  <a:ext uri="{FF2B5EF4-FFF2-40B4-BE49-F238E27FC236}">
                    <a16:creationId xmlns:a16="http://schemas.microsoft.com/office/drawing/2014/main" id="{F7CAD091-2E83-46AA-90A6-02A00B550B52}"/>
                  </a:ext>
                </a:extLst>
              </p:cNvPr>
              <p:cNvSpPr/>
              <p:nvPr/>
            </p:nvSpPr>
            <p:spPr>
              <a:xfrm>
                <a:off x="8933242" y="4960769"/>
                <a:ext cx="683530" cy="159869"/>
              </a:xfrm>
              <a:prstGeom prst="roundRect">
                <a:avLst>
                  <a:gd name="adj" fmla="val 232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>
                <a:normAutofit fontScale="92500" lnSpcReduction="10000"/>
              </a:bodyPr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id="{216689D4-D2C8-457B-9E0F-803F6DF40B4B}"/>
                </a:ext>
              </a:extLst>
            </p:cNvPr>
            <p:cNvSpPr/>
            <p:nvPr/>
          </p:nvSpPr>
          <p:spPr>
            <a:xfrm>
              <a:off x="9300864" y="4909898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id="{8949BBE4-E7A0-4A44-8D97-EDF15BB7B8F3}"/>
                </a:ext>
              </a:extLst>
            </p:cNvPr>
            <p:cNvSpPr/>
            <p:nvPr/>
          </p:nvSpPr>
          <p:spPr>
            <a:xfrm>
              <a:off x="9300864" y="5197041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id="{04D4345B-391F-4F0D-8307-8CE0C3B27A3B}"/>
                </a:ext>
              </a:extLst>
            </p:cNvPr>
            <p:cNvSpPr/>
            <p:nvPr/>
          </p:nvSpPr>
          <p:spPr>
            <a:xfrm>
              <a:off x="9300864" y="5484184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  <p:sp>
          <p:nvSpPr>
            <p:cNvPr id="23" name="Rectangle 31">
              <a:extLst>
                <a:ext uri="{FF2B5EF4-FFF2-40B4-BE49-F238E27FC236}">
                  <a16:creationId xmlns:a16="http://schemas.microsoft.com/office/drawing/2014/main" id="{70E44595-C86F-4CBD-8C40-783B666BCDD8}"/>
                </a:ext>
              </a:extLst>
            </p:cNvPr>
            <p:cNvSpPr/>
            <p:nvPr/>
          </p:nvSpPr>
          <p:spPr>
            <a:xfrm>
              <a:off x="9300864" y="5771326"/>
              <a:ext cx="11897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000">
                  <a:solidFill>
                    <a:schemeClr val="tx1">
                      <a:lumMod val="75000"/>
                    </a:schemeClr>
                  </a:solidFill>
                </a:rPr>
                <a:t>Event Lorem Ipsum</a:t>
              </a:r>
            </a:p>
          </p:txBody>
        </p:sp>
      </p:grpSp>
      <p:sp>
        <p:nvSpPr>
          <p:cNvPr id="28" name="Oval 36">
            <a:extLst>
              <a:ext uri="{FF2B5EF4-FFF2-40B4-BE49-F238E27FC236}">
                <a16:creationId xmlns:a16="http://schemas.microsoft.com/office/drawing/2014/main" id="{275EB17A-03BC-428B-8A7F-492CB2DD7079}"/>
              </a:ext>
            </a:extLst>
          </p:cNvPr>
          <p:cNvSpPr/>
          <p:nvPr/>
        </p:nvSpPr>
        <p:spPr>
          <a:xfrm>
            <a:off x="10683936" y="6114698"/>
            <a:ext cx="164592" cy="159869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29" name="Oval 37">
            <a:extLst>
              <a:ext uri="{FF2B5EF4-FFF2-40B4-BE49-F238E27FC236}">
                <a16:creationId xmlns:a16="http://schemas.microsoft.com/office/drawing/2014/main" id="{44D2519C-05EF-405B-8C9B-BDBDA746B90F}"/>
              </a:ext>
            </a:extLst>
          </p:cNvPr>
          <p:cNvSpPr/>
          <p:nvPr/>
        </p:nvSpPr>
        <p:spPr>
          <a:xfrm>
            <a:off x="10683936" y="5828060"/>
            <a:ext cx="164592" cy="159869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0" name="Oval 38">
            <a:extLst>
              <a:ext uri="{FF2B5EF4-FFF2-40B4-BE49-F238E27FC236}">
                <a16:creationId xmlns:a16="http://schemas.microsoft.com/office/drawing/2014/main" id="{AB5A82C6-CB60-4641-B2ED-E790E291890C}"/>
              </a:ext>
            </a:extLst>
          </p:cNvPr>
          <p:cNvSpPr/>
          <p:nvPr/>
        </p:nvSpPr>
        <p:spPr>
          <a:xfrm>
            <a:off x="10683936" y="5540872"/>
            <a:ext cx="164592" cy="15986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 fontScale="85000" lnSpcReduction="20000"/>
          </a:bodyPr>
          <a:lstStyle/>
          <a:p>
            <a:pPr algn="ctr"/>
            <a:endParaRPr lang="en-US" sz="1100"/>
          </a:p>
        </p:txBody>
      </p:sp>
      <p:sp>
        <p:nvSpPr>
          <p:cNvPr id="31" name="Rectangle 39">
            <a:extLst>
              <a:ext uri="{FF2B5EF4-FFF2-40B4-BE49-F238E27FC236}">
                <a16:creationId xmlns:a16="http://schemas.microsoft.com/office/drawing/2014/main" id="{B4760F42-D80C-4D35-BDC2-29D2AAEBC07A}"/>
              </a:ext>
            </a:extLst>
          </p:cNvPr>
          <p:cNvSpPr/>
          <p:nvPr/>
        </p:nvSpPr>
        <p:spPr>
          <a:xfrm>
            <a:off x="10847221" y="5490001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2" name="Rectangle 40">
            <a:extLst>
              <a:ext uri="{FF2B5EF4-FFF2-40B4-BE49-F238E27FC236}">
                <a16:creationId xmlns:a16="http://schemas.microsoft.com/office/drawing/2014/main" id="{442806D5-2411-49C7-9AEB-EF76D0EF6D64}"/>
              </a:ext>
            </a:extLst>
          </p:cNvPr>
          <p:cNvSpPr/>
          <p:nvPr/>
        </p:nvSpPr>
        <p:spPr>
          <a:xfrm>
            <a:off x="10847221" y="5777144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3" name="Rectangle 41">
            <a:extLst>
              <a:ext uri="{FF2B5EF4-FFF2-40B4-BE49-F238E27FC236}">
                <a16:creationId xmlns:a16="http://schemas.microsoft.com/office/drawing/2014/main" id="{3D49F735-3041-4AE8-BD16-339E9A4063DA}"/>
              </a:ext>
            </a:extLst>
          </p:cNvPr>
          <p:cNvSpPr/>
          <p:nvPr/>
        </p:nvSpPr>
        <p:spPr>
          <a:xfrm>
            <a:off x="10847221" y="6064287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00">
                <a:solidFill>
                  <a:schemeClr val="tx1">
                    <a:lumMod val="75000"/>
                  </a:schemeClr>
                </a:solidFill>
              </a:rPr>
              <a:t>Event Lorem Ipsum</a:t>
            </a:r>
          </a:p>
        </p:txBody>
      </p:sp>
      <p:sp>
        <p:nvSpPr>
          <p:cNvPr id="34" name="Rectangle: Rounded Corners 42">
            <a:extLst>
              <a:ext uri="{FF2B5EF4-FFF2-40B4-BE49-F238E27FC236}">
                <a16:creationId xmlns:a16="http://schemas.microsoft.com/office/drawing/2014/main" id="{A85B42F5-786F-4D72-B1A2-0605A9ADE50C}"/>
              </a:ext>
            </a:extLst>
          </p:cNvPr>
          <p:cNvSpPr/>
          <p:nvPr/>
        </p:nvSpPr>
        <p:spPr>
          <a:xfrm>
            <a:off x="658075" y="5661248"/>
            <a:ext cx="1092304" cy="216024"/>
          </a:xfrm>
          <a:prstGeom prst="roundRect">
            <a:avLst>
              <a:gd name="adj" fmla="val 2328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>
            <a:normAutofit/>
          </a:bodyPr>
          <a:lstStyle/>
          <a:p>
            <a:pPr algn="ctr"/>
            <a:r>
              <a:rPr lang="en-US" sz="800"/>
              <a:t>Event Lorem Ipsum</a:t>
            </a:r>
          </a:p>
        </p:txBody>
      </p:sp>
      <p:grpSp>
        <p:nvGrpSpPr>
          <p:cNvPr id="35" name="Group 43">
            <a:extLst>
              <a:ext uri="{FF2B5EF4-FFF2-40B4-BE49-F238E27FC236}">
                <a16:creationId xmlns:a16="http://schemas.microsoft.com/office/drawing/2014/main" id="{1BEF06FB-CBF3-43C2-87D3-16724E771E97}"/>
              </a:ext>
            </a:extLst>
          </p:cNvPr>
          <p:cNvGrpSpPr/>
          <p:nvPr/>
        </p:nvGrpSpPr>
        <p:grpSpPr>
          <a:xfrm>
            <a:off x="717751" y="4978550"/>
            <a:ext cx="681268" cy="276999"/>
            <a:chOff x="1847528" y="4334616"/>
            <a:chExt cx="681268" cy="276999"/>
          </a:xfrm>
        </p:grpSpPr>
        <p:sp>
          <p:nvSpPr>
            <p:cNvPr id="36" name="Oval 44">
              <a:extLst>
                <a:ext uri="{FF2B5EF4-FFF2-40B4-BE49-F238E27FC236}">
                  <a16:creationId xmlns:a16="http://schemas.microsoft.com/office/drawing/2014/main" id="{D2A534FE-CA7D-4A27-8908-82DBA50E02EF}"/>
                </a:ext>
              </a:extLst>
            </p:cNvPr>
            <p:cNvSpPr/>
            <p:nvPr/>
          </p:nvSpPr>
          <p:spPr>
            <a:xfrm>
              <a:off x="1847528" y="4423363"/>
              <a:ext cx="99506" cy="9950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45">
              <a:extLst>
                <a:ext uri="{FF2B5EF4-FFF2-40B4-BE49-F238E27FC236}">
                  <a16:creationId xmlns:a16="http://schemas.microsoft.com/office/drawing/2014/main" id="{ECBEEB75-4B42-4F36-8D5D-0895927E3157}"/>
                </a:ext>
              </a:extLst>
            </p:cNvPr>
            <p:cNvSpPr txBox="1"/>
            <p:nvPr/>
          </p:nvSpPr>
          <p:spPr>
            <a:xfrm>
              <a:off x="1947034" y="4334616"/>
              <a:ext cx="581762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200" dirty="0">
                  <a:solidFill>
                    <a:schemeClr val="accent3">
                      <a:lumMod val="75000"/>
                    </a:schemeClr>
                  </a:solidFill>
                </a:rPr>
                <a:t>Lorem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807099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s-MX" dirty="0"/>
              <a:t>Esperamos que les gusten esas plantillas :)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2125629B-D74C-468A-8DDE-4BD3D10E5E0A}"/>
              </a:ext>
            </a:extLst>
          </p:cNvPr>
          <p:cNvGrpSpPr/>
          <p:nvPr/>
        </p:nvGrpSpPr>
        <p:grpSpPr>
          <a:xfrm>
            <a:off x="4095787" y="2141935"/>
            <a:ext cx="4000427" cy="1291827"/>
            <a:chOff x="2999656" y="2141935"/>
            <a:chExt cx="4000427" cy="1291827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013A86D0-772A-41C1-BB7B-2E4DF4D26EE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999656" y="2141935"/>
              <a:ext cx="1291827" cy="1291827"/>
              <a:chOff x="1382807" y="174388"/>
              <a:chExt cx="3025588" cy="3025588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2E9B1251-52D3-4897-8AFD-C7A44DE01797}"/>
                  </a:ext>
                </a:extLst>
              </p:cNvPr>
              <p:cNvSpPr/>
              <p:nvPr/>
            </p:nvSpPr>
            <p:spPr>
              <a:xfrm>
                <a:off x="1382807" y="174388"/>
                <a:ext cx="3025588" cy="3025588"/>
              </a:xfrm>
              <a:prstGeom prst="rect">
                <a:avLst/>
              </a:prstGeom>
              <a:solidFill>
                <a:srgbClr val="6E5572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0720734-C80A-4E5F-BBB5-2BA7191F7162}"/>
                  </a:ext>
                </a:extLst>
              </p:cNvPr>
              <p:cNvSpPr txBox="1"/>
              <p:nvPr/>
            </p:nvSpPr>
            <p:spPr>
              <a:xfrm>
                <a:off x="2318703" y="927684"/>
                <a:ext cx="2089692" cy="2272292"/>
              </a:xfrm>
              <a:custGeom>
                <a:avLst/>
                <a:gdLst>
                  <a:gd name="connsiteX0" fmla="*/ 1331364 w 2089692"/>
                  <a:gd name="connsiteY0" fmla="*/ 0 h 2272292"/>
                  <a:gd name="connsiteX1" fmla="*/ 2089692 w 2089692"/>
                  <a:gd name="connsiteY1" fmla="*/ 657824 h 2272292"/>
                  <a:gd name="connsiteX2" fmla="*/ 2089692 w 2089692"/>
                  <a:gd name="connsiteY2" fmla="*/ 2272292 h 2272292"/>
                  <a:gd name="connsiteX3" fmla="*/ 809673 w 2089692"/>
                  <a:gd name="connsiteY3" fmla="*/ 2272292 h 2272292"/>
                  <a:gd name="connsiteX4" fmla="*/ 0 w 2089692"/>
                  <a:gd name="connsiteY4" fmla="*/ 1569928 h 2272292"/>
                  <a:gd name="connsiteX5" fmla="*/ 117305 w 2089692"/>
                  <a:gd name="connsiteY5" fmla="*/ 1662528 h 2272292"/>
                  <a:gd name="connsiteX6" fmla="*/ 285141 w 2089692"/>
                  <a:gd name="connsiteY6" fmla="*/ 1743386 h 2272292"/>
                  <a:gd name="connsiteX7" fmla="*/ 696848 w 2089692"/>
                  <a:gd name="connsiteY7" fmla="*/ 1809408 h 2272292"/>
                  <a:gd name="connsiteX8" fmla="*/ 853371 w 2089692"/>
                  <a:gd name="connsiteY8" fmla="*/ 1801989 h 2272292"/>
                  <a:gd name="connsiteX9" fmla="*/ 1007669 w 2089692"/>
                  <a:gd name="connsiteY9" fmla="*/ 1779735 h 2272292"/>
                  <a:gd name="connsiteX10" fmla="*/ 1155290 w 2089692"/>
                  <a:gd name="connsiteY10" fmla="*/ 1744128 h 2272292"/>
                  <a:gd name="connsiteX11" fmla="*/ 1274722 w 2089692"/>
                  <a:gd name="connsiteY11" fmla="*/ 1704070 h 2272292"/>
                  <a:gd name="connsiteX12" fmla="*/ 1338518 w 2089692"/>
                  <a:gd name="connsiteY12" fmla="*/ 1651401 h 2272292"/>
                  <a:gd name="connsiteX13" fmla="*/ 1354097 w 2089692"/>
                  <a:gd name="connsiteY13" fmla="*/ 1573510 h 2272292"/>
                  <a:gd name="connsiteX14" fmla="*/ 1354097 w 2089692"/>
                  <a:gd name="connsiteY14" fmla="*/ 809441 h 2272292"/>
                  <a:gd name="connsiteX15" fmla="*/ 1346678 w 2089692"/>
                  <a:gd name="connsiteY15" fmla="*/ 756772 h 2272292"/>
                  <a:gd name="connsiteX16" fmla="*/ 1325166 w 2089692"/>
                  <a:gd name="connsiteY16" fmla="*/ 717455 h 2272292"/>
                  <a:gd name="connsiteX17" fmla="*/ 1292526 w 2089692"/>
                  <a:gd name="connsiteY17" fmla="*/ 692976 h 2272292"/>
                  <a:gd name="connsiteX18" fmla="*/ 1250242 w 2089692"/>
                  <a:gd name="connsiteY18" fmla="*/ 684816 h 2272292"/>
                  <a:gd name="connsiteX19" fmla="*/ 601896 w 2089692"/>
                  <a:gd name="connsiteY19" fmla="*/ 684816 h 2272292"/>
                  <a:gd name="connsiteX20" fmla="*/ 578158 w 2089692"/>
                  <a:gd name="connsiteY20" fmla="*/ 692976 h 2272292"/>
                  <a:gd name="connsiteX21" fmla="*/ 560354 w 2089692"/>
                  <a:gd name="connsiteY21" fmla="*/ 718197 h 2272292"/>
                  <a:gd name="connsiteX22" fmla="*/ 549227 w 2089692"/>
                  <a:gd name="connsiteY22" fmla="*/ 763448 h 2272292"/>
                  <a:gd name="connsiteX23" fmla="*/ 545518 w 2089692"/>
                  <a:gd name="connsiteY23" fmla="*/ 833179 h 2272292"/>
                  <a:gd name="connsiteX24" fmla="*/ 560354 w 2089692"/>
                  <a:gd name="connsiteY24" fmla="*/ 946676 h 2272292"/>
                  <a:gd name="connsiteX25" fmla="*/ 601896 w 2089692"/>
                  <a:gd name="connsiteY25" fmla="*/ 980058 h 2272292"/>
                  <a:gd name="connsiteX26" fmla="*/ 965385 w 2089692"/>
                  <a:gd name="connsiteY26" fmla="*/ 980058 h 2272292"/>
                  <a:gd name="connsiteX27" fmla="*/ 965385 w 2089692"/>
                  <a:gd name="connsiteY27" fmla="*/ 1425147 h 2272292"/>
                  <a:gd name="connsiteX28" fmla="*/ 846695 w 2089692"/>
                  <a:gd name="connsiteY28" fmla="*/ 1469656 h 2272292"/>
                  <a:gd name="connsiteX29" fmla="*/ 717619 w 2089692"/>
                  <a:gd name="connsiteY29" fmla="*/ 1484493 h 2272292"/>
                  <a:gd name="connsiteX30" fmla="*/ 473562 w 2089692"/>
                  <a:gd name="connsiteY30" fmla="*/ 1441467 h 2272292"/>
                  <a:gd name="connsiteX31" fmla="*/ 284399 w 2089692"/>
                  <a:gd name="connsiteY31" fmla="*/ 1313875 h 2272292"/>
                  <a:gd name="connsiteX32" fmla="*/ 161999 w 2089692"/>
                  <a:gd name="connsiteY32" fmla="*/ 1103941 h 2272292"/>
                  <a:gd name="connsiteX33" fmla="*/ 118232 w 2089692"/>
                  <a:gd name="connsiteY33" fmla="*/ 813891 h 2272292"/>
                  <a:gd name="connsiteX34" fmla="*/ 161258 w 2089692"/>
                  <a:gd name="connsiteY34" fmla="*/ 540162 h 2272292"/>
                  <a:gd name="connsiteX35" fmla="*/ 284399 w 2089692"/>
                  <a:gd name="connsiteY35" fmla="*/ 328002 h 2272292"/>
                  <a:gd name="connsiteX36" fmla="*/ 477271 w 2089692"/>
                  <a:gd name="connsiteY36" fmla="*/ 191508 h 2272292"/>
                  <a:gd name="connsiteX37" fmla="*/ 729488 w 2089692"/>
                  <a:gd name="connsiteY37" fmla="*/ 143290 h 2272292"/>
                  <a:gd name="connsiteX38" fmla="*/ 958709 w 2089692"/>
                  <a:gd name="connsiteY38" fmla="*/ 169996 h 2272292"/>
                  <a:gd name="connsiteX39" fmla="*/ 1128585 w 2089692"/>
                  <a:gd name="connsiteY39" fmla="*/ 227857 h 2272292"/>
                  <a:gd name="connsiteX40" fmla="*/ 1242824 w 2089692"/>
                  <a:gd name="connsiteY40" fmla="*/ 285719 h 2272292"/>
                  <a:gd name="connsiteX41" fmla="*/ 1305137 w 2089692"/>
                  <a:gd name="connsiteY41" fmla="*/ 312424 h 2272292"/>
                  <a:gd name="connsiteX42" fmla="*/ 1328133 w 2089692"/>
                  <a:gd name="connsiteY42" fmla="*/ 305006 h 2272292"/>
                  <a:gd name="connsiteX43" fmla="*/ 1344453 w 2089692"/>
                  <a:gd name="connsiteY43" fmla="*/ 279043 h 2272292"/>
                  <a:gd name="connsiteX44" fmla="*/ 1354838 w 2089692"/>
                  <a:gd name="connsiteY44" fmla="*/ 229341 h 2272292"/>
                  <a:gd name="connsiteX45" fmla="*/ 1358547 w 2089692"/>
                  <a:gd name="connsiteY45" fmla="*/ 155160 h 2272292"/>
                  <a:gd name="connsiteX46" fmla="*/ 1349646 w 2089692"/>
                  <a:gd name="connsiteY46" fmla="*/ 43145 h 2272292"/>
                  <a:gd name="connsiteX47" fmla="*/ 1337962 w 2089692"/>
                  <a:gd name="connsiteY47" fmla="*/ 9578 h 2272292"/>
                  <a:gd name="connsiteX48" fmla="*/ 1331364 w 2089692"/>
                  <a:gd name="connsiteY48" fmla="*/ 0 h 2272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089692" h="2272292">
                    <a:moveTo>
                      <a:pt x="1331364" y="0"/>
                    </a:moveTo>
                    <a:lnTo>
                      <a:pt x="2089692" y="657824"/>
                    </a:lnTo>
                    <a:lnTo>
                      <a:pt x="2089692" y="2272292"/>
                    </a:lnTo>
                    <a:lnTo>
                      <a:pt x="809673" y="2272292"/>
                    </a:lnTo>
                    <a:lnTo>
                      <a:pt x="0" y="1569928"/>
                    </a:lnTo>
                    <a:lnTo>
                      <a:pt x="117305" y="1662528"/>
                    </a:lnTo>
                    <a:cubicBezTo>
                      <a:pt x="168614" y="1694426"/>
                      <a:pt x="224560" y="1721379"/>
                      <a:pt x="285141" y="1743386"/>
                    </a:cubicBezTo>
                    <a:cubicBezTo>
                      <a:pt x="406304" y="1787400"/>
                      <a:pt x="543540" y="1809408"/>
                      <a:pt x="696848" y="1809408"/>
                    </a:cubicBezTo>
                    <a:cubicBezTo>
                      <a:pt x="749270" y="1809408"/>
                      <a:pt x="801444" y="1806935"/>
                      <a:pt x="853371" y="1801989"/>
                    </a:cubicBezTo>
                    <a:cubicBezTo>
                      <a:pt x="905298" y="1797044"/>
                      <a:pt x="956731" y="1789626"/>
                      <a:pt x="1007669" y="1779735"/>
                    </a:cubicBezTo>
                    <a:cubicBezTo>
                      <a:pt x="1058607" y="1769844"/>
                      <a:pt x="1107814" y="1757975"/>
                      <a:pt x="1155290" y="1744128"/>
                    </a:cubicBezTo>
                    <a:cubicBezTo>
                      <a:pt x="1202766" y="1730280"/>
                      <a:pt x="1242577" y="1716928"/>
                      <a:pt x="1274722" y="1704070"/>
                    </a:cubicBezTo>
                    <a:cubicBezTo>
                      <a:pt x="1306868" y="1691212"/>
                      <a:pt x="1328133" y="1673655"/>
                      <a:pt x="1338518" y="1651401"/>
                    </a:cubicBezTo>
                    <a:cubicBezTo>
                      <a:pt x="1348904" y="1629147"/>
                      <a:pt x="1354097" y="1603183"/>
                      <a:pt x="1354097" y="1573510"/>
                    </a:cubicBezTo>
                    <a:lnTo>
                      <a:pt x="1354097" y="809441"/>
                    </a:lnTo>
                    <a:cubicBezTo>
                      <a:pt x="1354097" y="789659"/>
                      <a:pt x="1351624" y="772103"/>
                      <a:pt x="1346678" y="756772"/>
                    </a:cubicBezTo>
                    <a:cubicBezTo>
                      <a:pt x="1341733" y="741441"/>
                      <a:pt x="1334562" y="728335"/>
                      <a:pt x="1325166" y="717455"/>
                    </a:cubicBezTo>
                    <a:cubicBezTo>
                      <a:pt x="1315769" y="706576"/>
                      <a:pt x="1304889" y="698416"/>
                      <a:pt x="1292526" y="692976"/>
                    </a:cubicBezTo>
                    <a:cubicBezTo>
                      <a:pt x="1280162" y="687536"/>
                      <a:pt x="1266068" y="684816"/>
                      <a:pt x="1250242" y="684816"/>
                    </a:cubicBezTo>
                    <a:lnTo>
                      <a:pt x="601896" y="684816"/>
                    </a:lnTo>
                    <a:cubicBezTo>
                      <a:pt x="592994" y="684816"/>
                      <a:pt x="585081" y="687536"/>
                      <a:pt x="578158" y="692976"/>
                    </a:cubicBezTo>
                    <a:cubicBezTo>
                      <a:pt x="571234" y="698416"/>
                      <a:pt x="565300" y="706823"/>
                      <a:pt x="560354" y="718197"/>
                    </a:cubicBezTo>
                    <a:cubicBezTo>
                      <a:pt x="555409" y="729572"/>
                      <a:pt x="551700" y="744655"/>
                      <a:pt x="549227" y="763448"/>
                    </a:cubicBezTo>
                    <a:cubicBezTo>
                      <a:pt x="546754" y="782241"/>
                      <a:pt x="545518" y="805484"/>
                      <a:pt x="545518" y="833179"/>
                    </a:cubicBezTo>
                    <a:cubicBezTo>
                      <a:pt x="545518" y="886589"/>
                      <a:pt x="550463" y="924422"/>
                      <a:pt x="560354" y="946676"/>
                    </a:cubicBezTo>
                    <a:cubicBezTo>
                      <a:pt x="570245" y="968931"/>
                      <a:pt x="584092" y="980058"/>
                      <a:pt x="601896" y="980058"/>
                    </a:cubicBezTo>
                    <a:lnTo>
                      <a:pt x="965385" y="980058"/>
                    </a:lnTo>
                    <a:lnTo>
                      <a:pt x="965385" y="1425147"/>
                    </a:lnTo>
                    <a:cubicBezTo>
                      <a:pt x="928789" y="1444929"/>
                      <a:pt x="889226" y="1459765"/>
                      <a:pt x="846695" y="1469656"/>
                    </a:cubicBezTo>
                    <a:cubicBezTo>
                      <a:pt x="804164" y="1479547"/>
                      <a:pt x="761139" y="1484493"/>
                      <a:pt x="717619" y="1484493"/>
                    </a:cubicBezTo>
                    <a:cubicBezTo>
                      <a:pt x="628601" y="1484493"/>
                      <a:pt x="547249" y="1470151"/>
                      <a:pt x="473562" y="1441467"/>
                    </a:cubicBezTo>
                    <a:cubicBezTo>
                      <a:pt x="399875" y="1412784"/>
                      <a:pt x="336821" y="1370253"/>
                      <a:pt x="284399" y="1313875"/>
                    </a:cubicBezTo>
                    <a:cubicBezTo>
                      <a:pt x="231977" y="1257497"/>
                      <a:pt x="191178" y="1187519"/>
                      <a:pt x="161999" y="1103941"/>
                    </a:cubicBezTo>
                    <a:cubicBezTo>
                      <a:pt x="132821" y="1020363"/>
                      <a:pt x="118232" y="923680"/>
                      <a:pt x="118232" y="813891"/>
                    </a:cubicBezTo>
                    <a:cubicBezTo>
                      <a:pt x="118232" y="713994"/>
                      <a:pt x="132574" y="622750"/>
                      <a:pt x="161258" y="540162"/>
                    </a:cubicBezTo>
                    <a:cubicBezTo>
                      <a:pt x="189941" y="457573"/>
                      <a:pt x="230988" y="386853"/>
                      <a:pt x="284399" y="328002"/>
                    </a:cubicBezTo>
                    <a:cubicBezTo>
                      <a:pt x="337810" y="269152"/>
                      <a:pt x="402100" y="223654"/>
                      <a:pt x="477271" y="191508"/>
                    </a:cubicBezTo>
                    <a:cubicBezTo>
                      <a:pt x="552442" y="159363"/>
                      <a:pt x="636514" y="143290"/>
                      <a:pt x="729488" y="143290"/>
                    </a:cubicBezTo>
                    <a:cubicBezTo>
                      <a:pt x="816528" y="143290"/>
                      <a:pt x="892935" y="152192"/>
                      <a:pt x="958709" y="169996"/>
                    </a:cubicBezTo>
                    <a:cubicBezTo>
                      <a:pt x="1024483" y="187799"/>
                      <a:pt x="1081109" y="207087"/>
                      <a:pt x="1128585" y="227857"/>
                    </a:cubicBezTo>
                    <a:cubicBezTo>
                      <a:pt x="1176061" y="248628"/>
                      <a:pt x="1214141" y="267915"/>
                      <a:pt x="1242824" y="285719"/>
                    </a:cubicBezTo>
                    <a:cubicBezTo>
                      <a:pt x="1271508" y="303523"/>
                      <a:pt x="1292279" y="312424"/>
                      <a:pt x="1305137" y="312424"/>
                    </a:cubicBezTo>
                    <a:cubicBezTo>
                      <a:pt x="1314039" y="312424"/>
                      <a:pt x="1321704" y="309952"/>
                      <a:pt x="1328133" y="305006"/>
                    </a:cubicBezTo>
                    <a:cubicBezTo>
                      <a:pt x="1334562" y="300061"/>
                      <a:pt x="1340002" y="291406"/>
                      <a:pt x="1344453" y="279043"/>
                    </a:cubicBezTo>
                    <a:cubicBezTo>
                      <a:pt x="1348904" y="266679"/>
                      <a:pt x="1352366" y="250112"/>
                      <a:pt x="1354838" y="229341"/>
                    </a:cubicBezTo>
                    <a:cubicBezTo>
                      <a:pt x="1357311" y="208570"/>
                      <a:pt x="1358547" y="183843"/>
                      <a:pt x="1358547" y="155160"/>
                    </a:cubicBezTo>
                    <a:cubicBezTo>
                      <a:pt x="1358547" y="105705"/>
                      <a:pt x="1355580" y="68367"/>
                      <a:pt x="1349646" y="43145"/>
                    </a:cubicBezTo>
                    <a:cubicBezTo>
                      <a:pt x="1346679" y="30535"/>
                      <a:pt x="1342784" y="19346"/>
                      <a:pt x="1337962" y="9578"/>
                    </a:cubicBezTo>
                    <a:lnTo>
                      <a:pt x="1331364" y="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en-US"/>
                </a:defPPr>
                <a:lvl1pPr algn="ctr">
                  <a:defRPr>
                    <a:solidFill>
                      <a:schemeClr val="lt1"/>
                    </a:solidFill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" name="Freeform 282">
                <a:extLst>
                  <a:ext uri="{FF2B5EF4-FFF2-40B4-BE49-F238E27FC236}">
                    <a16:creationId xmlns:a16="http://schemas.microsoft.com/office/drawing/2014/main" id="{61386F51-B020-473A-90CE-D0DF757F8C3D}"/>
                  </a:ext>
                </a:extLst>
              </p:cNvPr>
              <p:cNvSpPr/>
              <p:nvPr/>
            </p:nvSpPr>
            <p:spPr>
              <a:xfrm>
                <a:off x="2036356" y="751994"/>
                <a:ext cx="1640895" cy="1985098"/>
              </a:xfrm>
              <a:custGeom>
                <a:avLst/>
                <a:gdLst/>
                <a:ahLst/>
                <a:cxnLst/>
                <a:rect l="l" t="t" r="r" b="b"/>
                <a:pathLst>
                  <a:path w="1640895" h="1985098">
                    <a:moveTo>
                      <a:pt x="999967" y="0"/>
                    </a:moveTo>
                    <a:cubicBezTo>
                      <a:pt x="1083050" y="0"/>
                      <a:pt x="1158716" y="5687"/>
                      <a:pt x="1226963" y="17062"/>
                    </a:cubicBezTo>
                    <a:cubicBezTo>
                      <a:pt x="1295210" y="28436"/>
                      <a:pt x="1354802" y="42283"/>
                      <a:pt x="1405740" y="58603"/>
                    </a:cubicBezTo>
                    <a:cubicBezTo>
                      <a:pt x="1456678" y="74923"/>
                      <a:pt x="1498961" y="92480"/>
                      <a:pt x="1532590" y="111272"/>
                    </a:cubicBezTo>
                    <a:cubicBezTo>
                      <a:pt x="1566219" y="130065"/>
                      <a:pt x="1589710" y="146385"/>
                      <a:pt x="1603063" y="160232"/>
                    </a:cubicBezTo>
                    <a:cubicBezTo>
                      <a:pt x="1616416" y="174079"/>
                      <a:pt x="1626059" y="193614"/>
                      <a:pt x="1631994" y="218835"/>
                    </a:cubicBezTo>
                    <a:cubicBezTo>
                      <a:pt x="1637928" y="244057"/>
                      <a:pt x="1640895" y="281395"/>
                      <a:pt x="1640895" y="330850"/>
                    </a:cubicBezTo>
                    <a:cubicBezTo>
                      <a:pt x="1640895" y="359533"/>
                      <a:pt x="1639659" y="384260"/>
                      <a:pt x="1637186" y="405031"/>
                    </a:cubicBezTo>
                    <a:cubicBezTo>
                      <a:pt x="1634714" y="425802"/>
                      <a:pt x="1631252" y="442369"/>
                      <a:pt x="1626801" y="454733"/>
                    </a:cubicBezTo>
                    <a:cubicBezTo>
                      <a:pt x="1622350" y="467096"/>
                      <a:pt x="1616910" y="475751"/>
                      <a:pt x="1610481" y="480696"/>
                    </a:cubicBezTo>
                    <a:cubicBezTo>
                      <a:pt x="1604052" y="485642"/>
                      <a:pt x="1596387" y="488114"/>
                      <a:pt x="1587485" y="488114"/>
                    </a:cubicBezTo>
                    <a:cubicBezTo>
                      <a:pt x="1574627" y="488114"/>
                      <a:pt x="1553856" y="479213"/>
                      <a:pt x="1525172" y="461409"/>
                    </a:cubicBezTo>
                    <a:cubicBezTo>
                      <a:pt x="1496489" y="443605"/>
                      <a:pt x="1458409" y="424318"/>
                      <a:pt x="1410933" y="403547"/>
                    </a:cubicBezTo>
                    <a:cubicBezTo>
                      <a:pt x="1363457" y="382777"/>
                      <a:pt x="1306831" y="363489"/>
                      <a:pt x="1241057" y="345686"/>
                    </a:cubicBezTo>
                    <a:cubicBezTo>
                      <a:pt x="1175283" y="327882"/>
                      <a:pt x="1098876" y="318980"/>
                      <a:pt x="1011836" y="318980"/>
                    </a:cubicBezTo>
                    <a:cubicBezTo>
                      <a:pt x="918862" y="318980"/>
                      <a:pt x="834790" y="335053"/>
                      <a:pt x="759619" y="367198"/>
                    </a:cubicBezTo>
                    <a:cubicBezTo>
                      <a:pt x="684448" y="399344"/>
                      <a:pt x="620158" y="444842"/>
                      <a:pt x="566747" y="503692"/>
                    </a:cubicBezTo>
                    <a:cubicBezTo>
                      <a:pt x="513336" y="562543"/>
                      <a:pt x="472289" y="633263"/>
                      <a:pt x="443606" y="715852"/>
                    </a:cubicBezTo>
                    <a:cubicBezTo>
                      <a:pt x="414922" y="798440"/>
                      <a:pt x="400580" y="889684"/>
                      <a:pt x="400580" y="989581"/>
                    </a:cubicBezTo>
                    <a:cubicBezTo>
                      <a:pt x="400580" y="1099370"/>
                      <a:pt x="415169" y="1196053"/>
                      <a:pt x="444347" y="1279631"/>
                    </a:cubicBezTo>
                    <a:cubicBezTo>
                      <a:pt x="473526" y="1363209"/>
                      <a:pt x="514325" y="1433187"/>
                      <a:pt x="566747" y="1489565"/>
                    </a:cubicBezTo>
                    <a:cubicBezTo>
                      <a:pt x="619169" y="1545943"/>
                      <a:pt x="682223" y="1588474"/>
                      <a:pt x="755910" y="1617157"/>
                    </a:cubicBezTo>
                    <a:cubicBezTo>
                      <a:pt x="829597" y="1645841"/>
                      <a:pt x="910949" y="1660183"/>
                      <a:pt x="999967" y="1660183"/>
                    </a:cubicBezTo>
                    <a:cubicBezTo>
                      <a:pt x="1043487" y="1660183"/>
                      <a:pt x="1086512" y="1655237"/>
                      <a:pt x="1129043" y="1645346"/>
                    </a:cubicBezTo>
                    <a:cubicBezTo>
                      <a:pt x="1171574" y="1635455"/>
                      <a:pt x="1211137" y="1620619"/>
                      <a:pt x="1247733" y="1600837"/>
                    </a:cubicBezTo>
                    <a:lnTo>
                      <a:pt x="1247733" y="1155748"/>
                    </a:lnTo>
                    <a:lnTo>
                      <a:pt x="884244" y="1155748"/>
                    </a:lnTo>
                    <a:cubicBezTo>
                      <a:pt x="866440" y="1155748"/>
                      <a:pt x="852593" y="1144621"/>
                      <a:pt x="842702" y="1122366"/>
                    </a:cubicBezTo>
                    <a:cubicBezTo>
                      <a:pt x="832811" y="1100112"/>
                      <a:pt x="827866" y="1062279"/>
                      <a:pt x="827866" y="1008869"/>
                    </a:cubicBezTo>
                    <a:cubicBezTo>
                      <a:pt x="827866" y="981174"/>
                      <a:pt x="829102" y="957931"/>
                      <a:pt x="831575" y="939138"/>
                    </a:cubicBezTo>
                    <a:cubicBezTo>
                      <a:pt x="834048" y="920345"/>
                      <a:pt x="837757" y="905262"/>
                      <a:pt x="842702" y="893887"/>
                    </a:cubicBezTo>
                    <a:cubicBezTo>
                      <a:pt x="847648" y="882513"/>
                      <a:pt x="853582" y="874106"/>
                      <a:pt x="860506" y="868666"/>
                    </a:cubicBezTo>
                    <a:cubicBezTo>
                      <a:pt x="867429" y="863226"/>
                      <a:pt x="875342" y="860506"/>
                      <a:pt x="884244" y="860506"/>
                    </a:cubicBezTo>
                    <a:lnTo>
                      <a:pt x="1532590" y="860506"/>
                    </a:lnTo>
                    <a:cubicBezTo>
                      <a:pt x="1548416" y="860506"/>
                      <a:pt x="1562510" y="863226"/>
                      <a:pt x="1574874" y="868666"/>
                    </a:cubicBezTo>
                    <a:cubicBezTo>
                      <a:pt x="1587237" y="874106"/>
                      <a:pt x="1598117" y="882266"/>
                      <a:pt x="1607514" y="893145"/>
                    </a:cubicBezTo>
                    <a:cubicBezTo>
                      <a:pt x="1616910" y="904025"/>
                      <a:pt x="1624081" y="917131"/>
                      <a:pt x="1629026" y="932462"/>
                    </a:cubicBezTo>
                    <a:cubicBezTo>
                      <a:pt x="1633972" y="947793"/>
                      <a:pt x="1636445" y="965349"/>
                      <a:pt x="1636445" y="985131"/>
                    </a:cubicBezTo>
                    <a:lnTo>
                      <a:pt x="1636445" y="1749200"/>
                    </a:lnTo>
                    <a:cubicBezTo>
                      <a:pt x="1636445" y="1778873"/>
                      <a:pt x="1631252" y="1804837"/>
                      <a:pt x="1620866" y="1827091"/>
                    </a:cubicBezTo>
                    <a:cubicBezTo>
                      <a:pt x="1610481" y="1849345"/>
                      <a:pt x="1589216" y="1866902"/>
                      <a:pt x="1557070" y="1879760"/>
                    </a:cubicBezTo>
                    <a:cubicBezTo>
                      <a:pt x="1524925" y="1892618"/>
                      <a:pt x="1485114" y="1905970"/>
                      <a:pt x="1437638" y="1919818"/>
                    </a:cubicBezTo>
                    <a:cubicBezTo>
                      <a:pt x="1390162" y="1933665"/>
                      <a:pt x="1340955" y="1945534"/>
                      <a:pt x="1290017" y="1955425"/>
                    </a:cubicBezTo>
                    <a:cubicBezTo>
                      <a:pt x="1239079" y="1965316"/>
                      <a:pt x="1187646" y="1972734"/>
                      <a:pt x="1135719" y="1977679"/>
                    </a:cubicBezTo>
                    <a:cubicBezTo>
                      <a:pt x="1083792" y="1982625"/>
                      <a:pt x="1031618" y="1985098"/>
                      <a:pt x="979196" y="1985098"/>
                    </a:cubicBezTo>
                    <a:cubicBezTo>
                      <a:pt x="825888" y="1985098"/>
                      <a:pt x="688652" y="1963090"/>
                      <a:pt x="567489" y="1919076"/>
                    </a:cubicBezTo>
                    <a:cubicBezTo>
                      <a:pt x="446326" y="1875062"/>
                      <a:pt x="343708" y="1811265"/>
                      <a:pt x="259635" y="1727688"/>
                    </a:cubicBezTo>
                    <a:cubicBezTo>
                      <a:pt x="175563" y="1644110"/>
                      <a:pt x="111272" y="1542234"/>
                      <a:pt x="66764" y="1422060"/>
                    </a:cubicBezTo>
                    <a:cubicBezTo>
                      <a:pt x="22255" y="1301886"/>
                      <a:pt x="0" y="1165639"/>
                      <a:pt x="0" y="1013320"/>
                    </a:cubicBezTo>
                    <a:cubicBezTo>
                      <a:pt x="0" y="856055"/>
                      <a:pt x="23738" y="714862"/>
                      <a:pt x="71214" y="589743"/>
                    </a:cubicBezTo>
                    <a:cubicBezTo>
                      <a:pt x="118691" y="464624"/>
                      <a:pt x="185949" y="358297"/>
                      <a:pt x="272988" y="270763"/>
                    </a:cubicBezTo>
                    <a:cubicBezTo>
                      <a:pt x="360028" y="183228"/>
                      <a:pt x="465118" y="116218"/>
                      <a:pt x="588260" y="69731"/>
                    </a:cubicBezTo>
                    <a:cubicBezTo>
                      <a:pt x="711401" y="23243"/>
                      <a:pt x="848637" y="0"/>
                      <a:pt x="999967" y="0"/>
                    </a:cubicBezTo>
                    <a:close/>
                  </a:path>
                </a:pathLst>
              </a:cu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74901CCB-AB42-47A4-A7C8-1128A7B71844}"/>
                </a:ext>
              </a:extLst>
            </p:cNvPr>
            <p:cNvSpPr/>
            <p:nvPr/>
          </p:nvSpPr>
          <p:spPr>
            <a:xfrm>
              <a:off x="4412036" y="2669054"/>
              <a:ext cx="2588047" cy="559222"/>
            </a:xfrm>
            <a:custGeom>
              <a:avLst/>
              <a:gdLst>
                <a:gd name="connsiteX0" fmla="*/ 115342 w 2588047"/>
                <a:gd name="connsiteY0" fmla="*/ 102320 h 559222"/>
                <a:gd name="connsiteX1" fmla="*/ 115342 w 2588047"/>
                <a:gd name="connsiteY1" fmla="*/ 249288 h 559222"/>
                <a:gd name="connsiteX2" fmla="*/ 152549 w 2588047"/>
                <a:gd name="connsiteY2" fmla="*/ 249288 h 559222"/>
                <a:gd name="connsiteX3" fmla="*/ 233288 w 2588047"/>
                <a:gd name="connsiteY3" fmla="*/ 231056 h 559222"/>
                <a:gd name="connsiteX4" fmla="*/ 259333 w 2588047"/>
                <a:gd name="connsiteY4" fmla="*/ 173758 h 559222"/>
                <a:gd name="connsiteX5" fmla="*/ 232730 w 2588047"/>
                <a:gd name="connsiteY5" fmla="*/ 118691 h 559222"/>
                <a:gd name="connsiteX6" fmla="*/ 150317 w 2588047"/>
                <a:gd name="connsiteY6" fmla="*/ 102320 h 559222"/>
                <a:gd name="connsiteX7" fmla="*/ 1937668 w 2588047"/>
                <a:gd name="connsiteY7" fmla="*/ 90042 h 559222"/>
                <a:gd name="connsiteX8" fmla="*/ 1867347 w 2588047"/>
                <a:gd name="connsiteY8" fmla="*/ 325562 h 559222"/>
                <a:gd name="connsiteX9" fmla="*/ 2009105 w 2588047"/>
                <a:gd name="connsiteY9" fmla="*/ 325562 h 559222"/>
                <a:gd name="connsiteX10" fmla="*/ 1947528 w 2588047"/>
                <a:gd name="connsiteY10" fmla="*/ 126505 h 559222"/>
                <a:gd name="connsiteX11" fmla="*/ 1937668 w 2588047"/>
                <a:gd name="connsiteY11" fmla="*/ 90042 h 559222"/>
                <a:gd name="connsiteX12" fmla="*/ 699418 w 2588047"/>
                <a:gd name="connsiteY12" fmla="*/ 90042 h 559222"/>
                <a:gd name="connsiteX13" fmla="*/ 629097 w 2588047"/>
                <a:gd name="connsiteY13" fmla="*/ 325562 h 559222"/>
                <a:gd name="connsiteX14" fmla="*/ 770855 w 2588047"/>
                <a:gd name="connsiteY14" fmla="*/ 325562 h 559222"/>
                <a:gd name="connsiteX15" fmla="*/ 709278 w 2588047"/>
                <a:gd name="connsiteY15" fmla="*/ 126505 h 559222"/>
                <a:gd name="connsiteX16" fmla="*/ 699418 w 2588047"/>
                <a:gd name="connsiteY16" fmla="*/ 90042 h 559222"/>
                <a:gd name="connsiteX17" fmla="*/ 1495425 w 2588047"/>
                <a:gd name="connsiteY17" fmla="*/ 7814 h 559222"/>
                <a:gd name="connsiteX18" fmla="*/ 1610767 w 2588047"/>
                <a:gd name="connsiteY18" fmla="*/ 7814 h 559222"/>
                <a:gd name="connsiteX19" fmla="*/ 1610767 w 2588047"/>
                <a:gd name="connsiteY19" fmla="*/ 551781 h 559222"/>
                <a:gd name="connsiteX20" fmla="*/ 1495425 w 2588047"/>
                <a:gd name="connsiteY20" fmla="*/ 551781 h 559222"/>
                <a:gd name="connsiteX21" fmla="*/ 0 w 2588047"/>
                <a:gd name="connsiteY21" fmla="*/ 7814 h 559222"/>
                <a:gd name="connsiteX22" fmla="*/ 158502 w 2588047"/>
                <a:gd name="connsiteY22" fmla="*/ 7814 h 559222"/>
                <a:gd name="connsiteX23" fmla="*/ 322585 w 2588047"/>
                <a:gd name="connsiteY23" fmla="*/ 48184 h 559222"/>
                <a:gd name="connsiteX24" fmla="*/ 375791 w 2588047"/>
                <a:gd name="connsiteY24" fmla="*/ 170781 h 559222"/>
                <a:gd name="connsiteX25" fmla="*/ 349374 w 2588047"/>
                <a:gd name="connsiteY25" fmla="*/ 256171 h 559222"/>
                <a:gd name="connsiteX26" fmla="*/ 274588 w 2588047"/>
                <a:gd name="connsiteY26" fmla="*/ 314772 h 559222"/>
                <a:gd name="connsiteX27" fmla="*/ 434578 w 2588047"/>
                <a:gd name="connsiteY27" fmla="*/ 551781 h 559222"/>
                <a:gd name="connsiteX28" fmla="*/ 306586 w 2588047"/>
                <a:gd name="connsiteY28" fmla="*/ 551781 h 559222"/>
                <a:gd name="connsiteX29" fmla="*/ 176734 w 2588047"/>
                <a:gd name="connsiteY29" fmla="*/ 343050 h 559222"/>
                <a:gd name="connsiteX30" fmla="*/ 115342 w 2588047"/>
                <a:gd name="connsiteY30" fmla="*/ 343050 h 559222"/>
                <a:gd name="connsiteX31" fmla="*/ 115342 w 2588047"/>
                <a:gd name="connsiteY31" fmla="*/ 551781 h 559222"/>
                <a:gd name="connsiteX32" fmla="*/ 0 w 2588047"/>
                <a:gd name="connsiteY32" fmla="*/ 551781 h 559222"/>
                <a:gd name="connsiteX33" fmla="*/ 1866602 w 2588047"/>
                <a:gd name="connsiteY33" fmla="*/ 5582 h 559222"/>
                <a:gd name="connsiteX34" fmla="*/ 2007617 w 2588047"/>
                <a:gd name="connsiteY34" fmla="*/ 5582 h 559222"/>
                <a:gd name="connsiteX35" fmla="*/ 2200350 w 2588047"/>
                <a:gd name="connsiteY35" fmla="*/ 551781 h 559222"/>
                <a:gd name="connsiteX36" fmla="*/ 2076078 w 2588047"/>
                <a:gd name="connsiteY36" fmla="*/ 551781 h 559222"/>
                <a:gd name="connsiteX37" fmla="*/ 2036639 w 2588047"/>
                <a:gd name="connsiteY37" fmla="*/ 422301 h 559222"/>
                <a:gd name="connsiteX38" fmla="*/ 1838325 w 2588047"/>
                <a:gd name="connsiteY38" fmla="*/ 422301 h 559222"/>
                <a:gd name="connsiteX39" fmla="*/ 1798886 w 2588047"/>
                <a:gd name="connsiteY39" fmla="*/ 551781 h 559222"/>
                <a:gd name="connsiteX40" fmla="*/ 1674614 w 2588047"/>
                <a:gd name="connsiteY40" fmla="*/ 551781 h 559222"/>
                <a:gd name="connsiteX41" fmla="*/ 628353 w 2588047"/>
                <a:gd name="connsiteY41" fmla="*/ 5582 h 559222"/>
                <a:gd name="connsiteX42" fmla="*/ 769367 w 2588047"/>
                <a:gd name="connsiteY42" fmla="*/ 5582 h 559222"/>
                <a:gd name="connsiteX43" fmla="*/ 962100 w 2588047"/>
                <a:gd name="connsiteY43" fmla="*/ 551781 h 559222"/>
                <a:gd name="connsiteX44" fmla="*/ 837828 w 2588047"/>
                <a:gd name="connsiteY44" fmla="*/ 551781 h 559222"/>
                <a:gd name="connsiteX45" fmla="*/ 798389 w 2588047"/>
                <a:gd name="connsiteY45" fmla="*/ 422301 h 559222"/>
                <a:gd name="connsiteX46" fmla="*/ 600075 w 2588047"/>
                <a:gd name="connsiteY46" fmla="*/ 422301 h 559222"/>
                <a:gd name="connsiteX47" fmla="*/ 560636 w 2588047"/>
                <a:gd name="connsiteY47" fmla="*/ 551781 h 559222"/>
                <a:gd name="connsiteX48" fmla="*/ 436364 w 2588047"/>
                <a:gd name="connsiteY48" fmla="*/ 551781 h 559222"/>
                <a:gd name="connsiteX49" fmla="*/ 2423964 w 2588047"/>
                <a:gd name="connsiteY49" fmla="*/ 0 h 559222"/>
                <a:gd name="connsiteX50" fmla="*/ 2504889 w 2588047"/>
                <a:gd name="connsiteY50" fmla="*/ 10046 h 559222"/>
                <a:gd name="connsiteX51" fmla="*/ 2585442 w 2588047"/>
                <a:gd name="connsiteY51" fmla="*/ 38323 h 559222"/>
                <a:gd name="connsiteX52" fmla="*/ 2548235 w 2588047"/>
                <a:gd name="connsiteY52" fmla="*/ 127992 h 559222"/>
                <a:gd name="connsiteX53" fmla="*/ 2476240 w 2588047"/>
                <a:gd name="connsiteY53" fmla="*/ 103063 h 559222"/>
                <a:gd name="connsiteX54" fmla="*/ 2420243 w 2588047"/>
                <a:gd name="connsiteY54" fmla="*/ 95994 h 559222"/>
                <a:gd name="connsiteX55" fmla="*/ 2370014 w 2588047"/>
                <a:gd name="connsiteY55" fmla="*/ 111249 h 559222"/>
                <a:gd name="connsiteX56" fmla="*/ 2352526 w 2588047"/>
                <a:gd name="connsiteY56" fmla="*/ 151060 h 559222"/>
                <a:gd name="connsiteX57" fmla="*/ 2359596 w 2588047"/>
                <a:gd name="connsiteY57" fmla="*/ 177663 h 559222"/>
                <a:gd name="connsiteX58" fmla="*/ 2382106 w 2588047"/>
                <a:gd name="connsiteY58" fmla="*/ 199615 h 559222"/>
                <a:gd name="connsiteX59" fmla="*/ 2455218 w 2588047"/>
                <a:gd name="connsiteY59" fmla="*/ 237753 h 559222"/>
                <a:gd name="connsiteX60" fmla="*/ 2559769 w 2588047"/>
                <a:gd name="connsiteY60" fmla="*/ 310865 h 559222"/>
                <a:gd name="connsiteX61" fmla="*/ 2588047 w 2588047"/>
                <a:gd name="connsiteY61" fmla="*/ 400719 h 559222"/>
                <a:gd name="connsiteX62" fmla="*/ 2535027 w 2588047"/>
                <a:gd name="connsiteY62" fmla="*/ 516805 h 559222"/>
                <a:gd name="connsiteX63" fmla="*/ 2387501 w 2588047"/>
                <a:gd name="connsiteY63" fmla="*/ 559222 h 559222"/>
                <a:gd name="connsiteX64" fmla="*/ 2233464 w 2588047"/>
                <a:gd name="connsiteY64" fmla="*/ 526479 h 559222"/>
                <a:gd name="connsiteX65" fmla="*/ 2233464 w 2588047"/>
                <a:gd name="connsiteY65" fmla="*/ 419323 h 559222"/>
                <a:gd name="connsiteX66" fmla="*/ 2326667 w 2588047"/>
                <a:gd name="connsiteY66" fmla="*/ 453926 h 559222"/>
                <a:gd name="connsiteX67" fmla="*/ 2396431 w 2588047"/>
                <a:gd name="connsiteY67" fmla="*/ 463971 h 559222"/>
                <a:gd name="connsiteX68" fmla="*/ 2454660 w 2588047"/>
                <a:gd name="connsiteY68" fmla="*/ 449461 h 559222"/>
                <a:gd name="connsiteX69" fmla="*/ 2474937 w 2588047"/>
                <a:gd name="connsiteY69" fmla="*/ 406301 h 559222"/>
                <a:gd name="connsiteX70" fmla="*/ 2466008 w 2588047"/>
                <a:gd name="connsiteY70" fmla="*/ 377837 h 559222"/>
                <a:gd name="connsiteX71" fmla="*/ 2439777 w 2588047"/>
                <a:gd name="connsiteY71" fmla="*/ 353839 h 559222"/>
                <a:gd name="connsiteX72" fmla="*/ 2369269 w 2588047"/>
                <a:gd name="connsiteY72" fmla="*/ 317004 h 559222"/>
                <a:gd name="connsiteX73" fmla="*/ 2294483 w 2588047"/>
                <a:gd name="connsiteY73" fmla="*/ 271983 h 559222"/>
                <a:gd name="connsiteX74" fmla="*/ 2254672 w 2588047"/>
                <a:gd name="connsiteY74" fmla="*/ 221754 h 559222"/>
                <a:gd name="connsiteX75" fmla="*/ 2239789 w 2588047"/>
                <a:gd name="connsiteY75" fmla="*/ 154781 h 559222"/>
                <a:gd name="connsiteX76" fmla="*/ 2288716 w 2588047"/>
                <a:gd name="connsiteY76" fmla="*/ 41300 h 559222"/>
                <a:gd name="connsiteX77" fmla="*/ 2423964 w 2588047"/>
                <a:gd name="connsiteY77" fmla="*/ 0 h 559222"/>
                <a:gd name="connsiteX78" fmla="*/ 1240706 w 2588047"/>
                <a:gd name="connsiteY78" fmla="*/ 0 h 559222"/>
                <a:gd name="connsiteX79" fmla="*/ 1399952 w 2588047"/>
                <a:gd name="connsiteY79" fmla="*/ 38323 h 559222"/>
                <a:gd name="connsiteX80" fmla="*/ 1362745 w 2588047"/>
                <a:gd name="connsiteY80" fmla="*/ 132085 h 559222"/>
                <a:gd name="connsiteX81" fmla="*/ 1301353 w 2588047"/>
                <a:gd name="connsiteY81" fmla="*/ 106784 h 559222"/>
                <a:gd name="connsiteX82" fmla="*/ 1240706 w 2588047"/>
                <a:gd name="connsiteY82" fmla="*/ 95994 h 559222"/>
                <a:gd name="connsiteX83" fmla="*/ 1139875 w 2588047"/>
                <a:gd name="connsiteY83" fmla="*/ 144921 h 559222"/>
                <a:gd name="connsiteX84" fmla="*/ 1104156 w 2588047"/>
                <a:gd name="connsiteY84" fmla="*/ 281285 h 559222"/>
                <a:gd name="connsiteX85" fmla="*/ 1240706 w 2588047"/>
                <a:gd name="connsiteY85" fmla="*/ 463227 h 559222"/>
                <a:gd name="connsiteX86" fmla="*/ 1379488 w 2588047"/>
                <a:gd name="connsiteY86" fmla="*/ 434578 h 559222"/>
                <a:gd name="connsiteX87" fmla="*/ 1379488 w 2588047"/>
                <a:gd name="connsiteY87" fmla="*/ 531316 h 559222"/>
                <a:gd name="connsiteX88" fmla="*/ 1229916 w 2588047"/>
                <a:gd name="connsiteY88" fmla="*/ 559222 h 559222"/>
                <a:gd name="connsiteX89" fmla="*/ 1048345 w 2588047"/>
                <a:gd name="connsiteY89" fmla="*/ 487226 h 559222"/>
                <a:gd name="connsiteX90" fmla="*/ 985466 w 2588047"/>
                <a:gd name="connsiteY90" fmla="*/ 280541 h 559222"/>
                <a:gd name="connsiteX91" fmla="*/ 1016347 w 2588047"/>
                <a:gd name="connsiteY91" fmla="*/ 131899 h 559222"/>
                <a:gd name="connsiteX92" fmla="*/ 1105086 w 2588047"/>
                <a:gd name="connsiteY92" fmla="*/ 34044 h 559222"/>
                <a:gd name="connsiteX93" fmla="*/ 1240706 w 2588047"/>
                <a:gd name="connsiteY93" fmla="*/ 0 h 55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</a:cxnLst>
              <a:rect l="l" t="t" r="r" b="b"/>
              <a:pathLst>
                <a:path w="2588047" h="559222">
                  <a:moveTo>
                    <a:pt x="115342" y="102320"/>
                  </a:moveTo>
                  <a:lnTo>
                    <a:pt x="115342" y="249288"/>
                  </a:lnTo>
                  <a:lnTo>
                    <a:pt x="152549" y="249288"/>
                  </a:lnTo>
                  <a:cubicBezTo>
                    <a:pt x="189012" y="249288"/>
                    <a:pt x="215925" y="243211"/>
                    <a:pt x="233288" y="231056"/>
                  </a:cubicBezTo>
                  <a:cubicBezTo>
                    <a:pt x="250652" y="218902"/>
                    <a:pt x="259333" y="199803"/>
                    <a:pt x="259333" y="173758"/>
                  </a:cubicBezTo>
                  <a:cubicBezTo>
                    <a:pt x="259333" y="147961"/>
                    <a:pt x="250466" y="129605"/>
                    <a:pt x="232730" y="118691"/>
                  </a:cubicBezTo>
                  <a:cubicBezTo>
                    <a:pt x="214995" y="107777"/>
                    <a:pt x="187524" y="102320"/>
                    <a:pt x="150317" y="102320"/>
                  </a:cubicBezTo>
                  <a:close/>
                  <a:moveTo>
                    <a:pt x="1937668" y="90042"/>
                  </a:moveTo>
                  <a:cubicBezTo>
                    <a:pt x="1929482" y="121792"/>
                    <a:pt x="1906042" y="200299"/>
                    <a:pt x="1867347" y="325562"/>
                  </a:cubicBezTo>
                  <a:lnTo>
                    <a:pt x="2009105" y="325562"/>
                  </a:lnTo>
                  <a:cubicBezTo>
                    <a:pt x="1972643" y="208236"/>
                    <a:pt x="1952116" y="141884"/>
                    <a:pt x="1947528" y="126505"/>
                  </a:cubicBezTo>
                  <a:cubicBezTo>
                    <a:pt x="1942939" y="111126"/>
                    <a:pt x="1939652" y="98971"/>
                    <a:pt x="1937668" y="90042"/>
                  </a:cubicBezTo>
                  <a:close/>
                  <a:moveTo>
                    <a:pt x="699418" y="90042"/>
                  </a:moveTo>
                  <a:cubicBezTo>
                    <a:pt x="691232" y="121792"/>
                    <a:pt x="667792" y="200299"/>
                    <a:pt x="629097" y="325562"/>
                  </a:cubicBezTo>
                  <a:lnTo>
                    <a:pt x="770855" y="325562"/>
                  </a:lnTo>
                  <a:cubicBezTo>
                    <a:pt x="734393" y="208236"/>
                    <a:pt x="713867" y="141884"/>
                    <a:pt x="709278" y="126505"/>
                  </a:cubicBezTo>
                  <a:cubicBezTo>
                    <a:pt x="704689" y="111126"/>
                    <a:pt x="701402" y="98971"/>
                    <a:pt x="699418" y="90042"/>
                  </a:cubicBezTo>
                  <a:close/>
                  <a:moveTo>
                    <a:pt x="1495425" y="7814"/>
                  </a:moveTo>
                  <a:lnTo>
                    <a:pt x="1610767" y="7814"/>
                  </a:lnTo>
                  <a:lnTo>
                    <a:pt x="1610767" y="551781"/>
                  </a:lnTo>
                  <a:lnTo>
                    <a:pt x="1495425" y="551781"/>
                  </a:lnTo>
                  <a:close/>
                  <a:moveTo>
                    <a:pt x="0" y="7814"/>
                  </a:moveTo>
                  <a:lnTo>
                    <a:pt x="158502" y="7814"/>
                  </a:lnTo>
                  <a:cubicBezTo>
                    <a:pt x="232420" y="7814"/>
                    <a:pt x="287115" y="21271"/>
                    <a:pt x="322585" y="48184"/>
                  </a:cubicBezTo>
                  <a:cubicBezTo>
                    <a:pt x="358056" y="75097"/>
                    <a:pt x="375791" y="115963"/>
                    <a:pt x="375791" y="170781"/>
                  </a:cubicBezTo>
                  <a:cubicBezTo>
                    <a:pt x="375791" y="202779"/>
                    <a:pt x="366985" y="231242"/>
                    <a:pt x="349374" y="256171"/>
                  </a:cubicBezTo>
                  <a:cubicBezTo>
                    <a:pt x="331763" y="281100"/>
                    <a:pt x="306834" y="300634"/>
                    <a:pt x="274588" y="314772"/>
                  </a:cubicBezTo>
                  <a:cubicBezTo>
                    <a:pt x="356444" y="437059"/>
                    <a:pt x="409774" y="516062"/>
                    <a:pt x="434578" y="551781"/>
                  </a:cubicBezTo>
                  <a:lnTo>
                    <a:pt x="306586" y="551781"/>
                  </a:lnTo>
                  <a:lnTo>
                    <a:pt x="176734" y="343050"/>
                  </a:lnTo>
                  <a:lnTo>
                    <a:pt x="115342" y="343050"/>
                  </a:lnTo>
                  <a:lnTo>
                    <a:pt x="115342" y="551781"/>
                  </a:lnTo>
                  <a:lnTo>
                    <a:pt x="0" y="551781"/>
                  </a:lnTo>
                  <a:close/>
                  <a:moveTo>
                    <a:pt x="1866602" y="5582"/>
                  </a:moveTo>
                  <a:lnTo>
                    <a:pt x="2007617" y="5582"/>
                  </a:lnTo>
                  <a:lnTo>
                    <a:pt x="2200350" y="551781"/>
                  </a:lnTo>
                  <a:lnTo>
                    <a:pt x="2076078" y="551781"/>
                  </a:lnTo>
                  <a:lnTo>
                    <a:pt x="2036639" y="422301"/>
                  </a:lnTo>
                  <a:lnTo>
                    <a:pt x="1838325" y="422301"/>
                  </a:lnTo>
                  <a:lnTo>
                    <a:pt x="1798886" y="551781"/>
                  </a:lnTo>
                  <a:lnTo>
                    <a:pt x="1674614" y="551781"/>
                  </a:lnTo>
                  <a:close/>
                  <a:moveTo>
                    <a:pt x="628353" y="5582"/>
                  </a:moveTo>
                  <a:lnTo>
                    <a:pt x="769367" y="5582"/>
                  </a:lnTo>
                  <a:lnTo>
                    <a:pt x="962100" y="551781"/>
                  </a:lnTo>
                  <a:lnTo>
                    <a:pt x="837828" y="551781"/>
                  </a:lnTo>
                  <a:lnTo>
                    <a:pt x="798389" y="422301"/>
                  </a:lnTo>
                  <a:lnTo>
                    <a:pt x="600075" y="422301"/>
                  </a:lnTo>
                  <a:lnTo>
                    <a:pt x="560636" y="551781"/>
                  </a:lnTo>
                  <a:lnTo>
                    <a:pt x="436364" y="551781"/>
                  </a:lnTo>
                  <a:close/>
                  <a:moveTo>
                    <a:pt x="2423964" y="0"/>
                  </a:moveTo>
                  <a:cubicBezTo>
                    <a:pt x="2452241" y="0"/>
                    <a:pt x="2479216" y="3348"/>
                    <a:pt x="2504889" y="10046"/>
                  </a:cubicBezTo>
                  <a:cubicBezTo>
                    <a:pt x="2530562" y="16743"/>
                    <a:pt x="2557413" y="26169"/>
                    <a:pt x="2585442" y="38323"/>
                  </a:cubicBezTo>
                  <a:lnTo>
                    <a:pt x="2548235" y="127992"/>
                  </a:lnTo>
                  <a:cubicBezTo>
                    <a:pt x="2519214" y="116086"/>
                    <a:pt x="2495215" y="107776"/>
                    <a:pt x="2476240" y="103063"/>
                  </a:cubicBezTo>
                  <a:cubicBezTo>
                    <a:pt x="2457264" y="98350"/>
                    <a:pt x="2438599" y="95994"/>
                    <a:pt x="2420243" y="95994"/>
                  </a:cubicBezTo>
                  <a:cubicBezTo>
                    <a:pt x="2398415" y="95994"/>
                    <a:pt x="2381672" y="101079"/>
                    <a:pt x="2370014" y="111249"/>
                  </a:cubicBezTo>
                  <a:cubicBezTo>
                    <a:pt x="2358355" y="121419"/>
                    <a:pt x="2352526" y="134689"/>
                    <a:pt x="2352526" y="151060"/>
                  </a:cubicBezTo>
                  <a:cubicBezTo>
                    <a:pt x="2352526" y="161230"/>
                    <a:pt x="2354883" y="170098"/>
                    <a:pt x="2359596" y="177663"/>
                  </a:cubicBezTo>
                  <a:cubicBezTo>
                    <a:pt x="2364308" y="185229"/>
                    <a:pt x="2371812" y="192546"/>
                    <a:pt x="2382106" y="199615"/>
                  </a:cubicBezTo>
                  <a:cubicBezTo>
                    <a:pt x="2392400" y="206685"/>
                    <a:pt x="2416770" y="219397"/>
                    <a:pt x="2455218" y="237753"/>
                  </a:cubicBezTo>
                  <a:cubicBezTo>
                    <a:pt x="2506067" y="262061"/>
                    <a:pt x="2540918" y="286432"/>
                    <a:pt x="2559769" y="310865"/>
                  </a:cubicBezTo>
                  <a:cubicBezTo>
                    <a:pt x="2578621" y="335297"/>
                    <a:pt x="2588047" y="365249"/>
                    <a:pt x="2588047" y="400719"/>
                  </a:cubicBezTo>
                  <a:cubicBezTo>
                    <a:pt x="2588047" y="449833"/>
                    <a:pt x="2570373" y="488528"/>
                    <a:pt x="2535027" y="516805"/>
                  </a:cubicBezTo>
                  <a:cubicBezTo>
                    <a:pt x="2499680" y="545083"/>
                    <a:pt x="2450505" y="559222"/>
                    <a:pt x="2387501" y="559222"/>
                  </a:cubicBezTo>
                  <a:cubicBezTo>
                    <a:pt x="2329458" y="559222"/>
                    <a:pt x="2278112" y="548307"/>
                    <a:pt x="2233464" y="526479"/>
                  </a:cubicBezTo>
                  <a:lnTo>
                    <a:pt x="2233464" y="419323"/>
                  </a:lnTo>
                  <a:cubicBezTo>
                    <a:pt x="2270175" y="435694"/>
                    <a:pt x="2301243" y="447228"/>
                    <a:pt x="2326667" y="453926"/>
                  </a:cubicBezTo>
                  <a:cubicBezTo>
                    <a:pt x="2352092" y="460623"/>
                    <a:pt x="2375346" y="463971"/>
                    <a:pt x="2396431" y="463971"/>
                  </a:cubicBezTo>
                  <a:cubicBezTo>
                    <a:pt x="2421731" y="463971"/>
                    <a:pt x="2441141" y="459135"/>
                    <a:pt x="2454660" y="449461"/>
                  </a:cubicBezTo>
                  <a:cubicBezTo>
                    <a:pt x="2468178" y="439787"/>
                    <a:pt x="2474937" y="425400"/>
                    <a:pt x="2474937" y="406301"/>
                  </a:cubicBezTo>
                  <a:cubicBezTo>
                    <a:pt x="2474937" y="395635"/>
                    <a:pt x="2471961" y="386147"/>
                    <a:pt x="2466008" y="377837"/>
                  </a:cubicBezTo>
                  <a:cubicBezTo>
                    <a:pt x="2460055" y="369528"/>
                    <a:pt x="2451311" y="361528"/>
                    <a:pt x="2439777" y="353839"/>
                  </a:cubicBezTo>
                  <a:cubicBezTo>
                    <a:pt x="2428243" y="346149"/>
                    <a:pt x="2404740" y="333871"/>
                    <a:pt x="2369269" y="317004"/>
                  </a:cubicBezTo>
                  <a:cubicBezTo>
                    <a:pt x="2336031" y="301377"/>
                    <a:pt x="2311102" y="286370"/>
                    <a:pt x="2294483" y="271983"/>
                  </a:cubicBezTo>
                  <a:cubicBezTo>
                    <a:pt x="2277864" y="257596"/>
                    <a:pt x="2264594" y="240853"/>
                    <a:pt x="2254672" y="221754"/>
                  </a:cubicBezTo>
                  <a:cubicBezTo>
                    <a:pt x="2244750" y="202654"/>
                    <a:pt x="2239789" y="180330"/>
                    <a:pt x="2239789" y="154781"/>
                  </a:cubicBezTo>
                  <a:cubicBezTo>
                    <a:pt x="2239789" y="106660"/>
                    <a:pt x="2256098" y="68833"/>
                    <a:pt x="2288716" y="41300"/>
                  </a:cubicBezTo>
                  <a:cubicBezTo>
                    <a:pt x="2321334" y="13766"/>
                    <a:pt x="2366417" y="0"/>
                    <a:pt x="2423964" y="0"/>
                  </a:cubicBezTo>
                  <a:close/>
                  <a:moveTo>
                    <a:pt x="1240706" y="0"/>
                  </a:moveTo>
                  <a:cubicBezTo>
                    <a:pt x="1293540" y="0"/>
                    <a:pt x="1346622" y="12774"/>
                    <a:pt x="1399952" y="38323"/>
                  </a:cubicBezTo>
                  <a:lnTo>
                    <a:pt x="1362745" y="132085"/>
                  </a:lnTo>
                  <a:cubicBezTo>
                    <a:pt x="1342405" y="122411"/>
                    <a:pt x="1321941" y="113977"/>
                    <a:pt x="1301353" y="106784"/>
                  </a:cubicBezTo>
                  <a:cubicBezTo>
                    <a:pt x="1280765" y="99591"/>
                    <a:pt x="1260550" y="95994"/>
                    <a:pt x="1240706" y="95994"/>
                  </a:cubicBezTo>
                  <a:cubicBezTo>
                    <a:pt x="1197298" y="95994"/>
                    <a:pt x="1163687" y="112303"/>
                    <a:pt x="1139875" y="144921"/>
                  </a:cubicBezTo>
                  <a:cubicBezTo>
                    <a:pt x="1116062" y="177539"/>
                    <a:pt x="1104156" y="222994"/>
                    <a:pt x="1104156" y="281285"/>
                  </a:cubicBezTo>
                  <a:cubicBezTo>
                    <a:pt x="1104156" y="402580"/>
                    <a:pt x="1149673" y="463227"/>
                    <a:pt x="1240706" y="463227"/>
                  </a:cubicBezTo>
                  <a:cubicBezTo>
                    <a:pt x="1278905" y="463227"/>
                    <a:pt x="1325166" y="453677"/>
                    <a:pt x="1379488" y="434578"/>
                  </a:cubicBezTo>
                  <a:lnTo>
                    <a:pt x="1379488" y="531316"/>
                  </a:lnTo>
                  <a:cubicBezTo>
                    <a:pt x="1334840" y="549920"/>
                    <a:pt x="1284982" y="559222"/>
                    <a:pt x="1229916" y="559222"/>
                  </a:cubicBezTo>
                  <a:cubicBezTo>
                    <a:pt x="1150789" y="559222"/>
                    <a:pt x="1090265" y="535223"/>
                    <a:pt x="1048345" y="487226"/>
                  </a:cubicBezTo>
                  <a:cubicBezTo>
                    <a:pt x="1006426" y="439229"/>
                    <a:pt x="985466" y="370334"/>
                    <a:pt x="985466" y="280541"/>
                  </a:cubicBezTo>
                  <a:cubicBezTo>
                    <a:pt x="985466" y="223986"/>
                    <a:pt x="995760" y="174439"/>
                    <a:pt x="1016347" y="131899"/>
                  </a:cubicBezTo>
                  <a:cubicBezTo>
                    <a:pt x="1036935" y="89359"/>
                    <a:pt x="1066515" y="56740"/>
                    <a:pt x="1105086" y="34044"/>
                  </a:cubicBezTo>
                  <a:cubicBezTo>
                    <a:pt x="1143658" y="11348"/>
                    <a:pt x="1188864" y="0"/>
                    <a:pt x="124070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C4D861CA-BF5E-4C11-AE8F-F08E133359B1}"/>
              </a:ext>
            </a:extLst>
          </p:cNvPr>
          <p:cNvSpPr/>
          <p:nvPr/>
        </p:nvSpPr>
        <p:spPr>
          <a:xfrm>
            <a:off x="8400256" y="2509978"/>
            <a:ext cx="216024" cy="919022"/>
          </a:xfrm>
          <a:custGeom>
            <a:avLst/>
            <a:gdLst>
              <a:gd name="connsiteX0" fmla="*/ 49114 w 97669"/>
              <a:gd name="connsiteY0" fmla="*/ 320631 h 415509"/>
              <a:gd name="connsiteX1" fmla="*/ 84972 w 97669"/>
              <a:gd name="connsiteY1" fmla="*/ 332909 h 415509"/>
              <a:gd name="connsiteX2" fmla="*/ 97669 w 97669"/>
              <a:gd name="connsiteY2" fmla="*/ 368070 h 415509"/>
              <a:gd name="connsiteX3" fmla="*/ 84833 w 97669"/>
              <a:gd name="connsiteY3" fmla="*/ 402812 h 415509"/>
              <a:gd name="connsiteX4" fmla="*/ 49114 w 97669"/>
              <a:gd name="connsiteY4" fmla="*/ 415509 h 415509"/>
              <a:gd name="connsiteX5" fmla="*/ 12837 w 97669"/>
              <a:gd name="connsiteY5" fmla="*/ 403091 h 415509"/>
              <a:gd name="connsiteX6" fmla="*/ 0 w 97669"/>
              <a:gd name="connsiteY6" fmla="*/ 368070 h 415509"/>
              <a:gd name="connsiteX7" fmla="*/ 12558 w 97669"/>
              <a:gd name="connsiteY7" fmla="*/ 332630 h 415509"/>
              <a:gd name="connsiteX8" fmla="*/ 49114 w 97669"/>
              <a:gd name="connsiteY8" fmla="*/ 320631 h 415509"/>
              <a:gd name="connsiteX9" fmla="*/ 1116 w 97669"/>
              <a:gd name="connsiteY9" fmla="*/ 0 h 415509"/>
              <a:gd name="connsiteX10" fmla="*/ 97668 w 97669"/>
              <a:gd name="connsiteY10" fmla="*/ 0 h 415509"/>
              <a:gd name="connsiteX11" fmla="*/ 83436 w 97669"/>
              <a:gd name="connsiteY11" fmla="*/ 272635 h 415509"/>
              <a:gd name="connsiteX12" fmla="*/ 15348 w 97669"/>
              <a:gd name="connsiteY12" fmla="*/ 272635 h 415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7669" h="415509">
                <a:moveTo>
                  <a:pt x="49114" y="320631"/>
                </a:moveTo>
                <a:cubicBezTo>
                  <a:pt x="64555" y="320631"/>
                  <a:pt x="76507" y="324724"/>
                  <a:pt x="84972" y="332909"/>
                </a:cubicBezTo>
                <a:cubicBezTo>
                  <a:pt x="93437" y="341095"/>
                  <a:pt x="97669" y="352815"/>
                  <a:pt x="97669" y="368070"/>
                </a:cubicBezTo>
                <a:cubicBezTo>
                  <a:pt x="97669" y="382767"/>
                  <a:pt x="93390" y="394348"/>
                  <a:pt x="84833" y="402812"/>
                </a:cubicBezTo>
                <a:cubicBezTo>
                  <a:pt x="76275" y="411277"/>
                  <a:pt x="64368" y="415509"/>
                  <a:pt x="49114" y="415509"/>
                </a:cubicBezTo>
                <a:cubicBezTo>
                  <a:pt x="33487" y="415509"/>
                  <a:pt x="21395" y="411370"/>
                  <a:pt x="12837" y="403091"/>
                </a:cubicBezTo>
                <a:cubicBezTo>
                  <a:pt x="4279" y="394813"/>
                  <a:pt x="0" y="383139"/>
                  <a:pt x="0" y="368070"/>
                </a:cubicBezTo>
                <a:cubicBezTo>
                  <a:pt x="0" y="352443"/>
                  <a:pt x="4186" y="340630"/>
                  <a:pt x="12558" y="332630"/>
                </a:cubicBezTo>
                <a:cubicBezTo>
                  <a:pt x="20929" y="324631"/>
                  <a:pt x="33115" y="320631"/>
                  <a:pt x="49114" y="320631"/>
                </a:cubicBezTo>
                <a:close/>
                <a:moveTo>
                  <a:pt x="1116" y="0"/>
                </a:moveTo>
                <a:lnTo>
                  <a:pt x="97668" y="0"/>
                </a:lnTo>
                <a:lnTo>
                  <a:pt x="83436" y="272635"/>
                </a:lnTo>
                <a:lnTo>
                  <a:pt x="15348" y="2726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572ED91D-C118-4CC0-9886-EE52F0A99DAE}"/>
              </a:ext>
            </a:extLst>
          </p:cNvPr>
          <p:cNvSpPr/>
          <p:nvPr/>
        </p:nvSpPr>
        <p:spPr>
          <a:xfrm rot="10800000">
            <a:off x="3522705" y="2509978"/>
            <a:ext cx="216024" cy="919022"/>
          </a:xfrm>
          <a:custGeom>
            <a:avLst/>
            <a:gdLst>
              <a:gd name="connsiteX0" fmla="*/ 49114 w 97669"/>
              <a:gd name="connsiteY0" fmla="*/ 320631 h 415509"/>
              <a:gd name="connsiteX1" fmla="*/ 84972 w 97669"/>
              <a:gd name="connsiteY1" fmla="*/ 332909 h 415509"/>
              <a:gd name="connsiteX2" fmla="*/ 97669 w 97669"/>
              <a:gd name="connsiteY2" fmla="*/ 368070 h 415509"/>
              <a:gd name="connsiteX3" fmla="*/ 84833 w 97669"/>
              <a:gd name="connsiteY3" fmla="*/ 402812 h 415509"/>
              <a:gd name="connsiteX4" fmla="*/ 49114 w 97669"/>
              <a:gd name="connsiteY4" fmla="*/ 415509 h 415509"/>
              <a:gd name="connsiteX5" fmla="*/ 12837 w 97669"/>
              <a:gd name="connsiteY5" fmla="*/ 403091 h 415509"/>
              <a:gd name="connsiteX6" fmla="*/ 0 w 97669"/>
              <a:gd name="connsiteY6" fmla="*/ 368070 h 415509"/>
              <a:gd name="connsiteX7" fmla="*/ 12558 w 97669"/>
              <a:gd name="connsiteY7" fmla="*/ 332630 h 415509"/>
              <a:gd name="connsiteX8" fmla="*/ 49114 w 97669"/>
              <a:gd name="connsiteY8" fmla="*/ 320631 h 415509"/>
              <a:gd name="connsiteX9" fmla="*/ 1116 w 97669"/>
              <a:gd name="connsiteY9" fmla="*/ 0 h 415509"/>
              <a:gd name="connsiteX10" fmla="*/ 97668 w 97669"/>
              <a:gd name="connsiteY10" fmla="*/ 0 h 415509"/>
              <a:gd name="connsiteX11" fmla="*/ 83436 w 97669"/>
              <a:gd name="connsiteY11" fmla="*/ 272635 h 415509"/>
              <a:gd name="connsiteX12" fmla="*/ 15348 w 97669"/>
              <a:gd name="connsiteY12" fmla="*/ 272635 h 415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7669" h="415509">
                <a:moveTo>
                  <a:pt x="49114" y="320631"/>
                </a:moveTo>
                <a:cubicBezTo>
                  <a:pt x="64555" y="320631"/>
                  <a:pt x="76507" y="324724"/>
                  <a:pt x="84972" y="332909"/>
                </a:cubicBezTo>
                <a:cubicBezTo>
                  <a:pt x="93437" y="341095"/>
                  <a:pt x="97669" y="352815"/>
                  <a:pt x="97669" y="368070"/>
                </a:cubicBezTo>
                <a:cubicBezTo>
                  <a:pt x="97669" y="382767"/>
                  <a:pt x="93390" y="394348"/>
                  <a:pt x="84833" y="402812"/>
                </a:cubicBezTo>
                <a:cubicBezTo>
                  <a:pt x="76275" y="411277"/>
                  <a:pt x="64368" y="415509"/>
                  <a:pt x="49114" y="415509"/>
                </a:cubicBezTo>
                <a:cubicBezTo>
                  <a:pt x="33487" y="415509"/>
                  <a:pt x="21395" y="411370"/>
                  <a:pt x="12837" y="403091"/>
                </a:cubicBezTo>
                <a:cubicBezTo>
                  <a:pt x="4279" y="394813"/>
                  <a:pt x="0" y="383139"/>
                  <a:pt x="0" y="368070"/>
                </a:cubicBezTo>
                <a:cubicBezTo>
                  <a:pt x="0" y="352443"/>
                  <a:pt x="4186" y="340630"/>
                  <a:pt x="12558" y="332630"/>
                </a:cubicBezTo>
                <a:cubicBezTo>
                  <a:pt x="20929" y="324631"/>
                  <a:pt x="33115" y="320631"/>
                  <a:pt x="49114" y="320631"/>
                </a:cubicBezTo>
                <a:close/>
                <a:moveTo>
                  <a:pt x="1116" y="0"/>
                </a:moveTo>
                <a:lnTo>
                  <a:pt x="97668" y="0"/>
                </a:lnTo>
                <a:lnTo>
                  <a:pt x="83436" y="272635"/>
                </a:lnTo>
                <a:lnTo>
                  <a:pt x="15348" y="2726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447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1D3FDD76-43D4-4543-B23D-CBE856C07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20" name="Subtitle 30">
            <a:extLst>
              <a:ext uri="{FF2B5EF4-FFF2-40B4-BE49-F238E27FC236}">
                <a16:creationId xmlns:a16="http://schemas.microsoft.com/office/drawing/2014/main" id="{1F49A14B-93BB-4A6B-983E-371A443A6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21" name="Table 4">
            <a:extLst>
              <a:ext uri="{FF2B5EF4-FFF2-40B4-BE49-F238E27FC236}">
                <a16:creationId xmlns:a16="http://schemas.microsoft.com/office/drawing/2014/main" id="{B50F58F4-6C57-4AF7-8AEE-D80BD4EDFE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707158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22" name="Table 5">
            <a:extLst>
              <a:ext uri="{FF2B5EF4-FFF2-40B4-BE49-F238E27FC236}">
                <a16:creationId xmlns:a16="http://schemas.microsoft.com/office/drawing/2014/main" id="{68AA73F6-A001-49E6-999E-D2087F66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294388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23" name="Table 6">
            <a:extLst>
              <a:ext uri="{FF2B5EF4-FFF2-40B4-BE49-F238E27FC236}">
                <a16:creationId xmlns:a16="http://schemas.microsoft.com/office/drawing/2014/main" id="{D8AC38BF-B9F7-4537-A9C8-64C460858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859127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24" name="Table 9">
            <a:extLst>
              <a:ext uri="{FF2B5EF4-FFF2-40B4-BE49-F238E27FC236}">
                <a16:creationId xmlns:a16="http://schemas.microsoft.com/office/drawing/2014/main" id="{2A58DCD5-12B1-44B2-AC41-6F9266C8B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202969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25" name="Table 10">
            <a:extLst>
              <a:ext uri="{FF2B5EF4-FFF2-40B4-BE49-F238E27FC236}">
                <a16:creationId xmlns:a16="http://schemas.microsoft.com/office/drawing/2014/main" id="{D08D5AF3-1DAC-4D3D-BB8C-14448D71CB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458075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Julio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26" name="Table 11">
            <a:extLst>
              <a:ext uri="{FF2B5EF4-FFF2-40B4-BE49-F238E27FC236}">
                <a16:creationId xmlns:a16="http://schemas.microsoft.com/office/drawing/2014/main" id="{12DD4D7D-76DC-42AE-BDCD-3E7246AE13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251206"/>
              </p:ext>
            </p:extLst>
          </p:nvPr>
        </p:nvGraphicFramePr>
        <p:xfrm>
          <a:off x="6210903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27" name="Table 12">
            <a:extLst>
              <a:ext uri="{FF2B5EF4-FFF2-40B4-BE49-F238E27FC236}">
                <a16:creationId xmlns:a16="http://schemas.microsoft.com/office/drawing/2014/main" id="{2A9FD46B-F3AB-4FEE-BAA3-80184821D4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839721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28" name="Table 13">
            <a:extLst>
              <a:ext uri="{FF2B5EF4-FFF2-40B4-BE49-F238E27FC236}">
                <a16:creationId xmlns:a16="http://schemas.microsoft.com/office/drawing/2014/main" id="{8E38DB7F-47A3-40DB-A808-0AA1DE38D3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525912"/>
              </p:ext>
            </p:extLst>
          </p:nvPr>
        </p:nvGraphicFramePr>
        <p:xfrm>
          <a:off x="3415416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03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221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20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29" name="Table 14">
            <a:extLst>
              <a:ext uri="{FF2B5EF4-FFF2-40B4-BE49-F238E27FC236}">
                <a16:creationId xmlns:a16="http://schemas.microsoft.com/office/drawing/2014/main" id="{9E47C7BD-08C7-4843-A537-CFA125DF32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169762"/>
              </p:ext>
            </p:extLst>
          </p:nvPr>
        </p:nvGraphicFramePr>
        <p:xfrm>
          <a:off x="3415416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187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Octubre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312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85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30" name="Table 21">
            <a:extLst>
              <a:ext uri="{FF2B5EF4-FFF2-40B4-BE49-F238E27FC236}">
                <a16:creationId xmlns:a16="http://schemas.microsoft.com/office/drawing/2014/main" id="{B9C80547-4A3C-47C5-86B9-409F43F87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209088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6881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3241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64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32" name="Table 22">
            <a:extLst>
              <a:ext uri="{FF2B5EF4-FFF2-40B4-BE49-F238E27FC236}">
                <a16:creationId xmlns:a16="http://schemas.microsoft.com/office/drawing/2014/main" id="{609B9410-32B4-479A-A9A0-724E7FB59D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310811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Agosto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33" name="Table 23">
            <a:extLst>
              <a:ext uri="{FF2B5EF4-FFF2-40B4-BE49-F238E27FC236}">
                <a16:creationId xmlns:a16="http://schemas.microsoft.com/office/drawing/2014/main" id="{4A953A19-ED58-4DD7-92A2-4C082BCDB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05798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77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effectLst/>
                        </a:rPr>
                        <a:t>Diciembre</a:t>
                      </a:r>
                      <a:endParaRPr lang="es-419" sz="1400" b="1" i="0" u="none" strike="noStrike" cap="all" baseline="0" noProof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065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Lu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Mi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Ju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es-419" sz="1200" b="1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1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1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02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763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>
            <a:extLst>
              <a:ext uri="{FF2B5EF4-FFF2-40B4-BE49-F238E27FC236}">
                <a16:creationId xmlns:a16="http://schemas.microsoft.com/office/drawing/2014/main" id="{04B4F8C0-C272-4032-B52C-BD42AFB3D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32" name="Subtitle 30">
            <a:extLst>
              <a:ext uri="{FF2B5EF4-FFF2-40B4-BE49-F238E27FC236}">
                <a16:creationId xmlns:a16="http://schemas.microsoft.com/office/drawing/2014/main" id="{39274E42-E534-4C1B-B8AA-158FEC6FDB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33" name="Table 4">
            <a:extLst>
              <a:ext uri="{FF2B5EF4-FFF2-40B4-BE49-F238E27FC236}">
                <a16:creationId xmlns:a16="http://schemas.microsoft.com/office/drawing/2014/main" id="{05E6F802-CC39-4974-8894-B12F898EE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609325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34" name="Table 5">
            <a:extLst>
              <a:ext uri="{FF2B5EF4-FFF2-40B4-BE49-F238E27FC236}">
                <a16:creationId xmlns:a16="http://schemas.microsoft.com/office/drawing/2014/main" id="{D76AFFC4-5554-4B94-A5FE-C3A7A6120B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054970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56" name="Table 6">
            <a:extLst>
              <a:ext uri="{FF2B5EF4-FFF2-40B4-BE49-F238E27FC236}">
                <a16:creationId xmlns:a16="http://schemas.microsoft.com/office/drawing/2014/main" id="{C120B5EB-D9CA-42BB-924C-41FBEDAA2D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653855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57" name="Table 9">
            <a:extLst>
              <a:ext uri="{FF2B5EF4-FFF2-40B4-BE49-F238E27FC236}">
                <a16:creationId xmlns:a16="http://schemas.microsoft.com/office/drawing/2014/main" id="{51C1ACAD-BE4F-4F71-8119-8EDA41C83D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362589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8" name="Table 10">
            <a:extLst>
              <a:ext uri="{FF2B5EF4-FFF2-40B4-BE49-F238E27FC236}">
                <a16:creationId xmlns:a16="http://schemas.microsoft.com/office/drawing/2014/main" id="{8C95D460-EEB3-435A-B81D-2F4C88C939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403574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Julio</a:t>
                      </a:r>
                      <a:endParaRPr lang="es-419" sz="1400" b="1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59" name="Table 11">
            <a:extLst>
              <a:ext uri="{FF2B5EF4-FFF2-40B4-BE49-F238E27FC236}">
                <a16:creationId xmlns:a16="http://schemas.microsoft.com/office/drawing/2014/main" id="{19389A83-905E-45A2-B5C0-E6CB2F728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087337"/>
              </p:ext>
            </p:extLst>
          </p:nvPr>
        </p:nvGraphicFramePr>
        <p:xfrm>
          <a:off x="6210903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60" name="Table 12">
            <a:extLst>
              <a:ext uri="{FF2B5EF4-FFF2-40B4-BE49-F238E27FC236}">
                <a16:creationId xmlns:a16="http://schemas.microsoft.com/office/drawing/2014/main" id="{703F9B58-61DD-471E-B5A2-089A8ADEE1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872319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61" name="Table 13">
            <a:extLst>
              <a:ext uri="{FF2B5EF4-FFF2-40B4-BE49-F238E27FC236}">
                <a16:creationId xmlns:a16="http://schemas.microsoft.com/office/drawing/2014/main" id="{527C60B5-9874-4AB6-B42B-69CC4444D9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113559"/>
              </p:ext>
            </p:extLst>
          </p:nvPr>
        </p:nvGraphicFramePr>
        <p:xfrm>
          <a:off x="3415416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03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221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20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62" name="Table 14">
            <a:extLst>
              <a:ext uri="{FF2B5EF4-FFF2-40B4-BE49-F238E27FC236}">
                <a16:creationId xmlns:a16="http://schemas.microsoft.com/office/drawing/2014/main" id="{5732E7A4-1699-477F-AF66-909FE9B57F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719511"/>
              </p:ext>
            </p:extLst>
          </p:nvPr>
        </p:nvGraphicFramePr>
        <p:xfrm>
          <a:off x="3415416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187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Octubre</a:t>
                      </a:r>
                      <a:endParaRPr lang="es-419" sz="1400" b="1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312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85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63" name="Table 21">
            <a:extLst>
              <a:ext uri="{FF2B5EF4-FFF2-40B4-BE49-F238E27FC236}">
                <a16:creationId xmlns:a16="http://schemas.microsoft.com/office/drawing/2014/main" id="{942AFD74-562F-48F1-92C8-AD6C1A4A7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529011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6881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129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64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64" name="Table 22">
            <a:extLst>
              <a:ext uri="{FF2B5EF4-FFF2-40B4-BE49-F238E27FC236}">
                <a16:creationId xmlns:a16="http://schemas.microsoft.com/office/drawing/2014/main" id="{340852FA-1205-49FD-9866-407EA9F089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421446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Agosto</a:t>
                      </a:r>
                      <a:endParaRPr lang="es-419" sz="1400" b="1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65" name="Table 23">
            <a:extLst>
              <a:ext uri="{FF2B5EF4-FFF2-40B4-BE49-F238E27FC236}">
                <a16:creationId xmlns:a16="http://schemas.microsoft.com/office/drawing/2014/main" id="{0BEDC11A-FF2C-4C9B-8AC6-CE9F881632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992724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77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Diciembre</a:t>
                      </a:r>
                      <a:endParaRPr lang="es-419" sz="1400" b="1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B9B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065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02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680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A9C9312-A4A5-4B3A-B968-E125A42610EA}"/>
              </a:ext>
            </a:extLst>
          </p:cNvPr>
          <p:cNvGrpSpPr/>
          <p:nvPr/>
        </p:nvGrpSpPr>
        <p:grpSpPr>
          <a:xfrm>
            <a:off x="743750" y="2729726"/>
            <a:ext cx="10690711" cy="285115"/>
            <a:chOff x="743750" y="2859544"/>
            <a:chExt cx="10690711" cy="285115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AA4A45F-3FD1-485D-8AA5-19914DFCAAA1}"/>
                </a:ext>
              </a:extLst>
            </p:cNvPr>
            <p:cNvSpPr/>
            <p:nvPr/>
          </p:nvSpPr>
          <p:spPr>
            <a:xfrm>
              <a:off x="743750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86028D-A527-438E-99B6-2412C1193902}"/>
                </a:ext>
              </a:extLst>
            </p:cNvPr>
            <p:cNvSpPr/>
            <p:nvPr/>
          </p:nvSpPr>
          <p:spPr>
            <a:xfrm>
              <a:off x="3539236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DECC61B-9C6D-479A-8AAC-366E5EC26C6B}"/>
                </a:ext>
              </a:extLst>
            </p:cNvPr>
            <p:cNvSpPr/>
            <p:nvPr/>
          </p:nvSpPr>
          <p:spPr>
            <a:xfrm>
              <a:off x="6334722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4">
              <a:extLst>
                <a:ext uri="{FF2B5EF4-FFF2-40B4-BE49-F238E27FC236}">
                  <a16:creationId xmlns:a16="http://schemas.microsoft.com/office/drawing/2014/main" id="{FFD4F692-41A0-4300-8061-E870D6C632DF}"/>
                </a:ext>
              </a:extLst>
            </p:cNvPr>
            <p:cNvSpPr/>
            <p:nvPr/>
          </p:nvSpPr>
          <p:spPr>
            <a:xfrm>
              <a:off x="9130207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BBD018B1-05FE-4751-8F74-AEF9946CA9B9}"/>
              </a:ext>
            </a:extLst>
          </p:cNvPr>
          <p:cNvGrpSpPr/>
          <p:nvPr/>
        </p:nvGrpSpPr>
        <p:grpSpPr>
          <a:xfrm>
            <a:off x="743750" y="4412970"/>
            <a:ext cx="10690711" cy="285115"/>
            <a:chOff x="743750" y="2859544"/>
            <a:chExt cx="10690711" cy="285115"/>
          </a:xfrm>
        </p:grpSpPr>
        <p:sp>
          <p:nvSpPr>
            <p:cNvPr id="25" name="Rectangle 26">
              <a:extLst>
                <a:ext uri="{FF2B5EF4-FFF2-40B4-BE49-F238E27FC236}">
                  <a16:creationId xmlns:a16="http://schemas.microsoft.com/office/drawing/2014/main" id="{3852CB2D-4B02-425B-A973-E011ADA25984}"/>
                </a:ext>
              </a:extLst>
            </p:cNvPr>
            <p:cNvSpPr/>
            <p:nvPr/>
          </p:nvSpPr>
          <p:spPr>
            <a:xfrm>
              <a:off x="743750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8DEFF031-0279-4827-A3D5-95CABFF37891}"/>
                </a:ext>
              </a:extLst>
            </p:cNvPr>
            <p:cNvSpPr/>
            <p:nvPr/>
          </p:nvSpPr>
          <p:spPr>
            <a:xfrm>
              <a:off x="3539236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AD760657-F5AF-4C9E-942D-00FD9EC7062B}"/>
                </a:ext>
              </a:extLst>
            </p:cNvPr>
            <p:cNvSpPr/>
            <p:nvPr/>
          </p:nvSpPr>
          <p:spPr>
            <a:xfrm>
              <a:off x="6334722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ABD94223-BD93-45EF-8F48-794DF26A99D0}"/>
                </a:ext>
              </a:extLst>
            </p:cNvPr>
            <p:cNvSpPr/>
            <p:nvPr/>
          </p:nvSpPr>
          <p:spPr>
            <a:xfrm>
              <a:off x="9130207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31">
            <a:extLst>
              <a:ext uri="{FF2B5EF4-FFF2-40B4-BE49-F238E27FC236}">
                <a16:creationId xmlns:a16="http://schemas.microsoft.com/office/drawing/2014/main" id="{042D7911-C9F2-424C-8C78-7ED616FE2BED}"/>
              </a:ext>
            </a:extLst>
          </p:cNvPr>
          <p:cNvGrpSpPr/>
          <p:nvPr/>
        </p:nvGrpSpPr>
        <p:grpSpPr>
          <a:xfrm>
            <a:off x="743750" y="6096213"/>
            <a:ext cx="10690711" cy="285115"/>
            <a:chOff x="743750" y="2859544"/>
            <a:chExt cx="10690711" cy="285115"/>
          </a:xfrm>
        </p:grpSpPr>
        <p:sp>
          <p:nvSpPr>
            <p:cNvPr id="30" name="Rectangle 32">
              <a:extLst>
                <a:ext uri="{FF2B5EF4-FFF2-40B4-BE49-F238E27FC236}">
                  <a16:creationId xmlns:a16="http://schemas.microsoft.com/office/drawing/2014/main" id="{615F0A46-B870-454D-83B1-5A7DB507111E}"/>
                </a:ext>
              </a:extLst>
            </p:cNvPr>
            <p:cNvSpPr/>
            <p:nvPr/>
          </p:nvSpPr>
          <p:spPr>
            <a:xfrm>
              <a:off x="743750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3">
              <a:extLst>
                <a:ext uri="{FF2B5EF4-FFF2-40B4-BE49-F238E27FC236}">
                  <a16:creationId xmlns:a16="http://schemas.microsoft.com/office/drawing/2014/main" id="{DFFCA0FB-BA93-41F8-80DD-E517870E563C}"/>
                </a:ext>
              </a:extLst>
            </p:cNvPr>
            <p:cNvSpPr/>
            <p:nvPr/>
          </p:nvSpPr>
          <p:spPr>
            <a:xfrm>
              <a:off x="3539236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4">
              <a:extLst>
                <a:ext uri="{FF2B5EF4-FFF2-40B4-BE49-F238E27FC236}">
                  <a16:creationId xmlns:a16="http://schemas.microsoft.com/office/drawing/2014/main" id="{1563F53E-40F9-40B7-8E2A-DF154A936E58}"/>
                </a:ext>
              </a:extLst>
            </p:cNvPr>
            <p:cNvSpPr/>
            <p:nvPr/>
          </p:nvSpPr>
          <p:spPr>
            <a:xfrm>
              <a:off x="6334722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5">
              <a:extLst>
                <a:ext uri="{FF2B5EF4-FFF2-40B4-BE49-F238E27FC236}">
                  <a16:creationId xmlns:a16="http://schemas.microsoft.com/office/drawing/2014/main" id="{369EC1A3-CA9C-4DCD-BEEA-569E5D98EC8C}"/>
                </a:ext>
              </a:extLst>
            </p:cNvPr>
            <p:cNvSpPr/>
            <p:nvPr/>
          </p:nvSpPr>
          <p:spPr>
            <a:xfrm>
              <a:off x="9130207" y="2859544"/>
              <a:ext cx="2304254" cy="28511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355600" dist="1270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Title 1">
            <a:extLst>
              <a:ext uri="{FF2B5EF4-FFF2-40B4-BE49-F238E27FC236}">
                <a16:creationId xmlns:a16="http://schemas.microsoft.com/office/drawing/2014/main" id="{3EECD79B-BEC8-4CFD-857A-43A449C17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"/>
            <a:ext cx="9797831" cy="707886"/>
          </a:xfrm>
        </p:spPr>
        <p:txBody>
          <a:bodyPr/>
          <a:lstStyle/>
          <a:p>
            <a:r>
              <a:rPr lang="es-419"/>
              <a:t>Calendario 2022</a:t>
            </a:r>
          </a:p>
        </p:txBody>
      </p:sp>
      <p:sp>
        <p:nvSpPr>
          <p:cNvPr id="41" name="Subtitle 30">
            <a:extLst>
              <a:ext uri="{FF2B5EF4-FFF2-40B4-BE49-F238E27FC236}">
                <a16:creationId xmlns:a16="http://schemas.microsoft.com/office/drawing/2014/main" id="{6EDB1693-0781-4B28-8BB5-516FECE21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7" y="845046"/>
            <a:ext cx="9797831" cy="523220"/>
          </a:xfrm>
        </p:spPr>
        <p:txBody>
          <a:bodyPr/>
          <a:lstStyle/>
          <a:p>
            <a:r>
              <a:rPr lang="es-419" b="1" cap="all"/>
              <a:t>12 Meses 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// 1.</a:t>
            </a:r>
            <a:r>
              <a:rPr lang="es-419" baseline="30000">
                <a:solidFill>
                  <a:schemeClr val="accent1">
                    <a:lumMod val="40000"/>
                    <a:lumOff val="60000"/>
                  </a:schemeClr>
                </a:solidFill>
              </a:rPr>
              <a:t>er</a:t>
            </a:r>
            <a:r>
              <a:rPr lang="es-419">
                <a:solidFill>
                  <a:schemeClr val="accent1">
                    <a:lumMod val="40000"/>
                    <a:lumOff val="60000"/>
                  </a:schemeClr>
                </a:solidFill>
              </a:rPr>
              <a:t> día de la semana: </a:t>
            </a:r>
            <a:r>
              <a:rPr lang="es-419" b="1">
                <a:solidFill>
                  <a:schemeClr val="accent1">
                    <a:lumMod val="40000"/>
                    <a:lumOff val="60000"/>
                  </a:schemeClr>
                </a:solidFill>
              </a:rPr>
              <a:t>Domingo</a:t>
            </a:r>
          </a:p>
        </p:txBody>
      </p:sp>
      <p:graphicFrame>
        <p:nvGraphicFramePr>
          <p:cNvPr id="44" name="Table 4">
            <a:extLst>
              <a:ext uri="{FF2B5EF4-FFF2-40B4-BE49-F238E27FC236}">
                <a16:creationId xmlns:a16="http://schemas.microsoft.com/office/drawing/2014/main" id="{D154CA00-446E-4ED6-832C-AC8D3D630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320318"/>
              </p:ext>
            </p:extLst>
          </p:nvPr>
        </p:nvGraphicFramePr>
        <p:xfrm>
          <a:off x="619931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Enero</a:t>
                      </a:r>
                      <a:endParaRPr lang="es-419" sz="1400" b="0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51504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45" name="Table 5">
            <a:extLst>
              <a:ext uri="{FF2B5EF4-FFF2-40B4-BE49-F238E27FC236}">
                <a16:creationId xmlns:a16="http://schemas.microsoft.com/office/drawing/2014/main" id="{2F6CE700-E10C-4745-B393-E3460647AD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746667"/>
              </p:ext>
            </p:extLst>
          </p:nvPr>
        </p:nvGraphicFramePr>
        <p:xfrm>
          <a:off x="619932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Mayo</a:t>
                      </a:r>
                      <a:endParaRPr lang="es-419" sz="1400" b="0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46" name="Table 6">
            <a:extLst>
              <a:ext uri="{FF2B5EF4-FFF2-40B4-BE49-F238E27FC236}">
                <a16:creationId xmlns:a16="http://schemas.microsoft.com/office/drawing/2014/main" id="{5DF88F1D-52C1-45F5-9564-DD1C28E9F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942930"/>
              </p:ext>
            </p:extLst>
          </p:nvPr>
        </p:nvGraphicFramePr>
        <p:xfrm>
          <a:off x="619932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Septiembre</a:t>
                      </a:r>
                      <a:endParaRPr lang="es-419" sz="1400" b="1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47" name="Table 9">
            <a:extLst>
              <a:ext uri="{FF2B5EF4-FFF2-40B4-BE49-F238E27FC236}">
                <a16:creationId xmlns:a16="http://schemas.microsoft.com/office/drawing/2014/main" id="{9897F6D6-3AD0-4FE7-A499-2D5F02069B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708040"/>
              </p:ext>
            </p:extLst>
          </p:nvPr>
        </p:nvGraphicFramePr>
        <p:xfrm>
          <a:off x="6210903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3041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Marzo</a:t>
                      </a:r>
                      <a:endParaRPr lang="es-419" sz="1400" b="0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824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6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48" name="Table 10">
            <a:extLst>
              <a:ext uri="{FF2B5EF4-FFF2-40B4-BE49-F238E27FC236}">
                <a16:creationId xmlns:a16="http://schemas.microsoft.com/office/drawing/2014/main" id="{8149C932-C90B-4BF9-8D51-A1579FF164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003804"/>
              </p:ext>
            </p:extLst>
          </p:nvPr>
        </p:nvGraphicFramePr>
        <p:xfrm>
          <a:off x="6210903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Julio</a:t>
                      </a:r>
                      <a:endParaRPr lang="es-419" sz="1400" b="1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49" name="Table 11">
            <a:extLst>
              <a:ext uri="{FF2B5EF4-FFF2-40B4-BE49-F238E27FC236}">
                <a16:creationId xmlns:a16="http://schemas.microsoft.com/office/drawing/2014/main" id="{03428FFE-9344-462B-8C50-37CE8729EE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894403"/>
              </p:ext>
            </p:extLst>
          </p:nvPr>
        </p:nvGraphicFramePr>
        <p:xfrm>
          <a:off x="6210903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9879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19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09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37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50" name="Table 12">
            <a:extLst>
              <a:ext uri="{FF2B5EF4-FFF2-40B4-BE49-F238E27FC236}">
                <a16:creationId xmlns:a16="http://schemas.microsoft.com/office/drawing/2014/main" id="{9CE0C828-372A-43B6-9EEA-E74CCDD78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810840"/>
              </p:ext>
            </p:extLst>
          </p:nvPr>
        </p:nvGraphicFramePr>
        <p:xfrm>
          <a:off x="3415416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301752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Febrero</a:t>
                      </a:r>
                      <a:endParaRPr lang="es-419" sz="1400" b="0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9240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51" name="Table 13">
            <a:extLst>
              <a:ext uri="{FF2B5EF4-FFF2-40B4-BE49-F238E27FC236}">
                <a16:creationId xmlns:a16="http://schemas.microsoft.com/office/drawing/2014/main" id="{A015DBE4-85D2-44FF-A523-67EA64EC0A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430679"/>
              </p:ext>
            </p:extLst>
          </p:nvPr>
        </p:nvGraphicFramePr>
        <p:xfrm>
          <a:off x="3415416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03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cap="all" baseline="0" noProof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221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i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Sá</a:t>
                      </a: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11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20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52" name="Table 14">
            <a:extLst>
              <a:ext uri="{FF2B5EF4-FFF2-40B4-BE49-F238E27FC236}">
                <a16:creationId xmlns:a16="http://schemas.microsoft.com/office/drawing/2014/main" id="{A69FFB28-9CD5-46C8-8DBA-9392C7DCEB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125789"/>
              </p:ext>
            </p:extLst>
          </p:nvPr>
        </p:nvGraphicFramePr>
        <p:xfrm>
          <a:off x="3415416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187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Octubre</a:t>
                      </a:r>
                      <a:endParaRPr lang="es-419" sz="1400" b="1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312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4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85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53" name="Table 21">
            <a:extLst>
              <a:ext uri="{FF2B5EF4-FFF2-40B4-BE49-F238E27FC236}">
                <a16:creationId xmlns:a16="http://schemas.microsoft.com/office/drawing/2014/main" id="{4CA3E5E4-4DB7-4ADB-B9AE-E9AAAABEEB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831055"/>
              </p:ext>
            </p:extLst>
          </p:nvPr>
        </p:nvGraphicFramePr>
        <p:xfrm>
          <a:off x="9006388" y="1642046"/>
          <a:ext cx="2551892" cy="1493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6881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Abril</a:t>
                      </a:r>
                      <a:endParaRPr lang="es-419" sz="1400" b="0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129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2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164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54" name="Table 22">
            <a:extLst>
              <a:ext uri="{FF2B5EF4-FFF2-40B4-BE49-F238E27FC236}">
                <a16:creationId xmlns:a16="http://schemas.microsoft.com/office/drawing/2014/main" id="{03DCECE0-10A1-4263-9AF4-2A8353F3DE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373808"/>
              </p:ext>
            </p:extLst>
          </p:nvPr>
        </p:nvGraphicFramePr>
        <p:xfrm>
          <a:off x="9006388" y="3326533"/>
          <a:ext cx="2551892" cy="1493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774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Agosto</a:t>
                      </a:r>
                      <a:endParaRPr lang="es-419" sz="1400" b="1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0649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9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2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55" name="Table 23">
            <a:extLst>
              <a:ext uri="{FF2B5EF4-FFF2-40B4-BE49-F238E27FC236}">
                <a16:creationId xmlns:a16="http://schemas.microsoft.com/office/drawing/2014/main" id="{F28CE2C0-5DF0-423D-A6F7-28FE54380F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035555"/>
              </p:ext>
            </p:extLst>
          </p:nvPr>
        </p:nvGraphicFramePr>
        <p:xfrm>
          <a:off x="9006388" y="5011020"/>
          <a:ext cx="2551892" cy="149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556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64556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1775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419" sz="1400" b="1" u="none" strike="noStrike" cap="all" baseline="0" noProof="0">
                          <a:solidFill>
                            <a:schemeClr val="tx2"/>
                          </a:solidFill>
                          <a:effectLst/>
                        </a:rPr>
                        <a:t>Diciembre</a:t>
                      </a:r>
                      <a:endParaRPr lang="es-419" sz="1400" b="1" i="0" u="none" strike="noStrike" cap="all" baseline="0" noProof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065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Do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Lu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Ma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Mi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Ju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Vi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200" b="0" u="none" strike="noStrike" noProof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Sá</a:t>
                      </a:r>
                      <a:endParaRPr lang="es-419" sz="1200" b="0" i="0" u="none" strike="noStrike" noProof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197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02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1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419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29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080448"/>
      </p:ext>
    </p:extLst>
  </p:cSld>
  <p:clrMapOvr>
    <a:masterClrMapping/>
  </p:clrMapOvr>
</p:sld>
</file>

<file path=ppt/theme/theme1.xml><?xml version="1.0" encoding="utf-8"?>
<a:theme xmlns:a="http://schemas.openxmlformats.org/drawingml/2006/main" name="Calendario">
  <a:themeElements>
    <a:clrScheme name="Showeet">
      <a:dk1>
        <a:srgbClr val="95A5A6"/>
      </a:dk1>
      <a:lt1>
        <a:sysClr val="window" lastClr="FFFFFF"/>
      </a:lt1>
      <a:dk2>
        <a:srgbClr val="2C3E50"/>
      </a:dk2>
      <a:lt2>
        <a:srgbClr val="F2F2F2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4B2C50"/>
      </a:accent6>
      <a:hlink>
        <a:srgbClr val="16A085"/>
      </a:hlink>
      <a:folHlink>
        <a:srgbClr val="10786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howeet">
  <a:themeElements>
    <a:clrScheme name="Showeet">
      <a:dk1>
        <a:srgbClr val="95A5A6"/>
      </a:dk1>
      <a:lt1>
        <a:sysClr val="window" lastClr="FFFFFF"/>
      </a:lt1>
      <a:dk2>
        <a:srgbClr val="2C3E50"/>
      </a:dk2>
      <a:lt2>
        <a:srgbClr val="F2F2F2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4B2C50"/>
      </a:accent6>
      <a:hlink>
        <a:srgbClr val="16A085"/>
      </a:hlink>
      <a:folHlink>
        <a:srgbClr val="10786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75154</TotalTime>
  <Words>18088</Words>
  <Application>Microsoft Office PowerPoint</Application>
  <PresentationFormat>Panorámica</PresentationFormat>
  <Paragraphs>13824</Paragraphs>
  <Slides>64</Slides>
  <Notes>53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64</vt:i4>
      </vt:variant>
    </vt:vector>
  </HeadingPairs>
  <TitlesOfParts>
    <vt:vector size="70" baseType="lpstr">
      <vt:lpstr>Arial</vt:lpstr>
      <vt:lpstr>Calibri</vt:lpstr>
      <vt:lpstr>Calibri Light</vt:lpstr>
      <vt:lpstr>Open Sans</vt:lpstr>
      <vt:lpstr>Calendario</vt:lpstr>
      <vt:lpstr>showeet</vt:lpstr>
      <vt:lpstr>Calendario 2022</vt:lpstr>
      <vt:lpstr>Calendarios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Calendario 2022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Presentación de PowerPoint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Calendario 2022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Calendario 2020</dc:title>
  <dc:creator>showeet.com</dc:creator>
  <dc:description>© Copyright Showeet.com</dc:description>
  <cp:lastModifiedBy>i201701069 (Sucasaca Mamani, Jean Carlo)</cp:lastModifiedBy>
  <cp:revision>40</cp:revision>
  <dcterms:created xsi:type="dcterms:W3CDTF">2011-05-09T14:18:21Z</dcterms:created>
  <dcterms:modified xsi:type="dcterms:W3CDTF">2022-02-10T08:42:00Z</dcterms:modified>
  <cp:category>Charts &amp; Diagrams</cp:category>
</cp:coreProperties>
</file>