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2" r:id="rId4"/>
    <p:sldId id="288" r:id="rId5"/>
    <p:sldId id="289" r:id="rId6"/>
    <p:sldId id="280" r:id="rId7"/>
    <p:sldId id="279" r:id="rId8"/>
    <p:sldId id="283" r:id="rId9"/>
    <p:sldId id="285" r:id="rId10"/>
    <p:sldId id="281" r:id="rId11"/>
    <p:sldId id="282" r:id="rId12"/>
    <p:sldId id="287" r:id="rId13"/>
    <p:sldId id="290" r:id="rId14"/>
    <p:sldId id="284" r:id="rId15"/>
    <p:sldId id="293" r:id="rId16"/>
    <p:sldId id="292" r:id="rId17"/>
    <p:sldId id="29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78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3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8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05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6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3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3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0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737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72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BEE65C6-7458-4482-9001-D0BA1A479913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0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NGỢI KHEN THÁNH ANTON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06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368136"/>
            <a:ext cx="112597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dirty="0"/>
              <a:t> </a:t>
            </a:r>
            <a:r>
              <a:rPr lang="en-US" sz="7200" b="1" dirty="0" err="1" smtClean="0"/>
              <a:t>Lạy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Thánh</a:t>
            </a:r>
            <a:r>
              <a:rPr lang="en-US" sz="7200" b="1" dirty="0" smtClean="0"/>
              <a:t> An-</a:t>
            </a:r>
            <a:r>
              <a:rPr lang="en-US" sz="7200" b="1" dirty="0" err="1" smtClean="0"/>
              <a:t>tôn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đoàn</a:t>
            </a:r>
            <a:r>
              <a:rPr lang="en-US" sz="7200" b="1" dirty="0" smtClean="0"/>
              <a:t> con </a:t>
            </a:r>
            <a:r>
              <a:rPr lang="en-US" sz="7200" b="1" dirty="0" err="1" smtClean="0"/>
              <a:t>hoan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hỉ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vui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mừng</a:t>
            </a:r>
            <a:r>
              <a:rPr lang="en-US" sz="7200" b="1" dirty="0" smtClean="0"/>
              <a:t>. Xin </a:t>
            </a:r>
            <a:r>
              <a:rPr lang="en-US" sz="7200" b="1" dirty="0" err="1" smtClean="0"/>
              <a:t>nhận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danh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</a:t>
            </a:r>
            <a:r>
              <a:rPr lang="en-US" sz="7200" b="1" dirty="0" err="1" smtClean="0"/>
              <a:t>gài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làm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trạng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sư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quan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thầy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Đoàn</a:t>
            </a:r>
            <a:r>
              <a:rPr lang="en-US" sz="7200" b="1" dirty="0" smtClean="0"/>
              <a:t> con.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439388"/>
            <a:ext cx="1124791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dirty="0"/>
              <a:t> </a:t>
            </a:r>
            <a:r>
              <a:rPr lang="en-US" sz="6600" b="1" dirty="0" err="1"/>
              <a:t>Đạo</a:t>
            </a:r>
            <a:r>
              <a:rPr lang="en-US" sz="6600" b="1" dirty="0"/>
              <a:t> </a:t>
            </a:r>
            <a:r>
              <a:rPr lang="en-US" sz="6600" b="1" dirty="0" err="1"/>
              <a:t>đức</a:t>
            </a:r>
            <a:r>
              <a:rPr lang="en-US" sz="6600" b="1" dirty="0"/>
              <a:t> </a:t>
            </a:r>
            <a:r>
              <a:rPr lang="en-US" sz="6600" b="1" dirty="0" err="1"/>
              <a:t>siêng</a:t>
            </a:r>
            <a:r>
              <a:rPr lang="en-US" sz="6600" b="1" dirty="0"/>
              <a:t> </a:t>
            </a:r>
            <a:r>
              <a:rPr lang="en-US" sz="6600" b="1" dirty="0" err="1"/>
              <a:t>năng</a:t>
            </a:r>
            <a:r>
              <a:rPr lang="en-US" sz="6600" b="1" dirty="0"/>
              <a:t> hi </a:t>
            </a:r>
            <a:r>
              <a:rPr lang="en-US" sz="6600" b="1" dirty="0" err="1"/>
              <a:t>sinh</a:t>
            </a:r>
            <a:r>
              <a:rPr lang="en-US" sz="6600" b="1" dirty="0"/>
              <a:t> </a:t>
            </a:r>
            <a:r>
              <a:rPr lang="en-US" sz="6600" b="1" dirty="0" err="1"/>
              <a:t>nhiệt</a:t>
            </a:r>
            <a:r>
              <a:rPr lang="en-US" sz="6600" b="1" dirty="0"/>
              <a:t> </a:t>
            </a:r>
            <a:r>
              <a:rPr lang="en-US" sz="6600" b="1" dirty="0" err="1"/>
              <a:t>tâm</a:t>
            </a:r>
            <a:r>
              <a:rPr lang="en-US" sz="6600" b="1" dirty="0"/>
              <a:t> </a:t>
            </a:r>
            <a:r>
              <a:rPr lang="en-US" sz="6600" b="1" dirty="0" err="1"/>
              <a:t>phục</a:t>
            </a:r>
            <a:r>
              <a:rPr lang="en-US" sz="6600" b="1" dirty="0"/>
              <a:t> </a:t>
            </a:r>
            <a:r>
              <a:rPr lang="en-US" sz="6600" b="1" dirty="0" err="1" smtClean="0"/>
              <a:t>vụ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theo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gương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sống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Thánh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quan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thầy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một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lòng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trung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tín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sắt</a:t>
            </a:r>
            <a:r>
              <a:rPr lang="en-US" sz="6600" b="1" dirty="0" smtClean="0"/>
              <a:t> son.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34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3" y="475014"/>
            <a:ext cx="1120041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dirty="0"/>
              <a:t> </a:t>
            </a:r>
            <a:r>
              <a:rPr lang="en-US" sz="6600" b="1" dirty="0" err="1" smtClean="0"/>
              <a:t>Ôi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vị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Thánh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khiêm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nhường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ban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làm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phép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lạ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Cứu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giúp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kẻ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cơ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bần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và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đỡ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người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lầm</a:t>
            </a:r>
            <a:r>
              <a:rPr lang="en-US" sz="6600" b="1" dirty="0" smtClean="0"/>
              <a:t> than.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90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515154"/>
            <a:ext cx="1129223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/>
              <a:t>Xin </a:t>
            </a:r>
            <a:r>
              <a:rPr lang="en-US" sz="6000" b="1" dirty="0" err="1" smtClean="0"/>
              <a:t>chở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giữ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gìn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muôn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được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an </a:t>
            </a:r>
            <a:r>
              <a:rPr lang="en-US" sz="6000" b="1" dirty="0" err="1" smtClean="0"/>
              <a:t>bình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Trọn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một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niềm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cậy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trông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vào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tình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thương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muôn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ngàn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năm</a:t>
            </a:r>
            <a:r>
              <a:rPr lang="en-US" sz="6000" b="1" dirty="0" smtClean="0"/>
              <a:t>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71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475014"/>
            <a:ext cx="1131916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dirty="0"/>
              <a:t> </a:t>
            </a:r>
            <a:r>
              <a:rPr lang="en-US" sz="6000" b="1" dirty="0" err="1" smtClean="0"/>
              <a:t>lạy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Thánh</a:t>
            </a:r>
            <a:r>
              <a:rPr lang="en-US" sz="6000" b="1" dirty="0" smtClean="0"/>
              <a:t> 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là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Đấng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chở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giữ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gìn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Xứ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Đạo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Ngài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nguyện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Ngài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thương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bao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bọc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đỡ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nâng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Cuộc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an </a:t>
            </a:r>
            <a:r>
              <a:rPr lang="en-US" sz="6000" b="1" dirty="0" err="1" smtClean="0"/>
              <a:t>vui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tháng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năm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hồng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54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515154"/>
            <a:ext cx="1129223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/>
              <a:t>Cuộc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an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tháng</a:t>
            </a:r>
            <a:r>
              <a:rPr lang="en-US" sz="7200" b="1" dirty="0"/>
              <a:t> </a:t>
            </a:r>
            <a:r>
              <a:rPr lang="en-US" sz="7200" b="1" dirty="0" err="1"/>
              <a:t>năm</a:t>
            </a:r>
            <a:r>
              <a:rPr lang="en-US" sz="7200" b="1" dirty="0"/>
              <a:t> </a:t>
            </a:r>
            <a:r>
              <a:rPr lang="en-US" sz="7200" b="1" dirty="0" err="1" smtClean="0"/>
              <a:t>hồng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ân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dư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tràn</a:t>
            </a:r>
            <a:r>
              <a:rPr lang="en-US" sz="7200" b="1" dirty="0" smtClean="0"/>
              <a:t>. Con nay </a:t>
            </a:r>
            <a:r>
              <a:rPr lang="en-US" sz="7200" b="1" dirty="0" err="1" smtClean="0"/>
              <a:t>thành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tâm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khấn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xin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Ngài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giữ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gìn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chở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che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mãi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thôi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87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3" y="475014"/>
            <a:ext cx="1120041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dirty="0"/>
              <a:t> </a:t>
            </a:r>
            <a:r>
              <a:rPr lang="en-US" sz="6600" b="1" dirty="0" err="1" smtClean="0"/>
              <a:t>Ôi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vị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Thánh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khiêm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nhường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ban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làm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phép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lạ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Cứu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giúp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kẻ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cơ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bần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và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đỡ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người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lầm</a:t>
            </a:r>
            <a:r>
              <a:rPr lang="en-US" sz="6600" b="1" dirty="0" smtClean="0"/>
              <a:t> than.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92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515154"/>
            <a:ext cx="1129223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/>
              <a:t>Xin </a:t>
            </a:r>
            <a:r>
              <a:rPr lang="en-US" sz="6000" b="1" dirty="0" err="1" smtClean="0"/>
              <a:t>chở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giữ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gìn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muôn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được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an </a:t>
            </a:r>
            <a:r>
              <a:rPr lang="en-US" sz="6000" b="1" dirty="0" err="1" smtClean="0"/>
              <a:t>bình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Trọn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một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niềm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cậy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trông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vào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tình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thương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muôn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ngàn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năm</a:t>
            </a:r>
            <a:r>
              <a:rPr lang="en-US" sz="6000" b="1" dirty="0" smtClean="0"/>
              <a:t>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45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811368"/>
            <a:ext cx="1120208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dirty="0"/>
              <a:t> </a:t>
            </a:r>
            <a:r>
              <a:rPr lang="en-US" sz="6600" b="1" dirty="0" err="1" smtClean="0"/>
              <a:t>Lạy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Thánh</a:t>
            </a:r>
            <a:r>
              <a:rPr lang="en-US" sz="6600" b="1" dirty="0" smtClean="0"/>
              <a:t> An-</a:t>
            </a:r>
            <a:r>
              <a:rPr lang="en-US" sz="6600" b="1" dirty="0" err="1" smtClean="0"/>
              <a:t>tôn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diễm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phúc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ban </a:t>
            </a:r>
            <a:r>
              <a:rPr lang="en-US" sz="6600" b="1" dirty="0" err="1" smtClean="0"/>
              <a:t>nước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Trời</a:t>
            </a:r>
            <a:r>
              <a:rPr lang="vi-VN" sz="6600" b="1" dirty="0" smtClean="0"/>
              <a:t>.</a:t>
            </a:r>
            <a:r>
              <a:rPr lang="en-US" sz="6600" b="1" dirty="0" smtClean="0"/>
              <a:t> Ngai </a:t>
            </a:r>
            <a:r>
              <a:rPr lang="en-US" sz="6600" b="1" dirty="0" err="1" smtClean="0"/>
              <a:t>tòa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vinh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hiển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nguyện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Ngài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đoái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nhìn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đoàn</a:t>
            </a:r>
            <a:r>
              <a:rPr lang="en-US" sz="6600" b="1" dirty="0" smtClean="0"/>
              <a:t> con.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45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515154"/>
            <a:ext cx="1129223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/>
              <a:t>Từ</a:t>
            </a:r>
            <a:r>
              <a:rPr lang="en-US" sz="6600" b="1" dirty="0"/>
              <a:t> </a:t>
            </a:r>
            <a:r>
              <a:rPr lang="en-US" sz="6600" b="1" dirty="0" err="1"/>
              <a:t>khắp</a:t>
            </a:r>
            <a:r>
              <a:rPr lang="en-US" sz="6600" b="1" dirty="0"/>
              <a:t>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phương</a:t>
            </a:r>
            <a:r>
              <a:rPr lang="en-US" sz="6600" b="1" dirty="0"/>
              <a:t> </a:t>
            </a:r>
            <a:r>
              <a:rPr lang="en-US" sz="6600" b="1" dirty="0" err="1"/>
              <a:t>chúng</a:t>
            </a:r>
            <a:r>
              <a:rPr lang="en-US" sz="6600" b="1" dirty="0"/>
              <a:t> con </a:t>
            </a:r>
            <a:r>
              <a:rPr lang="en-US" sz="6600" b="1" dirty="0" err="1"/>
              <a:t>về</a:t>
            </a:r>
            <a:r>
              <a:rPr lang="en-US" sz="6600" b="1" dirty="0"/>
              <a:t> </a:t>
            </a:r>
            <a:r>
              <a:rPr lang="en-US" sz="6600" b="1" dirty="0" err="1"/>
              <a:t>trước</a:t>
            </a:r>
            <a:r>
              <a:rPr lang="en-US" sz="6600" b="1" dirty="0"/>
              <a:t> </a:t>
            </a:r>
            <a:r>
              <a:rPr lang="en-US" sz="6600" b="1" dirty="0" err="1"/>
              <a:t>nhan</a:t>
            </a:r>
            <a:r>
              <a:rPr lang="en-US" sz="6600" b="1" dirty="0"/>
              <a:t> </a:t>
            </a:r>
            <a:r>
              <a:rPr lang="en-US" sz="6600" b="1" dirty="0" err="1" smtClean="0"/>
              <a:t>Ngài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bao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nhiêu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nhọc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lao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của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cuộc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nguyện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xin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ngài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chở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che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18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3" y="475014"/>
            <a:ext cx="1120041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dirty="0"/>
              <a:t> </a:t>
            </a:r>
            <a:r>
              <a:rPr lang="en-US" sz="6600" b="1" dirty="0" err="1" smtClean="0"/>
              <a:t>Ôi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vị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Thánh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khiêm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nhường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ban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làm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phép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lạ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Cứu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giúp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kẻ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cơ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bần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và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đỡ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người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lầm</a:t>
            </a:r>
            <a:r>
              <a:rPr lang="en-US" sz="6600" b="1" dirty="0" smtClean="0"/>
              <a:t> than.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43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515154"/>
            <a:ext cx="1129223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/>
              <a:t>Xin </a:t>
            </a:r>
            <a:r>
              <a:rPr lang="en-US" sz="6000" b="1" dirty="0" err="1" smtClean="0"/>
              <a:t>chở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giữ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gìn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muôn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được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an </a:t>
            </a:r>
            <a:r>
              <a:rPr lang="en-US" sz="6000" b="1" dirty="0" err="1" smtClean="0"/>
              <a:t>bình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Trọn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một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niềm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cậy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trông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vào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tình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thương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muôn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ngàn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năm</a:t>
            </a:r>
            <a:r>
              <a:rPr lang="en-US" sz="6000" b="1" dirty="0" smtClean="0"/>
              <a:t>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27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811368"/>
            <a:ext cx="1120208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dirty="0"/>
              <a:t> </a:t>
            </a:r>
            <a:r>
              <a:rPr lang="en-US" sz="6600" b="1" dirty="0" err="1" smtClean="0"/>
              <a:t>Lạy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Thánh</a:t>
            </a:r>
            <a:r>
              <a:rPr lang="en-US" sz="6600" b="1" dirty="0" smtClean="0"/>
              <a:t> An-</a:t>
            </a:r>
            <a:r>
              <a:rPr lang="en-US" sz="6600" b="1" dirty="0" err="1" smtClean="0"/>
              <a:t>tôn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là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đấng</a:t>
            </a:r>
            <a:r>
              <a:rPr lang="en-US" sz="6600" b="1" dirty="0" smtClean="0"/>
              <a:t> hay </a:t>
            </a:r>
            <a:r>
              <a:rPr lang="en-US" sz="6600" b="1" dirty="0" err="1" smtClean="0"/>
              <a:t>làm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phép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lạ</a:t>
            </a:r>
            <a:r>
              <a:rPr lang="vi-VN" sz="6600" b="1" dirty="0"/>
              <a:t> </a:t>
            </a:r>
            <a:r>
              <a:rPr lang="en-US" sz="6600" b="1" dirty="0" smtClean="0"/>
              <a:t>. Nay </a:t>
            </a:r>
            <a:r>
              <a:rPr lang="en-US" sz="6600" b="1" dirty="0" err="1" smtClean="0"/>
              <a:t>đoàn</a:t>
            </a:r>
            <a:r>
              <a:rPr lang="en-US" sz="6600" b="1" dirty="0" smtClean="0"/>
              <a:t> con </a:t>
            </a:r>
            <a:r>
              <a:rPr lang="en-US" sz="6600" b="1" dirty="0" err="1" smtClean="0"/>
              <a:t>về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hợp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cùng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nhau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nguyện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xin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59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3" y="437882"/>
            <a:ext cx="1130511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/>
              <a:t>Thử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thách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gian</a:t>
            </a:r>
            <a:r>
              <a:rPr lang="en-US" sz="6600" b="1" dirty="0" smtClean="0"/>
              <a:t> nan, </a:t>
            </a:r>
            <a:r>
              <a:rPr lang="en-US" sz="6600" b="1" dirty="0" err="1" smtClean="0"/>
              <a:t>lắng</a:t>
            </a:r>
            <a:r>
              <a:rPr lang="en-US" sz="6600" b="1" dirty="0" smtClean="0"/>
              <a:t> lo </a:t>
            </a:r>
            <a:r>
              <a:rPr lang="en-US" sz="6600" b="1" dirty="0" err="1" smtClean="0"/>
              <a:t>khổ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đau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thất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vọng</a:t>
            </a:r>
            <a:r>
              <a:rPr lang="en-US" sz="6600" b="1" dirty="0" smtClean="0"/>
              <a:t>, </a:t>
            </a:r>
            <a:r>
              <a:rPr lang="en-US" sz="6600" b="1" dirty="0" err="1" smtClean="0"/>
              <a:t>kêu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xin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Ngài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xót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nhận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lời</a:t>
            </a:r>
            <a:r>
              <a:rPr lang="en-US" sz="6600" b="1" dirty="0" smtClean="0"/>
              <a:t>, </a:t>
            </a:r>
            <a:r>
              <a:rPr lang="en-US" sz="6600" b="1" dirty="0" err="1" smtClean="0"/>
              <a:t>chuyển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cầu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cùng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xót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thương</a:t>
            </a:r>
            <a:r>
              <a:rPr lang="vi-VN" sz="6600" b="1" dirty="0" smtClean="0"/>
              <a:t>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95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3" y="475014"/>
            <a:ext cx="1120041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dirty="0"/>
              <a:t> </a:t>
            </a:r>
            <a:r>
              <a:rPr lang="en-US" sz="6600" b="1" dirty="0" err="1" smtClean="0"/>
              <a:t>Ôi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vị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Thánh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khiêm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nhường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ban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làm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phép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lạ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Cứu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giúp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kẻ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cơ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bần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và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đỡ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người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lầm</a:t>
            </a:r>
            <a:r>
              <a:rPr lang="en-US" sz="6600" b="1" dirty="0" smtClean="0"/>
              <a:t> than.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98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515154"/>
            <a:ext cx="1129223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/>
              <a:t>Xin </a:t>
            </a:r>
            <a:r>
              <a:rPr lang="en-US" sz="6000" b="1" dirty="0" err="1" smtClean="0"/>
              <a:t>chở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giữ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gìn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muôn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được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an </a:t>
            </a:r>
            <a:r>
              <a:rPr lang="en-US" sz="6000" b="1" dirty="0" err="1" smtClean="0"/>
              <a:t>bình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Trọn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một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niềm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cậy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trông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vào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tình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thương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muôn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ngàn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năm</a:t>
            </a:r>
            <a:r>
              <a:rPr lang="en-US" sz="6000" b="1" dirty="0" smtClean="0"/>
              <a:t>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85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155</TotalTime>
  <Words>216</Words>
  <Application>Microsoft Office PowerPoint</Application>
  <PresentationFormat>Widescreen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Garamond</vt:lpstr>
      <vt:lpstr>Verdana</vt:lpstr>
      <vt:lpstr>Savon</vt:lpstr>
      <vt:lpstr>NGỢI KHEN THÁNH ANTON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NHẠC THIÊN QUỐC</dc:title>
  <dc:creator>Admin</dc:creator>
  <cp:lastModifiedBy>Windows User</cp:lastModifiedBy>
  <cp:revision>47</cp:revision>
  <dcterms:created xsi:type="dcterms:W3CDTF">2024-12-05T09:15:52Z</dcterms:created>
  <dcterms:modified xsi:type="dcterms:W3CDTF">2025-05-25T07:09:17Z</dcterms:modified>
</cp:coreProperties>
</file>